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0" r:id="rId2"/>
    <p:sldId id="284" r:id="rId3"/>
    <p:sldId id="258" r:id="rId4"/>
    <p:sldId id="259" r:id="rId5"/>
    <p:sldId id="285" r:id="rId6"/>
    <p:sldId id="286" r:id="rId7"/>
    <p:sldId id="261" r:id="rId8"/>
    <p:sldId id="262" r:id="rId9"/>
    <p:sldId id="263" r:id="rId10"/>
    <p:sldId id="264" r:id="rId11"/>
    <p:sldId id="295" r:id="rId12"/>
    <p:sldId id="290" r:id="rId13"/>
    <p:sldId id="293" r:id="rId14"/>
    <p:sldId id="265" r:id="rId15"/>
    <p:sldId id="296" r:id="rId16"/>
    <p:sldId id="298" r:id="rId17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7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3" autoAdjust="0"/>
    <p:restoredTop sz="98123" autoAdjust="0"/>
  </p:normalViewPr>
  <p:slideViewPr>
    <p:cSldViewPr>
      <p:cViewPr>
        <p:scale>
          <a:sx n="100" d="100"/>
          <a:sy n="100" d="100"/>
        </p:scale>
        <p:origin x="-204" y="-774"/>
      </p:cViewPr>
      <p:guideLst>
        <p:guide orient="horz" pos="1637"/>
        <p:guide pos="29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AC83C-7726-4F56-A5E2-5BE834334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F1CDC-114A-4541-8664-EE4A2C918D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F1CDC-114A-4541-8664-EE4A2C918DB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F1CDC-114A-4541-8664-EE4A2C918DB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25253"/>
            <a:ext cx="9144000" cy="274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2478748" y="1852331"/>
            <a:ext cx="4161191" cy="350408"/>
          </a:xfrm>
          <a:noFill/>
        </p:spPr>
        <p:txBody>
          <a:bodyPr/>
          <a:lstStyle>
            <a:lvl1pPr marL="0" indent="0" algn="ctr">
              <a:buNone/>
              <a:defRPr sz="18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288867" y="894188"/>
            <a:ext cx="6540953" cy="830526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FF05FE-9372-456A-9729-62E563B5EE7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7004BE-0F20-4EEF-88CF-7891C3BFB9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30000" y="307800"/>
            <a:ext cx="7887600" cy="4357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CCC33-267E-442F-8B30-54ED955399A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DE10F-A798-4528-B6A1-709F6F6D301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 rtlCol="0">
            <a:normAutofit/>
          </a:bodyPr>
          <a:lstStyle/>
          <a:p>
            <a:pPr lvl="0"/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839892"/>
            <a:ext cx="2133600" cy="277415"/>
          </a:xfrm>
        </p:spPr>
        <p:txBody>
          <a:bodyPr wrap="square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839892"/>
            <a:ext cx="2895600" cy="277415"/>
          </a:xfrm>
        </p:spPr>
        <p:txBody>
          <a:bodyPr wrap="square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839892"/>
            <a:ext cx="2133600" cy="277415"/>
          </a:xfrm>
        </p:spPr>
        <p:txBody>
          <a:bodyPr anchor="t"/>
          <a:lstStyle>
            <a:lvl1pPr>
              <a:defRPr smtClean="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F388CFE2-77CC-4D95-9B43-B4C21235C0E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15614" y="647625"/>
            <a:ext cx="7712775" cy="544094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715614" y="1371600"/>
            <a:ext cx="7712775" cy="3028950"/>
          </a:xfrm>
        </p:spPr>
        <p:txBody>
          <a:bodyPr/>
          <a:lstStyle>
            <a:lvl1pPr algn="l">
              <a:defRPr sz="2400">
                <a:solidFill>
                  <a:srgbClr val="AFAFAF"/>
                </a:solidFill>
              </a:defRPr>
            </a:lvl1pPr>
            <a:lvl2pPr algn="l">
              <a:defRPr sz="2000">
                <a:solidFill>
                  <a:srgbClr val="AFAFAF"/>
                </a:solidFill>
              </a:defRPr>
            </a:lvl2pPr>
            <a:lvl3pPr>
              <a:defRPr>
                <a:solidFill>
                  <a:schemeClr val="bg2">
                    <a:lumMod val="65000"/>
                  </a:schemeClr>
                </a:solidFill>
              </a:defRPr>
            </a:lvl3pPr>
            <a:lvl4pPr>
              <a:defRPr>
                <a:solidFill>
                  <a:schemeClr val="bg2">
                    <a:lumMod val="65000"/>
                  </a:schemeClr>
                </a:solidFill>
              </a:defRPr>
            </a:lvl4pPr>
            <a:lvl5pPr>
              <a:defRPr>
                <a:solidFill>
                  <a:schemeClr val="bg2">
                    <a:lumMod val="65000"/>
                  </a:schemeClr>
                </a:solidFill>
              </a:defRPr>
            </a:lvl5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D6647-619C-489E-B02E-F47211D4A7A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09A6-EDD4-467D-ACA5-BD981D655254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374776" y="2078832"/>
            <a:ext cx="758825" cy="57031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32500" lnSpcReduction="2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200" kern="0" noProof="1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2219325" y="1964531"/>
            <a:ext cx="323850" cy="2440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000" kern="0" noProof="1">
              <a:solidFill>
                <a:prstClr val="white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 flipV="1">
            <a:off x="2835275" y="2338388"/>
            <a:ext cx="152400" cy="1143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000" kern="0" noProof="1">
              <a:solidFill>
                <a:prstClr val="white"/>
              </a:solidFill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585458" y="2008574"/>
            <a:ext cx="5245200" cy="564809"/>
          </a:xfr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altLang="zh-CN" noProof="1" smtClean="0"/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2E6C7C-5C0D-4A7D-B734-FF171440BBE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mtClean="0"/>
            </a:lvl1pPr>
          </a:lstStyle>
          <a:p>
            <a:pPr>
              <a:defRPr/>
            </a:pPr>
            <a:fld id="{25C2CC10-20EE-4822-A730-5B635DDE223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24577" y="204960"/>
            <a:ext cx="7886699" cy="537767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0322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1650206"/>
            <a:ext cx="3868340" cy="2763441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5" y="10322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5" y="1650206"/>
            <a:ext cx="3887391" cy="2763441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D884-1439-4FAF-B59F-0C0E96F6B57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A3D0A-0B8A-4C83-B123-86C8EDC4BF7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830513" y="853679"/>
            <a:ext cx="3594100" cy="2696765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椭圆 3"/>
          <p:cNvSpPr/>
          <p:nvPr/>
        </p:nvSpPr>
        <p:spPr>
          <a:xfrm>
            <a:off x="2667000" y="891779"/>
            <a:ext cx="3519488" cy="26384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4400">
              <a:solidFill>
                <a:schemeClr val="tx1"/>
              </a:solidFill>
              <a:latin typeface="Broadway BT" pitchFamily="82" charset="0"/>
              <a:ea typeface="汉仪丫丫体简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699376" y="1664494"/>
            <a:ext cx="506413" cy="3798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椭圆 5"/>
          <p:cNvSpPr/>
          <p:nvPr/>
        </p:nvSpPr>
        <p:spPr>
          <a:xfrm>
            <a:off x="6307139" y="1110854"/>
            <a:ext cx="231775" cy="173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7" name="椭圆 6"/>
          <p:cNvSpPr/>
          <p:nvPr/>
        </p:nvSpPr>
        <p:spPr>
          <a:xfrm>
            <a:off x="1824038" y="3202782"/>
            <a:ext cx="506412" cy="3798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8" name="椭圆 7"/>
          <p:cNvSpPr/>
          <p:nvPr/>
        </p:nvSpPr>
        <p:spPr>
          <a:xfrm>
            <a:off x="3613151" y="3709988"/>
            <a:ext cx="233363" cy="1750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6634" y="892328"/>
            <a:ext cx="3448416" cy="2638425"/>
          </a:xfrm>
        </p:spPr>
        <p:txBody>
          <a:bodyPr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7A8D33-81DA-4B46-84F3-4A59F9B84AB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mtClean="0"/>
            </a:lvl1pPr>
          </a:lstStyle>
          <a:p>
            <a:pPr>
              <a:defRPr/>
            </a:pPr>
            <a:fld id="{0380ADD7-535C-49C1-841C-09FCBF15F7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0D3A3A-5F8D-427E-93C6-08A7C1D9FED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3E4FD5-2418-4886-8FB9-296ED2A709F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533400"/>
            <a:ext cx="3196800" cy="1200150"/>
          </a:xfr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550069"/>
            <a:ext cx="4478400" cy="40527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33550"/>
            <a:ext cx="3196800" cy="2858691"/>
          </a:xfrm>
        </p:spPr>
        <p:txBody>
          <a:bodyPr/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4BC5-1AEE-4DE7-B977-3C4184AB07F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85060-808D-4916-B185-26D155472C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273844"/>
            <a:ext cx="886883" cy="4358879"/>
          </a:xfrm>
        </p:spPr>
        <p:txBody>
          <a:bodyPr vert="eaVert" anchor="ctr" anchorCtr="1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6906683" cy="4358879"/>
          </a:xfrm>
        </p:spPr>
        <p:txBody>
          <a:bodyPr vert="eaVert"/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0BF2AA-735E-41CF-AE83-7930F08422F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74139F-A183-47A3-9C4E-A3A77B35E5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9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4767263"/>
            <a:ext cx="9145588" cy="37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8"/>
          <p:cNvPicPr>
            <a:picLocks noChangeAspect="1" noChangeArrowheads="1"/>
          </p:cNvPicPr>
          <p:nvPr/>
        </p:nvPicPr>
        <p:blipFill>
          <a:blip r:embed="rId14" cstate="email"/>
          <a:srcRect b="-53171"/>
          <a:stretch>
            <a:fillRect/>
          </a:stretch>
        </p:blipFill>
        <p:spPr bwMode="auto">
          <a:xfrm>
            <a:off x="0" y="-1191"/>
            <a:ext cx="9144000" cy="33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KSO_BT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11163" y="220267"/>
            <a:ext cx="8291512" cy="5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en-US" smtClean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 bwMode="auto">
          <a:xfrm>
            <a:off x="419101" y="854869"/>
            <a:ext cx="8291513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  <a:p>
            <a:pPr lvl="0"/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 noProof="1" smtClean="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>
              <a:defRPr/>
            </a:pPr>
            <a:fld id="{30A038A0-63CF-48CA-A930-EF07CB07127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r">
              <a:defRPr smtClean="0">
                <a:solidFill>
                  <a:srgbClr val="9D9D9D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1759655-323F-4CD7-A2B5-C9F8C6E88E2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1A93C8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Blip>
          <a:blip r:embed="rId15"/>
        </a:buBlip>
        <a:defRPr sz="2400" kern="1200">
          <a:solidFill>
            <a:srgbClr val="BF9000"/>
          </a:solidFill>
          <a:latin typeface="Arial" panose="020B0604020202020204" pitchFamily="34" charset="0"/>
          <a:ea typeface="+mj-ea"/>
          <a:cs typeface="+mn-cs"/>
        </a:defRPr>
      </a:lvl1pPr>
      <a:lvl2pPr marL="570230" indent="-342900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BF9000"/>
        </a:buClr>
        <a:buFont typeface="Arial" panose="020B0604020202020204" pitchFamily="34" charset="0"/>
        <a:buChar char="•"/>
        <a:defRPr sz="2000" kern="1200">
          <a:solidFill>
            <a:srgbClr val="7D7D7D"/>
          </a:solidFill>
          <a:latin typeface="Arial" panose="020B0604020202020204" pitchFamily="34" charset="0"/>
          <a:ea typeface="+mj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ts val="600"/>
        </a:spcAft>
        <a:buClr>
          <a:srgbClr val="BF900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ts val="600"/>
        </a:spcAft>
        <a:buClr>
          <a:srgbClr val="BF900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ts val="600"/>
        </a:spcAft>
        <a:buClr>
          <a:srgbClr val="BF900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baike.baidu.com/view/27242.htm" TargetMode="External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hyperlink" Target="http://baike.baidu.com/view/841.htm" TargetMode="External"/><Relationship Id="rId11" Type="http://schemas.openxmlformats.org/officeDocument/2006/relationships/image" Target="../media/image25.jpeg"/><Relationship Id="rId5" Type="http://schemas.openxmlformats.org/officeDocument/2006/relationships/hyperlink" Target="http://baike.baidu.com/view/166135.htm" TargetMode="External"/><Relationship Id="rId10" Type="http://schemas.openxmlformats.org/officeDocument/2006/relationships/image" Target="../media/image24.jpeg"/><Relationship Id="rId4" Type="http://schemas.openxmlformats.org/officeDocument/2006/relationships/hyperlink" Target="http://baike.baidu.com/view/1782961.htm" TargetMode="External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7.jpeg"/><Relationship Id="rId5" Type="http://schemas.openxmlformats.org/officeDocument/2006/relationships/image" Target="../media/image31.jpeg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Administrator\&#26700;&#38754;\&#20116;&#24180;&#32423;&#33521;&#35821;&#19979;&#20876;\&#20116;&#19979;&#35838;&#25991;\contents\U6\sound\U6L21002.mp3" TargetMode="External"/><Relationship Id="rId7" Type="http://schemas.openxmlformats.org/officeDocument/2006/relationships/image" Target="../media/image8.emf"/><Relationship Id="rId2" Type="http://schemas.microsoft.com/office/2007/relationships/media" Target="file:///C:\Documents%20and%20Settings\Administrator\&#26700;&#38754;\&#20116;&#24180;&#32423;&#33521;&#35821;&#19979;&#20876;\&#20116;&#19979;&#35838;&#25991;\contents\U6\sound\U6L21002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slide" Target="slide15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ouz.com/europe/england/" TargetMode="Externa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3728" y="1851670"/>
            <a:ext cx="7020272" cy="564809"/>
          </a:xfrm>
        </p:spPr>
        <p:txBody>
          <a:bodyPr>
            <a:noAutofit/>
          </a:bodyPr>
          <a:lstStyle/>
          <a:p>
            <a:pPr algn="ctr"/>
            <a:r>
              <a:rPr lang="en-US" altLang="zh-CN" sz="4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Lesson 2 </a:t>
            </a:r>
            <a:br>
              <a:rPr lang="en-US" altLang="zh-CN" sz="4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en-US" altLang="zh-CN" sz="4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You’d better take an umbrella.</a:t>
            </a:r>
            <a:endParaRPr lang="zh-CN" altLang="en-US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415592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1265"/>
          <p:cNvSpPr>
            <a:spLocks noGrp="1" noChangeArrowheads="1"/>
          </p:cNvSpPr>
          <p:nvPr>
            <p:ph type="title"/>
          </p:nvPr>
        </p:nvSpPr>
        <p:spPr>
          <a:xfrm>
            <a:off x="611188" y="411956"/>
            <a:ext cx="7713662" cy="544116"/>
          </a:xfrm>
        </p:spPr>
        <p:txBody>
          <a:bodyPr anchor="ctr"/>
          <a:lstStyle/>
          <a:p>
            <a:pPr eaLnBrk="1" hangingPunct="1"/>
            <a:r>
              <a:rPr lang="en-US" altLang="zh-CN" sz="4400" i="1" smtClean="0">
                <a:latin typeface="Times New Roman" panose="02020603050405020304" pitchFamily="18" charset="0"/>
              </a:rPr>
              <a:t>the London Eye</a:t>
            </a:r>
          </a:p>
        </p:txBody>
      </p:sp>
      <p:sp>
        <p:nvSpPr>
          <p:cNvPr id="11267" name="内容占位符 11266"/>
          <p:cNvSpPr>
            <a:spLocks noGrp="1" noChangeArrowheads="1"/>
          </p:cNvSpPr>
          <p:nvPr>
            <p:ph idx="1"/>
          </p:nvPr>
        </p:nvSpPr>
        <p:spPr>
          <a:xfrm>
            <a:off x="0" y="987574"/>
            <a:ext cx="4211638" cy="380166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dirty="0" smtClean="0"/>
              <a:t>伦敦眼</a:t>
            </a:r>
            <a:r>
              <a:rPr lang="zh-CN" altLang="en-US" i="1" dirty="0" smtClean="0"/>
              <a:t>（</a:t>
            </a:r>
            <a:r>
              <a:rPr lang="en-US" altLang="zh-CN" i="1" dirty="0" smtClean="0"/>
              <a:t>The London Eye</a:t>
            </a:r>
            <a:r>
              <a:rPr lang="zh-CN" altLang="en-US" i="1" dirty="0" smtClean="0"/>
              <a:t>）</a:t>
            </a:r>
            <a:r>
              <a:rPr lang="en-US" altLang="zh-CN" dirty="0" smtClean="0"/>
              <a:t>1[1] </a:t>
            </a:r>
            <a:r>
              <a:rPr lang="zh-CN" altLang="en-US" dirty="0" smtClean="0"/>
              <a:t>，坐落在英国</a:t>
            </a:r>
            <a:r>
              <a:rPr lang="zh-CN" altLang="en-US" dirty="0" smtClean="0">
                <a:hlinkClick r:id="rId3"/>
              </a:rPr>
              <a:t>伦敦</a:t>
            </a:r>
            <a:r>
              <a:rPr lang="zh-CN" altLang="en-US" dirty="0" smtClean="0">
                <a:hlinkClick r:id="rId4"/>
              </a:rPr>
              <a:t>泰晤士</a:t>
            </a:r>
            <a:r>
              <a:rPr lang="zh-CN" altLang="en-US" dirty="0" smtClean="0"/>
              <a:t>河畔，总高度</a:t>
            </a:r>
            <a:r>
              <a:rPr lang="en-US" altLang="zh-CN" dirty="0" smtClean="0"/>
              <a:t>135</a:t>
            </a:r>
            <a:r>
              <a:rPr lang="zh-CN" altLang="en-US" dirty="0" smtClean="0"/>
              <a:t>米（</a:t>
            </a:r>
            <a:r>
              <a:rPr lang="en-US" altLang="zh-CN" dirty="0" smtClean="0"/>
              <a:t>443</a:t>
            </a:r>
            <a:r>
              <a:rPr lang="zh-CN" altLang="en-US" dirty="0" smtClean="0">
                <a:hlinkClick r:id="rId5"/>
              </a:rPr>
              <a:t>英尺</a:t>
            </a:r>
            <a:r>
              <a:rPr lang="zh-CN" altLang="en-US" dirty="0" smtClean="0"/>
              <a:t>）。伦敦眼共有</a:t>
            </a:r>
            <a:r>
              <a:rPr lang="en-US" altLang="zh-CN" dirty="0" smtClean="0"/>
              <a:t>32</a:t>
            </a:r>
            <a:r>
              <a:rPr lang="zh-CN" altLang="en-US" dirty="0" smtClean="0"/>
              <a:t>个乘坐舱（由序号</a:t>
            </a:r>
            <a:r>
              <a:rPr lang="en-US" altLang="zh-CN" dirty="0" smtClean="0"/>
              <a:t>1</a:t>
            </a:r>
            <a:r>
              <a:rPr lang="zh-CN" altLang="en-US" dirty="0" smtClean="0"/>
              <a:t>排列到</a:t>
            </a:r>
            <a:r>
              <a:rPr lang="en-US" altLang="zh-CN" dirty="0" smtClean="0"/>
              <a:t>33</a:t>
            </a:r>
            <a:r>
              <a:rPr lang="zh-CN" altLang="en-US" dirty="0" smtClean="0"/>
              <a:t>。因为宗教忌讳，没有</a:t>
            </a:r>
            <a:r>
              <a:rPr lang="en-US" altLang="zh-CN" dirty="0" smtClean="0"/>
              <a:t>13</a:t>
            </a:r>
            <a:r>
              <a:rPr lang="zh-CN" altLang="en-US" dirty="0" smtClean="0"/>
              <a:t>号），因舱内外用</a:t>
            </a:r>
            <a:r>
              <a:rPr lang="zh-CN" altLang="en-US" u="sng" dirty="0" smtClean="0">
                <a:hlinkClick r:id="rId6"/>
              </a:rPr>
              <a:t>钢化玻璃</a:t>
            </a:r>
            <a:r>
              <a:rPr lang="zh-CN" altLang="en-US" dirty="0" smtClean="0"/>
              <a:t>打造，所以设有空调系统。每个乘坐舱可载客约</a:t>
            </a:r>
            <a:r>
              <a:rPr lang="en-US" altLang="zh-CN" dirty="0" smtClean="0"/>
              <a:t>25</a:t>
            </a:r>
            <a:r>
              <a:rPr lang="zh-CN" altLang="en-US" dirty="0" smtClean="0"/>
              <a:t>名，回转速度约为每秒</a:t>
            </a:r>
            <a:r>
              <a:rPr lang="en-US" altLang="zh-CN" dirty="0" smtClean="0"/>
              <a:t>0.26</a:t>
            </a:r>
            <a:r>
              <a:rPr lang="zh-CN" altLang="en-US" dirty="0" smtClean="0"/>
              <a:t>米，即一圈需时</a:t>
            </a:r>
            <a:r>
              <a:rPr lang="en-US" altLang="zh-CN" dirty="0" smtClean="0"/>
              <a:t>30</a:t>
            </a:r>
            <a:r>
              <a:rPr lang="zh-CN" altLang="en-US" dirty="0" smtClean="0"/>
              <a:t>分钟。 </a:t>
            </a:r>
          </a:p>
        </p:txBody>
      </p:sp>
      <p:pic>
        <p:nvPicPr>
          <p:cNvPr id="11268" name="图片 11267" descr="242dd42a2834349bb12bfbe7cbea15ce36d3bea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27539" y="519113"/>
            <a:ext cx="4491037" cy="353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11268" descr="1335757163491659905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3075" y="681037"/>
            <a:ext cx="4537075" cy="334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图片 11270" descr="08_500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11639" y="681038"/>
            <a:ext cx="4491037" cy="345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伦敦眼df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211638" y="627460"/>
            <a:ext cx="4635500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伦敦眼ea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283076" y="627460"/>
            <a:ext cx="4614863" cy="348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伦敦眼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387850" y="627459"/>
            <a:ext cx="475615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3"/>
          <p:cNvSpPr txBox="1">
            <a:spLocks noChangeArrowheads="1"/>
          </p:cNvSpPr>
          <p:nvPr/>
        </p:nvSpPr>
        <p:spPr bwMode="auto">
          <a:xfrm>
            <a:off x="466725" y="627460"/>
            <a:ext cx="7471917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b="1" i="1">
                <a:latin typeface="Times New Roman" panose="02020603050405020304" pitchFamily="18" charset="0"/>
                <a:ea typeface="微软雅黑" panose="020B0503020204020204" pitchFamily="34" charset="-122"/>
              </a:rPr>
              <a:t>Are you going to visit the British Museum?</a:t>
            </a:r>
          </a:p>
        </p:txBody>
      </p:sp>
      <p:sp>
        <p:nvSpPr>
          <p:cNvPr id="19459" name="文本框 4"/>
          <p:cNvSpPr txBox="1">
            <a:spLocks noChangeArrowheads="1"/>
          </p:cNvSpPr>
          <p:nvPr/>
        </p:nvSpPr>
        <p:spPr bwMode="auto">
          <a:xfrm>
            <a:off x="395288" y="1545431"/>
            <a:ext cx="83167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b="1" i="1"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We'll also go to Hyde Park and the London Eye.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文本框 12294"/>
          <p:cNvSpPr txBox="1">
            <a:spLocks noChangeArrowheads="1"/>
          </p:cNvSpPr>
          <p:nvPr/>
        </p:nvSpPr>
        <p:spPr bwMode="auto">
          <a:xfrm>
            <a:off x="2555876" y="2301479"/>
            <a:ext cx="56165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I think so.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I have my </a:t>
            </a:r>
            <a:r>
              <a:rPr lang="en-US" altLang="zh-CN" sz="4000" b="1" i="1" dirty="0" err="1">
                <a:latin typeface="Times New Roman" panose="02020603050405020304" pitchFamily="18" charset="0"/>
                <a:ea typeface="宋体" panose="02010600030101010101" pitchFamily="2" charset="-122"/>
                <a:hlinkClick r:id="" action="ppaction://noaction"/>
              </a:rPr>
              <a:t>camera</a:t>
            </a:r>
            <a:r>
              <a:rPr lang="en-US" altLang="zh-CN" sz="4000" b="1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,clothes</a:t>
            </a:r>
            <a:r>
              <a:rPr lang="en-US" altLang="zh-CN" sz="4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 and a </a:t>
            </a:r>
            <a:r>
              <a:rPr lang="en-US" altLang="zh-CN" sz="4000" b="1" i="1" dirty="0">
                <a:latin typeface="Times New Roman" panose="02020603050405020304" pitchFamily="18" charset="0"/>
                <a:ea typeface="宋体" panose="02010600030101010101" pitchFamily="2" charset="-122"/>
                <a:hlinkClick r:id="" action="ppaction://noaction"/>
              </a:rPr>
              <a:t>map</a:t>
            </a:r>
            <a:r>
              <a:rPr lang="en-US" altLang="zh-CN" sz="4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7414" name="日期占位符 1"/>
          <p:cNvSpPr>
            <a:spLocks noGrp="1"/>
          </p:cNvSpPr>
          <p:nvPr>
            <p:ph type="dt" sz="quarter" idx="10"/>
          </p:nvPr>
        </p:nvSpPr>
        <p:spPr>
          <a:ln>
            <a:miter/>
          </a:ln>
        </p:spPr>
        <p:txBody>
          <a:bodyPr wrap="square" anchor="t">
            <a:normAutofit fontScale="77500" lnSpcReduction="20000"/>
          </a:bodyPr>
          <a:lstStyle/>
          <a:p>
            <a:pPr>
              <a:defRPr/>
            </a:pPr>
            <a:endParaRPr lang="zh-CN" altLang="en-US"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20484" name="图片 2" descr="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1" y="519113"/>
            <a:ext cx="1331913" cy="134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698751" y="789385"/>
            <a:ext cx="5009705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Are you ready for the camp?</a:t>
            </a:r>
          </a:p>
        </p:txBody>
      </p:sp>
      <p:pic>
        <p:nvPicPr>
          <p:cNvPr id="20486" name="内容占位符 5" descr="1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66725" y="2139553"/>
            <a:ext cx="1403350" cy="131445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6385"/>
          <p:cNvSpPr>
            <a:spLocks noGrp="1" noChangeArrowheads="1"/>
          </p:cNvSpPr>
          <p:nvPr>
            <p:ph type="title"/>
          </p:nvPr>
        </p:nvSpPr>
        <p:spPr>
          <a:xfrm>
            <a:off x="715964" y="647700"/>
            <a:ext cx="7712075" cy="544116"/>
          </a:xfrm>
        </p:spPr>
        <p:txBody>
          <a:bodyPr anchor="ctr"/>
          <a:lstStyle/>
          <a:p>
            <a:pPr eaLnBrk="1" hangingPunct="1"/>
            <a:r>
              <a:rPr lang="en-US" altLang="zh-CN" sz="4800" i="1" smtClean="0">
                <a:latin typeface="Times New Roman" panose="02020603050405020304" pitchFamily="18" charset="0"/>
              </a:rPr>
              <a:t>camera</a:t>
            </a:r>
          </a:p>
        </p:txBody>
      </p:sp>
      <p:sp>
        <p:nvSpPr>
          <p:cNvPr id="21507" name="文本占位符 16386"/>
          <p:cNvSpPr>
            <a:spLocks noGrp="1" noChangeArrowheads="1"/>
          </p:cNvSpPr>
          <p:nvPr>
            <p:ph idx="1"/>
          </p:nvPr>
        </p:nvSpPr>
        <p:spPr>
          <a:xfrm>
            <a:off x="715964" y="1371600"/>
            <a:ext cx="7712075" cy="3028950"/>
          </a:xfrm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6388" name="图片 16387" descr="2457331_004611919000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1300162"/>
            <a:ext cx="4371975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16388" descr="0130000137990213173417194028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1" y="1173957"/>
            <a:ext cx="4537075" cy="396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日期占位符 1"/>
          <p:cNvSpPr>
            <a:spLocks noGrp="1"/>
          </p:cNvSpPr>
          <p:nvPr>
            <p:ph type="dt" sz="quarter" idx="10"/>
          </p:nvPr>
        </p:nvSpPr>
        <p:spPr>
          <a:ln>
            <a:miter/>
          </a:ln>
        </p:spPr>
        <p:txBody>
          <a:bodyPr wrap="square" anchor="t">
            <a:normAutofit fontScale="77500" lnSpcReduction="20000"/>
          </a:bodyPr>
          <a:lstStyle/>
          <a:p>
            <a:pPr>
              <a:defRPr/>
            </a:pPr>
            <a:endParaRPr lang="zh-CN" altLang="en-US"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12294"/>
          <p:cNvSpPr txBox="1">
            <a:spLocks noChangeArrowheads="1"/>
          </p:cNvSpPr>
          <p:nvPr/>
        </p:nvSpPr>
        <p:spPr bwMode="auto">
          <a:xfrm>
            <a:off x="2627314" y="627460"/>
            <a:ext cx="56165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I have my </a:t>
            </a:r>
            <a:r>
              <a:rPr lang="en-US" altLang="zh-CN" sz="4000" b="1" i="1" dirty="0" err="1">
                <a:latin typeface="Times New Roman" panose="02020603050405020304" pitchFamily="18" charset="0"/>
                <a:ea typeface="宋体" panose="02010600030101010101" pitchFamily="2" charset="-122"/>
                <a:hlinkClick r:id="rId3" action="ppaction://hlinksldjump"/>
              </a:rPr>
              <a:t>camera</a:t>
            </a:r>
            <a:r>
              <a:rPr lang="en-US" altLang="zh-CN" sz="4000" b="1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,clothes</a:t>
            </a:r>
            <a:r>
              <a:rPr lang="en-US" altLang="zh-CN" sz="4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 and a </a:t>
            </a:r>
            <a:r>
              <a:rPr lang="en-US" altLang="zh-CN" sz="4000" b="1" i="1" dirty="0">
                <a:latin typeface="Times New Roman" panose="02020603050405020304" pitchFamily="18" charset="0"/>
                <a:ea typeface="宋体" panose="02010600030101010101" pitchFamily="2" charset="-122"/>
                <a:hlinkClick r:id="rId4" action="ppaction://hlinksldjump"/>
              </a:rPr>
              <a:t>map</a:t>
            </a:r>
            <a:r>
              <a:rPr lang="en-US" altLang="zh-CN" sz="4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2296" name="文本框 12295"/>
          <p:cNvSpPr txBox="1">
            <a:spLocks noChangeArrowheads="1"/>
          </p:cNvSpPr>
          <p:nvPr/>
        </p:nvSpPr>
        <p:spPr bwMode="auto">
          <a:xfrm>
            <a:off x="2627313" y="2085975"/>
            <a:ext cx="6121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You 'd better</a:t>
            </a:r>
            <a:r>
              <a:rPr lang="en-US" altLang="zh-CN" sz="4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 take an umbrella.</a:t>
            </a:r>
            <a:endParaRPr lang="zh-CN" altLang="en-US" sz="4000" b="1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4" name="日期占位符 1"/>
          <p:cNvSpPr>
            <a:spLocks noGrp="1"/>
          </p:cNvSpPr>
          <p:nvPr>
            <p:ph type="dt" sz="quarter" idx="10"/>
          </p:nvPr>
        </p:nvSpPr>
        <p:spPr>
          <a:ln>
            <a:miter/>
          </a:ln>
        </p:spPr>
        <p:txBody>
          <a:bodyPr wrap="square" anchor="t">
            <a:normAutofit fontScale="77500" lnSpcReduction="20000"/>
          </a:bodyPr>
          <a:lstStyle/>
          <a:p>
            <a:pPr>
              <a:defRPr/>
            </a:pPr>
            <a:endParaRPr lang="zh-CN" altLang="en-US"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23557" name="内容占位符 5" descr="1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50826" y="519113"/>
            <a:ext cx="1470025" cy="1134666"/>
          </a:xfrm>
        </p:spPr>
      </p:pic>
      <p:pic>
        <p:nvPicPr>
          <p:cNvPr id="23558" name="图片 3" descr="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1869282"/>
            <a:ext cx="1333500" cy="134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7409"/>
          <p:cNvSpPr>
            <a:spLocks noGrp="1"/>
          </p:cNvSpPr>
          <p:nvPr>
            <p:ph type="title"/>
          </p:nvPr>
        </p:nvSpPr>
        <p:spPr>
          <a:xfrm>
            <a:off x="715964" y="647700"/>
            <a:ext cx="7712075" cy="544116"/>
          </a:xfrm>
        </p:spPr>
        <p:txBody>
          <a:bodyPr rtlCol="0" anchor="ctr">
            <a:normAutofit fontScale="90000"/>
          </a:bodyPr>
          <a:lstStyle/>
          <a:p>
            <a:pPr eaLnBrk="1" fontAlgn="auto" hangingPunct="1">
              <a:defRPr/>
            </a:pPr>
            <a:r>
              <a:rPr lang="en-US" altLang="zh-CN" sz="6000" i="1" noProof="1">
                <a:latin typeface="Times New Roman" panose="02020603050405020304" pitchFamily="18" charset="0"/>
              </a:rPr>
              <a:t>umbrella</a:t>
            </a:r>
          </a:p>
        </p:txBody>
      </p:sp>
      <p:sp>
        <p:nvSpPr>
          <p:cNvPr id="24579" name="文本占位符 17410"/>
          <p:cNvSpPr>
            <a:spLocks noGrp="1" noChangeArrowheads="1"/>
          </p:cNvSpPr>
          <p:nvPr>
            <p:ph idx="1"/>
          </p:nvPr>
        </p:nvSpPr>
        <p:spPr>
          <a:xfrm>
            <a:off x="715964" y="1371600"/>
            <a:ext cx="7712075" cy="3028950"/>
          </a:xfrm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7412" name="图片 17411" descr="12085117_00150614913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1221582"/>
            <a:ext cx="7632700" cy="37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17412" descr="8987003_012501032344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1221582"/>
            <a:ext cx="8135938" cy="340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日期占位符 1"/>
          <p:cNvSpPr>
            <a:spLocks noGrp="1"/>
          </p:cNvSpPr>
          <p:nvPr>
            <p:ph type="dt" sz="quarter" idx="10"/>
          </p:nvPr>
        </p:nvSpPr>
        <p:spPr>
          <a:ln>
            <a:miter/>
          </a:ln>
        </p:spPr>
        <p:txBody>
          <a:bodyPr wrap="square" anchor="t">
            <a:normAutofit fontScale="77500" lnSpcReduction="20000"/>
          </a:bodyPr>
          <a:lstStyle/>
          <a:p>
            <a:pPr>
              <a:defRPr/>
            </a:pPr>
            <a:endParaRPr lang="zh-CN" altLang="en-US"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12294"/>
          <p:cNvSpPr txBox="1">
            <a:spLocks noChangeArrowheads="1"/>
          </p:cNvSpPr>
          <p:nvPr/>
        </p:nvSpPr>
        <p:spPr bwMode="auto">
          <a:xfrm>
            <a:off x="2627314" y="627460"/>
            <a:ext cx="56165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I have my </a:t>
            </a:r>
            <a:r>
              <a:rPr lang="en-US" altLang="zh-CN" sz="4000" b="1" i="1" dirty="0" err="1">
                <a:latin typeface="Times New Roman" panose="02020603050405020304" pitchFamily="18" charset="0"/>
                <a:ea typeface="宋体" panose="02010600030101010101" pitchFamily="2" charset="-122"/>
                <a:hlinkClick r:id="" action="ppaction://noaction"/>
              </a:rPr>
              <a:t>camera</a:t>
            </a:r>
            <a:r>
              <a:rPr lang="en-US" altLang="zh-CN" sz="4000" b="1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,clothes</a:t>
            </a:r>
            <a:r>
              <a:rPr lang="en-US" altLang="zh-CN" sz="4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 and a </a:t>
            </a:r>
            <a:r>
              <a:rPr lang="en-US" altLang="zh-CN" sz="4000" b="1" i="1" dirty="0">
                <a:latin typeface="Times New Roman" panose="02020603050405020304" pitchFamily="18" charset="0"/>
                <a:ea typeface="宋体" panose="02010600030101010101" pitchFamily="2" charset="-122"/>
                <a:hlinkClick r:id="" action="ppaction://noaction"/>
              </a:rPr>
              <a:t>map</a:t>
            </a:r>
            <a:r>
              <a:rPr lang="en-US" altLang="zh-CN" sz="4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2296" name="文本框 12295"/>
          <p:cNvSpPr txBox="1">
            <a:spLocks noChangeArrowheads="1"/>
          </p:cNvSpPr>
          <p:nvPr/>
        </p:nvSpPr>
        <p:spPr bwMode="auto">
          <a:xfrm>
            <a:off x="2627313" y="2085975"/>
            <a:ext cx="6121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You 'd better</a:t>
            </a:r>
            <a:r>
              <a:rPr lang="en-US" altLang="zh-CN" sz="4000" b="1" i="1">
                <a:latin typeface="Times New Roman" panose="02020603050405020304" pitchFamily="18" charset="0"/>
                <a:ea typeface="宋体" panose="02010600030101010101" pitchFamily="2" charset="-122"/>
              </a:rPr>
              <a:t> take an umbrella.</a:t>
            </a:r>
            <a:endParaRPr lang="zh-CN" altLang="en-US" sz="4000" b="1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4" name="日期占位符 1"/>
          <p:cNvSpPr>
            <a:spLocks noGrp="1"/>
          </p:cNvSpPr>
          <p:nvPr>
            <p:ph type="dt" sz="quarter" idx="10"/>
          </p:nvPr>
        </p:nvSpPr>
        <p:spPr>
          <a:ln>
            <a:miter/>
          </a:ln>
        </p:spPr>
        <p:txBody>
          <a:bodyPr wrap="square" anchor="t">
            <a:normAutofit fontScale="77500" lnSpcReduction="20000"/>
          </a:bodyPr>
          <a:lstStyle/>
          <a:p>
            <a:pPr>
              <a:defRPr/>
            </a:pPr>
            <a:endParaRPr lang="zh-CN" altLang="en-US"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25605" name="内容占位符 5" descr="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0826" y="519113"/>
            <a:ext cx="1470025" cy="1134666"/>
          </a:xfrm>
        </p:spPr>
      </p:pic>
      <p:pic>
        <p:nvPicPr>
          <p:cNvPr id="25606" name="图片 3" descr="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869282"/>
            <a:ext cx="1333500" cy="134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627313" y="3327797"/>
            <a:ext cx="5006499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It often rains in London</a:t>
            </a:r>
            <a:r>
              <a:rPr lang="en-US" altLang="zh-CN" sz="3600" b="1" i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. </a:t>
            </a:r>
            <a:endParaRPr lang="en-US" altLang="zh-CN" sz="36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6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内容占位符 11267"/>
          <p:cNvSpPr>
            <a:spLocks noGrp="1" noChangeArrowheads="1"/>
          </p:cNvSpPr>
          <p:nvPr>
            <p:ph idx="1"/>
          </p:nvPr>
        </p:nvSpPr>
        <p:spPr>
          <a:xfrm>
            <a:off x="358775" y="1635646"/>
            <a:ext cx="8785225" cy="3394472"/>
          </a:xfrm>
        </p:spPr>
        <p:txBody>
          <a:bodyPr lIns="90000" tIns="46800" rIns="90000" bIns="46800" anchor="ctr"/>
          <a:lstStyle/>
          <a:p>
            <a:pPr eaLnBrk="1" hangingPunct="1">
              <a:buFontTx/>
              <a:buNone/>
            </a:pPr>
            <a:endParaRPr lang="zh-CN" altLang="en-US" sz="3600" b="1" i="1" dirty="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zh-CN" altLang="en-US" sz="3600" b="1" i="1" dirty="0" smtClean="0">
                <a:latin typeface="Times New Roman" panose="02020603050405020304" pitchFamily="18" charset="0"/>
              </a:rPr>
              <a:t>I'll go to a </a:t>
            </a:r>
            <a:r>
              <a:rPr lang="zh-CN" altLang="en-US" sz="3600" b="1" i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summer camp</a:t>
            </a:r>
            <a:r>
              <a:rPr lang="zh-CN" altLang="en-US" sz="3600" b="1" i="1" dirty="0" smtClean="0">
                <a:latin typeface="Times New Roman" panose="02020603050405020304" pitchFamily="18" charset="0"/>
              </a:rPr>
              <a:t> in Britain.</a:t>
            </a:r>
          </a:p>
          <a:p>
            <a:pPr eaLnBrk="1" hangingPunct="1">
              <a:buFontTx/>
              <a:buNone/>
            </a:pPr>
            <a:r>
              <a:rPr lang="zh-CN" altLang="en-US" sz="3600" b="1" i="1" dirty="0" smtClean="0">
                <a:latin typeface="Times New Roman" panose="02020603050405020304" pitchFamily="18" charset="0"/>
              </a:rPr>
              <a:t>I'll </a:t>
            </a:r>
            <a:r>
              <a:rPr lang="en-US" altLang="zh-CN" sz="3600" b="1" i="1" dirty="0" smtClean="0">
                <a:latin typeface="Times New Roman" panose="02020603050405020304" pitchFamily="18" charset="0"/>
              </a:rPr>
              <a:t>go to English classes and visit some famous places.</a:t>
            </a:r>
          </a:p>
        </p:txBody>
      </p:sp>
      <p:sp>
        <p:nvSpPr>
          <p:cNvPr id="10243" name="文本框 11268"/>
          <p:cNvSpPr txBox="1">
            <a:spLocks noChangeArrowheads="1"/>
          </p:cNvSpPr>
          <p:nvPr/>
        </p:nvSpPr>
        <p:spPr bwMode="auto">
          <a:xfrm>
            <a:off x="900113" y="411956"/>
            <a:ext cx="69365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What's Li Ming's plan?</a:t>
            </a:r>
          </a:p>
        </p:txBody>
      </p:sp>
      <p:pic>
        <p:nvPicPr>
          <p:cNvPr id="10244" name="图片 11270" descr="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4" y="1221581"/>
            <a:ext cx="26558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4099"/>
          <p:cNvSpPr txBox="1">
            <a:spLocks noChangeArrowheads="1"/>
          </p:cNvSpPr>
          <p:nvPr/>
        </p:nvSpPr>
        <p:spPr bwMode="auto">
          <a:xfrm>
            <a:off x="755651" y="357187"/>
            <a:ext cx="691197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Jenny, Danny and Liming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在一起讨论</a:t>
            </a:r>
            <a:r>
              <a:rPr lang="en-US" altLang="zh-CN" sz="3600" b="1" dirty="0" err="1">
                <a:latin typeface="楷体_GB2312" pitchFamily="49" charset="-122"/>
                <a:ea typeface="楷体_GB2312" pitchFamily="49" charset="-122"/>
              </a:rPr>
              <a:t>LiMing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的夏令营。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Where is Danny going to stay for the summer camp?</a:t>
            </a:r>
          </a:p>
        </p:txBody>
      </p:sp>
      <p:pic>
        <p:nvPicPr>
          <p:cNvPr id="11267" name="图片 4100" descr="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9926" y="3003948"/>
            <a:ext cx="1343025" cy="97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文本框 4101"/>
          <p:cNvSpPr txBox="1">
            <a:spLocks noChangeArrowheads="1"/>
          </p:cNvSpPr>
          <p:nvPr/>
        </p:nvSpPr>
        <p:spPr bwMode="auto">
          <a:xfrm>
            <a:off x="1187451" y="2895600"/>
            <a:ext cx="52562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 're going to stay in London.</a:t>
            </a:r>
          </a:p>
        </p:txBody>
      </p:sp>
      <p:sp>
        <p:nvSpPr>
          <p:cNvPr id="10244" name="日期占位符 1"/>
          <p:cNvSpPr>
            <a:spLocks noGrp="1"/>
          </p:cNvSpPr>
          <p:nvPr>
            <p:ph type="dt" sz="quarter" idx="10"/>
          </p:nvPr>
        </p:nvSpPr>
        <p:spPr>
          <a:ln>
            <a:miter/>
          </a:ln>
        </p:spPr>
        <p:txBody>
          <a:bodyPr wrap="square" anchor="t">
            <a:normAutofit fontScale="77500" lnSpcReduction="20000"/>
          </a:bodyPr>
          <a:lstStyle/>
          <a:p>
            <a:pPr>
              <a:defRPr/>
            </a:pPr>
            <a:endParaRPr lang="zh-CN" altLang="en-US"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2" name="U6L21002.mp3">
            <a:hlinkClick r:id="" action="ppaction://media"/>
          </p:cNvPr>
          <p:cNvPicPr>
            <a:picLocks noRo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9" y="3975498"/>
            <a:ext cx="619125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U6L21002.mp3">
            <a:hlinkClick r:id="" action="ppaction://media"/>
          </p:cNvPr>
          <p:cNvPicPr>
            <a:picLocks noRo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3921919"/>
            <a:ext cx="619125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18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5124"/>
          <p:cNvSpPr txBox="1">
            <a:spLocks noChangeArrowheads="1"/>
          </p:cNvSpPr>
          <p:nvPr/>
        </p:nvSpPr>
        <p:spPr bwMode="auto">
          <a:xfrm>
            <a:off x="684213" y="465535"/>
            <a:ext cx="76327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What is Li Ming going to do during his stay in London?</a:t>
            </a:r>
          </a:p>
        </p:txBody>
      </p:sp>
      <p:pic>
        <p:nvPicPr>
          <p:cNvPr id="5126" name="图片 5125" descr="1WBAX}T86HDGBVOPI}{L80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1" y="1977629"/>
            <a:ext cx="17811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文本框 5126"/>
          <p:cNvSpPr txBox="1">
            <a:spLocks noChangeArrowheads="1"/>
          </p:cNvSpPr>
          <p:nvPr/>
        </p:nvSpPr>
        <p:spPr bwMode="auto">
          <a:xfrm>
            <a:off x="2266950" y="1869281"/>
            <a:ext cx="641508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Liming is going to have English  classes during the </a:t>
            </a:r>
            <a:r>
              <a:rPr lang="en-US" altLang="zh-CN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weekdays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Liming'll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visit some famous places during the </a:t>
            </a:r>
            <a:r>
              <a:rPr lang="en-US" altLang="zh-CN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weekends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charRg st="0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7">
                                            <p:txEl>
                                              <p:charRg st="0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" descr="日历809298"/>
          <p:cNvPicPr>
            <a:picLocks noChangeAspect="1" noChangeArrowheads="1"/>
          </p:cNvPicPr>
          <p:nvPr/>
        </p:nvPicPr>
        <p:blipFill>
          <a:blip r:embed="rId2" cstate="email"/>
          <a:srcRect l="-1894"/>
          <a:stretch>
            <a:fillRect/>
          </a:stretch>
        </p:blipFill>
        <p:spPr bwMode="auto">
          <a:xfrm>
            <a:off x="684214" y="248841"/>
            <a:ext cx="7754937" cy="419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55651" y="789385"/>
            <a:ext cx="5400675" cy="3780234"/>
          </a:xfrm>
          <a:prstGeom prst="rect">
            <a:avLst/>
          </a:prstGeom>
          <a:noFill/>
          <a:ln w="53975" cmpd="sng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835151" y="2139553"/>
            <a:ext cx="3416320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7200" b="1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weekday</a:t>
            </a:r>
          </a:p>
        </p:txBody>
      </p:sp>
      <p:sp>
        <p:nvSpPr>
          <p:cNvPr id="5" name="矩形 4"/>
          <p:cNvSpPr/>
          <p:nvPr/>
        </p:nvSpPr>
        <p:spPr>
          <a:xfrm>
            <a:off x="6300789" y="789385"/>
            <a:ext cx="2232025" cy="3780234"/>
          </a:xfrm>
          <a:prstGeom prst="rect">
            <a:avLst/>
          </a:prstGeom>
          <a:noFill/>
          <a:ln w="539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300788" y="2355057"/>
            <a:ext cx="2190023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4400" b="1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weekend</a:t>
            </a:r>
          </a:p>
        </p:txBody>
      </p:sp>
      <p:sp>
        <p:nvSpPr>
          <p:cNvPr id="7" name="矩形 6"/>
          <p:cNvSpPr/>
          <p:nvPr/>
        </p:nvSpPr>
        <p:spPr>
          <a:xfrm>
            <a:off x="6611939" y="3975497"/>
            <a:ext cx="1849437" cy="485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5124"/>
          <p:cNvSpPr txBox="1">
            <a:spLocks noChangeArrowheads="1"/>
          </p:cNvSpPr>
          <p:nvPr/>
        </p:nvSpPr>
        <p:spPr bwMode="auto">
          <a:xfrm>
            <a:off x="684213" y="465535"/>
            <a:ext cx="76327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i="1">
                <a:latin typeface="Times New Roman" panose="02020603050405020304" pitchFamily="18" charset="0"/>
                <a:ea typeface="宋体" panose="02010600030101010101" pitchFamily="2" charset="-122"/>
              </a:rPr>
              <a:t>What is Li Ming going to do during his stay in London?</a:t>
            </a:r>
          </a:p>
        </p:txBody>
      </p:sp>
      <p:pic>
        <p:nvPicPr>
          <p:cNvPr id="5126" name="图片 5125" descr="1WBAX}T86HDGBVOPI}{L80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1" y="1977629"/>
            <a:ext cx="17811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文本框 5126"/>
          <p:cNvSpPr txBox="1">
            <a:spLocks noChangeArrowheads="1"/>
          </p:cNvSpPr>
          <p:nvPr/>
        </p:nvSpPr>
        <p:spPr bwMode="auto">
          <a:xfrm>
            <a:off x="2266950" y="1869281"/>
            <a:ext cx="641508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Liming is going to have English  classes during the </a:t>
            </a:r>
            <a:r>
              <a:rPr lang="en-US" altLang="zh-CN" sz="36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weekdays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Liming'll  visit some famous places during the </a:t>
            </a:r>
            <a:r>
              <a:rPr lang="en-US" altLang="zh-CN" sz="36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weekends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charRg st="0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7">
                                            <p:txEl>
                                              <p:charRg st="0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7171"/>
          <p:cNvSpPr txBox="1">
            <a:spLocks noChangeArrowheads="1"/>
          </p:cNvSpPr>
          <p:nvPr/>
        </p:nvSpPr>
        <p:spPr bwMode="auto">
          <a:xfrm>
            <a:off x="900113" y="897732"/>
            <a:ext cx="741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Where is Liming going to visit?</a:t>
            </a:r>
          </a:p>
        </p:txBody>
      </p:sp>
      <p:pic>
        <p:nvPicPr>
          <p:cNvPr id="15363" name="图片 7172" descr="1WBAX}T86HDGBVOPI}{L80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869281"/>
            <a:ext cx="20066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060700" y="1815704"/>
            <a:ext cx="4828566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4400" b="1" i="1">
                <a:latin typeface="Times New Roman" panose="02020603050405020304" pitchFamily="18" charset="0"/>
                <a:ea typeface="微软雅黑" panose="020B0503020204020204" pitchFamily="34" charset="-122"/>
              </a:rPr>
              <a:t>the British Museum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492500" y="2625329"/>
            <a:ext cx="2675732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4400" b="1" i="1"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Hyde Park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276601" y="3381375"/>
            <a:ext cx="3884397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4400" b="1" i="1"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the London Eye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图片 8195" descr="201005206059593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789385"/>
            <a:ext cx="5834062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文本框 8196"/>
          <p:cNvSpPr txBox="1">
            <a:spLocks noChangeArrowheads="1"/>
          </p:cNvSpPr>
          <p:nvPr/>
        </p:nvSpPr>
        <p:spPr bwMode="auto">
          <a:xfrm>
            <a:off x="2195514" y="141685"/>
            <a:ext cx="5976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British Museum</a:t>
            </a:r>
          </a:p>
        </p:txBody>
      </p:sp>
      <p:pic>
        <p:nvPicPr>
          <p:cNvPr id="8198" name="图片 8197" descr="1-130Q21622423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113" y="789385"/>
            <a:ext cx="5834062" cy="394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8198" descr="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676" y="789385"/>
            <a:ext cx="5870575" cy="394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图片 8199" descr="I298W53bE7K31b8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789385"/>
            <a:ext cx="5905500" cy="394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文本框 8200"/>
          <p:cNvSpPr txBox="1">
            <a:spLocks noChangeArrowheads="1"/>
          </p:cNvSpPr>
          <p:nvPr/>
        </p:nvSpPr>
        <p:spPr bwMode="auto">
          <a:xfrm>
            <a:off x="12851" y="933986"/>
            <a:ext cx="298767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dirty="0">
                <a:solidFill>
                  <a:srgbClr val="0000FF"/>
                </a:solidFill>
                <a:ea typeface="宋体" panose="02010600030101010101" pitchFamily="2" charset="-122"/>
              </a:rPr>
              <a:t>大英博物馆始建于</a:t>
            </a:r>
            <a:r>
              <a:rPr lang="en-US" altLang="zh-CN" sz="2000" dirty="0">
                <a:solidFill>
                  <a:srgbClr val="0000FF"/>
                </a:solidFill>
                <a:ea typeface="宋体" panose="02010600030101010101" pitchFamily="2" charset="-122"/>
              </a:rPr>
              <a:t>1753</a:t>
            </a:r>
            <a:r>
              <a:rPr lang="zh-CN" altLang="en-US" sz="2000" dirty="0">
                <a:solidFill>
                  <a:srgbClr val="0000FF"/>
                </a:solidFill>
                <a:ea typeface="宋体" panose="02010600030101010101" pitchFamily="2" charset="-122"/>
              </a:rPr>
              <a:t>年，</a:t>
            </a:r>
            <a:r>
              <a:rPr lang="en-US" altLang="zh-CN" sz="2000" dirty="0">
                <a:solidFill>
                  <a:srgbClr val="0000FF"/>
                </a:solidFill>
                <a:ea typeface="宋体" panose="02010600030101010101" pitchFamily="2" charset="-122"/>
              </a:rPr>
              <a:t>1759</a:t>
            </a:r>
            <a:r>
              <a:rPr lang="zh-CN" altLang="en-US" sz="2000" dirty="0">
                <a:solidFill>
                  <a:srgbClr val="0000FF"/>
                </a:solidFill>
                <a:ea typeface="宋体" panose="02010600030101010101" pitchFamily="2" charset="-122"/>
              </a:rPr>
              <a:t>年对外开放。博物馆正门的两旁各有</a:t>
            </a:r>
            <a:r>
              <a:rPr lang="en-US" altLang="zh-CN" sz="2000" dirty="0">
                <a:solidFill>
                  <a:srgbClr val="0000FF"/>
                </a:solidFill>
                <a:ea typeface="宋体" panose="02010600030101010101" pitchFamily="2" charset="-122"/>
              </a:rPr>
              <a:t>8</a:t>
            </a:r>
            <a:r>
              <a:rPr lang="zh-CN" altLang="en-US" sz="2000" dirty="0">
                <a:solidFill>
                  <a:srgbClr val="0000FF"/>
                </a:solidFill>
                <a:ea typeface="宋体" panose="02010600030101010101" pitchFamily="2" charset="-122"/>
              </a:rPr>
              <a:t>根又粗又高的罗马式圆柱，每根圆柱上端是一个三角顶，上面刻着一幅巨大的浮雕。整个建筑气魄雄伟，蔚为壮观。现有建筑为</a:t>
            </a:r>
            <a:r>
              <a:rPr lang="en-US" altLang="zh-CN" sz="2000" dirty="0">
                <a:solidFill>
                  <a:srgbClr val="0000FF"/>
                </a:solidFill>
                <a:ea typeface="宋体" panose="02010600030101010101" pitchFamily="2" charset="-122"/>
              </a:rPr>
              <a:t>19</a:t>
            </a:r>
            <a:r>
              <a:rPr lang="zh-CN" altLang="en-US" sz="2000" dirty="0">
                <a:solidFill>
                  <a:srgbClr val="0000FF"/>
                </a:solidFill>
                <a:ea typeface="宋体" panose="02010600030101010101" pitchFamily="2" charset="-122"/>
              </a:rPr>
              <a:t>世纪中叶所建，共有</a:t>
            </a:r>
            <a:r>
              <a:rPr lang="en-US" altLang="zh-CN" sz="2000" dirty="0">
                <a:solidFill>
                  <a:srgbClr val="0000FF"/>
                </a:solidFill>
                <a:ea typeface="宋体" panose="02010600030101010101" pitchFamily="2" charset="-122"/>
              </a:rPr>
              <a:t>100</a:t>
            </a:r>
            <a:r>
              <a:rPr lang="zh-CN" altLang="en-US" sz="2000" dirty="0">
                <a:solidFill>
                  <a:srgbClr val="0000FF"/>
                </a:solidFill>
                <a:ea typeface="宋体" panose="02010600030101010101" pitchFamily="2" charset="-122"/>
              </a:rPr>
              <a:t>多个陈列室，面积六七万平方米，共藏有展品</a:t>
            </a:r>
            <a:r>
              <a:rPr lang="en-US" altLang="zh-CN" sz="2000" dirty="0">
                <a:solidFill>
                  <a:srgbClr val="0000FF"/>
                </a:solidFill>
                <a:ea typeface="宋体" panose="02010600030101010101" pitchFamily="2" charset="-122"/>
              </a:rPr>
              <a:t>400</a:t>
            </a:r>
            <a:r>
              <a:rPr lang="zh-CN" altLang="en-US" sz="2000" dirty="0">
                <a:solidFill>
                  <a:srgbClr val="0000FF"/>
                </a:solidFill>
                <a:ea typeface="宋体" panose="02010600030101010101" pitchFamily="2" charset="-122"/>
              </a:rPr>
              <a:t>多万件。 </a:t>
            </a:r>
          </a:p>
        </p:txBody>
      </p:sp>
      <p:sp>
        <p:nvSpPr>
          <p:cNvPr id="14343" name="日期占位符 1"/>
          <p:cNvSpPr>
            <a:spLocks noGrp="1"/>
          </p:cNvSpPr>
          <p:nvPr>
            <p:ph type="dt" sz="quarter" idx="10"/>
          </p:nvPr>
        </p:nvSpPr>
        <p:spPr>
          <a:ln>
            <a:miter/>
          </a:ln>
        </p:spPr>
        <p:txBody>
          <a:bodyPr wrap="square" anchor="t">
            <a:normAutofit fontScale="77500" lnSpcReduction="20000"/>
          </a:bodyPr>
          <a:lstStyle/>
          <a:p>
            <a:pPr>
              <a:defRPr/>
            </a:pPr>
            <a:endParaRPr lang="zh-CN" altLang="en-US"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大英博物馆2_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87676" y="789385"/>
            <a:ext cx="5929313" cy="393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9217"/>
          <p:cNvSpPr>
            <a:spLocks noGrp="1" noChangeArrowheads="1"/>
          </p:cNvSpPr>
          <p:nvPr>
            <p:ph type="title"/>
          </p:nvPr>
        </p:nvSpPr>
        <p:spPr>
          <a:xfrm>
            <a:off x="715964" y="647700"/>
            <a:ext cx="7712075" cy="544116"/>
          </a:xfrm>
        </p:spPr>
        <p:txBody>
          <a:bodyPr anchor="ctr"/>
          <a:lstStyle/>
          <a:p>
            <a:pPr eaLnBrk="1" hangingPunct="1"/>
            <a:r>
              <a:rPr lang="en-US" altLang="zh-CN" sz="4000" i="1" smtClean="0">
                <a:latin typeface="Times New Roman" panose="02020603050405020304" pitchFamily="18" charset="0"/>
              </a:rPr>
              <a:t>Hyde park</a:t>
            </a:r>
          </a:p>
        </p:txBody>
      </p:sp>
      <p:sp>
        <p:nvSpPr>
          <p:cNvPr id="9219" name="内容占位符 9218"/>
          <p:cNvSpPr>
            <a:spLocks noGrp="1" noChangeArrowheads="1"/>
          </p:cNvSpPr>
          <p:nvPr>
            <p:ph idx="1"/>
          </p:nvPr>
        </p:nvSpPr>
        <p:spPr>
          <a:xfrm>
            <a:off x="107504" y="1200151"/>
            <a:ext cx="3456434" cy="3394472"/>
          </a:xfrm>
        </p:spPr>
        <p:txBody>
          <a:bodyPr/>
          <a:lstStyle/>
          <a:p>
            <a:pPr eaLnBrk="1" hangingPunct="1"/>
            <a:r>
              <a:rPr lang="zh-CN" altLang="en-US" sz="2800" dirty="0" smtClean="0">
                <a:hlinkClick r:id="rId3"/>
              </a:rPr>
              <a:t>英国</a:t>
            </a:r>
            <a:r>
              <a:rPr lang="zh-CN" altLang="en-US" sz="2800" dirty="0" smtClean="0"/>
              <a:t>海德公园是伦敦最知名的公园之一，海德公园英国最大的皇家公园。位于伦敦市中心的威斯敏斯特教堂。海德公园历史悠久，历史氛围浓厚。 </a:t>
            </a:r>
          </a:p>
        </p:txBody>
      </p:sp>
      <p:pic>
        <p:nvPicPr>
          <p:cNvPr id="9220" name="图片 9219" descr="728da9773912b31bdb9666d38618367adbb4e15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838" y="1221581"/>
            <a:ext cx="489585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图片 9220" descr="201107051451433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1221581"/>
            <a:ext cx="4906962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图片 9221" descr="t01789571fcdb332ae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79839" y="1221582"/>
            <a:ext cx="4968875" cy="342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图片 9224" descr="1308885485331_00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08401" y="1221582"/>
            <a:ext cx="5040313" cy="340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日期占位符 1"/>
          <p:cNvSpPr>
            <a:spLocks noGrp="1"/>
          </p:cNvSpPr>
          <p:nvPr>
            <p:ph type="dt" sz="quarter" idx="10"/>
          </p:nvPr>
        </p:nvSpPr>
        <p:spPr>
          <a:ln>
            <a:miter/>
          </a:ln>
        </p:spPr>
        <p:txBody>
          <a:bodyPr wrap="square" anchor="t">
            <a:normAutofit fontScale="77500" lnSpcReduction="20000"/>
          </a:bodyPr>
          <a:lstStyle/>
          <a:p>
            <a:pPr>
              <a:defRPr/>
            </a:pPr>
            <a:endParaRPr lang="zh-CN" altLang="en-US"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1"/>
</p:tagLst>
</file>

<file path=ppt/theme/theme1.xml><?xml version="1.0" encoding="utf-8"?>
<a:theme xmlns:a="http://schemas.openxmlformats.org/drawingml/2006/main" name="WWW.2PPT.COM&#10;">
  <a:themeElements>
    <a:clrScheme name="自定义 553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47B6E7"/>
      </a:accent1>
      <a:accent2>
        <a:srgbClr val="2BC3B5"/>
      </a:accent2>
      <a:accent3>
        <a:srgbClr val="92D050"/>
      </a:accent3>
      <a:accent4>
        <a:srgbClr val="FFC000"/>
      </a:accent4>
      <a:accent5>
        <a:srgbClr val="C00000"/>
      </a:accent5>
      <a:accent6>
        <a:srgbClr val="7030A0"/>
      </a:accent6>
      <a:hlink>
        <a:srgbClr val="00B0F0"/>
      </a:hlink>
      <a:folHlink>
        <a:srgbClr val="AFB2B4"/>
      </a:folHlink>
    </a:clrScheme>
    <a:fontScheme name="KSO主题文字4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全屏显示(16:9)</PresentationFormat>
  <Paragraphs>41</Paragraphs>
  <Slides>16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Broadway BT</vt:lpstr>
      <vt:lpstr>汉仪丫丫体简</vt:lpstr>
      <vt:lpstr>黑体</vt:lpstr>
      <vt:lpstr>楷体_GB2312</vt:lpstr>
      <vt:lpstr>宋体</vt:lpstr>
      <vt:lpstr>微软雅黑</vt:lpstr>
      <vt:lpstr>Arial</vt:lpstr>
      <vt:lpstr>Calibri</vt:lpstr>
      <vt:lpstr>Times New Roman</vt:lpstr>
      <vt:lpstr>WWW.2PPT.COM
</vt:lpstr>
      <vt:lpstr>Lesson 2  You’d better take an umbrella.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Hyde park</vt:lpstr>
      <vt:lpstr>the London Eye</vt:lpstr>
      <vt:lpstr>PowerPoint 演示文稿</vt:lpstr>
      <vt:lpstr>PowerPoint 演示文稿</vt:lpstr>
      <vt:lpstr>camera</vt:lpstr>
      <vt:lpstr>PowerPoint 演示文稿</vt:lpstr>
      <vt:lpstr>umbrella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2015-05-20T04:22:00Z</dcterms:created>
  <dcterms:modified xsi:type="dcterms:W3CDTF">2023-01-16T20:56:12Z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ADD9973902F845539ED6EC5D839F214A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