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9" r:id="rId2"/>
    <p:sldId id="265" r:id="rId3"/>
    <p:sldId id="266" r:id="rId4"/>
    <p:sldId id="267" r:id="rId5"/>
    <p:sldId id="272" r:id="rId6"/>
    <p:sldId id="268" r:id="rId7"/>
    <p:sldId id="269" r:id="rId8"/>
    <p:sldId id="277" r:id="rId9"/>
    <p:sldId id="273" r:id="rId10"/>
    <p:sldId id="274" r:id="rId11"/>
    <p:sldId id="264" r:id="rId12"/>
    <p:sldId id="270" r:id="rId13"/>
    <p:sldId id="271" r:id="rId14"/>
    <p:sldId id="276" r:id="rId15"/>
    <p:sldId id="275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980E31EF-63FB-45AC-BB2C-E3FEC20D10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1457EB5-6D20-4901-B4CB-D9B2DE4EE2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EE21C832-8F12-47E3-9A37-70FEE4DDC6C6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34E0B98-6364-4B5B-B99D-52AA59627524}" type="slidenum">
              <a:rPr lang="en-US" altLang="zh-CN" smtClean="0">
                <a:latin typeface="Arial" panose="020B0604020202020204" pitchFamily="34" charset="0"/>
              </a:rPr>
              <a:t>15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1BAD5CC-361C-4EBC-AD13-3A3FDCB5C6BD}" type="slidenum">
              <a:rPr lang="zh-CN" altLang="en-US" smtClean="0"/>
              <a:t>3</a:t>
            </a:fld>
            <a:endParaRPr lang="en-US" altLang="zh-C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8DA97D6-6DBC-4D1D-B42B-4853AB47C94D}" type="slidenum">
              <a:rPr lang="zh-CN" altLang="en-US" smtClean="0"/>
              <a:t>4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7AFCE9F-6D5E-40B6-869F-B67A7D5C5D09}" type="slidenum">
              <a:rPr lang="zh-CN" altLang="en-US" smtClean="0"/>
              <a:t>5</a:t>
            </a:fld>
            <a:endParaRPr lang="en-US" altLang="zh-CN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27109C0-6E3B-446F-B727-D0827285F964}" type="slidenum">
              <a:rPr lang="zh-CN" altLang="en-US" smtClean="0"/>
              <a:t>6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FC63D1B5-6999-4469-AE4D-D639F0EF52E5}" type="slidenum">
              <a:rPr lang="zh-CN" altLang="en-US" smtClean="0"/>
              <a:t>7</a:t>
            </a:fld>
            <a:endParaRPr lang="en-US" altLang="zh-CN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132969A-4ECC-48EE-ABA7-F27CA498C941}" type="slidenum">
              <a:rPr lang="zh-CN" altLang="en-US" smtClean="0"/>
              <a:t>12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31BD441-F6E2-40F8-8EE7-FA0FB1EA9D57}" type="slidenum">
              <a:rPr lang="zh-CN" altLang="en-US" smtClean="0"/>
              <a:t>13</a:t>
            </a:fld>
            <a:endParaRPr lang="en-US" altLang="zh-CN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34AB755-1612-4D2B-ACD6-92C6997BEBA7}" type="slidenum">
              <a:rPr lang="en-US" altLang="zh-CN" smtClean="0">
                <a:latin typeface="Arial" panose="020B0604020202020204" pitchFamily="34" charset="0"/>
              </a:rPr>
              <a:t>14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BT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65400" y="1639491"/>
            <a:ext cx="5892800" cy="1102519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/>
              <a:t>单击此处</a:t>
            </a:r>
            <a:br>
              <a:rPr lang="zh-CN"/>
            </a:br>
            <a:r>
              <a:rPr lang="zh-CN"/>
              <a:t>编辑母版标题样式</a:t>
            </a:r>
          </a:p>
        </p:txBody>
      </p:sp>
      <p:sp>
        <p:nvSpPr>
          <p:cNvPr id="2052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551114" y="2827735"/>
            <a:ext cx="5900737" cy="39171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69F69-71DB-498B-BAB5-B56F1A620FA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AFDC-1161-4614-968A-58638CB46F5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8451" y="76200"/>
            <a:ext cx="2062163" cy="453032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1963" y="76200"/>
            <a:ext cx="6034087" cy="45303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892A-F60F-46E6-9F3C-A8ECACD2844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9A57-0CFD-450E-85A3-37EBB9171EC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B9C3-0E64-4AFF-BA7E-B3E6F9B3E1E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0551-8B72-4D7D-A457-BAF6E567844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1963" y="711994"/>
            <a:ext cx="4043362" cy="3894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726" y="711994"/>
            <a:ext cx="4043363" cy="3894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EE62-B855-432B-B8BF-0072777D01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E47E-65F0-461C-8274-9FBB46709CF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E98A-EED8-492B-8488-888A0B765D3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CA1C-C3B3-43CD-BE80-85B75B6F773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9472-4C28-4A21-8CDC-CB63B0E8ECC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55B2-B38A-4DED-B86F-3CF09C1F7DC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email"/>
          <a:srcRect t="-2"/>
          <a:stretch>
            <a:fillRect/>
          </a:stretch>
        </p:blipFill>
        <p:spPr bwMode="auto">
          <a:xfrm>
            <a:off x="1" y="540544"/>
            <a:ext cx="9142413" cy="461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矩形 7"/>
          <p:cNvGrpSpPr/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2" name="矩形 7"/>
            <p:cNvPicPr>
              <a:picLocks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8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76200"/>
            <a:ext cx="8248650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4" y="711994"/>
            <a:ext cx="8239125" cy="389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91929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919293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919293"/>
                </a:solidFill>
                <a:latin typeface="+mn-lt"/>
              </a:defRPr>
            </a:lvl1pPr>
          </a:lstStyle>
          <a:p>
            <a:pPr>
              <a:defRPr/>
            </a:pPr>
            <a:fld id="{CF98A286-E6E4-4AEC-8BBA-317DDA6BD104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6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 panose="02010509060101010101" pitchFamily="49" charset="-122"/>
        <a:buChar char=" "/>
        <a:defRPr sz="1600">
          <a:solidFill>
            <a:srgbClr val="727E6C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388" y="1822118"/>
            <a:ext cx="9145387" cy="11025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D5F1F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800" dirty="0" smtClean="0"/>
              <a:t>Nice to meet you.</a:t>
            </a:r>
            <a:endParaRPr lang="zh-CN" altLang="en-US" sz="4800" dirty="0" smtClean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987574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Arial Black" panose="020B0A04020102020204" pitchFamily="34" charset="0"/>
              </a:rPr>
              <a:t>Unit 1 Lesson 3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388" y="3959629"/>
            <a:ext cx="914538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howareyou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1500188"/>
            <a:ext cx="1428750" cy="2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howareyou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750094"/>
            <a:ext cx="1928812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30"/>
          <p:cNvSpPr txBox="1">
            <a:spLocks noChangeArrowheads="1"/>
          </p:cNvSpPr>
          <p:nvPr/>
        </p:nvSpPr>
        <p:spPr bwMode="auto">
          <a:xfrm>
            <a:off x="6786563" y="1500188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Mr. 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689" y="4125516"/>
            <a:ext cx="3585314" cy="646986"/>
          </a:xfrm>
          <a:prstGeom prst="wedgeRoundRectCallout">
            <a:avLst>
              <a:gd name="adj1" fmla="val -14509"/>
              <a:gd name="adj2" fmla="val -2101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9" y="3429000"/>
            <a:ext cx="4357687" cy="646986"/>
          </a:xfrm>
          <a:prstGeom prst="wedgeRoundRectCallout">
            <a:avLst>
              <a:gd name="adj1" fmla="val -12245"/>
              <a:gd name="adj2" fmla="val -1403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you, too.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4" y="482204"/>
            <a:ext cx="2683370" cy="646986"/>
          </a:xfrm>
          <a:prstGeom prst="wedgeRoundRectCallout">
            <a:avLst>
              <a:gd name="adj1" fmla="val 42485"/>
              <a:gd name="adj2" fmla="val 1423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Hello, Mr. Li.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0" y="107156"/>
            <a:ext cx="1974795" cy="646986"/>
          </a:xfrm>
          <a:prstGeom prst="wedgeRoundRectCallout">
            <a:avLst>
              <a:gd name="adj1" fmla="val 20899"/>
              <a:gd name="adj2" fmla="val 1283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Hi, Alice.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3321" name="Text Box 30"/>
          <p:cNvSpPr txBox="1">
            <a:spLocks noChangeArrowheads="1"/>
          </p:cNvSpPr>
          <p:nvPr/>
        </p:nvSpPr>
        <p:spPr bwMode="auto">
          <a:xfrm>
            <a:off x="6715126" y="1875235"/>
            <a:ext cx="1357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李先生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1" descr="Redocn_201207211453278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6" y="1714501"/>
            <a:ext cx="4214813" cy="2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626" y="910829"/>
            <a:ext cx="4457689" cy="646986"/>
          </a:xfrm>
          <a:prstGeom prst="wedgeRoundRectCallout">
            <a:avLst>
              <a:gd name="adj1" fmla="val 15632"/>
              <a:gd name="adj2" fmla="val 15454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you, too.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75" y="267891"/>
            <a:ext cx="3714750" cy="1191816"/>
          </a:xfrm>
          <a:prstGeom prst="wedgeRoundRectCallout">
            <a:avLst>
              <a:gd name="adj1" fmla="val -38644"/>
              <a:gd name="adj2" fmla="val 1039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you,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Miss</a:t>
            </a:r>
            <a:r>
              <a:rPr lang="en-US" altLang="zh-CN" sz="3200" dirty="0">
                <a:latin typeface="Comic Sans MS" panose="030F0702030302020204" pitchFamily="66" charset="0"/>
              </a:rPr>
              <a:t> Zhang.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57189" y="2625328"/>
            <a:ext cx="21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Miss. Zhang</a:t>
            </a:r>
          </a:p>
        </p:txBody>
      </p:sp>
      <p:sp>
        <p:nvSpPr>
          <p:cNvPr id="14342" name="Text Box 30"/>
          <p:cNvSpPr txBox="1">
            <a:spLocks noChangeArrowheads="1"/>
          </p:cNvSpPr>
          <p:nvPr/>
        </p:nvSpPr>
        <p:spPr bwMode="auto">
          <a:xfrm>
            <a:off x="571500" y="3053953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张小姐</a:t>
            </a: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714376" y="2625329"/>
            <a:ext cx="2570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Snow White</a:t>
            </a:r>
          </a:p>
        </p:txBody>
      </p: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428626" y="4750594"/>
            <a:ext cx="316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the Monkey King</a:t>
            </a:r>
          </a:p>
        </p:txBody>
      </p:sp>
      <p:pic>
        <p:nvPicPr>
          <p:cNvPr id="6148" name="Picture 20" descr="futo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4" y="2786062"/>
            <a:ext cx="26701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7000875" y="2411017"/>
            <a:ext cx="1671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Beebo</a:t>
            </a:r>
          </a:p>
        </p:txBody>
      </p:sp>
      <p:pic>
        <p:nvPicPr>
          <p:cNvPr id="6150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3053953"/>
            <a:ext cx="1854200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9" y="1144191"/>
            <a:ext cx="2949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6929439" y="4750594"/>
            <a:ext cx="1150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Giant</a:t>
            </a:r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64407"/>
            <a:ext cx="2578100" cy="15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357438" y="214313"/>
            <a:ext cx="4572000" cy="691575"/>
            <a:chOff x="4682611" y="752428"/>
            <a:chExt cx="5334739" cy="1313644"/>
          </a:xfrm>
        </p:grpSpPr>
        <p:sp>
          <p:nvSpPr>
            <p:cNvPr id="2" name="流程图: 可选过程 1"/>
            <p:cNvSpPr/>
            <p:nvPr/>
          </p:nvSpPr>
          <p:spPr>
            <a:xfrm>
              <a:off x="4682611" y="752428"/>
              <a:ext cx="5334739" cy="1017714"/>
            </a:xfrm>
            <a:prstGeom prst="flowChartAlternateProcess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158" name="Text Box 20"/>
            <p:cNvSpPr txBox="1">
              <a:spLocks noChangeArrowheads="1"/>
            </p:cNvSpPr>
            <p:nvPr/>
          </p:nvSpPr>
          <p:spPr bwMode="auto">
            <a:xfrm>
              <a:off x="4873401" y="838369"/>
              <a:ext cx="4895735" cy="1227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600" b="1" dirty="0">
                  <a:solidFill>
                    <a:srgbClr val="FF3300"/>
                  </a:solidFill>
                  <a:latin typeface="+mn-lt"/>
                </a:rPr>
                <a:t>Nice to meet you!</a:t>
              </a:r>
              <a:endParaRPr lang="zh-CN" altLang="en-US" sz="3600" b="1" dirty="0">
                <a:latin typeface="+mn-lt"/>
              </a:endParaRPr>
            </a:p>
          </p:txBody>
        </p:sp>
      </p:grpSp>
      <p:sp>
        <p:nvSpPr>
          <p:cNvPr id="15371" name="WordArt 31"/>
          <p:cNvSpPr>
            <a:spLocks noChangeArrowheads="1" noChangeShapeType="1" noTextEdit="1"/>
          </p:cNvSpPr>
          <p:nvPr/>
        </p:nvSpPr>
        <p:spPr bwMode="auto">
          <a:xfrm>
            <a:off x="3286126" y="2571751"/>
            <a:ext cx="2678113" cy="5560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/>
              </a:rPr>
              <a:t>Practice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9" grpId="0"/>
      <p:bldP spid="6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57251" y="1071563"/>
            <a:ext cx="7358063" cy="161806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900114" y="1113235"/>
            <a:ext cx="7343775" cy="367307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28688" y="1352550"/>
            <a:ext cx="73580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006600"/>
                </a:solidFill>
              </a:rPr>
              <a:t>Nice to meet you!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006600"/>
                </a:solidFill>
              </a:rPr>
              <a:t>Nice to meet you, too!</a:t>
            </a:r>
          </a:p>
        </p:txBody>
      </p:sp>
      <p:pic>
        <p:nvPicPr>
          <p:cNvPr id="16389" name="Picture 6" descr="u=3598050934,3047819367&amp;fm=23&amp;gp=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54850" y="3848100"/>
            <a:ext cx="2089150" cy="1295400"/>
          </a:xfrm>
          <a:noFill/>
        </p:spPr>
      </p:pic>
      <p:sp>
        <p:nvSpPr>
          <p:cNvPr id="8199" name="WordArt 31"/>
          <p:cNvSpPr>
            <a:spLocks noChangeArrowheads="1" noChangeShapeType="1" noTextEdit="1"/>
          </p:cNvSpPr>
          <p:nvPr/>
        </p:nvSpPr>
        <p:spPr bwMode="auto">
          <a:xfrm>
            <a:off x="250826" y="141685"/>
            <a:ext cx="4105275" cy="7358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kern="10" cap="all" dirty="0">
                <a:ln w="0"/>
                <a:gradFill flip="none" rotWithShape="1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Black" panose="020B0A04020102020204"/>
              </a:rPr>
              <a:t>LOOK and learn</a:t>
            </a:r>
            <a:endParaRPr lang="zh-CN" altLang="en-US" sz="3600" b="1" kern="10" cap="all" dirty="0">
              <a:ln w="0"/>
              <a:gradFill flip="none" rotWithShape="1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Black" panose="020B0A04020102020204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786063"/>
            <a:ext cx="6659562" cy="1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107951" y="357188"/>
            <a:ext cx="3527425" cy="5941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Mini dialogue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0825" y="1221581"/>
            <a:ext cx="3887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S1:  Hello,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210050" y="1221581"/>
            <a:ext cx="4579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S2:  Hello, Miss …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14314" y="1875235"/>
            <a:ext cx="4244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S1:  Nice to meet you.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210050" y="1924050"/>
            <a:ext cx="478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S2:  Nice to meet you, too.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50826" y="2518172"/>
            <a:ext cx="3095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S1:  Goodbye.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210050" y="2571750"/>
            <a:ext cx="3671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S2:  Goodbye.</a:t>
            </a:r>
          </a:p>
        </p:txBody>
      </p:sp>
      <p:pic>
        <p:nvPicPr>
          <p:cNvPr id="17418" name="图片 11" descr="gir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321844"/>
            <a:ext cx="2952750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12" descr="boy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3105150"/>
            <a:ext cx="1911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  <p:bldP spid="48137" grpId="0"/>
      <p:bldP spid="48138" grpId="0"/>
      <p:bldP spid="481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图片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910829"/>
            <a:ext cx="8497888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12889" y="2247900"/>
            <a:ext cx="6118225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Copy the words and sentences. </a:t>
            </a:r>
          </a:p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        Good afternoon.</a:t>
            </a:r>
          </a:p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you.      Nice to meet you, too.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Make a mini dialogue.</a:t>
            </a:r>
          </a:p>
          <a:p>
            <a:pPr eaLnBrk="1" hangingPunct="1"/>
            <a:endParaRPr lang="en-US" altLang="zh-CN" sz="2800" dirty="0">
              <a:solidFill>
                <a:srgbClr val="3333FF"/>
              </a:solidFill>
            </a:endParaRPr>
          </a:p>
        </p:txBody>
      </p:sp>
      <p:sp>
        <p:nvSpPr>
          <p:cNvPr id="18436" name="WordArt 7"/>
          <p:cNvSpPr>
            <a:spLocks noChangeArrowheads="1" noChangeShapeType="1" noTextEdit="1"/>
          </p:cNvSpPr>
          <p:nvPr/>
        </p:nvSpPr>
        <p:spPr bwMode="auto">
          <a:xfrm>
            <a:off x="395288" y="195263"/>
            <a:ext cx="2952750" cy="70246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428625"/>
            <a:ext cx="83581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Nice to meet you.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回答：</a:t>
            </a:r>
            <a:r>
              <a:rPr lang="en-US" altLang="zh-CN" sz="2400" b="1" dirty="0"/>
              <a:t>Nice to meet you, </a:t>
            </a:r>
            <a:r>
              <a:rPr lang="en-US" altLang="zh-CN" sz="2400" b="1" dirty="0">
                <a:solidFill>
                  <a:srgbClr val="FF0000"/>
                </a:solidFill>
              </a:rPr>
              <a:t>too</a:t>
            </a:r>
            <a:r>
              <a:rPr lang="en-US" altLang="zh-CN" sz="24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表示：很高兴见到你。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用于陌生人初次见面，互相介绍问候时。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786063"/>
            <a:ext cx="8101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A: Hi, I’m Lily.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B: Hello, I’m Lucy, nice to meet you.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A: Nice to meet you, </a:t>
            </a:r>
            <a:r>
              <a:rPr lang="en-US" altLang="zh-CN" sz="2400" b="1" dirty="0">
                <a:solidFill>
                  <a:srgbClr val="FF0000"/>
                </a:solidFill>
              </a:rPr>
              <a:t>too</a:t>
            </a:r>
            <a:r>
              <a:rPr lang="en-US" altLang="zh-CN" sz="24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321469"/>
            <a:ext cx="3214688" cy="523220"/>
          </a:xfrm>
          <a:prstGeom prst="wedgeRectCallout">
            <a:avLst>
              <a:gd name="adj1" fmla="val -53216"/>
              <a:gd name="adj2" fmla="val 1595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dirty="0"/>
              <a:t>我</a:t>
            </a:r>
            <a:r>
              <a:rPr lang="zh-CN" altLang="en-US" sz="2800" b="1" dirty="0">
                <a:solidFill>
                  <a:srgbClr val="FF0000"/>
                </a:solidFill>
              </a:rPr>
              <a:t>也</a:t>
            </a:r>
            <a:r>
              <a:rPr lang="zh-CN" altLang="en-US" sz="2800" b="1" dirty="0"/>
              <a:t>很高兴见到你。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9" y="321469"/>
            <a:ext cx="2517775" cy="1265635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571501" y="1500188"/>
            <a:ext cx="3959225" cy="715089"/>
          </a:xfrm>
          <a:prstGeom prst="wedgeRoundRectCallout">
            <a:avLst>
              <a:gd name="adj1" fmla="val -57615"/>
              <a:gd name="adj2" fmla="val 12564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/>
              <a:t>Nice to meet you.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3214689" y="2143126"/>
            <a:ext cx="5500687" cy="715089"/>
          </a:xfrm>
          <a:prstGeom prst="wedgeRoundRectCallout">
            <a:avLst>
              <a:gd name="adj1" fmla="val 55374"/>
              <a:gd name="adj2" fmla="val 1200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/>
              <a:t>Nice to meet you, too.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00064" y="3053954"/>
            <a:ext cx="4143375" cy="715089"/>
          </a:xfrm>
          <a:prstGeom prst="wedgeRoundRectCallout">
            <a:avLst>
              <a:gd name="adj1" fmla="val -55707"/>
              <a:gd name="adj2" fmla="val 14459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/>
              <a:t>Glad to see you.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071939" y="3643313"/>
            <a:ext cx="4929187" cy="715089"/>
          </a:xfrm>
          <a:prstGeom prst="wedgeRoundRectCallout">
            <a:avLst>
              <a:gd name="adj1" fmla="val 45125"/>
              <a:gd name="adj2" fmla="val 14616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/>
              <a:t>Glad to see you too.</a:t>
            </a:r>
          </a:p>
        </p:txBody>
      </p:sp>
      <p:sp>
        <p:nvSpPr>
          <p:cNvPr id="6151" name="WordArt 31"/>
          <p:cNvSpPr>
            <a:spLocks noChangeArrowheads="1" noChangeShapeType="1" noTextEdit="1"/>
          </p:cNvSpPr>
          <p:nvPr/>
        </p:nvSpPr>
        <p:spPr bwMode="auto">
          <a:xfrm>
            <a:off x="250826" y="141685"/>
            <a:ext cx="4105275" cy="73580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/>
              </a:rPr>
              <a:t>Look and read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8" grpId="0" animBg="1"/>
      <p:bldP spid="105489" grpId="0" animBg="1"/>
      <p:bldP spid="105490" grpId="0" animBg="1"/>
      <p:bldP spid="1054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c:\users\wjzhou6\appdata\roaming\360se6\USERDA~1\Temp\06B1OO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4" y="1660922"/>
            <a:ext cx="37734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9" name="Picture 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13"/>
            <a:ext cx="2071688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8" name="Picture 2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1" y="3355182"/>
            <a:ext cx="1571625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3" name="圆角矩形标注 7"/>
          <p:cNvPicPr>
            <a:picLocks noGrp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3286125" y="3536156"/>
            <a:ext cx="3429000" cy="1133475"/>
          </a:xfrm>
          <a:noFill/>
        </p:spPr>
      </p:pic>
      <p:pic>
        <p:nvPicPr>
          <p:cNvPr id="99346" name="圆角矩形标注 7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" y="750094"/>
            <a:ext cx="37147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857251" y="803672"/>
            <a:ext cx="3743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cs typeface="Times New Roman" panose="02020603050405020304" pitchFamily="18" charset="0"/>
              </a:rPr>
              <a:t>Good morning.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3500439" y="3589735"/>
            <a:ext cx="328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cs typeface="Times New Roman" panose="02020603050405020304" pitchFamily="18" charset="0"/>
              </a:rPr>
              <a:t>Good morning.</a:t>
            </a:r>
          </a:p>
        </p:txBody>
      </p:sp>
      <p:pic>
        <p:nvPicPr>
          <p:cNvPr id="7177" name="Picture 3" descr="look and learn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4214813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 bwMode="auto">
          <a:xfrm>
            <a:off x="5500688" y="696516"/>
            <a:ext cx="3240087" cy="754678"/>
            <a:chOff x="3132138" y="4941888"/>
            <a:chExt cx="3240087" cy="1006237"/>
          </a:xfrm>
        </p:grpSpPr>
        <p:sp>
          <p:nvSpPr>
            <p:cNvPr id="7179" name="AutoShape 12"/>
            <p:cNvSpPr>
              <a:spLocks noChangeArrowheads="1"/>
            </p:cNvSpPr>
            <p:nvPr/>
          </p:nvSpPr>
          <p:spPr bwMode="auto">
            <a:xfrm>
              <a:off x="3132138" y="4941888"/>
              <a:ext cx="2808287" cy="93503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57150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3563938" y="5086351"/>
              <a:ext cx="280828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cs typeface="Times New Roman" panose="02020603050405020304" pitchFamily="18" charset="0"/>
                </a:rPr>
                <a:t>morning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utoUpdateAnimBg="0"/>
      <p:bldP spid="993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9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13"/>
            <a:ext cx="2071688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8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1" y="3355182"/>
            <a:ext cx="1571625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3" name="圆角矩形标注 7"/>
          <p:cNvPicPr>
            <a:picLocks noGrp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286125" y="3536156"/>
            <a:ext cx="3786188" cy="1133475"/>
          </a:xfrm>
          <a:noFill/>
        </p:spPr>
      </p:pic>
      <p:pic>
        <p:nvPicPr>
          <p:cNvPr id="99346" name="圆角矩形标注 7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750094"/>
            <a:ext cx="37147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642939" y="750094"/>
            <a:ext cx="3743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cs typeface="Times New Roman" panose="02020603050405020304" pitchFamily="18" charset="0"/>
              </a:rPr>
              <a:t>Good afternoon.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3286125" y="3589735"/>
            <a:ext cx="3786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cs typeface="Times New Roman" panose="02020603050405020304" pitchFamily="18" charset="0"/>
              </a:rPr>
              <a:t>Good afternoon.</a:t>
            </a:r>
          </a:p>
        </p:txBody>
      </p:sp>
      <p:pic>
        <p:nvPicPr>
          <p:cNvPr id="8200" name="Picture 3" descr="look and learn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924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 bwMode="auto">
          <a:xfrm>
            <a:off x="5500688" y="696516"/>
            <a:ext cx="3240087" cy="754678"/>
            <a:chOff x="3132138" y="4941888"/>
            <a:chExt cx="3240087" cy="1006237"/>
          </a:xfrm>
        </p:grpSpPr>
        <p:sp>
          <p:nvSpPr>
            <p:cNvPr id="8203" name="AutoShape 12"/>
            <p:cNvSpPr>
              <a:spLocks noChangeArrowheads="1"/>
            </p:cNvSpPr>
            <p:nvPr/>
          </p:nvSpPr>
          <p:spPr bwMode="auto">
            <a:xfrm>
              <a:off x="3132138" y="4941888"/>
              <a:ext cx="2808287" cy="93503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57150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4" name="Text Box 13"/>
            <p:cNvSpPr txBox="1">
              <a:spLocks noChangeArrowheads="1"/>
            </p:cNvSpPr>
            <p:nvPr/>
          </p:nvSpPr>
          <p:spPr bwMode="auto">
            <a:xfrm>
              <a:off x="3563938" y="5086351"/>
              <a:ext cx="280828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cs typeface="Times New Roman" panose="02020603050405020304" pitchFamily="18" charset="0"/>
                </a:rPr>
                <a:t>afternoon</a:t>
              </a:r>
            </a:p>
          </p:txBody>
        </p:sp>
      </p:grpSp>
      <p:pic>
        <p:nvPicPr>
          <p:cNvPr id="8202" name="Picture 1" descr="C:\Users\yinghu\AppData\Roaming\Tencent\Users\1585676360\QQ\WinTemp\RichOle\N3(O$OFONZMF0ZDPG@ENF2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1446610"/>
            <a:ext cx="3071812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utoUpdateAnimBg="0"/>
      <p:bldP spid="993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2071688" y="964406"/>
            <a:ext cx="6786562" cy="1178719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4000" b="1">
                <a:cs typeface="Times New Roman" panose="02020603050405020304" pitchFamily="18" charset="0"/>
              </a:rPr>
              <a:t>How are you? This is Lily.</a:t>
            </a:r>
          </a:p>
          <a:p>
            <a:r>
              <a:rPr lang="en-US" altLang="zh-CN" sz="4000" b="1">
                <a:cs typeface="Times New Roman" panose="02020603050405020304" pitchFamily="18" charset="0"/>
              </a:rPr>
              <a:t>She is my sister.</a:t>
            </a:r>
            <a:endParaRPr lang="zh-CN" altLang="en-US" sz="4000" b="1">
              <a:cs typeface="Times New Roman" panose="02020603050405020304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428876" y="2893219"/>
            <a:ext cx="4391025" cy="8632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cs typeface="Times New Roman" panose="02020603050405020304" pitchFamily="18" charset="0"/>
              </a:rPr>
              <a:t>I’m fine. Thank you.</a:t>
            </a:r>
            <a:endParaRPr lang="zh-CN" altLang="en-US" sz="3200" b="1">
              <a:cs typeface="Times New Roman" panose="02020603050405020304" pitchFamily="18" charset="0"/>
            </a:endParaRP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50"/>
            <a:ext cx="2071688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2786063"/>
            <a:ext cx="1806575" cy="20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cap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393023"/>
            <a:ext cx="1571636" cy="1500198"/>
          </a:xfrm>
          <a:prstGeom prst="rect">
            <a:avLst/>
          </a:prstGeom>
          <a:effectLst>
            <a:glow rad="228600">
              <a:srgbClr val="FF7C8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2786063" y="1553766"/>
            <a:ext cx="4286250" cy="8572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cs typeface="Times New Roman" panose="02020603050405020304" pitchFamily="18" charset="0"/>
              </a:rPr>
              <a:t>Nice to meet you!</a:t>
            </a:r>
            <a:endParaRPr lang="zh-CN" altLang="en-US" sz="3600" b="1">
              <a:cs typeface="Times New Roman" panose="02020603050405020304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286000" y="2893219"/>
            <a:ext cx="4605338" cy="8632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cs typeface="Times New Roman" panose="02020603050405020304" pitchFamily="18" charset="0"/>
              </a:rPr>
              <a:t>Nice to meet you, too!</a:t>
            </a:r>
            <a:endParaRPr lang="zh-CN" altLang="en-US" sz="3200" b="1">
              <a:cs typeface="Times New Roman" panose="02020603050405020304" pitchFamily="18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2625329"/>
            <a:ext cx="1806575" cy="205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cap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64395"/>
            <a:ext cx="2071702" cy="1803090"/>
          </a:xfrm>
          <a:prstGeom prst="rect">
            <a:avLst/>
          </a:prstGeom>
          <a:effectLst>
            <a:glow rad="228600">
              <a:srgbClr val="FF7C8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H:\NOT SB 1A～5D （转）\1A（转）\17.5a.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1" y="1393032"/>
            <a:ext cx="4875213" cy="28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314" y="482204"/>
            <a:ext cx="4873645" cy="646986"/>
          </a:xfrm>
          <a:prstGeom prst="wedgeRoundRectCallout">
            <a:avLst>
              <a:gd name="adj1" fmla="val 29398"/>
              <a:gd name="adj2" fmla="val 1423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Good afternoon, Li Ming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0" y="589360"/>
            <a:ext cx="3365334" cy="1191816"/>
          </a:xfrm>
          <a:prstGeom prst="wedgeRoundRectCallout">
            <a:avLst>
              <a:gd name="adj1" fmla="val -42723"/>
              <a:gd name="adj2" fmla="val 1025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Good afternoon,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 Liu Wei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6" y="3429000"/>
            <a:ext cx="3585314" cy="646986"/>
          </a:xfrm>
          <a:prstGeom prst="wedgeRoundRectCallout">
            <a:avLst>
              <a:gd name="adj1" fmla="val 45630"/>
              <a:gd name="adj2" fmla="val -2607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9" y="4018360"/>
            <a:ext cx="4357687" cy="646986"/>
          </a:xfrm>
          <a:prstGeom prst="wedgeRoundRectCallout">
            <a:avLst>
              <a:gd name="adj1" fmla="val -28048"/>
              <a:gd name="adj2" fmla="val -2118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you, too.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1500187"/>
            <a:ext cx="48577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4" y="482204"/>
            <a:ext cx="3518956" cy="646986"/>
          </a:xfrm>
          <a:prstGeom prst="wedgeRoundRectCallout">
            <a:avLst>
              <a:gd name="adj1" fmla="val 42485"/>
              <a:gd name="adj2" fmla="val 1423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Hello, I’m Li Ling.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88" y="267891"/>
            <a:ext cx="3688899" cy="646986"/>
          </a:xfrm>
          <a:prstGeom prst="wedgeRoundRectCallout">
            <a:avLst>
              <a:gd name="adj1" fmla="val -34141"/>
              <a:gd name="adj2" fmla="val 1458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Hi, I’m Song </a:t>
            </a:r>
            <a:r>
              <a:rPr lang="en-US" altLang="zh-CN" sz="3200" dirty="0" err="1">
                <a:latin typeface="Comic Sans MS" panose="030F0702030302020204" pitchFamily="66" charset="0"/>
              </a:rPr>
              <a:t>Qian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4" y="1500188"/>
            <a:ext cx="3585314" cy="646986"/>
          </a:xfrm>
          <a:prstGeom prst="wedgeRoundRectCallout">
            <a:avLst>
              <a:gd name="adj1" fmla="val 41852"/>
              <a:gd name="adj2" fmla="val 1266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9" y="1285875"/>
            <a:ext cx="4357687" cy="646986"/>
          </a:xfrm>
          <a:prstGeom prst="wedgeRoundRectCallout">
            <a:avLst>
              <a:gd name="adj1" fmla="val -28307"/>
              <a:gd name="adj2" fmla="val 1684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Comic Sans MS" panose="030F0702030302020204" pitchFamily="66" charset="0"/>
              </a:rPr>
              <a:t>Nice to meet you, too.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53cd86500bad8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53cd86500bad8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cd86500bad8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349</Words>
  <Application>Microsoft Office PowerPoint</Application>
  <PresentationFormat>全屏显示(16:9)</PresentationFormat>
  <Paragraphs>77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2013-11-27T06:12:00Z</dcterms:created>
  <dcterms:modified xsi:type="dcterms:W3CDTF">2023-01-16T20:56:17Z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FE647C06641B480A9073DEAC8575D833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