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8" r:id="rId2"/>
    <p:sldId id="289" r:id="rId3"/>
    <p:sldId id="290" r:id="rId4"/>
    <p:sldId id="294" r:id="rId5"/>
    <p:sldId id="304" r:id="rId6"/>
    <p:sldId id="299" r:id="rId7"/>
    <p:sldId id="300" r:id="rId8"/>
    <p:sldId id="307" r:id="rId9"/>
    <p:sldId id="291" r:id="rId10"/>
    <p:sldId id="297" r:id="rId11"/>
    <p:sldId id="296" r:id="rId12"/>
    <p:sldId id="305" r:id="rId13"/>
    <p:sldId id="314" r:id="rId14"/>
    <p:sldId id="306" r:id="rId15"/>
    <p:sldId id="292" r:id="rId16"/>
    <p:sldId id="295" r:id="rId17"/>
    <p:sldId id="311" r:id="rId18"/>
    <p:sldId id="315" r:id="rId19"/>
    <p:sldId id="310" r:id="rId20"/>
    <p:sldId id="312" r:id="rId21"/>
    <p:sldId id="293" r:id="rId22"/>
    <p:sldId id="301" r:id="rId23"/>
    <p:sldId id="302" r:id="rId24"/>
    <p:sldId id="309" r:id="rId25"/>
    <p:sldId id="316" r:id="rId26"/>
    <p:sldId id="317" r:id="rId27"/>
    <p:sldId id="313" r:id="rId28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901"/>
    <a:srgbClr val="BE4638"/>
    <a:srgbClr val="391507"/>
    <a:srgbClr val="0447B4"/>
    <a:srgbClr val="0763F9"/>
    <a:srgbClr val="09538C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4660"/>
  </p:normalViewPr>
  <p:slideViewPr>
    <p:cSldViewPr snapToGrid="0">
      <p:cViewPr>
        <p:scale>
          <a:sx n="66" d="100"/>
          <a:sy n="66" d="100"/>
        </p:scale>
        <p:origin x="-426" y="-17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149571" y="4252168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jpe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3.jpe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3.jpeg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3.jpe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image" Target="../media/image3.jpeg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43665" y="2211617"/>
            <a:ext cx="4456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云计算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50964" y="1734109"/>
            <a:ext cx="259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 POWERPOINT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43239" y="1713708"/>
            <a:ext cx="2867025" cy="2238375"/>
            <a:chOff x="3043239" y="1713708"/>
            <a:chExt cx="2867025" cy="2238375"/>
          </a:xfrm>
        </p:grpSpPr>
        <p:grpSp>
          <p:nvGrpSpPr>
            <p:cNvPr id="32789" name="Group 21"/>
            <p:cNvGrpSpPr/>
            <p:nvPr/>
          </p:nvGrpSpPr>
          <p:grpSpPr bwMode="auto">
            <a:xfrm>
              <a:off x="3043239" y="1713708"/>
              <a:ext cx="2867025" cy="2238375"/>
              <a:chOff x="1628" y="834"/>
              <a:chExt cx="2504" cy="1956"/>
            </a:xfrm>
          </p:grpSpPr>
          <p:sp>
            <p:nvSpPr>
              <p:cNvPr id="32777" name="Freeform 9"/>
              <p:cNvSpPr/>
              <p:nvPr/>
            </p:nvSpPr>
            <p:spPr bwMode="auto">
              <a:xfrm>
                <a:off x="2252" y="906"/>
                <a:ext cx="1258" cy="1036"/>
              </a:xfrm>
              <a:custGeom>
                <a:avLst/>
                <a:gdLst>
                  <a:gd name="T0" fmla="*/ 182 w 560"/>
                  <a:gd name="T1" fmla="*/ 378 h 461"/>
                  <a:gd name="T2" fmla="*/ 182 w 560"/>
                  <a:gd name="T3" fmla="*/ 183 h 461"/>
                  <a:gd name="T4" fmla="*/ 377 w 560"/>
                  <a:gd name="T5" fmla="*/ 183 h 461"/>
                  <a:gd name="T6" fmla="*/ 377 w 560"/>
                  <a:gd name="T7" fmla="*/ 378 h 461"/>
                  <a:gd name="T8" fmla="*/ 460 w 560"/>
                  <a:gd name="T9" fmla="*/ 461 h 461"/>
                  <a:gd name="T10" fmla="*/ 460 w 560"/>
                  <a:gd name="T11" fmla="*/ 100 h 461"/>
                  <a:gd name="T12" fmla="*/ 99 w 560"/>
                  <a:gd name="T13" fmla="*/ 100 h 461"/>
                  <a:gd name="T14" fmla="*/ 99 w 560"/>
                  <a:gd name="T15" fmla="*/ 461 h 461"/>
                  <a:gd name="T16" fmla="*/ 182 w 560"/>
                  <a:gd name="T17" fmla="*/ 378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0" h="461">
                    <a:moveTo>
                      <a:pt x="182" y="378"/>
                    </a:moveTo>
                    <a:cubicBezTo>
                      <a:pt x="128" y="324"/>
                      <a:pt x="128" y="237"/>
                      <a:pt x="182" y="183"/>
                    </a:cubicBezTo>
                    <a:cubicBezTo>
                      <a:pt x="236" y="129"/>
                      <a:pt x="323" y="129"/>
                      <a:pt x="377" y="183"/>
                    </a:cubicBezTo>
                    <a:cubicBezTo>
                      <a:pt x="431" y="237"/>
                      <a:pt x="431" y="324"/>
                      <a:pt x="377" y="378"/>
                    </a:cubicBezTo>
                    <a:cubicBezTo>
                      <a:pt x="460" y="461"/>
                      <a:pt x="460" y="461"/>
                      <a:pt x="460" y="461"/>
                    </a:cubicBezTo>
                    <a:cubicBezTo>
                      <a:pt x="560" y="361"/>
                      <a:pt x="560" y="200"/>
                      <a:pt x="460" y="100"/>
                    </a:cubicBezTo>
                    <a:cubicBezTo>
                      <a:pt x="360" y="0"/>
                      <a:pt x="199" y="0"/>
                      <a:pt x="99" y="100"/>
                    </a:cubicBezTo>
                    <a:cubicBezTo>
                      <a:pt x="0" y="200"/>
                      <a:pt x="0" y="361"/>
                      <a:pt x="99" y="461"/>
                    </a:cubicBezTo>
                    <a:lnTo>
                      <a:pt x="182" y="378"/>
                    </a:lnTo>
                    <a:close/>
                  </a:path>
                </a:pathLst>
              </a:custGeom>
              <a:solidFill>
                <a:srgbClr val="EF6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8" name="Freeform 10"/>
              <p:cNvSpPr/>
              <p:nvPr/>
            </p:nvSpPr>
            <p:spPr bwMode="auto">
              <a:xfrm>
                <a:off x="2874" y="1756"/>
                <a:ext cx="1258" cy="1034"/>
              </a:xfrm>
              <a:custGeom>
                <a:avLst/>
                <a:gdLst>
                  <a:gd name="T0" fmla="*/ 100 w 560"/>
                  <a:gd name="T1" fmla="*/ 0 h 460"/>
                  <a:gd name="T2" fmla="*/ 100 w 560"/>
                  <a:gd name="T3" fmla="*/ 361 h 460"/>
                  <a:gd name="T4" fmla="*/ 461 w 560"/>
                  <a:gd name="T5" fmla="*/ 361 h 460"/>
                  <a:gd name="T6" fmla="*/ 461 w 560"/>
                  <a:gd name="T7" fmla="*/ 0 h 460"/>
                  <a:gd name="T8" fmla="*/ 378 w 560"/>
                  <a:gd name="T9" fmla="*/ 83 h 460"/>
                  <a:gd name="T10" fmla="*/ 378 w 560"/>
                  <a:gd name="T11" fmla="*/ 278 h 460"/>
                  <a:gd name="T12" fmla="*/ 183 w 560"/>
                  <a:gd name="T13" fmla="*/ 278 h 460"/>
                  <a:gd name="T14" fmla="*/ 183 w 560"/>
                  <a:gd name="T15" fmla="*/ 83 h 460"/>
                  <a:gd name="T16" fmla="*/ 100 w 560"/>
                  <a:gd name="T17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0" h="460">
                    <a:moveTo>
                      <a:pt x="100" y="0"/>
                    </a:moveTo>
                    <a:cubicBezTo>
                      <a:pt x="0" y="99"/>
                      <a:pt x="0" y="261"/>
                      <a:pt x="100" y="361"/>
                    </a:cubicBezTo>
                    <a:cubicBezTo>
                      <a:pt x="200" y="460"/>
                      <a:pt x="361" y="460"/>
                      <a:pt x="461" y="361"/>
                    </a:cubicBezTo>
                    <a:cubicBezTo>
                      <a:pt x="560" y="261"/>
                      <a:pt x="560" y="99"/>
                      <a:pt x="461" y="0"/>
                    </a:cubicBezTo>
                    <a:cubicBezTo>
                      <a:pt x="378" y="83"/>
                      <a:pt x="378" y="83"/>
                      <a:pt x="378" y="83"/>
                    </a:cubicBezTo>
                    <a:cubicBezTo>
                      <a:pt x="432" y="137"/>
                      <a:pt x="432" y="224"/>
                      <a:pt x="378" y="278"/>
                    </a:cubicBezTo>
                    <a:cubicBezTo>
                      <a:pt x="324" y="331"/>
                      <a:pt x="237" y="331"/>
                      <a:pt x="183" y="278"/>
                    </a:cubicBezTo>
                    <a:cubicBezTo>
                      <a:pt x="129" y="224"/>
                      <a:pt x="129" y="137"/>
                      <a:pt x="183" y="83"/>
                    </a:cubicBez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9" name="Freeform 11"/>
              <p:cNvSpPr/>
              <p:nvPr/>
            </p:nvSpPr>
            <p:spPr bwMode="auto">
              <a:xfrm>
                <a:off x="1628" y="1756"/>
                <a:ext cx="1258" cy="1034"/>
              </a:xfrm>
              <a:custGeom>
                <a:avLst/>
                <a:gdLst>
                  <a:gd name="T0" fmla="*/ 377 w 560"/>
                  <a:gd name="T1" fmla="*/ 83 h 460"/>
                  <a:gd name="T2" fmla="*/ 377 w 560"/>
                  <a:gd name="T3" fmla="*/ 278 h 460"/>
                  <a:gd name="T4" fmla="*/ 182 w 560"/>
                  <a:gd name="T5" fmla="*/ 278 h 460"/>
                  <a:gd name="T6" fmla="*/ 182 w 560"/>
                  <a:gd name="T7" fmla="*/ 83 h 460"/>
                  <a:gd name="T8" fmla="*/ 100 w 560"/>
                  <a:gd name="T9" fmla="*/ 0 h 460"/>
                  <a:gd name="T10" fmla="*/ 100 w 560"/>
                  <a:gd name="T11" fmla="*/ 361 h 460"/>
                  <a:gd name="T12" fmla="*/ 460 w 560"/>
                  <a:gd name="T13" fmla="*/ 361 h 460"/>
                  <a:gd name="T14" fmla="*/ 460 w 560"/>
                  <a:gd name="T15" fmla="*/ 0 h 460"/>
                  <a:gd name="T16" fmla="*/ 377 w 560"/>
                  <a:gd name="T17" fmla="*/ 83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0" h="460">
                    <a:moveTo>
                      <a:pt x="377" y="83"/>
                    </a:moveTo>
                    <a:cubicBezTo>
                      <a:pt x="431" y="137"/>
                      <a:pt x="431" y="224"/>
                      <a:pt x="377" y="278"/>
                    </a:cubicBezTo>
                    <a:cubicBezTo>
                      <a:pt x="323" y="331"/>
                      <a:pt x="236" y="331"/>
                      <a:pt x="182" y="278"/>
                    </a:cubicBezTo>
                    <a:cubicBezTo>
                      <a:pt x="129" y="224"/>
                      <a:pt x="129" y="137"/>
                      <a:pt x="182" y="83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0" y="99"/>
                      <a:pt x="0" y="261"/>
                      <a:pt x="100" y="361"/>
                    </a:cubicBezTo>
                    <a:cubicBezTo>
                      <a:pt x="199" y="460"/>
                      <a:pt x="361" y="460"/>
                      <a:pt x="460" y="361"/>
                    </a:cubicBezTo>
                    <a:cubicBezTo>
                      <a:pt x="560" y="261"/>
                      <a:pt x="560" y="99"/>
                      <a:pt x="460" y="0"/>
                    </a:cubicBezTo>
                    <a:lnTo>
                      <a:pt x="377" y="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0" name="Oval 12"/>
              <p:cNvSpPr>
                <a:spLocks noChangeArrowheads="1"/>
              </p:cNvSpPr>
              <p:nvPr/>
            </p:nvSpPr>
            <p:spPr bwMode="auto">
              <a:xfrm>
                <a:off x="1787" y="1648"/>
                <a:ext cx="337" cy="3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0701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1" name="Oval 13"/>
              <p:cNvSpPr>
                <a:spLocks noChangeArrowheads="1"/>
              </p:cNvSpPr>
              <p:nvPr/>
            </p:nvSpPr>
            <p:spPr bwMode="auto">
              <a:xfrm>
                <a:off x="1848" y="1711"/>
                <a:ext cx="213" cy="213"/>
              </a:xfrm>
              <a:prstGeom prst="ellipse">
                <a:avLst/>
              </a:prstGeom>
              <a:solidFill>
                <a:srgbClr val="EF6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0701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2" name="Oval 14"/>
              <p:cNvSpPr>
                <a:spLocks noChangeArrowheads="1"/>
              </p:cNvSpPr>
              <p:nvPr/>
            </p:nvSpPr>
            <p:spPr bwMode="auto">
              <a:xfrm>
                <a:off x="3625" y="1648"/>
                <a:ext cx="337" cy="3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0701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3" name="Oval 15"/>
              <p:cNvSpPr>
                <a:spLocks noChangeArrowheads="1"/>
              </p:cNvSpPr>
              <p:nvPr/>
            </p:nvSpPr>
            <p:spPr bwMode="auto">
              <a:xfrm>
                <a:off x="3685" y="1711"/>
                <a:ext cx="214" cy="213"/>
              </a:xfrm>
              <a:prstGeom prst="ellipse">
                <a:avLst/>
              </a:prstGeom>
              <a:solidFill>
                <a:srgbClr val="EF6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0701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4" name="Oval 16"/>
              <p:cNvSpPr>
                <a:spLocks noChangeArrowheads="1"/>
              </p:cNvSpPr>
              <p:nvPr/>
            </p:nvSpPr>
            <p:spPr bwMode="auto">
              <a:xfrm>
                <a:off x="2713" y="834"/>
                <a:ext cx="337" cy="335"/>
              </a:xfrm>
              <a:prstGeom prst="ellipse">
                <a:avLst/>
              </a:prstGeom>
              <a:solidFill>
                <a:srgbClr val="EF6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0701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5" name="Oval 17"/>
              <p:cNvSpPr>
                <a:spLocks noChangeArrowheads="1"/>
              </p:cNvSpPr>
              <p:nvPr/>
            </p:nvSpPr>
            <p:spPr bwMode="auto">
              <a:xfrm>
                <a:off x="2773" y="895"/>
                <a:ext cx="214" cy="2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0701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6" name="Freeform 18"/>
              <p:cNvSpPr/>
              <p:nvPr/>
            </p:nvSpPr>
            <p:spPr bwMode="auto">
              <a:xfrm>
                <a:off x="3405" y="2077"/>
                <a:ext cx="220" cy="200"/>
              </a:xfrm>
              <a:custGeom>
                <a:avLst/>
                <a:gdLst>
                  <a:gd name="T0" fmla="*/ 30 w 98"/>
                  <a:gd name="T1" fmla="*/ 42 h 89"/>
                  <a:gd name="T2" fmla="*/ 30 w 98"/>
                  <a:gd name="T3" fmla="*/ 42 h 89"/>
                  <a:gd name="T4" fmla="*/ 11 w 98"/>
                  <a:gd name="T5" fmla="*/ 61 h 89"/>
                  <a:gd name="T6" fmla="*/ 8 w 98"/>
                  <a:gd name="T7" fmla="*/ 69 h 89"/>
                  <a:gd name="T8" fmla="*/ 11 w 98"/>
                  <a:gd name="T9" fmla="*/ 78 h 89"/>
                  <a:gd name="T10" fmla="*/ 12 w 98"/>
                  <a:gd name="T11" fmla="*/ 78 h 89"/>
                  <a:gd name="T12" fmla="*/ 20 w 98"/>
                  <a:gd name="T13" fmla="*/ 81 h 89"/>
                  <a:gd name="T14" fmla="*/ 29 w 98"/>
                  <a:gd name="T15" fmla="*/ 78 h 89"/>
                  <a:gd name="T16" fmla="*/ 50 w 98"/>
                  <a:gd name="T17" fmla="*/ 57 h 89"/>
                  <a:gd name="T18" fmla="*/ 50 w 98"/>
                  <a:gd name="T19" fmla="*/ 56 h 89"/>
                  <a:gd name="T20" fmla="*/ 73 w 98"/>
                  <a:gd name="T21" fmla="*/ 34 h 89"/>
                  <a:gd name="T22" fmla="*/ 74 w 98"/>
                  <a:gd name="T23" fmla="*/ 30 h 89"/>
                  <a:gd name="T24" fmla="*/ 73 w 98"/>
                  <a:gd name="T25" fmla="*/ 26 h 89"/>
                  <a:gd name="T26" fmla="*/ 69 w 98"/>
                  <a:gd name="T27" fmla="*/ 24 h 89"/>
                  <a:gd name="T28" fmla="*/ 65 w 98"/>
                  <a:gd name="T29" fmla="*/ 26 h 89"/>
                  <a:gd name="T30" fmla="*/ 32 w 98"/>
                  <a:gd name="T31" fmla="*/ 59 h 89"/>
                  <a:gd name="T32" fmla="*/ 27 w 98"/>
                  <a:gd name="T33" fmla="*/ 59 h 89"/>
                  <a:gd name="T34" fmla="*/ 27 w 98"/>
                  <a:gd name="T35" fmla="*/ 54 h 89"/>
                  <a:gd name="T36" fmla="*/ 60 w 98"/>
                  <a:gd name="T37" fmla="*/ 21 h 89"/>
                  <a:gd name="T38" fmla="*/ 69 w 98"/>
                  <a:gd name="T39" fmla="*/ 17 h 89"/>
                  <a:gd name="T40" fmla="*/ 78 w 98"/>
                  <a:gd name="T41" fmla="*/ 21 h 89"/>
                  <a:gd name="T42" fmla="*/ 82 w 98"/>
                  <a:gd name="T43" fmla="*/ 30 h 89"/>
                  <a:gd name="T44" fmla="*/ 78 w 98"/>
                  <a:gd name="T45" fmla="*/ 39 h 89"/>
                  <a:gd name="T46" fmla="*/ 55 w 98"/>
                  <a:gd name="T47" fmla="*/ 62 h 89"/>
                  <a:gd name="T48" fmla="*/ 55 w 98"/>
                  <a:gd name="T49" fmla="*/ 62 h 89"/>
                  <a:gd name="T50" fmla="*/ 55 w 98"/>
                  <a:gd name="T51" fmla="*/ 62 h 89"/>
                  <a:gd name="T52" fmla="*/ 34 w 98"/>
                  <a:gd name="T53" fmla="*/ 83 h 89"/>
                  <a:gd name="T54" fmla="*/ 20 w 98"/>
                  <a:gd name="T55" fmla="*/ 89 h 89"/>
                  <a:gd name="T56" fmla="*/ 6 w 98"/>
                  <a:gd name="T57" fmla="*/ 83 h 89"/>
                  <a:gd name="T58" fmla="*/ 6 w 98"/>
                  <a:gd name="T59" fmla="*/ 83 h 89"/>
                  <a:gd name="T60" fmla="*/ 6 w 98"/>
                  <a:gd name="T61" fmla="*/ 83 h 89"/>
                  <a:gd name="T62" fmla="*/ 0 w 98"/>
                  <a:gd name="T63" fmla="*/ 69 h 89"/>
                  <a:gd name="T64" fmla="*/ 6 w 98"/>
                  <a:gd name="T65" fmla="*/ 55 h 89"/>
                  <a:gd name="T66" fmla="*/ 27 w 98"/>
                  <a:gd name="T67" fmla="*/ 34 h 89"/>
                  <a:gd name="T68" fmla="*/ 28 w 98"/>
                  <a:gd name="T69" fmla="*/ 34 h 89"/>
                  <a:gd name="T70" fmla="*/ 54 w 98"/>
                  <a:gd name="T71" fmla="*/ 7 h 89"/>
                  <a:gd name="T72" fmla="*/ 72 w 98"/>
                  <a:gd name="T73" fmla="*/ 0 h 89"/>
                  <a:gd name="T74" fmla="*/ 91 w 98"/>
                  <a:gd name="T75" fmla="*/ 7 h 89"/>
                  <a:gd name="T76" fmla="*/ 98 w 98"/>
                  <a:gd name="T77" fmla="*/ 25 h 89"/>
                  <a:gd name="T78" fmla="*/ 91 w 98"/>
                  <a:gd name="T79" fmla="*/ 43 h 89"/>
                  <a:gd name="T80" fmla="*/ 54 w 98"/>
                  <a:gd name="T81" fmla="*/ 80 h 89"/>
                  <a:gd name="T82" fmla="*/ 48 w 98"/>
                  <a:gd name="T83" fmla="*/ 80 h 89"/>
                  <a:gd name="T84" fmla="*/ 48 w 98"/>
                  <a:gd name="T85" fmla="*/ 75 h 89"/>
                  <a:gd name="T86" fmla="*/ 85 w 98"/>
                  <a:gd name="T87" fmla="*/ 38 h 89"/>
                  <a:gd name="T88" fmla="*/ 91 w 98"/>
                  <a:gd name="T89" fmla="*/ 25 h 89"/>
                  <a:gd name="T90" fmla="*/ 85 w 98"/>
                  <a:gd name="T91" fmla="*/ 12 h 89"/>
                  <a:gd name="T92" fmla="*/ 72 w 98"/>
                  <a:gd name="T93" fmla="*/ 7 h 89"/>
                  <a:gd name="T94" fmla="*/ 60 w 98"/>
                  <a:gd name="T95" fmla="*/ 12 h 89"/>
                  <a:gd name="T96" fmla="*/ 30 w 98"/>
                  <a:gd name="T97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8" h="89">
                    <a:moveTo>
                      <a:pt x="30" y="42"/>
                    </a:moveTo>
                    <a:cubicBezTo>
                      <a:pt x="30" y="42"/>
                      <a:pt x="30" y="42"/>
                      <a:pt x="30" y="4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8" y="66"/>
                      <a:pt x="8" y="69"/>
                    </a:cubicBezTo>
                    <a:cubicBezTo>
                      <a:pt x="8" y="72"/>
                      <a:pt x="9" y="76"/>
                      <a:pt x="11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4" y="80"/>
                      <a:pt x="17" y="81"/>
                      <a:pt x="20" y="81"/>
                    </a:cubicBezTo>
                    <a:cubicBezTo>
                      <a:pt x="23" y="81"/>
                      <a:pt x="26" y="80"/>
                      <a:pt x="29" y="78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4" y="32"/>
                      <a:pt x="74" y="31"/>
                      <a:pt x="74" y="30"/>
                    </a:cubicBezTo>
                    <a:cubicBezTo>
                      <a:pt x="74" y="28"/>
                      <a:pt x="74" y="27"/>
                      <a:pt x="73" y="26"/>
                    </a:cubicBezTo>
                    <a:cubicBezTo>
                      <a:pt x="72" y="25"/>
                      <a:pt x="71" y="24"/>
                      <a:pt x="69" y="24"/>
                    </a:cubicBezTo>
                    <a:cubicBezTo>
                      <a:pt x="68" y="24"/>
                      <a:pt x="66" y="25"/>
                      <a:pt x="65" y="26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29" y="60"/>
                      <a:pt x="27" y="59"/>
                    </a:cubicBezTo>
                    <a:cubicBezTo>
                      <a:pt x="26" y="58"/>
                      <a:pt x="26" y="55"/>
                      <a:pt x="27" y="54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3" y="18"/>
                      <a:pt x="66" y="17"/>
                      <a:pt x="69" y="17"/>
                    </a:cubicBezTo>
                    <a:cubicBezTo>
                      <a:pt x="72" y="17"/>
                      <a:pt x="76" y="18"/>
                      <a:pt x="78" y="21"/>
                    </a:cubicBezTo>
                    <a:cubicBezTo>
                      <a:pt x="81" y="23"/>
                      <a:pt x="82" y="26"/>
                      <a:pt x="82" y="30"/>
                    </a:cubicBezTo>
                    <a:cubicBezTo>
                      <a:pt x="82" y="33"/>
                      <a:pt x="81" y="36"/>
                      <a:pt x="78" y="39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34" y="83"/>
                      <a:pt x="34" y="83"/>
                      <a:pt x="34" y="83"/>
                    </a:cubicBezTo>
                    <a:cubicBezTo>
                      <a:pt x="30" y="87"/>
                      <a:pt x="25" y="89"/>
                      <a:pt x="20" y="89"/>
                    </a:cubicBezTo>
                    <a:cubicBezTo>
                      <a:pt x="15" y="89"/>
                      <a:pt x="10" y="87"/>
                      <a:pt x="6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2" y="79"/>
                      <a:pt x="0" y="74"/>
                      <a:pt x="0" y="69"/>
                    </a:cubicBezTo>
                    <a:cubicBezTo>
                      <a:pt x="0" y="64"/>
                      <a:pt x="2" y="59"/>
                      <a:pt x="6" y="5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9" y="2"/>
                      <a:pt x="66" y="0"/>
                      <a:pt x="72" y="0"/>
                    </a:cubicBezTo>
                    <a:cubicBezTo>
                      <a:pt x="79" y="0"/>
                      <a:pt x="86" y="2"/>
                      <a:pt x="91" y="7"/>
                    </a:cubicBezTo>
                    <a:cubicBezTo>
                      <a:pt x="96" y="12"/>
                      <a:pt x="98" y="19"/>
                      <a:pt x="98" y="25"/>
                    </a:cubicBezTo>
                    <a:cubicBezTo>
                      <a:pt x="98" y="32"/>
                      <a:pt x="96" y="38"/>
                      <a:pt x="91" y="43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2" y="82"/>
                      <a:pt x="50" y="82"/>
                      <a:pt x="48" y="80"/>
                    </a:cubicBezTo>
                    <a:cubicBezTo>
                      <a:pt x="47" y="79"/>
                      <a:pt x="47" y="76"/>
                      <a:pt x="48" y="75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9" y="34"/>
                      <a:pt x="91" y="30"/>
                      <a:pt x="91" y="25"/>
                    </a:cubicBezTo>
                    <a:cubicBezTo>
                      <a:pt x="91" y="21"/>
                      <a:pt x="89" y="16"/>
                      <a:pt x="85" y="12"/>
                    </a:cubicBezTo>
                    <a:cubicBezTo>
                      <a:pt x="82" y="9"/>
                      <a:pt x="77" y="7"/>
                      <a:pt x="72" y="7"/>
                    </a:cubicBezTo>
                    <a:cubicBezTo>
                      <a:pt x="68" y="7"/>
                      <a:pt x="63" y="9"/>
                      <a:pt x="60" y="12"/>
                    </a:cubicBezTo>
                    <a:cubicBezTo>
                      <a:pt x="30" y="42"/>
                      <a:pt x="30" y="42"/>
                      <a:pt x="3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7" name="Freeform 19"/>
              <p:cNvSpPr>
                <a:spLocks noEditPoints="1"/>
              </p:cNvSpPr>
              <p:nvPr/>
            </p:nvSpPr>
            <p:spPr bwMode="auto">
              <a:xfrm>
                <a:off x="2169" y="2057"/>
                <a:ext cx="175" cy="220"/>
              </a:xfrm>
              <a:custGeom>
                <a:avLst/>
                <a:gdLst>
                  <a:gd name="T0" fmla="*/ 58 w 78"/>
                  <a:gd name="T1" fmla="*/ 55 h 98"/>
                  <a:gd name="T2" fmla="*/ 51 w 78"/>
                  <a:gd name="T3" fmla="*/ 89 h 98"/>
                  <a:gd name="T4" fmla="*/ 74 w 78"/>
                  <a:gd name="T5" fmla="*/ 90 h 98"/>
                  <a:gd name="T6" fmla="*/ 74 w 78"/>
                  <a:gd name="T7" fmla="*/ 98 h 98"/>
                  <a:gd name="T8" fmla="*/ 0 w 78"/>
                  <a:gd name="T9" fmla="*/ 94 h 98"/>
                  <a:gd name="T10" fmla="*/ 28 w 78"/>
                  <a:gd name="T11" fmla="*/ 90 h 98"/>
                  <a:gd name="T12" fmla="*/ 45 w 78"/>
                  <a:gd name="T13" fmla="*/ 83 h 98"/>
                  <a:gd name="T14" fmla="*/ 6 w 78"/>
                  <a:gd name="T15" fmla="*/ 81 h 98"/>
                  <a:gd name="T16" fmla="*/ 6 w 78"/>
                  <a:gd name="T17" fmla="*/ 77 h 98"/>
                  <a:gd name="T18" fmla="*/ 52 w 78"/>
                  <a:gd name="T19" fmla="*/ 66 h 98"/>
                  <a:gd name="T20" fmla="*/ 47 w 78"/>
                  <a:gd name="T21" fmla="*/ 51 h 98"/>
                  <a:gd name="T22" fmla="*/ 39 w 78"/>
                  <a:gd name="T23" fmla="*/ 52 h 98"/>
                  <a:gd name="T24" fmla="*/ 30 w 78"/>
                  <a:gd name="T25" fmla="*/ 62 h 98"/>
                  <a:gd name="T26" fmla="*/ 26 w 78"/>
                  <a:gd name="T27" fmla="*/ 65 h 98"/>
                  <a:gd name="T28" fmla="*/ 13 w 78"/>
                  <a:gd name="T29" fmla="*/ 60 h 98"/>
                  <a:gd name="T30" fmla="*/ 15 w 78"/>
                  <a:gd name="T31" fmla="*/ 53 h 98"/>
                  <a:gd name="T32" fmla="*/ 12 w 78"/>
                  <a:gd name="T33" fmla="*/ 49 h 98"/>
                  <a:gd name="T34" fmla="*/ 35 w 78"/>
                  <a:gd name="T35" fmla="*/ 13 h 98"/>
                  <a:gd name="T36" fmla="*/ 37 w 78"/>
                  <a:gd name="T37" fmla="*/ 14 h 98"/>
                  <a:gd name="T38" fmla="*/ 38 w 78"/>
                  <a:gd name="T39" fmla="*/ 7 h 98"/>
                  <a:gd name="T40" fmla="*/ 42 w 78"/>
                  <a:gd name="T41" fmla="*/ 1 h 98"/>
                  <a:gd name="T42" fmla="*/ 61 w 78"/>
                  <a:gd name="T43" fmla="*/ 16 h 98"/>
                  <a:gd name="T44" fmla="*/ 54 w 78"/>
                  <a:gd name="T45" fmla="*/ 16 h 98"/>
                  <a:gd name="T46" fmla="*/ 52 w 78"/>
                  <a:gd name="T47" fmla="*/ 23 h 98"/>
                  <a:gd name="T48" fmla="*/ 49 w 78"/>
                  <a:gd name="T49" fmla="*/ 34 h 98"/>
                  <a:gd name="T50" fmla="*/ 51 w 78"/>
                  <a:gd name="T51" fmla="*/ 45 h 98"/>
                  <a:gd name="T52" fmla="*/ 50 w 78"/>
                  <a:gd name="T53" fmla="*/ 14 h 98"/>
                  <a:gd name="T54" fmla="*/ 41 w 78"/>
                  <a:gd name="T55" fmla="*/ 17 h 98"/>
                  <a:gd name="T56" fmla="*/ 50 w 78"/>
                  <a:gd name="T57" fmla="*/ 14 h 98"/>
                  <a:gd name="T58" fmla="*/ 45 w 78"/>
                  <a:gd name="T59" fmla="*/ 32 h 98"/>
                  <a:gd name="T60" fmla="*/ 35 w 78"/>
                  <a:gd name="T61" fmla="*/ 18 h 98"/>
                  <a:gd name="T62" fmla="*/ 30 w 78"/>
                  <a:gd name="T63" fmla="*/ 57 h 98"/>
                  <a:gd name="T64" fmla="*/ 31 w 78"/>
                  <a:gd name="T65" fmla="*/ 42 h 98"/>
                  <a:gd name="T66" fmla="*/ 34 w 78"/>
                  <a:gd name="T67" fmla="*/ 35 h 98"/>
                  <a:gd name="T68" fmla="*/ 46 w 78"/>
                  <a:gd name="T69" fmla="*/ 38 h 98"/>
                  <a:gd name="T70" fmla="*/ 38 w 78"/>
                  <a:gd name="T71" fmla="*/ 38 h 98"/>
                  <a:gd name="T72" fmla="*/ 38 w 78"/>
                  <a:gd name="T73" fmla="*/ 38 h 98"/>
                  <a:gd name="T74" fmla="*/ 42 w 78"/>
                  <a:gd name="T75" fmla="*/ 48 h 98"/>
                  <a:gd name="T76" fmla="*/ 46 w 78"/>
                  <a:gd name="T77" fmla="*/ 46 h 98"/>
                  <a:gd name="T78" fmla="*/ 46 w 78"/>
                  <a:gd name="T79" fmla="*/ 38 h 98"/>
                  <a:gd name="T80" fmla="*/ 19 w 78"/>
                  <a:gd name="T81" fmla="*/ 56 h 98"/>
                  <a:gd name="T82" fmla="*/ 18 w 78"/>
                  <a:gd name="T83" fmla="*/ 57 h 98"/>
                  <a:gd name="T84" fmla="*/ 24 w 78"/>
                  <a:gd name="T85" fmla="*/ 5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" h="98">
                    <a:moveTo>
                      <a:pt x="51" y="45"/>
                    </a:moveTo>
                    <a:cubicBezTo>
                      <a:pt x="54" y="48"/>
                      <a:pt x="56" y="51"/>
                      <a:pt x="58" y="55"/>
                    </a:cubicBezTo>
                    <a:cubicBezTo>
                      <a:pt x="59" y="58"/>
                      <a:pt x="60" y="62"/>
                      <a:pt x="60" y="66"/>
                    </a:cubicBezTo>
                    <a:cubicBezTo>
                      <a:pt x="60" y="75"/>
                      <a:pt x="56" y="83"/>
                      <a:pt x="51" y="89"/>
                    </a:cubicBezTo>
                    <a:cubicBezTo>
                      <a:pt x="50" y="89"/>
                      <a:pt x="49" y="90"/>
                      <a:pt x="49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6" y="90"/>
                      <a:pt x="78" y="92"/>
                      <a:pt x="78" y="94"/>
                    </a:cubicBezTo>
                    <a:cubicBezTo>
                      <a:pt x="78" y="96"/>
                      <a:pt x="76" y="98"/>
                      <a:pt x="74" y="98"/>
                    </a:cubicBezTo>
                    <a:cubicBezTo>
                      <a:pt x="51" y="98"/>
                      <a:pt x="27" y="98"/>
                      <a:pt x="4" y="98"/>
                    </a:cubicBezTo>
                    <a:cubicBezTo>
                      <a:pt x="2" y="98"/>
                      <a:pt x="0" y="96"/>
                      <a:pt x="0" y="94"/>
                    </a:cubicBezTo>
                    <a:cubicBezTo>
                      <a:pt x="0" y="92"/>
                      <a:pt x="2" y="90"/>
                      <a:pt x="4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35" y="90"/>
                      <a:pt x="41" y="88"/>
                      <a:pt x="45" y="83"/>
                    </a:cubicBezTo>
                    <a:cubicBezTo>
                      <a:pt x="46" y="83"/>
                      <a:pt x="47" y="82"/>
                      <a:pt x="47" y="81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4" y="81"/>
                      <a:pt x="3" y="80"/>
                      <a:pt x="3" y="79"/>
                    </a:cubicBezTo>
                    <a:cubicBezTo>
                      <a:pt x="3" y="78"/>
                      <a:pt x="4" y="77"/>
                      <a:pt x="6" y="77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2" y="74"/>
                      <a:pt x="52" y="70"/>
                      <a:pt x="52" y="66"/>
                    </a:cubicBezTo>
                    <a:cubicBezTo>
                      <a:pt x="52" y="63"/>
                      <a:pt x="52" y="60"/>
                      <a:pt x="51" y="57"/>
                    </a:cubicBezTo>
                    <a:cubicBezTo>
                      <a:pt x="50" y="55"/>
                      <a:pt x="48" y="53"/>
                      <a:pt x="47" y="51"/>
                    </a:cubicBezTo>
                    <a:cubicBezTo>
                      <a:pt x="45" y="52"/>
                      <a:pt x="43" y="52"/>
                      <a:pt x="42" y="52"/>
                    </a:cubicBezTo>
                    <a:cubicBezTo>
                      <a:pt x="41" y="52"/>
                      <a:pt x="40" y="52"/>
                      <a:pt x="39" y="52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2" y="62"/>
                      <a:pt x="31" y="63"/>
                      <a:pt x="30" y="62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5" y="66"/>
                      <a:pt x="24" y="66"/>
                      <a:pt x="23" y="65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2" y="59"/>
                      <a:pt x="12" y="58"/>
                      <a:pt x="13" y="57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0"/>
                      <a:pt x="12" y="49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3"/>
                      <a:pt x="34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6"/>
                      <a:pt x="36" y="4"/>
                      <a:pt x="37" y="2"/>
                    </a:cubicBezTo>
                    <a:cubicBezTo>
                      <a:pt x="38" y="0"/>
                      <a:pt x="40" y="0"/>
                      <a:pt x="42" y="1"/>
                    </a:cubicBezTo>
                    <a:cubicBezTo>
                      <a:pt x="48" y="4"/>
                      <a:pt x="54" y="8"/>
                      <a:pt x="60" y="11"/>
                    </a:cubicBezTo>
                    <a:cubicBezTo>
                      <a:pt x="61" y="12"/>
                      <a:pt x="62" y="14"/>
                      <a:pt x="61" y="16"/>
                    </a:cubicBezTo>
                    <a:cubicBezTo>
                      <a:pt x="60" y="18"/>
                      <a:pt x="58" y="18"/>
                      <a:pt x="56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4" y="24"/>
                      <a:pt x="54" y="25"/>
                      <a:pt x="53" y="26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1" y="36"/>
                      <a:pt x="52" y="39"/>
                      <a:pt x="52" y="42"/>
                    </a:cubicBezTo>
                    <a:cubicBezTo>
                      <a:pt x="52" y="43"/>
                      <a:pt x="52" y="44"/>
                      <a:pt x="51" y="45"/>
                    </a:cubicBezTo>
                    <a:close/>
                    <a:moveTo>
                      <a:pt x="50" y="14"/>
                    </a:moveTo>
                    <a:cubicBezTo>
                      <a:pt x="50" y="14"/>
                      <a:pt x="50" y="14"/>
                      <a:pt x="50" y="14"/>
                    </a:cubicBezTo>
                    <a:cubicBezTo>
                      <a:pt x="48" y="13"/>
                      <a:pt x="46" y="12"/>
                      <a:pt x="45" y="11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50" y="14"/>
                      <a:pt x="50" y="14"/>
                      <a:pt x="50" y="14"/>
                    </a:cubicBezTo>
                    <a:close/>
                    <a:moveTo>
                      <a:pt x="45" y="32"/>
                    </a:moveTo>
                    <a:cubicBezTo>
                      <a:pt x="45" y="32"/>
                      <a:pt x="45" y="32"/>
                      <a:pt x="45" y="32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4" y="23"/>
                      <a:pt x="39" y="21"/>
                      <a:pt x="35" y="1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21" y="52"/>
                      <a:pt x="26" y="55"/>
                      <a:pt x="30" y="57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3" y="47"/>
                      <a:pt x="31" y="45"/>
                      <a:pt x="31" y="42"/>
                    </a:cubicBezTo>
                    <a:cubicBezTo>
                      <a:pt x="31" y="39"/>
                      <a:pt x="33" y="37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7" y="32"/>
                      <a:pt x="41" y="31"/>
                      <a:pt x="45" y="32"/>
                    </a:cubicBezTo>
                    <a:close/>
                    <a:moveTo>
                      <a:pt x="46" y="38"/>
                    </a:moveTo>
                    <a:cubicBezTo>
                      <a:pt x="46" y="38"/>
                      <a:pt x="46" y="38"/>
                      <a:pt x="46" y="38"/>
                    </a:cubicBezTo>
                    <a:cubicBezTo>
                      <a:pt x="43" y="36"/>
                      <a:pt x="40" y="36"/>
                      <a:pt x="38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7" y="39"/>
                      <a:pt x="36" y="40"/>
                      <a:pt x="36" y="42"/>
                    </a:cubicBezTo>
                    <a:cubicBezTo>
                      <a:pt x="36" y="45"/>
                      <a:pt x="39" y="48"/>
                      <a:pt x="42" y="48"/>
                    </a:cubicBezTo>
                    <a:cubicBezTo>
                      <a:pt x="43" y="48"/>
                      <a:pt x="45" y="47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7" y="45"/>
                      <a:pt x="47" y="43"/>
                      <a:pt x="47" y="42"/>
                    </a:cubicBezTo>
                    <a:cubicBezTo>
                      <a:pt x="47" y="40"/>
                      <a:pt x="47" y="39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lose/>
                    <a:moveTo>
                      <a:pt x="19" y="56"/>
                    </a:moveTo>
                    <a:cubicBezTo>
                      <a:pt x="19" y="56"/>
                      <a:pt x="19" y="56"/>
                      <a:pt x="19" y="56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19" y="56"/>
                      <a:pt x="19" y="56"/>
                      <a:pt x="19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8" name="Freeform 20"/>
              <p:cNvSpPr>
                <a:spLocks noEditPoints="1"/>
              </p:cNvSpPr>
              <p:nvPr/>
            </p:nvSpPr>
            <p:spPr bwMode="auto">
              <a:xfrm>
                <a:off x="2769" y="1428"/>
                <a:ext cx="222" cy="220"/>
              </a:xfrm>
              <a:custGeom>
                <a:avLst/>
                <a:gdLst>
                  <a:gd name="T0" fmla="*/ 14 w 99"/>
                  <a:gd name="T1" fmla="*/ 51 h 98"/>
                  <a:gd name="T2" fmla="*/ 14 w 99"/>
                  <a:gd name="T3" fmla="*/ 47 h 98"/>
                  <a:gd name="T4" fmla="*/ 5 w 99"/>
                  <a:gd name="T5" fmla="*/ 47 h 98"/>
                  <a:gd name="T6" fmla="*/ 4 w 99"/>
                  <a:gd name="T7" fmla="*/ 68 h 98"/>
                  <a:gd name="T8" fmla="*/ 15 w 99"/>
                  <a:gd name="T9" fmla="*/ 84 h 98"/>
                  <a:gd name="T10" fmla="*/ 69 w 99"/>
                  <a:gd name="T11" fmla="*/ 95 h 98"/>
                  <a:gd name="T12" fmla="*/ 85 w 99"/>
                  <a:gd name="T13" fmla="*/ 84 h 98"/>
                  <a:gd name="T14" fmla="*/ 95 w 99"/>
                  <a:gd name="T15" fmla="*/ 30 h 98"/>
                  <a:gd name="T16" fmla="*/ 85 w 99"/>
                  <a:gd name="T17" fmla="*/ 14 h 98"/>
                  <a:gd name="T18" fmla="*/ 50 w 99"/>
                  <a:gd name="T19" fmla="*/ 0 h 98"/>
                  <a:gd name="T20" fmla="*/ 31 w 99"/>
                  <a:gd name="T21" fmla="*/ 3 h 98"/>
                  <a:gd name="T22" fmla="*/ 22 w 99"/>
                  <a:gd name="T23" fmla="*/ 4 h 98"/>
                  <a:gd name="T24" fmla="*/ 14 w 99"/>
                  <a:gd name="T25" fmla="*/ 3 h 98"/>
                  <a:gd name="T26" fmla="*/ 15 w 99"/>
                  <a:gd name="T27" fmla="*/ 19 h 98"/>
                  <a:gd name="T28" fmla="*/ 31 w 99"/>
                  <a:gd name="T29" fmla="*/ 21 h 98"/>
                  <a:gd name="T30" fmla="*/ 31 w 99"/>
                  <a:gd name="T31" fmla="*/ 14 h 98"/>
                  <a:gd name="T32" fmla="*/ 33 w 99"/>
                  <a:gd name="T33" fmla="*/ 10 h 98"/>
                  <a:gd name="T34" fmla="*/ 47 w 99"/>
                  <a:gd name="T35" fmla="*/ 7 h 98"/>
                  <a:gd name="T36" fmla="*/ 50 w 99"/>
                  <a:gd name="T37" fmla="*/ 16 h 98"/>
                  <a:gd name="T38" fmla="*/ 52 w 99"/>
                  <a:gd name="T39" fmla="*/ 7 h 98"/>
                  <a:gd name="T40" fmla="*/ 69 w 99"/>
                  <a:gd name="T41" fmla="*/ 12 h 98"/>
                  <a:gd name="T42" fmla="*/ 68 w 99"/>
                  <a:gd name="T43" fmla="*/ 17 h 98"/>
                  <a:gd name="T44" fmla="*/ 73 w 99"/>
                  <a:gd name="T45" fmla="*/ 14 h 98"/>
                  <a:gd name="T46" fmla="*/ 85 w 99"/>
                  <a:gd name="T47" fmla="*/ 26 h 98"/>
                  <a:gd name="T48" fmla="*/ 82 w 99"/>
                  <a:gd name="T49" fmla="*/ 30 h 98"/>
                  <a:gd name="T50" fmla="*/ 87 w 99"/>
                  <a:gd name="T51" fmla="*/ 30 h 98"/>
                  <a:gd name="T52" fmla="*/ 88 w 99"/>
                  <a:gd name="T53" fmla="*/ 33 h 98"/>
                  <a:gd name="T54" fmla="*/ 85 w 99"/>
                  <a:gd name="T55" fmla="*/ 47 h 98"/>
                  <a:gd name="T56" fmla="*/ 85 w 99"/>
                  <a:gd name="T57" fmla="*/ 51 h 98"/>
                  <a:gd name="T58" fmla="*/ 87 w 99"/>
                  <a:gd name="T59" fmla="*/ 68 h 98"/>
                  <a:gd name="T60" fmla="*/ 82 w 99"/>
                  <a:gd name="T61" fmla="*/ 68 h 98"/>
                  <a:gd name="T62" fmla="*/ 85 w 99"/>
                  <a:gd name="T63" fmla="*/ 72 h 98"/>
                  <a:gd name="T64" fmla="*/ 73 w 99"/>
                  <a:gd name="T65" fmla="*/ 84 h 98"/>
                  <a:gd name="T66" fmla="*/ 68 w 99"/>
                  <a:gd name="T67" fmla="*/ 81 h 98"/>
                  <a:gd name="T68" fmla="*/ 69 w 99"/>
                  <a:gd name="T69" fmla="*/ 86 h 98"/>
                  <a:gd name="T70" fmla="*/ 66 w 99"/>
                  <a:gd name="T71" fmla="*/ 88 h 98"/>
                  <a:gd name="T72" fmla="*/ 52 w 99"/>
                  <a:gd name="T73" fmla="*/ 84 h 98"/>
                  <a:gd name="T74" fmla="*/ 47 w 99"/>
                  <a:gd name="T75" fmla="*/ 84 h 98"/>
                  <a:gd name="T76" fmla="*/ 31 w 99"/>
                  <a:gd name="T77" fmla="*/ 86 h 98"/>
                  <a:gd name="T78" fmla="*/ 31 w 99"/>
                  <a:gd name="T79" fmla="*/ 81 h 98"/>
                  <a:gd name="T80" fmla="*/ 27 w 99"/>
                  <a:gd name="T81" fmla="*/ 84 h 98"/>
                  <a:gd name="T82" fmla="*/ 15 w 99"/>
                  <a:gd name="T83" fmla="*/ 72 h 98"/>
                  <a:gd name="T84" fmla="*/ 17 w 99"/>
                  <a:gd name="T85" fmla="*/ 68 h 98"/>
                  <a:gd name="T86" fmla="*/ 12 w 99"/>
                  <a:gd name="T87" fmla="*/ 68 h 98"/>
                  <a:gd name="T88" fmla="*/ 11 w 99"/>
                  <a:gd name="T89" fmla="*/ 65 h 98"/>
                  <a:gd name="T90" fmla="*/ 46 w 99"/>
                  <a:gd name="T91" fmla="*/ 23 h 98"/>
                  <a:gd name="T92" fmla="*/ 50 w 99"/>
                  <a:gd name="T93" fmla="*/ 19 h 98"/>
                  <a:gd name="T94" fmla="*/ 53 w 99"/>
                  <a:gd name="T95" fmla="*/ 47 h 98"/>
                  <a:gd name="T96" fmla="*/ 77 w 99"/>
                  <a:gd name="T97" fmla="*/ 65 h 98"/>
                  <a:gd name="T98" fmla="*/ 48 w 99"/>
                  <a:gd name="T99" fmla="*/ 52 h 98"/>
                  <a:gd name="T100" fmla="*/ 46 w 99"/>
                  <a:gd name="T101" fmla="*/ 2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" h="98">
                    <a:moveTo>
                      <a:pt x="8" y="51"/>
                    </a:moveTo>
                    <a:cubicBezTo>
                      <a:pt x="14" y="51"/>
                      <a:pt x="14" y="51"/>
                      <a:pt x="14" y="51"/>
                    </a:cubicBezTo>
                    <a:cubicBezTo>
                      <a:pt x="16" y="51"/>
                      <a:pt x="17" y="50"/>
                      <a:pt x="17" y="49"/>
                    </a:cubicBezTo>
                    <a:cubicBezTo>
                      <a:pt x="17" y="48"/>
                      <a:pt x="16" y="47"/>
                      <a:pt x="14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2" y="47"/>
                      <a:pt x="0" y="47"/>
                      <a:pt x="0" y="51"/>
                    </a:cubicBezTo>
                    <a:cubicBezTo>
                      <a:pt x="1" y="57"/>
                      <a:pt x="2" y="63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7" y="74"/>
                      <a:pt x="10" y="79"/>
                      <a:pt x="15" y="84"/>
                    </a:cubicBezTo>
                    <a:cubicBezTo>
                      <a:pt x="24" y="93"/>
                      <a:pt x="36" y="98"/>
                      <a:pt x="50" y="98"/>
                    </a:cubicBezTo>
                    <a:cubicBezTo>
                      <a:pt x="56" y="98"/>
                      <a:pt x="63" y="97"/>
                      <a:pt x="69" y="95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75" y="92"/>
                      <a:pt x="80" y="88"/>
                      <a:pt x="85" y="84"/>
                    </a:cubicBezTo>
                    <a:cubicBezTo>
                      <a:pt x="94" y="75"/>
                      <a:pt x="99" y="63"/>
                      <a:pt x="99" y="49"/>
                    </a:cubicBezTo>
                    <a:cubicBezTo>
                      <a:pt x="99" y="42"/>
                      <a:pt x="98" y="36"/>
                      <a:pt x="95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3" y="24"/>
                      <a:pt x="89" y="19"/>
                      <a:pt x="85" y="14"/>
                    </a:cubicBezTo>
                    <a:cubicBezTo>
                      <a:pt x="80" y="10"/>
                      <a:pt x="75" y="6"/>
                      <a:pt x="69" y="3"/>
                    </a:cubicBezTo>
                    <a:cubicBezTo>
                      <a:pt x="63" y="1"/>
                      <a:pt x="56" y="0"/>
                      <a:pt x="50" y="0"/>
                    </a:cubicBezTo>
                    <a:cubicBezTo>
                      <a:pt x="43" y="0"/>
                      <a:pt x="37" y="1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7" y="5"/>
                      <a:pt x="24" y="6"/>
                      <a:pt x="22" y="8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6" y="0"/>
                      <a:pt x="15" y="1"/>
                      <a:pt x="14" y="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4" y="19"/>
                      <a:pt x="15" y="19"/>
                    </a:cubicBezTo>
                    <a:cubicBezTo>
                      <a:pt x="15" y="20"/>
                      <a:pt x="16" y="21"/>
                      <a:pt x="17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1"/>
                      <a:pt x="34" y="20"/>
                      <a:pt x="35" y="18"/>
                    </a:cubicBezTo>
                    <a:cubicBezTo>
                      <a:pt x="35" y="16"/>
                      <a:pt x="33" y="14"/>
                      <a:pt x="31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2"/>
                      <a:pt x="31" y="11"/>
                      <a:pt x="33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8" y="9"/>
                      <a:pt x="43" y="7"/>
                      <a:pt x="47" y="7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5"/>
                      <a:pt x="48" y="16"/>
                      <a:pt x="50" y="16"/>
                    </a:cubicBezTo>
                    <a:cubicBezTo>
                      <a:pt x="51" y="16"/>
                      <a:pt x="52" y="15"/>
                      <a:pt x="52" y="14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7" y="7"/>
                      <a:pt x="61" y="9"/>
                      <a:pt x="66" y="10"/>
                    </a:cubicBezTo>
                    <a:cubicBezTo>
                      <a:pt x="67" y="11"/>
                      <a:pt x="68" y="11"/>
                      <a:pt x="69" y="12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5"/>
                      <a:pt x="67" y="16"/>
                      <a:pt x="68" y="17"/>
                    </a:cubicBezTo>
                    <a:cubicBezTo>
                      <a:pt x="69" y="17"/>
                      <a:pt x="71" y="17"/>
                      <a:pt x="71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5" y="16"/>
                      <a:pt x="77" y="17"/>
                      <a:pt x="79" y="19"/>
                    </a:cubicBezTo>
                    <a:cubicBezTo>
                      <a:pt x="81" y="21"/>
                      <a:pt x="83" y="24"/>
                      <a:pt x="85" y="2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2" y="28"/>
                      <a:pt x="81" y="29"/>
                      <a:pt x="82" y="30"/>
                    </a:cubicBezTo>
                    <a:cubicBezTo>
                      <a:pt x="83" y="31"/>
                      <a:pt x="84" y="32"/>
                      <a:pt x="85" y="31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1"/>
                      <a:pt x="88" y="32"/>
                      <a:pt x="88" y="33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90" y="37"/>
                      <a:pt x="91" y="42"/>
                      <a:pt x="91" y="47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4" y="47"/>
                      <a:pt x="83" y="48"/>
                      <a:pt x="83" y="49"/>
                    </a:cubicBezTo>
                    <a:cubicBezTo>
                      <a:pt x="83" y="50"/>
                      <a:pt x="84" y="51"/>
                      <a:pt x="85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7"/>
                      <a:pt x="90" y="63"/>
                      <a:pt x="87" y="68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4" y="66"/>
                      <a:pt x="83" y="67"/>
                      <a:pt x="82" y="68"/>
                    </a:cubicBezTo>
                    <a:cubicBezTo>
                      <a:pt x="81" y="69"/>
                      <a:pt x="82" y="70"/>
                      <a:pt x="83" y="71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83" y="74"/>
                      <a:pt x="81" y="77"/>
                      <a:pt x="79" y="79"/>
                    </a:cubicBezTo>
                    <a:cubicBezTo>
                      <a:pt x="77" y="81"/>
                      <a:pt x="75" y="82"/>
                      <a:pt x="73" y="84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1"/>
                      <a:pt x="69" y="81"/>
                      <a:pt x="68" y="81"/>
                    </a:cubicBezTo>
                    <a:cubicBezTo>
                      <a:pt x="67" y="82"/>
                      <a:pt x="67" y="83"/>
                      <a:pt x="67" y="84"/>
                    </a:cubicBezTo>
                    <a:cubicBezTo>
                      <a:pt x="69" y="86"/>
                      <a:pt x="69" y="86"/>
                      <a:pt x="69" y="86"/>
                    </a:cubicBezTo>
                    <a:cubicBezTo>
                      <a:pt x="68" y="87"/>
                      <a:pt x="67" y="87"/>
                      <a:pt x="66" y="8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1" y="89"/>
                      <a:pt x="57" y="91"/>
                      <a:pt x="52" y="91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3"/>
                      <a:pt x="51" y="82"/>
                      <a:pt x="50" y="82"/>
                    </a:cubicBezTo>
                    <a:cubicBezTo>
                      <a:pt x="48" y="82"/>
                      <a:pt x="47" y="83"/>
                      <a:pt x="47" y="84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41" y="91"/>
                      <a:pt x="36" y="89"/>
                      <a:pt x="31" y="86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3"/>
                      <a:pt x="32" y="82"/>
                      <a:pt x="31" y="81"/>
                    </a:cubicBezTo>
                    <a:cubicBezTo>
                      <a:pt x="30" y="81"/>
                      <a:pt x="29" y="81"/>
                      <a:pt x="28" y="82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4" y="82"/>
                      <a:pt x="22" y="81"/>
                      <a:pt x="20" y="79"/>
                    </a:cubicBezTo>
                    <a:cubicBezTo>
                      <a:pt x="18" y="77"/>
                      <a:pt x="16" y="74"/>
                      <a:pt x="15" y="72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8" y="70"/>
                      <a:pt x="18" y="69"/>
                      <a:pt x="17" y="68"/>
                    </a:cubicBezTo>
                    <a:cubicBezTo>
                      <a:pt x="17" y="67"/>
                      <a:pt x="15" y="66"/>
                      <a:pt x="14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67"/>
                      <a:pt x="11" y="66"/>
                      <a:pt x="11" y="65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9" y="61"/>
                      <a:pt x="8" y="56"/>
                      <a:pt x="8" y="51"/>
                    </a:cubicBezTo>
                    <a:close/>
                    <a:moveTo>
                      <a:pt x="46" y="2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8" y="19"/>
                      <a:pt x="50" y="19"/>
                    </a:cubicBezTo>
                    <a:cubicBezTo>
                      <a:pt x="52" y="19"/>
                      <a:pt x="53" y="21"/>
                      <a:pt x="53" y="23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7" y="61"/>
                      <a:pt x="78" y="63"/>
                      <a:pt x="77" y="65"/>
                    </a:cubicBezTo>
                    <a:cubicBezTo>
                      <a:pt x="76" y="67"/>
                      <a:pt x="74" y="67"/>
                      <a:pt x="72" y="66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7" y="52"/>
                      <a:pt x="46" y="50"/>
                      <a:pt x="46" y="49"/>
                    </a:cubicBezTo>
                    <a:cubicBezTo>
                      <a:pt x="46" y="23"/>
                      <a:pt x="46" y="23"/>
                      <a:pt x="46" y="23"/>
                    </a:cubicBezTo>
                    <a:close/>
                  </a:path>
                </a:pathLst>
              </a:custGeom>
              <a:solidFill>
                <a:srgbClr val="EF6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90" name="Text Box 22"/>
            <p:cNvSpPr txBox="1">
              <a:spLocks noChangeArrowheads="1"/>
            </p:cNvSpPr>
            <p:nvPr/>
          </p:nvSpPr>
          <p:spPr bwMode="auto">
            <a:xfrm>
              <a:off x="4306889" y="1764508"/>
              <a:ext cx="3524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solidFill>
                    <a:srgbClr val="EF6541"/>
                  </a:solidFill>
                </a:rPr>
                <a:t>01</a:t>
              </a: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5348289" y="2696369"/>
              <a:ext cx="352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32792" name="Text Box 24"/>
            <p:cNvSpPr txBox="1">
              <a:spLocks noChangeArrowheads="1"/>
            </p:cNvSpPr>
            <p:nvPr/>
          </p:nvSpPr>
          <p:spPr bwMode="auto">
            <a:xfrm>
              <a:off x="3235326" y="2696369"/>
              <a:ext cx="352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61075" y="3674270"/>
            <a:ext cx="2760663" cy="590931"/>
            <a:chOff x="6061075" y="3674270"/>
            <a:chExt cx="2760663" cy="590931"/>
          </a:xfrm>
        </p:grpSpPr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6732588" y="3674270"/>
              <a:ext cx="20891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6061075" y="3710782"/>
              <a:ext cx="649288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0955" y="1368877"/>
            <a:ext cx="2384426" cy="2732086"/>
            <a:chOff x="560955" y="1368877"/>
            <a:chExt cx="2384426" cy="2732086"/>
          </a:xfrm>
        </p:grpSpPr>
        <p:sp>
          <p:nvSpPr>
            <p:cNvPr id="32801" name="Oval 33"/>
            <p:cNvSpPr>
              <a:spLocks noChangeArrowheads="1"/>
            </p:cNvSpPr>
            <p:nvPr/>
          </p:nvSpPr>
          <p:spPr bwMode="auto">
            <a:xfrm>
              <a:off x="713355" y="3367538"/>
              <a:ext cx="406400" cy="407988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2" name="Oval 34"/>
            <p:cNvSpPr>
              <a:spLocks noChangeArrowheads="1"/>
            </p:cNvSpPr>
            <p:nvPr/>
          </p:nvSpPr>
          <p:spPr bwMode="auto">
            <a:xfrm>
              <a:off x="1865880" y="3367538"/>
              <a:ext cx="407988" cy="407988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803" name="Group 35"/>
            <p:cNvGrpSpPr/>
            <p:nvPr/>
          </p:nvGrpSpPr>
          <p:grpSpPr bwMode="auto">
            <a:xfrm>
              <a:off x="2007168" y="3483426"/>
              <a:ext cx="133350" cy="171450"/>
              <a:chOff x="0" y="0"/>
              <a:chExt cx="109" cy="141"/>
            </a:xfrm>
          </p:grpSpPr>
          <p:sp>
            <p:nvSpPr>
              <p:cNvPr id="32804" name="Freeform 36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41"/>
              </a:xfrm>
              <a:custGeom>
                <a:avLst/>
                <a:gdLst>
                  <a:gd name="T0" fmla="*/ 75 w 109"/>
                  <a:gd name="T1" fmla="*/ 0 h 141"/>
                  <a:gd name="T2" fmla="*/ 0 w 109"/>
                  <a:gd name="T3" fmla="*/ 0 h 141"/>
                  <a:gd name="T4" fmla="*/ 0 w 109"/>
                  <a:gd name="T5" fmla="*/ 141 h 141"/>
                  <a:gd name="T6" fmla="*/ 109 w 109"/>
                  <a:gd name="T7" fmla="*/ 141 h 141"/>
                  <a:gd name="T8" fmla="*/ 109 w 109"/>
                  <a:gd name="T9" fmla="*/ 34 h 141"/>
                  <a:gd name="T10" fmla="*/ 75 w 109"/>
                  <a:gd name="T11" fmla="*/ 0 h 141"/>
                  <a:gd name="T12" fmla="*/ 13 w 109"/>
                  <a:gd name="T13" fmla="*/ 128 h 141"/>
                  <a:gd name="T14" fmla="*/ 13 w 109"/>
                  <a:gd name="T15" fmla="*/ 13 h 141"/>
                  <a:gd name="T16" fmla="*/ 68 w 109"/>
                  <a:gd name="T17" fmla="*/ 13 h 141"/>
                  <a:gd name="T18" fmla="*/ 68 w 109"/>
                  <a:gd name="T19" fmla="*/ 43 h 141"/>
                  <a:gd name="T20" fmla="*/ 96 w 109"/>
                  <a:gd name="T21" fmla="*/ 43 h 141"/>
                  <a:gd name="T22" fmla="*/ 96 w 109"/>
                  <a:gd name="T23" fmla="*/ 128 h 141"/>
                  <a:gd name="T24" fmla="*/ 13 w 109"/>
                  <a:gd name="T25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41">
                    <a:moveTo>
                      <a:pt x="75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109" y="141"/>
                    </a:lnTo>
                    <a:lnTo>
                      <a:pt x="109" y="34"/>
                    </a:lnTo>
                    <a:lnTo>
                      <a:pt x="75" y="0"/>
                    </a:lnTo>
                    <a:close/>
                    <a:moveTo>
                      <a:pt x="13" y="128"/>
                    </a:moveTo>
                    <a:lnTo>
                      <a:pt x="13" y="13"/>
                    </a:lnTo>
                    <a:lnTo>
                      <a:pt x="68" y="13"/>
                    </a:lnTo>
                    <a:lnTo>
                      <a:pt x="68" y="43"/>
                    </a:lnTo>
                    <a:lnTo>
                      <a:pt x="96" y="43"/>
                    </a:lnTo>
                    <a:lnTo>
                      <a:pt x="96" y="128"/>
                    </a:lnTo>
                    <a:lnTo>
                      <a:pt x="13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5" name="Freeform 37"/>
              <p:cNvSpPr/>
              <p:nvPr/>
            </p:nvSpPr>
            <p:spPr bwMode="auto">
              <a:xfrm>
                <a:off x="32" y="48"/>
                <a:ext cx="43" cy="47"/>
              </a:xfrm>
              <a:custGeom>
                <a:avLst/>
                <a:gdLst>
                  <a:gd name="T0" fmla="*/ 29 w 43"/>
                  <a:gd name="T1" fmla="*/ 23 h 47"/>
                  <a:gd name="T2" fmla="*/ 29 w 43"/>
                  <a:gd name="T3" fmla="*/ 0 h 47"/>
                  <a:gd name="T4" fmla="*/ 16 w 43"/>
                  <a:gd name="T5" fmla="*/ 0 h 47"/>
                  <a:gd name="T6" fmla="*/ 16 w 43"/>
                  <a:gd name="T7" fmla="*/ 23 h 47"/>
                  <a:gd name="T8" fmla="*/ 9 w 43"/>
                  <a:gd name="T9" fmla="*/ 16 h 47"/>
                  <a:gd name="T10" fmla="*/ 0 w 43"/>
                  <a:gd name="T11" fmla="*/ 25 h 47"/>
                  <a:gd name="T12" fmla="*/ 21 w 43"/>
                  <a:gd name="T13" fmla="*/ 47 h 47"/>
                  <a:gd name="T14" fmla="*/ 43 w 43"/>
                  <a:gd name="T15" fmla="*/ 25 h 47"/>
                  <a:gd name="T16" fmla="*/ 36 w 43"/>
                  <a:gd name="T17" fmla="*/ 16 h 47"/>
                  <a:gd name="T18" fmla="*/ 29 w 43"/>
                  <a:gd name="T1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7">
                    <a:moveTo>
                      <a:pt x="29" y="23"/>
                    </a:moveTo>
                    <a:lnTo>
                      <a:pt x="29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9" y="16"/>
                    </a:lnTo>
                    <a:lnTo>
                      <a:pt x="0" y="25"/>
                    </a:lnTo>
                    <a:lnTo>
                      <a:pt x="21" y="47"/>
                    </a:lnTo>
                    <a:lnTo>
                      <a:pt x="43" y="25"/>
                    </a:lnTo>
                    <a:lnTo>
                      <a:pt x="36" y="16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6" name="Rectangle 38"/>
              <p:cNvSpPr>
                <a:spLocks noChangeArrowheads="1"/>
              </p:cNvSpPr>
              <p:nvPr/>
            </p:nvSpPr>
            <p:spPr bwMode="auto">
              <a:xfrm>
                <a:off x="37" y="102"/>
                <a:ext cx="34" cy="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07" name="Group 39"/>
            <p:cNvGrpSpPr/>
            <p:nvPr/>
          </p:nvGrpSpPr>
          <p:grpSpPr bwMode="auto">
            <a:xfrm>
              <a:off x="829244" y="3483426"/>
              <a:ext cx="174625" cy="171450"/>
              <a:chOff x="0" y="0"/>
              <a:chExt cx="141" cy="141"/>
            </a:xfrm>
          </p:grpSpPr>
          <p:sp>
            <p:nvSpPr>
              <p:cNvPr id="32808" name="Freeform 40"/>
              <p:cNvSpPr>
                <a:spLocks noEditPoints="1"/>
              </p:cNvSpPr>
              <p:nvPr/>
            </p:nvSpPr>
            <p:spPr bwMode="auto">
              <a:xfrm>
                <a:off x="79" y="79"/>
                <a:ext cx="62" cy="62"/>
              </a:xfrm>
              <a:custGeom>
                <a:avLst/>
                <a:gdLst>
                  <a:gd name="T0" fmla="*/ 62 w 62"/>
                  <a:gd name="T1" fmla="*/ 62 h 62"/>
                  <a:gd name="T2" fmla="*/ 0 w 62"/>
                  <a:gd name="T3" fmla="*/ 62 h 62"/>
                  <a:gd name="T4" fmla="*/ 0 w 62"/>
                  <a:gd name="T5" fmla="*/ 0 h 62"/>
                  <a:gd name="T6" fmla="*/ 62 w 62"/>
                  <a:gd name="T7" fmla="*/ 0 h 62"/>
                  <a:gd name="T8" fmla="*/ 62 w 62"/>
                  <a:gd name="T9" fmla="*/ 62 h 62"/>
                  <a:gd name="T10" fmla="*/ 10 w 62"/>
                  <a:gd name="T11" fmla="*/ 49 h 62"/>
                  <a:gd name="T12" fmla="*/ 49 w 62"/>
                  <a:gd name="T13" fmla="*/ 49 h 62"/>
                  <a:gd name="T14" fmla="*/ 49 w 62"/>
                  <a:gd name="T15" fmla="*/ 12 h 62"/>
                  <a:gd name="T16" fmla="*/ 10 w 62"/>
                  <a:gd name="T17" fmla="*/ 12 h 62"/>
                  <a:gd name="T18" fmla="*/ 10 w 62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62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2"/>
                    </a:lnTo>
                    <a:close/>
                    <a:moveTo>
                      <a:pt x="10" y="49"/>
                    </a:moveTo>
                    <a:lnTo>
                      <a:pt x="49" y="49"/>
                    </a:lnTo>
                    <a:lnTo>
                      <a:pt x="49" y="12"/>
                    </a:lnTo>
                    <a:lnTo>
                      <a:pt x="10" y="12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9" name="Freeform 41"/>
              <p:cNvSpPr>
                <a:spLocks noEditPoints="1"/>
              </p:cNvSpPr>
              <p:nvPr/>
            </p:nvSpPr>
            <p:spPr bwMode="auto">
              <a:xfrm>
                <a:off x="0" y="79"/>
                <a:ext cx="63" cy="62"/>
              </a:xfrm>
              <a:custGeom>
                <a:avLst/>
                <a:gdLst>
                  <a:gd name="T0" fmla="*/ 63 w 63"/>
                  <a:gd name="T1" fmla="*/ 62 h 62"/>
                  <a:gd name="T2" fmla="*/ 0 w 63"/>
                  <a:gd name="T3" fmla="*/ 62 h 62"/>
                  <a:gd name="T4" fmla="*/ 0 w 63"/>
                  <a:gd name="T5" fmla="*/ 0 h 62"/>
                  <a:gd name="T6" fmla="*/ 63 w 63"/>
                  <a:gd name="T7" fmla="*/ 0 h 62"/>
                  <a:gd name="T8" fmla="*/ 63 w 63"/>
                  <a:gd name="T9" fmla="*/ 62 h 62"/>
                  <a:gd name="T10" fmla="*/ 13 w 63"/>
                  <a:gd name="T11" fmla="*/ 49 h 62"/>
                  <a:gd name="T12" fmla="*/ 50 w 63"/>
                  <a:gd name="T13" fmla="*/ 49 h 62"/>
                  <a:gd name="T14" fmla="*/ 50 w 63"/>
                  <a:gd name="T15" fmla="*/ 12 h 62"/>
                  <a:gd name="T16" fmla="*/ 13 w 63"/>
                  <a:gd name="T17" fmla="*/ 12 h 62"/>
                  <a:gd name="T18" fmla="*/ 13 w 63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63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2"/>
                    </a:lnTo>
                    <a:close/>
                    <a:moveTo>
                      <a:pt x="13" y="49"/>
                    </a:moveTo>
                    <a:lnTo>
                      <a:pt x="50" y="49"/>
                    </a:lnTo>
                    <a:lnTo>
                      <a:pt x="50" y="12"/>
                    </a:lnTo>
                    <a:lnTo>
                      <a:pt x="13" y="12"/>
                    </a:ln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0" name="Freeform 42"/>
              <p:cNvSpPr>
                <a:spLocks noEditPoints="1"/>
              </p:cNvSpPr>
              <p:nvPr/>
            </p:nvSpPr>
            <p:spPr bwMode="auto">
              <a:xfrm>
                <a:off x="79" y="0"/>
                <a:ext cx="62" cy="63"/>
              </a:xfrm>
              <a:custGeom>
                <a:avLst/>
                <a:gdLst>
                  <a:gd name="T0" fmla="*/ 62 w 62"/>
                  <a:gd name="T1" fmla="*/ 63 h 63"/>
                  <a:gd name="T2" fmla="*/ 0 w 62"/>
                  <a:gd name="T3" fmla="*/ 63 h 63"/>
                  <a:gd name="T4" fmla="*/ 0 w 62"/>
                  <a:gd name="T5" fmla="*/ 0 h 63"/>
                  <a:gd name="T6" fmla="*/ 62 w 62"/>
                  <a:gd name="T7" fmla="*/ 0 h 63"/>
                  <a:gd name="T8" fmla="*/ 62 w 62"/>
                  <a:gd name="T9" fmla="*/ 63 h 63"/>
                  <a:gd name="T10" fmla="*/ 10 w 62"/>
                  <a:gd name="T11" fmla="*/ 52 h 63"/>
                  <a:gd name="T12" fmla="*/ 49 w 62"/>
                  <a:gd name="T13" fmla="*/ 52 h 63"/>
                  <a:gd name="T14" fmla="*/ 49 w 62"/>
                  <a:gd name="T15" fmla="*/ 13 h 63"/>
                  <a:gd name="T16" fmla="*/ 10 w 62"/>
                  <a:gd name="T17" fmla="*/ 13 h 63"/>
                  <a:gd name="T18" fmla="*/ 10 w 62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3">
                    <a:moveTo>
                      <a:pt x="6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3"/>
                    </a:lnTo>
                    <a:close/>
                    <a:moveTo>
                      <a:pt x="10" y="52"/>
                    </a:moveTo>
                    <a:lnTo>
                      <a:pt x="49" y="52"/>
                    </a:lnTo>
                    <a:lnTo>
                      <a:pt x="49" y="13"/>
                    </a:lnTo>
                    <a:lnTo>
                      <a:pt x="10" y="13"/>
                    </a:lnTo>
                    <a:lnTo>
                      <a:pt x="1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1" name="Freeform 43"/>
              <p:cNvSpPr>
                <a:spLocks noEditPoints="1"/>
              </p:cNvSpPr>
              <p:nvPr/>
            </p:nvSpPr>
            <p:spPr bwMode="auto">
              <a:xfrm>
                <a:off x="0" y="0"/>
                <a:ext cx="63" cy="63"/>
              </a:xfrm>
              <a:custGeom>
                <a:avLst/>
                <a:gdLst>
                  <a:gd name="T0" fmla="*/ 63 w 63"/>
                  <a:gd name="T1" fmla="*/ 63 h 63"/>
                  <a:gd name="T2" fmla="*/ 0 w 63"/>
                  <a:gd name="T3" fmla="*/ 63 h 63"/>
                  <a:gd name="T4" fmla="*/ 0 w 63"/>
                  <a:gd name="T5" fmla="*/ 0 h 63"/>
                  <a:gd name="T6" fmla="*/ 63 w 63"/>
                  <a:gd name="T7" fmla="*/ 0 h 63"/>
                  <a:gd name="T8" fmla="*/ 63 w 63"/>
                  <a:gd name="T9" fmla="*/ 63 h 63"/>
                  <a:gd name="T10" fmla="*/ 13 w 63"/>
                  <a:gd name="T11" fmla="*/ 52 h 63"/>
                  <a:gd name="T12" fmla="*/ 50 w 63"/>
                  <a:gd name="T13" fmla="*/ 52 h 63"/>
                  <a:gd name="T14" fmla="*/ 50 w 63"/>
                  <a:gd name="T15" fmla="*/ 13 h 63"/>
                  <a:gd name="T16" fmla="*/ 13 w 63"/>
                  <a:gd name="T17" fmla="*/ 13 h 63"/>
                  <a:gd name="T18" fmla="*/ 13 w 63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3"/>
                    </a:lnTo>
                    <a:close/>
                    <a:moveTo>
                      <a:pt x="13" y="52"/>
                    </a:moveTo>
                    <a:lnTo>
                      <a:pt x="50" y="52"/>
                    </a:lnTo>
                    <a:lnTo>
                      <a:pt x="50" y="13"/>
                    </a:lnTo>
                    <a:lnTo>
                      <a:pt x="13" y="1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812" name="Rectangle 44"/>
            <p:cNvSpPr>
              <a:spLocks noChangeArrowheads="1"/>
            </p:cNvSpPr>
            <p:nvPr/>
          </p:nvSpPr>
          <p:spPr bwMode="auto">
            <a:xfrm>
              <a:off x="568894" y="1368877"/>
              <a:ext cx="2376487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chemeClr val="bg1"/>
                  </a:solidFill>
                </a:rPr>
                <a:t>WHAT MAKES US</a:t>
              </a:r>
              <a:r>
                <a:rPr lang="zh-CN" altLang="en-US" sz="1000" b="1">
                  <a:solidFill>
                    <a:schemeClr val="bg1"/>
                  </a:solidFill>
                </a:rPr>
                <a:t> DIFFERENT </a:t>
              </a:r>
              <a:r>
                <a:rPr lang="zh-CN" altLang="en-US" sz="1000">
                  <a:solidFill>
                    <a:schemeClr val="bg1"/>
                  </a:solidFill>
                </a:rPr>
                <a:t>？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32813" name="Rectangle 45"/>
            <p:cNvSpPr>
              <a:spLocks noChangeArrowheads="1"/>
            </p:cNvSpPr>
            <p:nvPr/>
          </p:nvSpPr>
          <p:spPr bwMode="auto">
            <a:xfrm>
              <a:off x="1724593" y="3886651"/>
              <a:ext cx="633412" cy="2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Creative </a:t>
              </a:r>
            </a:p>
          </p:txBody>
        </p:sp>
        <p:sp>
          <p:nvSpPr>
            <p:cNvPr id="32814" name="Rectangle 46"/>
            <p:cNvSpPr>
              <a:spLocks noChangeArrowheads="1"/>
            </p:cNvSpPr>
            <p:nvPr/>
          </p:nvSpPr>
          <p:spPr bwMode="auto">
            <a:xfrm>
              <a:off x="560955" y="3886651"/>
              <a:ext cx="717550" cy="2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Marketing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61075" y="1780383"/>
            <a:ext cx="2760663" cy="750886"/>
            <a:chOff x="6061075" y="1780383"/>
            <a:chExt cx="2760663" cy="750886"/>
          </a:xfrm>
        </p:grpSpPr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6732588" y="1780383"/>
              <a:ext cx="20891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6061075" y="1816895"/>
              <a:ext cx="649288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>
              <a:off x="6227764" y="2531269"/>
              <a:ext cx="25923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61075" y="2705895"/>
            <a:ext cx="2760663" cy="777874"/>
            <a:chOff x="6061075" y="2705895"/>
            <a:chExt cx="2760663" cy="777874"/>
          </a:xfrm>
        </p:grpSpPr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6732588" y="2705895"/>
              <a:ext cx="20891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2796" name="Rectangle 28"/>
            <p:cNvSpPr>
              <a:spLocks noChangeArrowheads="1"/>
            </p:cNvSpPr>
            <p:nvPr/>
          </p:nvSpPr>
          <p:spPr bwMode="auto">
            <a:xfrm>
              <a:off x="6061075" y="2742407"/>
              <a:ext cx="649288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32816" name="Line 48"/>
            <p:cNvSpPr>
              <a:spLocks noChangeShapeType="1"/>
            </p:cNvSpPr>
            <p:nvPr/>
          </p:nvSpPr>
          <p:spPr bwMode="auto">
            <a:xfrm>
              <a:off x="6227764" y="3483769"/>
              <a:ext cx="25923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028700" y="1946843"/>
            <a:ext cx="719138" cy="468312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706564" y="1513456"/>
            <a:ext cx="719137" cy="466725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928939" y="1946843"/>
            <a:ext cx="719137" cy="468312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608389" y="1513456"/>
            <a:ext cx="719137" cy="466725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832350" y="1946843"/>
            <a:ext cx="719138" cy="468312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510214" y="1513456"/>
            <a:ext cx="719137" cy="466725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700839" y="1946843"/>
            <a:ext cx="719137" cy="468312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7380289" y="1513456"/>
            <a:ext cx="719137" cy="466725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4" name="Freeform 14"/>
          <p:cNvSpPr/>
          <p:nvPr/>
        </p:nvSpPr>
        <p:spPr bwMode="auto">
          <a:xfrm>
            <a:off x="0" y="1730943"/>
            <a:ext cx="8788400" cy="514350"/>
          </a:xfrm>
          <a:custGeom>
            <a:avLst/>
            <a:gdLst>
              <a:gd name="T0" fmla="*/ 5518 w 5536"/>
              <a:gd name="T1" fmla="*/ 196 h 324"/>
              <a:gd name="T2" fmla="*/ 5518 w 5536"/>
              <a:gd name="T3" fmla="*/ 128 h 324"/>
              <a:gd name="T4" fmla="*/ 5408 w 5536"/>
              <a:gd name="T5" fmla="*/ 18 h 324"/>
              <a:gd name="T6" fmla="*/ 5374 w 5536"/>
              <a:gd name="T7" fmla="*/ 32 h 324"/>
              <a:gd name="T8" fmla="*/ 5374 w 5536"/>
              <a:gd name="T9" fmla="*/ 82 h 324"/>
              <a:gd name="T10" fmla="*/ 5326 w 5536"/>
              <a:gd name="T11" fmla="*/ 130 h 324"/>
              <a:gd name="T12" fmla="*/ 0 w 5536"/>
              <a:gd name="T13" fmla="*/ 130 h 324"/>
              <a:gd name="T14" fmla="*/ 1 w 5536"/>
              <a:gd name="T15" fmla="*/ 193 h 324"/>
              <a:gd name="T16" fmla="*/ 5326 w 5536"/>
              <a:gd name="T17" fmla="*/ 194 h 324"/>
              <a:gd name="T18" fmla="*/ 5374 w 5536"/>
              <a:gd name="T19" fmla="*/ 242 h 324"/>
              <a:gd name="T20" fmla="*/ 5374 w 5536"/>
              <a:gd name="T21" fmla="*/ 292 h 324"/>
              <a:gd name="T22" fmla="*/ 5408 w 5536"/>
              <a:gd name="T23" fmla="*/ 306 h 324"/>
              <a:gd name="T24" fmla="*/ 5518 w 5536"/>
              <a:gd name="T25" fmla="*/ 1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5" name="Freeform 15"/>
          <p:cNvSpPr/>
          <p:nvPr/>
        </p:nvSpPr>
        <p:spPr bwMode="auto">
          <a:xfrm>
            <a:off x="1028700" y="1513455"/>
            <a:ext cx="1397000" cy="901700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6" name="Freeform 16"/>
          <p:cNvSpPr/>
          <p:nvPr/>
        </p:nvSpPr>
        <p:spPr bwMode="auto">
          <a:xfrm>
            <a:off x="2928939" y="1513455"/>
            <a:ext cx="1398587" cy="901700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7" name="Freeform 17"/>
          <p:cNvSpPr/>
          <p:nvPr/>
        </p:nvSpPr>
        <p:spPr bwMode="auto">
          <a:xfrm>
            <a:off x="4832350" y="1513455"/>
            <a:ext cx="1397000" cy="901700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8" name="Freeform 18"/>
          <p:cNvSpPr/>
          <p:nvPr/>
        </p:nvSpPr>
        <p:spPr bwMode="auto">
          <a:xfrm>
            <a:off x="6700839" y="1513455"/>
            <a:ext cx="1398587" cy="901700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39" name="Group 19"/>
          <p:cNvGrpSpPr/>
          <p:nvPr/>
        </p:nvGrpSpPr>
        <p:grpSpPr bwMode="auto">
          <a:xfrm>
            <a:off x="7286625" y="1867469"/>
            <a:ext cx="241300" cy="217487"/>
            <a:chOff x="0" y="0"/>
            <a:chExt cx="152" cy="137"/>
          </a:xfrm>
        </p:grpSpPr>
        <p:sp>
          <p:nvSpPr>
            <p:cNvPr id="30740" name="Freeform 20"/>
            <p:cNvSpPr>
              <a:spLocks noEditPoints="1"/>
            </p:cNvSpPr>
            <p:nvPr/>
          </p:nvSpPr>
          <p:spPr bwMode="auto">
            <a:xfrm>
              <a:off x="0" y="0"/>
              <a:ext cx="109" cy="137"/>
            </a:xfrm>
            <a:custGeom>
              <a:avLst/>
              <a:gdLst>
                <a:gd name="T0" fmla="*/ 53 w 55"/>
                <a:gd name="T1" fmla="*/ 0 h 68"/>
                <a:gd name="T2" fmla="*/ 3 w 55"/>
                <a:gd name="T3" fmla="*/ 0 h 68"/>
                <a:gd name="T4" fmla="*/ 0 w 55"/>
                <a:gd name="T5" fmla="*/ 3 h 68"/>
                <a:gd name="T6" fmla="*/ 0 w 55"/>
                <a:gd name="T7" fmla="*/ 66 h 68"/>
                <a:gd name="T8" fmla="*/ 3 w 55"/>
                <a:gd name="T9" fmla="*/ 68 h 68"/>
                <a:gd name="T10" fmla="*/ 53 w 55"/>
                <a:gd name="T11" fmla="*/ 68 h 68"/>
                <a:gd name="T12" fmla="*/ 53 w 55"/>
                <a:gd name="T13" fmla="*/ 68 h 68"/>
                <a:gd name="T14" fmla="*/ 55 w 55"/>
                <a:gd name="T15" fmla="*/ 66 h 68"/>
                <a:gd name="T16" fmla="*/ 55 w 55"/>
                <a:gd name="T17" fmla="*/ 3 h 68"/>
                <a:gd name="T18" fmla="*/ 53 w 55"/>
                <a:gd name="T19" fmla="*/ 0 h 68"/>
                <a:gd name="T20" fmla="*/ 34 w 55"/>
                <a:gd name="T21" fmla="*/ 37 h 68"/>
                <a:gd name="T22" fmla="*/ 28 w 55"/>
                <a:gd name="T23" fmla="*/ 38 h 68"/>
                <a:gd name="T24" fmla="*/ 25 w 55"/>
                <a:gd name="T25" fmla="*/ 37 h 68"/>
                <a:gd name="T26" fmla="*/ 11 w 55"/>
                <a:gd name="T27" fmla="*/ 21 h 68"/>
                <a:gd name="T28" fmla="*/ 15 w 55"/>
                <a:gd name="T29" fmla="*/ 17 h 68"/>
                <a:gd name="T30" fmla="*/ 18 w 55"/>
                <a:gd name="T31" fmla="*/ 21 h 68"/>
                <a:gd name="T32" fmla="*/ 28 w 55"/>
                <a:gd name="T33" fmla="*/ 31 h 68"/>
                <a:gd name="T34" fmla="*/ 28 w 55"/>
                <a:gd name="T35" fmla="*/ 31 h 68"/>
                <a:gd name="T36" fmla="*/ 34 w 55"/>
                <a:gd name="T37" fmla="*/ 28 h 68"/>
                <a:gd name="T38" fmla="*/ 38 w 55"/>
                <a:gd name="T39" fmla="*/ 21 h 68"/>
                <a:gd name="T40" fmla="*/ 41 w 55"/>
                <a:gd name="T41" fmla="*/ 17 h 68"/>
                <a:gd name="T42" fmla="*/ 45 w 55"/>
                <a:gd name="T43" fmla="*/ 21 h 68"/>
                <a:gd name="T44" fmla="*/ 34 w 55"/>
                <a:gd name="T45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68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1" name="Freeform 21"/>
            <p:cNvSpPr/>
            <p:nvPr/>
          </p:nvSpPr>
          <p:spPr bwMode="auto">
            <a:xfrm>
              <a:off x="125" y="44"/>
              <a:ext cx="27" cy="93"/>
            </a:xfrm>
            <a:custGeom>
              <a:avLst/>
              <a:gdLst>
                <a:gd name="T0" fmla="*/ 0 w 13"/>
                <a:gd name="T1" fmla="*/ 3 h 46"/>
                <a:gd name="T2" fmla="*/ 2 w 13"/>
                <a:gd name="T3" fmla="*/ 0 h 46"/>
                <a:gd name="T4" fmla="*/ 11 w 13"/>
                <a:gd name="T5" fmla="*/ 0 h 46"/>
                <a:gd name="T6" fmla="*/ 13 w 13"/>
                <a:gd name="T7" fmla="*/ 3 h 46"/>
                <a:gd name="T8" fmla="*/ 13 w 13"/>
                <a:gd name="T9" fmla="*/ 44 h 46"/>
                <a:gd name="T10" fmla="*/ 11 w 13"/>
                <a:gd name="T11" fmla="*/ 46 h 46"/>
                <a:gd name="T12" fmla="*/ 2 w 13"/>
                <a:gd name="T13" fmla="*/ 46 h 46"/>
                <a:gd name="T14" fmla="*/ 0 w 13"/>
                <a:gd name="T15" fmla="*/ 44 h 46"/>
                <a:gd name="T16" fmla="*/ 0 w 13"/>
                <a:gd name="T1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42" name="Freeform 22"/>
          <p:cNvSpPr>
            <a:spLocks noEditPoints="1"/>
          </p:cNvSpPr>
          <p:nvPr/>
        </p:nvSpPr>
        <p:spPr bwMode="auto">
          <a:xfrm>
            <a:off x="5418138" y="1856356"/>
            <a:ext cx="184150" cy="239713"/>
          </a:xfrm>
          <a:custGeom>
            <a:avLst/>
            <a:gdLst>
              <a:gd name="T0" fmla="*/ 56 w 58"/>
              <a:gd name="T1" fmla="*/ 30 h 76"/>
              <a:gd name="T2" fmla="*/ 46 w 58"/>
              <a:gd name="T3" fmla="*/ 30 h 76"/>
              <a:gd name="T4" fmla="*/ 46 w 58"/>
              <a:gd name="T5" fmla="*/ 17 h 76"/>
              <a:gd name="T6" fmla="*/ 29 w 58"/>
              <a:gd name="T7" fmla="*/ 0 h 76"/>
              <a:gd name="T8" fmla="*/ 12 w 58"/>
              <a:gd name="T9" fmla="*/ 17 h 76"/>
              <a:gd name="T10" fmla="*/ 12 w 58"/>
              <a:gd name="T11" fmla="*/ 30 h 76"/>
              <a:gd name="T12" fmla="*/ 2 w 58"/>
              <a:gd name="T13" fmla="*/ 30 h 76"/>
              <a:gd name="T14" fmla="*/ 0 w 58"/>
              <a:gd name="T15" fmla="*/ 32 h 76"/>
              <a:gd name="T16" fmla="*/ 0 w 58"/>
              <a:gd name="T17" fmla="*/ 74 h 76"/>
              <a:gd name="T18" fmla="*/ 2 w 58"/>
              <a:gd name="T19" fmla="*/ 76 h 76"/>
              <a:gd name="T20" fmla="*/ 56 w 58"/>
              <a:gd name="T21" fmla="*/ 76 h 76"/>
              <a:gd name="T22" fmla="*/ 58 w 58"/>
              <a:gd name="T23" fmla="*/ 74 h 76"/>
              <a:gd name="T24" fmla="*/ 58 w 58"/>
              <a:gd name="T25" fmla="*/ 32 h 76"/>
              <a:gd name="T26" fmla="*/ 56 w 58"/>
              <a:gd name="T27" fmla="*/ 30 h 76"/>
              <a:gd name="T28" fmla="*/ 33 w 58"/>
              <a:gd name="T29" fmla="*/ 56 h 76"/>
              <a:gd name="T30" fmla="*/ 32 w 58"/>
              <a:gd name="T31" fmla="*/ 56 h 76"/>
              <a:gd name="T32" fmla="*/ 32 w 58"/>
              <a:gd name="T33" fmla="*/ 59 h 76"/>
              <a:gd name="T34" fmla="*/ 27 w 58"/>
              <a:gd name="T35" fmla="*/ 59 h 76"/>
              <a:gd name="T36" fmla="*/ 27 w 58"/>
              <a:gd name="T37" fmla="*/ 56 h 76"/>
              <a:gd name="T38" fmla="*/ 25 w 58"/>
              <a:gd name="T39" fmla="*/ 56 h 76"/>
              <a:gd name="T40" fmla="*/ 25 w 58"/>
              <a:gd name="T41" fmla="*/ 48 h 76"/>
              <a:gd name="T42" fmla="*/ 33 w 58"/>
              <a:gd name="T43" fmla="*/ 48 h 76"/>
              <a:gd name="T44" fmla="*/ 33 w 58"/>
              <a:gd name="T45" fmla="*/ 56 h 76"/>
              <a:gd name="T46" fmla="*/ 37 w 58"/>
              <a:gd name="T47" fmla="*/ 30 h 76"/>
              <a:gd name="T48" fmla="*/ 21 w 58"/>
              <a:gd name="T49" fmla="*/ 30 h 76"/>
              <a:gd name="T50" fmla="*/ 21 w 58"/>
              <a:gd name="T51" fmla="*/ 17 h 76"/>
              <a:gd name="T52" fmla="*/ 29 w 58"/>
              <a:gd name="T53" fmla="*/ 9 h 76"/>
              <a:gd name="T54" fmla="*/ 37 w 58"/>
              <a:gd name="T55" fmla="*/ 17 h 76"/>
              <a:gd name="T56" fmla="*/ 37 w 58"/>
              <a:gd name="T57" fmla="*/ 3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" h="76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3" name="Freeform 23"/>
          <p:cNvSpPr/>
          <p:nvPr/>
        </p:nvSpPr>
        <p:spPr bwMode="auto">
          <a:xfrm>
            <a:off x="3509963" y="1856356"/>
            <a:ext cx="201612" cy="239713"/>
          </a:xfrm>
          <a:custGeom>
            <a:avLst/>
            <a:gdLst>
              <a:gd name="T0" fmla="*/ 40 w 63"/>
              <a:gd name="T1" fmla="*/ 51 h 76"/>
              <a:gd name="T2" fmla="*/ 37 w 63"/>
              <a:gd name="T3" fmla="*/ 49 h 76"/>
              <a:gd name="T4" fmla="*/ 25 w 63"/>
              <a:gd name="T5" fmla="*/ 49 h 76"/>
              <a:gd name="T6" fmla="*/ 23 w 63"/>
              <a:gd name="T7" fmla="*/ 51 h 76"/>
              <a:gd name="T8" fmla="*/ 23 w 63"/>
              <a:gd name="T9" fmla="*/ 74 h 76"/>
              <a:gd name="T10" fmla="*/ 20 w 63"/>
              <a:gd name="T11" fmla="*/ 76 h 76"/>
              <a:gd name="T12" fmla="*/ 2 w 63"/>
              <a:gd name="T13" fmla="*/ 76 h 76"/>
              <a:gd name="T14" fmla="*/ 0 w 63"/>
              <a:gd name="T15" fmla="*/ 74 h 76"/>
              <a:gd name="T16" fmla="*/ 0 w 63"/>
              <a:gd name="T17" fmla="*/ 33 h 76"/>
              <a:gd name="T18" fmla="*/ 1 w 63"/>
              <a:gd name="T19" fmla="*/ 29 h 76"/>
              <a:gd name="T20" fmla="*/ 29 w 63"/>
              <a:gd name="T21" fmla="*/ 1 h 76"/>
              <a:gd name="T22" fmla="*/ 33 w 63"/>
              <a:gd name="T23" fmla="*/ 1 h 76"/>
              <a:gd name="T24" fmla="*/ 61 w 63"/>
              <a:gd name="T25" fmla="*/ 29 h 76"/>
              <a:gd name="T26" fmla="*/ 63 w 63"/>
              <a:gd name="T27" fmla="*/ 33 h 76"/>
              <a:gd name="T28" fmla="*/ 63 w 63"/>
              <a:gd name="T29" fmla="*/ 74 h 76"/>
              <a:gd name="T30" fmla="*/ 60 w 63"/>
              <a:gd name="T31" fmla="*/ 76 h 76"/>
              <a:gd name="T32" fmla="*/ 42 w 63"/>
              <a:gd name="T33" fmla="*/ 76 h 76"/>
              <a:gd name="T34" fmla="*/ 40 w 63"/>
              <a:gd name="T35" fmla="*/ 74 h 76"/>
              <a:gd name="T36" fmla="*/ 40 w 63"/>
              <a:gd name="T37" fmla="*/ 5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" h="76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4" name="Freeform 24"/>
          <p:cNvSpPr/>
          <p:nvPr/>
        </p:nvSpPr>
        <p:spPr bwMode="auto">
          <a:xfrm>
            <a:off x="1617663" y="1856356"/>
            <a:ext cx="177800" cy="239713"/>
          </a:xfrm>
          <a:custGeom>
            <a:avLst/>
            <a:gdLst>
              <a:gd name="T0" fmla="*/ 55 w 56"/>
              <a:gd name="T1" fmla="*/ 63 h 76"/>
              <a:gd name="T2" fmla="*/ 35 w 56"/>
              <a:gd name="T3" fmla="*/ 51 h 76"/>
              <a:gd name="T4" fmla="*/ 35 w 56"/>
              <a:gd name="T5" fmla="*/ 45 h 76"/>
              <a:gd name="T6" fmla="*/ 43 w 56"/>
              <a:gd name="T7" fmla="*/ 35 h 76"/>
              <a:gd name="T8" fmla="*/ 47 w 56"/>
              <a:gd name="T9" fmla="*/ 31 h 76"/>
              <a:gd name="T10" fmla="*/ 47 w 56"/>
              <a:gd name="T11" fmla="*/ 30 h 76"/>
              <a:gd name="T12" fmla="*/ 46 w 56"/>
              <a:gd name="T13" fmla="*/ 21 h 76"/>
              <a:gd name="T14" fmla="*/ 44 w 56"/>
              <a:gd name="T15" fmla="*/ 20 h 76"/>
              <a:gd name="T16" fmla="*/ 44 w 56"/>
              <a:gd name="T17" fmla="*/ 16 h 76"/>
              <a:gd name="T18" fmla="*/ 28 w 56"/>
              <a:gd name="T19" fmla="*/ 0 h 76"/>
              <a:gd name="T20" fmla="*/ 12 w 56"/>
              <a:gd name="T21" fmla="*/ 16 h 76"/>
              <a:gd name="T22" fmla="*/ 12 w 56"/>
              <a:gd name="T23" fmla="*/ 20 h 76"/>
              <a:gd name="T24" fmla="*/ 10 w 56"/>
              <a:gd name="T25" fmla="*/ 21 h 76"/>
              <a:gd name="T26" fmla="*/ 9 w 56"/>
              <a:gd name="T27" fmla="*/ 30 h 76"/>
              <a:gd name="T28" fmla="*/ 9 w 56"/>
              <a:gd name="T29" fmla="*/ 31 h 76"/>
              <a:gd name="T30" fmla="*/ 13 w 56"/>
              <a:gd name="T31" fmla="*/ 35 h 76"/>
              <a:gd name="T32" fmla="*/ 21 w 56"/>
              <a:gd name="T33" fmla="*/ 45 h 76"/>
              <a:gd name="T34" fmla="*/ 21 w 56"/>
              <a:gd name="T35" fmla="*/ 51 h 76"/>
              <a:gd name="T36" fmla="*/ 1 w 56"/>
              <a:gd name="T37" fmla="*/ 62 h 76"/>
              <a:gd name="T38" fmla="*/ 1 w 56"/>
              <a:gd name="T39" fmla="*/ 70 h 76"/>
              <a:gd name="T40" fmla="*/ 1 w 56"/>
              <a:gd name="T41" fmla="*/ 71 h 76"/>
              <a:gd name="T42" fmla="*/ 2 w 56"/>
              <a:gd name="T43" fmla="*/ 71 h 76"/>
              <a:gd name="T44" fmla="*/ 28 w 56"/>
              <a:gd name="T45" fmla="*/ 76 h 76"/>
              <a:gd name="T46" fmla="*/ 54 w 56"/>
              <a:gd name="T47" fmla="*/ 71 h 76"/>
              <a:gd name="T48" fmla="*/ 55 w 56"/>
              <a:gd name="T49" fmla="*/ 71 h 76"/>
              <a:gd name="T50" fmla="*/ 55 w 56"/>
              <a:gd name="T51" fmla="*/ 70 h 76"/>
              <a:gd name="T52" fmla="*/ 55 w 56"/>
              <a:gd name="T53" fmla="*/ 6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7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6718301" y="3099368"/>
            <a:ext cx="1368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FOUR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4845051" y="3099368"/>
            <a:ext cx="1368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</a:rPr>
              <a:t>TOPIC HEADER THREE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1028701" y="3099368"/>
            <a:ext cx="1368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2901951" y="3099368"/>
            <a:ext cx="1368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</a:rPr>
              <a:t>TOPIC HEADER TWO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  <p:bldP spid="30738" grpId="0" animBg="1"/>
      <p:bldP spid="30742" grpId="0" animBg="1"/>
      <p:bldP spid="30743" grpId="0" animBg="1"/>
      <p:bldP spid="30744" grpId="0" animBg="1"/>
      <p:bldP spid="30746" grpId="0"/>
      <p:bldP spid="30747" grpId="0"/>
      <p:bldP spid="30748" grpId="0"/>
      <p:bldP spid="307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-42407"/>
            <a:ext cx="9144000" cy="2395876"/>
            <a:chOff x="0" y="-780488"/>
            <a:chExt cx="9144000" cy="2354264"/>
          </a:xfrm>
        </p:grpSpPr>
        <p:sp>
          <p:nvSpPr>
            <p:cNvPr id="17446" name="Rectangle 38" descr="library"/>
            <p:cNvSpPr>
              <a:spLocks noChangeArrowheads="1"/>
            </p:cNvSpPr>
            <p:nvPr/>
          </p:nvSpPr>
          <p:spPr bwMode="auto">
            <a:xfrm>
              <a:off x="0" y="-780488"/>
              <a:ext cx="9144000" cy="2308703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7" name="Rectangle 39"/>
            <p:cNvSpPr>
              <a:spLocks noChangeArrowheads="1"/>
            </p:cNvSpPr>
            <p:nvPr/>
          </p:nvSpPr>
          <p:spPr bwMode="auto">
            <a:xfrm>
              <a:off x="0" y="-780487"/>
              <a:ext cx="9144000" cy="2354263"/>
            </a:xfrm>
            <a:prstGeom prst="rect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06475" y="1880395"/>
            <a:ext cx="3451225" cy="536575"/>
            <a:chOff x="1006475" y="1880395"/>
            <a:chExt cx="3451225" cy="536575"/>
          </a:xfrm>
        </p:grpSpPr>
        <p:sp>
          <p:nvSpPr>
            <p:cNvPr id="17452" name="Freeform 44"/>
            <p:cNvSpPr/>
            <p:nvPr/>
          </p:nvSpPr>
          <p:spPr bwMode="auto">
            <a:xfrm>
              <a:off x="1006475" y="2353469"/>
              <a:ext cx="533400" cy="63500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3" name="Freeform 45"/>
            <p:cNvSpPr/>
            <p:nvPr/>
          </p:nvSpPr>
          <p:spPr bwMode="auto">
            <a:xfrm>
              <a:off x="1006475" y="1880395"/>
              <a:ext cx="476250" cy="536575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4" name="Freeform 46"/>
            <p:cNvSpPr>
              <a:spLocks noEditPoints="1"/>
            </p:cNvSpPr>
            <p:nvPr/>
          </p:nvSpPr>
          <p:spPr bwMode="auto">
            <a:xfrm>
              <a:off x="1141414" y="2047083"/>
              <a:ext cx="206375" cy="206375"/>
            </a:xfrm>
            <a:custGeom>
              <a:avLst/>
              <a:gdLst>
                <a:gd name="T0" fmla="*/ 51 w 64"/>
                <a:gd name="T1" fmla="*/ 47 h 64"/>
                <a:gd name="T2" fmla="*/ 58 w 64"/>
                <a:gd name="T3" fmla="*/ 29 h 64"/>
                <a:gd name="T4" fmla="*/ 56 w 64"/>
                <a:gd name="T5" fmla="*/ 18 h 64"/>
                <a:gd name="T6" fmla="*/ 50 w 64"/>
                <a:gd name="T7" fmla="*/ 8 h 64"/>
                <a:gd name="T8" fmla="*/ 40 w 64"/>
                <a:gd name="T9" fmla="*/ 2 h 64"/>
                <a:gd name="T10" fmla="*/ 9 w 64"/>
                <a:gd name="T11" fmla="*/ 8 h 64"/>
                <a:gd name="T12" fmla="*/ 0 w 64"/>
                <a:gd name="T13" fmla="*/ 29 h 64"/>
                <a:gd name="T14" fmla="*/ 3 w 64"/>
                <a:gd name="T15" fmla="*/ 40 h 64"/>
                <a:gd name="T16" fmla="*/ 9 w 64"/>
                <a:gd name="T17" fmla="*/ 49 h 64"/>
                <a:gd name="T18" fmla="*/ 29 w 64"/>
                <a:gd name="T19" fmla="*/ 58 h 64"/>
                <a:gd name="T20" fmla="*/ 48 w 64"/>
                <a:gd name="T21" fmla="*/ 51 h 64"/>
                <a:gd name="T22" fmla="*/ 63 w 64"/>
                <a:gd name="T23" fmla="*/ 62 h 64"/>
                <a:gd name="T24" fmla="*/ 46 w 64"/>
                <a:gd name="T25" fmla="*/ 46 h 64"/>
                <a:gd name="T26" fmla="*/ 46 w 64"/>
                <a:gd name="T27" fmla="*/ 46 h 64"/>
                <a:gd name="T28" fmla="*/ 38 w 64"/>
                <a:gd name="T29" fmla="*/ 51 h 64"/>
                <a:gd name="T30" fmla="*/ 20 w 64"/>
                <a:gd name="T31" fmla="*/ 51 h 64"/>
                <a:gd name="T32" fmla="*/ 13 w 64"/>
                <a:gd name="T33" fmla="*/ 46 h 64"/>
                <a:gd name="T34" fmla="*/ 7 w 64"/>
                <a:gd name="T35" fmla="*/ 38 h 64"/>
                <a:gd name="T36" fmla="*/ 7 w 64"/>
                <a:gd name="T37" fmla="*/ 20 h 64"/>
                <a:gd name="T38" fmla="*/ 29 w 64"/>
                <a:gd name="T39" fmla="*/ 5 h 64"/>
                <a:gd name="T40" fmla="*/ 38 w 64"/>
                <a:gd name="T41" fmla="*/ 7 h 64"/>
                <a:gd name="T42" fmla="*/ 46 w 64"/>
                <a:gd name="T43" fmla="*/ 12 h 64"/>
                <a:gd name="T44" fmla="*/ 51 w 64"/>
                <a:gd name="T45" fmla="*/ 20 h 64"/>
                <a:gd name="T46" fmla="*/ 51 w 64"/>
                <a:gd name="T47" fmla="*/ 38 h 64"/>
                <a:gd name="T48" fmla="*/ 22 w 64"/>
                <a:gd name="T49" fmla="*/ 12 h 64"/>
                <a:gd name="T50" fmla="*/ 19 w 64"/>
                <a:gd name="T51" fmla="*/ 13 h 64"/>
                <a:gd name="T52" fmla="*/ 16 w 64"/>
                <a:gd name="T53" fmla="*/ 16 h 64"/>
                <a:gd name="T54" fmla="*/ 14 w 64"/>
                <a:gd name="T55" fmla="*/ 18 h 64"/>
                <a:gd name="T56" fmla="*/ 12 w 64"/>
                <a:gd name="T57" fmla="*/ 22 h 64"/>
                <a:gd name="T58" fmla="*/ 15 w 64"/>
                <a:gd name="T59" fmla="*/ 23 h 64"/>
                <a:gd name="T60" fmla="*/ 18 w 64"/>
                <a:gd name="T61" fmla="*/ 18 h 64"/>
                <a:gd name="T62" fmla="*/ 23 w 64"/>
                <a:gd name="T63" fmla="*/ 15 h 64"/>
                <a:gd name="T64" fmla="*/ 22 w 64"/>
                <a:gd name="T65" fmla="*/ 12 h 64"/>
                <a:gd name="T66" fmla="*/ 46 w 64"/>
                <a:gd name="T67" fmla="*/ 27 h 64"/>
                <a:gd name="T68" fmla="*/ 44 w 64"/>
                <a:gd name="T69" fmla="*/ 35 h 64"/>
                <a:gd name="T70" fmla="*/ 40 w 64"/>
                <a:gd name="T71" fmla="*/ 40 h 64"/>
                <a:gd name="T72" fmla="*/ 29 w 64"/>
                <a:gd name="T73" fmla="*/ 44 h 64"/>
                <a:gd name="T74" fmla="*/ 29 w 64"/>
                <a:gd name="T75" fmla="*/ 48 h 64"/>
                <a:gd name="T76" fmla="*/ 42 w 64"/>
                <a:gd name="T77" fmla="*/ 42 h 64"/>
                <a:gd name="T78" fmla="*/ 46 w 64"/>
                <a:gd name="T79" fmla="*/ 36 h 64"/>
                <a:gd name="T80" fmla="*/ 46 w 64"/>
                <a:gd name="T81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64">
                  <a:moveTo>
                    <a:pt x="63" y="59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3" y="45"/>
                    <a:pt x="55" y="43"/>
                    <a:pt x="56" y="40"/>
                  </a:cubicBezTo>
                  <a:cubicBezTo>
                    <a:pt x="57" y="37"/>
                    <a:pt x="58" y="33"/>
                    <a:pt x="58" y="29"/>
                  </a:cubicBezTo>
                  <a:cubicBezTo>
                    <a:pt x="58" y="25"/>
                    <a:pt x="57" y="21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4" y="14"/>
                    <a:pt x="52" y="11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7" y="6"/>
                    <a:pt x="44" y="4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7" y="1"/>
                    <a:pt x="33" y="0"/>
                    <a:pt x="29" y="0"/>
                  </a:cubicBezTo>
                  <a:cubicBezTo>
                    <a:pt x="21" y="0"/>
                    <a:pt x="14" y="3"/>
                    <a:pt x="9" y="8"/>
                  </a:cubicBezTo>
                  <a:cubicBezTo>
                    <a:pt x="6" y="11"/>
                    <a:pt x="4" y="14"/>
                    <a:pt x="3" y="18"/>
                  </a:cubicBezTo>
                  <a:cubicBezTo>
                    <a:pt x="1" y="21"/>
                    <a:pt x="0" y="25"/>
                    <a:pt x="0" y="29"/>
                  </a:cubicBezTo>
                  <a:cubicBezTo>
                    <a:pt x="0" y="33"/>
                    <a:pt x="1" y="36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3"/>
                    <a:pt x="6" y="47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1" y="52"/>
                    <a:pt x="15" y="54"/>
                    <a:pt x="18" y="56"/>
                  </a:cubicBezTo>
                  <a:cubicBezTo>
                    <a:pt x="22" y="57"/>
                    <a:pt x="25" y="58"/>
                    <a:pt x="29" y="58"/>
                  </a:cubicBezTo>
                  <a:cubicBezTo>
                    <a:pt x="33" y="58"/>
                    <a:pt x="37" y="57"/>
                    <a:pt x="40" y="56"/>
                  </a:cubicBezTo>
                  <a:cubicBezTo>
                    <a:pt x="43" y="54"/>
                    <a:pt x="45" y="53"/>
                    <a:pt x="48" y="51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4"/>
                    <a:pt x="62" y="64"/>
                    <a:pt x="63" y="62"/>
                  </a:cubicBezTo>
                  <a:cubicBezTo>
                    <a:pt x="64" y="61"/>
                    <a:pt x="64" y="60"/>
                    <a:pt x="63" y="59"/>
                  </a:cubicBezTo>
                  <a:close/>
                  <a:moveTo>
                    <a:pt x="46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4" y="48"/>
                    <a:pt x="41" y="49"/>
                    <a:pt x="38" y="51"/>
                  </a:cubicBezTo>
                  <a:cubicBezTo>
                    <a:pt x="35" y="52"/>
                    <a:pt x="32" y="52"/>
                    <a:pt x="29" y="52"/>
                  </a:cubicBezTo>
                  <a:cubicBezTo>
                    <a:pt x="26" y="52"/>
                    <a:pt x="23" y="52"/>
                    <a:pt x="20" y="51"/>
                  </a:cubicBezTo>
                  <a:cubicBezTo>
                    <a:pt x="17" y="49"/>
                    <a:pt x="15" y="48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3"/>
                    <a:pt x="9" y="41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2"/>
                    <a:pt x="6" y="29"/>
                  </a:cubicBezTo>
                  <a:cubicBezTo>
                    <a:pt x="6" y="26"/>
                    <a:pt x="6" y="23"/>
                    <a:pt x="7" y="20"/>
                  </a:cubicBezTo>
                  <a:cubicBezTo>
                    <a:pt x="9" y="17"/>
                    <a:pt x="10" y="14"/>
                    <a:pt x="13" y="12"/>
                  </a:cubicBezTo>
                  <a:cubicBezTo>
                    <a:pt x="17" y="8"/>
                    <a:pt x="23" y="5"/>
                    <a:pt x="29" y="5"/>
                  </a:cubicBezTo>
                  <a:cubicBezTo>
                    <a:pt x="32" y="5"/>
                    <a:pt x="35" y="6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8"/>
                    <a:pt x="44" y="10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5"/>
                    <a:pt x="50" y="17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23"/>
                    <a:pt x="53" y="26"/>
                    <a:pt x="53" y="29"/>
                  </a:cubicBezTo>
                  <a:cubicBezTo>
                    <a:pt x="53" y="32"/>
                    <a:pt x="52" y="35"/>
                    <a:pt x="51" y="38"/>
                  </a:cubicBezTo>
                  <a:cubicBezTo>
                    <a:pt x="50" y="41"/>
                    <a:pt x="48" y="43"/>
                    <a:pt x="46" y="46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0" y="13"/>
                    <a:pt x="19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20"/>
                    <a:pt x="12" y="22"/>
                  </a:cubicBezTo>
                  <a:cubicBezTo>
                    <a:pt x="12" y="22"/>
                    <a:pt x="12" y="23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6" y="21"/>
                    <a:pt x="16" y="20"/>
                  </a:cubicBezTo>
                  <a:cubicBezTo>
                    <a:pt x="17" y="19"/>
                    <a:pt x="18" y="19"/>
                    <a:pt x="18" y="18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1" y="15"/>
                    <a:pt x="22" y="15"/>
                    <a:pt x="23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3" y="11"/>
                    <a:pt x="22" y="12"/>
                  </a:cubicBezTo>
                  <a:close/>
                  <a:moveTo>
                    <a:pt x="46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5" y="27"/>
                    <a:pt x="45" y="28"/>
                    <a:pt x="45" y="29"/>
                  </a:cubicBezTo>
                  <a:cubicBezTo>
                    <a:pt x="45" y="31"/>
                    <a:pt x="44" y="33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7"/>
                    <a:pt x="42" y="38"/>
                    <a:pt x="40" y="40"/>
                  </a:cubicBezTo>
                  <a:cubicBezTo>
                    <a:pt x="39" y="41"/>
                    <a:pt x="37" y="42"/>
                    <a:pt x="35" y="43"/>
                  </a:cubicBezTo>
                  <a:cubicBezTo>
                    <a:pt x="33" y="44"/>
                    <a:pt x="31" y="44"/>
                    <a:pt x="29" y="44"/>
                  </a:cubicBezTo>
                  <a:cubicBezTo>
                    <a:pt x="28" y="44"/>
                    <a:pt x="28" y="45"/>
                    <a:pt x="28" y="46"/>
                  </a:cubicBezTo>
                  <a:cubicBezTo>
                    <a:pt x="28" y="47"/>
                    <a:pt x="28" y="48"/>
                    <a:pt x="29" y="48"/>
                  </a:cubicBezTo>
                  <a:cubicBezTo>
                    <a:pt x="32" y="48"/>
                    <a:pt x="34" y="47"/>
                    <a:pt x="36" y="46"/>
                  </a:cubicBezTo>
                  <a:cubicBezTo>
                    <a:pt x="39" y="45"/>
                    <a:pt x="41" y="44"/>
                    <a:pt x="42" y="42"/>
                  </a:cubicBezTo>
                  <a:cubicBezTo>
                    <a:pt x="44" y="40"/>
                    <a:pt x="46" y="38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4"/>
                    <a:pt x="48" y="31"/>
                    <a:pt x="48" y="29"/>
                  </a:cubicBezTo>
                  <a:cubicBezTo>
                    <a:pt x="48" y="28"/>
                    <a:pt x="47" y="27"/>
                    <a:pt x="4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6" name="Freeform 48"/>
            <p:cNvSpPr/>
            <p:nvPr/>
          </p:nvSpPr>
          <p:spPr bwMode="auto">
            <a:xfrm>
              <a:off x="1736725" y="2353469"/>
              <a:ext cx="533400" cy="63500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299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299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7" name="Freeform 49"/>
            <p:cNvSpPr/>
            <p:nvPr/>
          </p:nvSpPr>
          <p:spPr bwMode="auto">
            <a:xfrm>
              <a:off x="1736726" y="1880395"/>
              <a:ext cx="474663" cy="536575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8" name="Freeform 50"/>
            <p:cNvSpPr>
              <a:spLocks noEditPoints="1"/>
            </p:cNvSpPr>
            <p:nvPr/>
          </p:nvSpPr>
          <p:spPr bwMode="auto">
            <a:xfrm>
              <a:off x="1884364" y="2037557"/>
              <a:ext cx="179387" cy="222250"/>
            </a:xfrm>
            <a:custGeom>
              <a:avLst/>
              <a:gdLst>
                <a:gd name="T0" fmla="*/ 26 w 56"/>
                <a:gd name="T1" fmla="*/ 45 h 69"/>
                <a:gd name="T2" fmla="*/ 25 w 56"/>
                <a:gd name="T3" fmla="*/ 45 h 69"/>
                <a:gd name="T4" fmla="*/ 5 w 56"/>
                <a:gd name="T5" fmla="*/ 45 h 69"/>
                <a:gd name="T6" fmla="*/ 0 w 56"/>
                <a:gd name="T7" fmla="*/ 35 h 69"/>
                <a:gd name="T8" fmla="*/ 5 w 56"/>
                <a:gd name="T9" fmla="*/ 24 h 69"/>
                <a:gd name="T10" fmla="*/ 15 w 56"/>
                <a:gd name="T11" fmla="*/ 20 h 69"/>
                <a:gd name="T12" fmla="*/ 26 w 56"/>
                <a:gd name="T13" fmla="*/ 24 h 69"/>
                <a:gd name="T14" fmla="*/ 34 w 56"/>
                <a:gd name="T15" fmla="*/ 11 h 69"/>
                <a:gd name="T16" fmla="*/ 45 w 56"/>
                <a:gd name="T17" fmla="*/ 0 h 69"/>
                <a:gd name="T18" fmla="*/ 56 w 56"/>
                <a:gd name="T19" fmla="*/ 11 h 69"/>
                <a:gd name="T20" fmla="*/ 45 w 56"/>
                <a:gd name="T21" fmla="*/ 22 h 69"/>
                <a:gd name="T22" fmla="*/ 28 w 56"/>
                <a:gd name="T23" fmla="*/ 27 h 69"/>
                <a:gd name="T24" fmla="*/ 28 w 56"/>
                <a:gd name="T25" fmla="*/ 43 h 69"/>
                <a:gd name="T26" fmla="*/ 45 w 56"/>
                <a:gd name="T27" fmla="*/ 48 h 69"/>
                <a:gd name="T28" fmla="*/ 56 w 56"/>
                <a:gd name="T29" fmla="*/ 58 h 69"/>
                <a:gd name="T30" fmla="*/ 53 w 56"/>
                <a:gd name="T31" fmla="*/ 66 h 69"/>
                <a:gd name="T32" fmla="*/ 38 w 56"/>
                <a:gd name="T33" fmla="*/ 66 h 69"/>
                <a:gd name="T34" fmla="*/ 36 w 56"/>
                <a:gd name="T35" fmla="*/ 53 h 69"/>
                <a:gd name="T36" fmla="*/ 49 w 56"/>
                <a:gd name="T37" fmla="*/ 55 h 69"/>
                <a:gd name="T38" fmla="*/ 41 w 56"/>
                <a:gd name="T39" fmla="*/ 55 h 69"/>
                <a:gd name="T40" fmla="*/ 41 w 56"/>
                <a:gd name="T41" fmla="*/ 62 h 69"/>
                <a:gd name="T42" fmla="*/ 49 w 56"/>
                <a:gd name="T43" fmla="*/ 62 h 69"/>
                <a:gd name="T44" fmla="*/ 51 w 56"/>
                <a:gd name="T45" fmla="*/ 58 h 69"/>
                <a:gd name="T46" fmla="*/ 22 w 56"/>
                <a:gd name="T47" fmla="*/ 28 h 69"/>
                <a:gd name="T48" fmla="*/ 15 w 56"/>
                <a:gd name="T49" fmla="*/ 25 h 69"/>
                <a:gd name="T50" fmla="*/ 8 w 56"/>
                <a:gd name="T51" fmla="*/ 28 h 69"/>
                <a:gd name="T52" fmla="*/ 8 w 56"/>
                <a:gd name="T53" fmla="*/ 41 h 69"/>
                <a:gd name="T54" fmla="*/ 15 w 56"/>
                <a:gd name="T55" fmla="*/ 44 h 69"/>
                <a:gd name="T56" fmla="*/ 22 w 56"/>
                <a:gd name="T57" fmla="*/ 41 h 69"/>
                <a:gd name="T58" fmla="*/ 22 w 56"/>
                <a:gd name="T59" fmla="*/ 28 h 69"/>
                <a:gd name="T60" fmla="*/ 49 w 56"/>
                <a:gd name="T61" fmla="*/ 7 h 69"/>
                <a:gd name="T62" fmla="*/ 45 w 56"/>
                <a:gd name="T63" fmla="*/ 6 h 69"/>
                <a:gd name="T64" fmla="*/ 40 w 56"/>
                <a:gd name="T65" fmla="*/ 11 h 69"/>
                <a:gd name="T66" fmla="*/ 45 w 56"/>
                <a:gd name="T67" fmla="*/ 16 h 69"/>
                <a:gd name="T68" fmla="*/ 51 w 56"/>
                <a:gd name="T6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69">
                  <a:moveTo>
                    <a:pt x="36" y="53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8"/>
                    <a:pt x="19" y="50"/>
                    <a:pt x="15" y="50"/>
                  </a:cubicBezTo>
                  <a:cubicBezTo>
                    <a:pt x="11" y="50"/>
                    <a:pt x="7" y="48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42"/>
                    <a:pt x="0" y="39"/>
                    <a:pt x="0" y="35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1"/>
                    <a:pt x="11" y="20"/>
                    <a:pt x="15" y="20"/>
                  </a:cubicBezTo>
                  <a:cubicBezTo>
                    <a:pt x="19" y="20"/>
                    <a:pt x="23" y="21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4" y="13"/>
                    <a:pt x="34" y="11"/>
                  </a:cubicBezTo>
                  <a:cubicBezTo>
                    <a:pt x="34" y="8"/>
                    <a:pt x="36" y="5"/>
                    <a:pt x="38" y="3"/>
                  </a:cubicBezTo>
                  <a:cubicBezTo>
                    <a:pt x="39" y="1"/>
                    <a:pt x="42" y="0"/>
                    <a:pt x="45" y="0"/>
                  </a:cubicBezTo>
                  <a:cubicBezTo>
                    <a:pt x="48" y="0"/>
                    <a:pt x="51" y="1"/>
                    <a:pt x="53" y="3"/>
                  </a:cubicBezTo>
                  <a:cubicBezTo>
                    <a:pt x="55" y="5"/>
                    <a:pt x="56" y="8"/>
                    <a:pt x="56" y="11"/>
                  </a:cubicBezTo>
                  <a:cubicBezTo>
                    <a:pt x="56" y="14"/>
                    <a:pt x="55" y="17"/>
                    <a:pt x="53" y="19"/>
                  </a:cubicBezTo>
                  <a:cubicBezTo>
                    <a:pt x="51" y="21"/>
                    <a:pt x="48" y="22"/>
                    <a:pt x="45" y="22"/>
                  </a:cubicBezTo>
                  <a:cubicBezTo>
                    <a:pt x="42" y="22"/>
                    <a:pt x="40" y="21"/>
                    <a:pt x="38" y="1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9"/>
                    <a:pt x="30" y="32"/>
                    <a:pt x="30" y="35"/>
                  </a:cubicBezTo>
                  <a:cubicBezTo>
                    <a:pt x="30" y="38"/>
                    <a:pt x="29" y="40"/>
                    <a:pt x="28" y="4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0" y="49"/>
                    <a:pt x="42" y="48"/>
                    <a:pt x="45" y="48"/>
                  </a:cubicBezTo>
                  <a:cubicBezTo>
                    <a:pt x="48" y="48"/>
                    <a:pt x="51" y="49"/>
                    <a:pt x="53" y="51"/>
                  </a:cubicBezTo>
                  <a:cubicBezTo>
                    <a:pt x="55" y="53"/>
                    <a:pt x="56" y="55"/>
                    <a:pt x="56" y="58"/>
                  </a:cubicBezTo>
                  <a:cubicBezTo>
                    <a:pt x="56" y="61"/>
                    <a:pt x="55" y="64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1" y="68"/>
                    <a:pt x="48" y="69"/>
                    <a:pt x="45" y="69"/>
                  </a:cubicBezTo>
                  <a:cubicBezTo>
                    <a:pt x="42" y="69"/>
                    <a:pt x="39" y="68"/>
                    <a:pt x="38" y="66"/>
                  </a:cubicBezTo>
                  <a:cubicBezTo>
                    <a:pt x="36" y="64"/>
                    <a:pt x="34" y="61"/>
                    <a:pt x="34" y="58"/>
                  </a:cubicBezTo>
                  <a:cubicBezTo>
                    <a:pt x="34" y="56"/>
                    <a:pt x="35" y="55"/>
                    <a:pt x="36" y="53"/>
                  </a:cubicBezTo>
                  <a:close/>
                  <a:moveTo>
                    <a:pt x="49" y="55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8" y="54"/>
                    <a:pt x="47" y="53"/>
                    <a:pt x="45" y="53"/>
                  </a:cubicBezTo>
                  <a:cubicBezTo>
                    <a:pt x="44" y="53"/>
                    <a:pt x="42" y="54"/>
                    <a:pt x="41" y="55"/>
                  </a:cubicBezTo>
                  <a:cubicBezTo>
                    <a:pt x="40" y="55"/>
                    <a:pt x="40" y="57"/>
                    <a:pt x="40" y="58"/>
                  </a:cubicBezTo>
                  <a:cubicBezTo>
                    <a:pt x="40" y="60"/>
                    <a:pt x="40" y="61"/>
                    <a:pt x="41" y="62"/>
                  </a:cubicBezTo>
                  <a:cubicBezTo>
                    <a:pt x="42" y="63"/>
                    <a:pt x="44" y="64"/>
                    <a:pt x="45" y="64"/>
                  </a:cubicBezTo>
                  <a:cubicBezTo>
                    <a:pt x="47" y="64"/>
                    <a:pt x="48" y="63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1"/>
                    <a:pt x="51" y="60"/>
                    <a:pt x="51" y="58"/>
                  </a:cubicBezTo>
                  <a:cubicBezTo>
                    <a:pt x="51" y="57"/>
                    <a:pt x="50" y="55"/>
                    <a:pt x="49" y="55"/>
                  </a:cubicBezTo>
                  <a:close/>
                  <a:moveTo>
                    <a:pt x="22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0" y="26"/>
                    <a:pt x="18" y="25"/>
                    <a:pt x="15" y="25"/>
                  </a:cubicBezTo>
                  <a:cubicBezTo>
                    <a:pt x="12" y="25"/>
                    <a:pt x="10" y="26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0"/>
                    <a:pt x="5" y="32"/>
                    <a:pt x="5" y="35"/>
                  </a:cubicBezTo>
                  <a:cubicBezTo>
                    <a:pt x="5" y="37"/>
                    <a:pt x="6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3"/>
                    <a:pt x="12" y="44"/>
                    <a:pt x="15" y="44"/>
                  </a:cubicBezTo>
                  <a:cubicBezTo>
                    <a:pt x="18" y="44"/>
                    <a:pt x="20" y="43"/>
                    <a:pt x="22" y="42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0"/>
                    <a:pt x="25" y="37"/>
                    <a:pt x="25" y="35"/>
                  </a:cubicBezTo>
                  <a:cubicBezTo>
                    <a:pt x="25" y="32"/>
                    <a:pt x="24" y="30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lose/>
                  <a:moveTo>
                    <a:pt x="49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7" y="6"/>
                    <a:pt x="45" y="6"/>
                  </a:cubicBezTo>
                  <a:cubicBezTo>
                    <a:pt x="44" y="6"/>
                    <a:pt x="42" y="6"/>
                    <a:pt x="41" y="7"/>
                  </a:cubicBezTo>
                  <a:cubicBezTo>
                    <a:pt x="40" y="8"/>
                    <a:pt x="40" y="9"/>
                    <a:pt x="40" y="11"/>
                  </a:cubicBezTo>
                  <a:cubicBezTo>
                    <a:pt x="40" y="12"/>
                    <a:pt x="40" y="14"/>
                    <a:pt x="41" y="15"/>
                  </a:cubicBezTo>
                  <a:cubicBezTo>
                    <a:pt x="42" y="16"/>
                    <a:pt x="44" y="16"/>
                    <a:pt x="45" y="16"/>
                  </a:cubicBezTo>
                  <a:cubicBezTo>
                    <a:pt x="47" y="16"/>
                    <a:pt x="48" y="16"/>
                    <a:pt x="49" y="15"/>
                  </a:cubicBezTo>
                  <a:cubicBezTo>
                    <a:pt x="50" y="14"/>
                    <a:pt x="51" y="12"/>
                    <a:pt x="51" y="11"/>
                  </a:cubicBezTo>
                  <a:cubicBezTo>
                    <a:pt x="51" y="9"/>
                    <a:pt x="50" y="8"/>
                    <a:pt x="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0" name="Freeform 52"/>
            <p:cNvSpPr/>
            <p:nvPr/>
          </p:nvSpPr>
          <p:spPr bwMode="auto">
            <a:xfrm>
              <a:off x="3924300" y="2353469"/>
              <a:ext cx="533400" cy="63500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1" name="Freeform 53"/>
            <p:cNvSpPr/>
            <p:nvPr/>
          </p:nvSpPr>
          <p:spPr bwMode="auto">
            <a:xfrm>
              <a:off x="3924300" y="1880395"/>
              <a:ext cx="476250" cy="536575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2" name="Freeform 54"/>
            <p:cNvSpPr>
              <a:spLocks noEditPoints="1"/>
            </p:cNvSpPr>
            <p:nvPr/>
          </p:nvSpPr>
          <p:spPr bwMode="auto">
            <a:xfrm>
              <a:off x="4078289" y="2062957"/>
              <a:ext cx="166687" cy="171450"/>
            </a:xfrm>
            <a:custGeom>
              <a:avLst/>
              <a:gdLst>
                <a:gd name="T0" fmla="*/ 3 w 52"/>
                <a:gd name="T1" fmla="*/ 1 h 53"/>
                <a:gd name="T2" fmla="*/ 50 w 52"/>
                <a:gd name="T3" fmla="*/ 16 h 53"/>
                <a:gd name="T4" fmla="*/ 52 w 52"/>
                <a:gd name="T5" fmla="*/ 20 h 53"/>
                <a:gd name="T6" fmla="*/ 51 w 52"/>
                <a:gd name="T7" fmla="*/ 21 h 53"/>
                <a:gd name="T8" fmla="*/ 51 w 52"/>
                <a:gd name="T9" fmla="*/ 21 h 53"/>
                <a:gd name="T10" fmla="*/ 37 w 52"/>
                <a:gd name="T11" fmla="*/ 28 h 53"/>
                <a:gd name="T12" fmla="*/ 50 w 52"/>
                <a:gd name="T13" fmla="*/ 42 h 53"/>
                <a:gd name="T14" fmla="*/ 50 w 52"/>
                <a:gd name="T15" fmla="*/ 45 h 53"/>
                <a:gd name="T16" fmla="*/ 45 w 52"/>
                <a:gd name="T17" fmla="*/ 51 h 53"/>
                <a:gd name="T18" fmla="*/ 41 w 52"/>
                <a:gd name="T19" fmla="*/ 51 h 53"/>
                <a:gd name="T20" fmla="*/ 41 w 52"/>
                <a:gd name="T21" fmla="*/ 51 h 53"/>
                <a:gd name="T22" fmla="*/ 28 w 52"/>
                <a:gd name="T23" fmla="*/ 38 h 53"/>
                <a:gd name="T24" fmla="*/ 20 w 52"/>
                <a:gd name="T25" fmla="*/ 51 h 53"/>
                <a:gd name="T26" fmla="*/ 17 w 52"/>
                <a:gd name="T27" fmla="*/ 53 h 53"/>
                <a:gd name="T28" fmla="*/ 16 w 52"/>
                <a:gd name="T29" fmla="*/ 51 h 53"/>
                <a:gd name="T30" fmla="*/ 0 w 52"/>
                <a:gd name="T31" fmla="*/ 4 h 53"/>
                <a:gd name="T32" fmla="*/ 2 w 52"/>
                <a:gd name="T33" fmla="*/ 1 h 53"/>
                <a:gd name="T34" fmla="*/ 3 w 52"/>
                <a:gd name="T35" fmla="*/ 1 h 53"/>
                <a:gd name="T36" fmla="*/ 43 w 52"/>
                <a:gd name="T37" fmla="*/ 19 h 53"/>
                <a:gd name="T38" fmla="*/ 43 w 52"/>
                <a:gd name="T39" fmla="*/ 19 h 53"/>
                <a:gd name="T40" fmla="*/ 7 w 52"/>
                <a:gd name="T41" fmla="*/ 7 h 53"/>
                <a:gd name="T42" fmla="*/ 19 w 52"/>
                <a:gd name="T43" fmla="*/ 43 h 53"/>
                <a:gd name="T44" fmla="*/ 25 w 52"/>
                <a:gd name="T45" fmla="*/ 32 h 53"/>
                <a:gd name="T46" fmla="*/ 25 w 52"/>
                <a:gd name="T47" fmla="*/ 31 h 53"/>
                <a:gd name="T48" fmla="*/ 29 w 52"/>
                <a:gd name="T49" fmla="*/ 31 h 53"/>
                <a:gd name="T50" fmla="*/ 43 w 52"/>
                <a:gd name="T51" fmla="*/ 45 h 53"/>
                <a:gd name="T52" fmla="*/ 45 w 52"/>
                <a:gd name="T53" fmla="*/ 43 h 53"/>
                <a:gd name="T54" fmla="*/ 31 w 52"/>
                <a:gd name="T55" fmla="*/ 30 h 53"/>
                <a:gd name="T56" fmla="*/ 30 w 52"/>
                <a:gd name="T57" fmla="*/ 29 h 53"/>
                <a:gd name="T58" fmla="*/ 31 w 52"/>
                <a:gd name="T59" fmla="*/ 25 h 53"/>
                <a:gd name="T60" fmla="*/ 43 w 52"/>
                <a:gd name="T61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53">
                  <a:moveTo>
                    <a:pt x="3" y="1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2" y="17"/>
                    <a:pt x="52" y="18"/>
                    <a:pt x="52" y="20"/>
                  </a:cubicBezTo>
                  <a:cubicBezTo>
                    <a:pt x="52" y="20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3"/>
                    <a:pt x="51" y="44"/>
                    <a:pt x="50" y="4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2" y="52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8" y="53"/>
                    <a:pt x="17" y="53"/>
                  </a:cubicBezTo>
                  <a:cubicBezTo>
                    <a:pt x="16" y="52"/>
                    <a:pt x="16" y="52"/>
                    <a:pt x="16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  <a:moveTo>
                    <a:pt x="43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6" y="30"/>
                    <a:pt x="28" y="30"/>
                    <a:pt x="29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0" y="29"/>
                    <a:pt x="30" y="29"/>
                  </a:cubicBezTo>
                  <a:cubicBezTo>
                    <a:pt x="30" y="28"/>
                    <a:pt x="30" y="26"/>
                    <a:pt x="31" y="25"/>
                  </a:cubicBezTo>
                  <a:cubicBezTo>
                    <a:pt x="43" y="19"/>
                    <a:pt x="43" y="19"/>
                    <a:pt x="4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4" name="Freeform 56"/>
            <p:cNvSpPr/>
            <p:nvPr/>
          </p:nvSpPr>
          <p:spPr bwMode="auto">
            <a:xfrm>
              <a:off x="3194050" y="2353469"/>
              <a:ext cx="533400" cy="63500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5" name="Freeform 57"/>
            <p:cNvSpPr/>
            <p:nvPr/>
          </p:nvSpPr>
          <p:spPr bwMode="auto">
            <a:xfrm>
              <a:off x="3194050" y="1880395"/>
              <a:ext cx="476250" cy="536575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6" name="Freeform 58"/>
            <p:cNvSpPr>
              <a:spLocks noEditPoints="1"/>
            </p:cNvSpPr>
            <p:nvPr/>
          </p:nvSpPr>
          <p:spPr bwMode="auto">
            <a:xfrm>
              <a:off x="3355975" y="2040732"/>
              <a:ext cx="153988" cy="215900"/>
            </a:xfrm>
            <a:custGeom>
              <a:avLst/>
              <a:gdLst>
                <a:gd name="T0" fmla="*/ 42 w 48"/>
                <a:gd name="T1" fmla="*/ 18 h 67"/>
                <a:gd name="T2" fmla="*/ 37 w 48"/>
                <a:gd name="T3" fmla="*/ 31 h 67"/>
                <a:gd name="T4" fmla="*/ 37 w 48"/>
                <a:gd name="T5" fmla="*/ 31 h 67"/>
                <a:gd name="T6" fmla="*/ 46 w 48"/>
                <a:gd name="T7" fmla="*/ 43 h 67"/>
                <a:gd name="T8" fmla="*/ 48 w 48"/>
                <a:gd name="T9" fmla="*/ 51 h 67"/>
                <a:gd name="T10" fmla="*/ 46 w 48"/>
                <a:gd name="T11" fmla="*/ 60 h 67"/>
                <a:gd name="T12" fmla="*/ 43 w 48"/>
                <a:gd name="T13" fmla="*/ 62 h 67"/>
                <a:gd name="T14" fmla="*/ 37 w 48"/>
                <a:gd name="T15" fmla="*/ 64 h 67"/>
                <a:gd name="T16" fmla="*/ 35 w 48"/>
                <a:gd name="T17" fmla="*/ 67 h 67"/>
                <a:gd name="T18" fmla="*/ 11 w 48"/>
                <a:gd name="T19" fmla="*/ 64 h 67"/>
                <a:gd name="T20" fmla="*/ 11 w 48"/>
                <a:gd name="T21" fmla="*/ 62 h 67"/>
                <a:gd name="T22" fmla="*/ 5 w 48"/>
                <a:gd name="T23" fmla="*/ 62 h 67"/>
                <a:gd name="T24" fmla="*/ 0 w 48"/>
                <a:gd name="T25" fmla="*/ 56 h 67"/>
                <a:gd name="T26" fmla="*/ 2 w 48"/>
                <a:gd name="T27" fmla="*/ 43 h 67"/>
                <a:gd name="T28" fmla="*/ 11 w 48"/>
                <a:gd name="T29" fmla="*/ 31 h 67"/>
                <a:gd name="T30" fmla="*/ 6 w 48"/>
                <a:gd name="T31" fmla="*/ 18 h 67"/>
                <a:gd name="T32" fmla="*/ 13 w 48"/>
                <a:gd name="T33" fmla="*/ 57 h 67"/>
                <a:gd name="T34" fmla="*/ 13 w 48"/>
                <a:gd name="T35" fmla="*/ 50 h 67"/>
                <a:gd name="T36" fmla="*/ 16 w 48"/>
                <a:gd name="T37" fmla="*/ 50 h 67"/>
                <a:gd name="T38" fmla="*/ 16 w 48"/>
                <a:gd name="T39" fmla="*/ 59 h 67"/>
                <a:gd name="T40" fmla="*/ 32 w 48"/>
                <a:gd name="T41" fmla="*/ 62 h 67"/>
                <a:gd name="T42" fmla="*/ 32 w 48"/>
                <a:gd name="T43" fmla="*/ 59 h 67"/>
                <a:gd name="T44" fmla="*/ 32 w 48"/>
                <a:gd name="T45" fmla="*/ 50 h 67"/>
                <a:gd name="T46" fmla="*/ 35 w 48"/>
                <a:gd name="T47" fmla="*/ 50 h 67"/>
                <a:gd name="T48" fmla="*/ 42 w 48"/>
                <a:gd name="T49" fmla="*/ 57 h 67"/>
                <a:gd name="T50" fmla="*/ 42 w 48"/>
                <a:gd name="T51" fmla="*/ 51 h 67"/>
                <a:gd name="T52" fmla="*/ 41 w 48"/>
                <a:gd name="T53" fmla="*/ 45 h 67"/>
                <a:gd name="T54" fmla="*/ 32 w 48"/>
                <a:gd name="T55" fmla="*/ 34 h 67"/>
                <a:gd name="T56" fmla="*/ 16 w 48"/>
                <a:gd name="T57" fmla="*/ 34 h 67"/>
                <a:gd name="T58" fmla="*/ 6 w 48"/>
                <a:gd name="T59" fmla="*/ 51 h 67"/>
                <a:gd name="T60" fmla="*/ 6 w 48"/>
                <a:gd name="T61" fmla="*/ 57 h 67"/>
                <a:gd name="T62" fmla="*/ 24 w 48"/>
                <a:gd name="T63" fmla="*/ 6 h 67"/>
                <a:gd name="T64" fmla="*/ 11 w 48"/>
                <a:gd name="T65" fmla="*/ 18 h 67"/>
                <a:gd name="T66" fmla="*/ 37 w 48"/>
                <a:gd name="T67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67">
                  <a:moveTo>
                    <a:pt x="24" y="0"/>
                  </a:moveTo>
                  <a:cubicBezTo>
                    <a:pt x="34" y="0"/>
                    <a:pt x="42" y="8"/>
                    <a:pt x="42" y="18"/>
                  </a:cubicBezTo>
                  <a:cubicBezTo>
                    <a:pt x="42" y="23"/>
                    <a:pt x="40" y="28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0" y="35"/>
                    <a:pt x="44" y="3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5"/>
                    <a:pt x="48" y="48"/>
                    <a:pt x="48" y="51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7"/>
                    <a:pt x="47" y="59"/>
                    <a:pt x="46" y="60"/>
                  </a:cubicBezTo>
                  <a:cubicBezTo>
                    <a:pt x="46" y="61"/>
                    <a:pt x="44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1" y="66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3" y="62"/>
                    <a:pt x="2" y="61"/>
                    <a:pt x="2" y="60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8"/>
                    <a:pt x="1" y="45"/>
                    <a:pt x="2" y="43"/>
                  </a:cubicBezTo>
                  <a:cubicBezTo>
                    <a:pt x="4" y="38"/>
                    <a:pt x="8" y="35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8" y="28"/>
                    <a:pt x="6" y="23"/>
                    <a:pt x="6" y="18"/>
                  </a:cubicBezTo>
                  <a:cubicBezTo>
                    <a:pt x="6" y="8"/>
                    <a:pt x="14" y="0"/>
                    <a:pt x="24" y="0"/>
                  </a:cubicBezTo>
                  <a:close/>
                  <a:moveTo>
                    <a:pt x="13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9"/>
                    <a:pt x="13" y="48"/>
                    <a:pt x="14" y="48"/>
                  </a:cubicBezTo>
                  <a:cubicBezTo>
                    <a:pt x="15" y="48"/>
                    <a:pt x="16" y="49"/>
                    <a:pt x="16" y="5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3" y="48"/>
                    <a:pt x="34" y="48"/>
                  </a:cubicBezTo>
                  <a:cubicBezTo>
                    <a:pt x="35" y="48"/>
                    <a:pt x="35" y="49"/>
                    <a:pt x="35" y="50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6"/>
                    <a:pt x="42" y="5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9"/>
                    <a:pt x="42" y="47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1"/>
                    <a:pt x="35" y="37"/>
                    <a:pt x="32" y="34"/>
                  </a:cubicBezTo>
                  <a:cubicBezTo>
                    <a:pt x="30" y="36"/>
                    <a:pt x="27" y="37"/>
                    <a:pt x="24" y="37"/>
                  </a:cubicBezTo>
                  <a:cubicBezTo>
                    <a:pt x="21" y="37"/>
                    <a:pt x="18" y="36"/>
                    <a:pt x="16" y="34"/>
                  </a:cubicBezTo>
                  <a:cubicBezTo>
                    <a:pt x="13" y="37"/>
                    <a:pt x="8" y="41"/>
                    <a:pt x="7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13" y="57"/>
                    <a:pt x="13" y="57"/>
                    <a:pt x="13" y="57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17" y="6"/>
                    <a:pt x="11" y="11"/>
                    <a:pt x="11" y="18"/>
                  </a:cubicBezTo>
                  <a:cubicBezTo>
                    <a:pt x="11" y="26"/>
                    <a:pt x="17" y="31"/>
                    <a:pt x="24" y="31"/>
                  </a:cubicBezTo>
                  <a:cubicBezTo>
                    <a:pt x="31" y="31"/>
                    <a:pt x="37" y="26"/>
                    <a:pt x="37" y="18"/>
                  </a:cubicBezTo>
                  <a:cubicBezTo>
                    <a:pt x="37" y="11"/>
                    <a:pt x="31" y="6"/>
                    <a:pt x="2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8" name="Freeform 60"/>
            <p:cNvSpPr/>
            <p:nvPr/>
          </p:nvSpPr>
          <p:spPr bwMode="auto">
            <a:xfrm>
              <a:off x="2465388" y="2353469"/>
              <a:ext cx="533400" cy="63500"/>
            </a:xfrm>
            <a:custGeom>
              <a:avLst/>
              <a:gdLst>
                <a:gd name="T0" fmla="*/ 336 w 336"/>
                <a:gd name="T1" fmla="*/ 0 h 40"/>
                <a:gd name="T2" fmla="*/ 0 w 336"/>
                <a:gd name="T3" fmla="*/ 0 h 40"/>
                <a:gd name="T4" fmla="*/ 0 w 336"/>
                <a:gd name="T5" fmla="*/ 40 h 40"/>
                <a:gd name="T6" fmla="*/ 300 w 336"/>
                <a:gd name="T7" fmla="*/ 40 h 40"/>
                <a:gd name="T8" fmla="*/ 336 w 3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9" name="Freeform 61"/>
            <p:cNvSpPr/>
            <p:nvPr/>
          </p:nvSpPr>
          <p:spPr bwMode="auto">
            <a:xfrm>
              <a:off x="2465388" y="1880395"/>
              <a:ext cx="476250" cy="536575"/>
            </a:xfrm>
            <a:custGeom>
              <a:avLst/>
              <a:gdLst>
                <a:gd name="T0" fmla="*/ 137 w 148"/>
                <a:gd name="T1" fmla="*/ 0 h 167"/>
                <a:gd name="T2" fmla="*/ 11 w 148"/>
                <a:gd name="T3" fmla="*/ 0 h 167"/>
                <a:gd name="T4" fmla="*/ 0 w 148"/>
                <a:gd name="T5" fmla="*/ 12 h 167"/>
                <a:gd name="T6" fmla="*/ 0 w 148"/>
                <a:gd name="T7" fmla="*/ 110 h 167"/>
                <a:gd name="T8" fmla="*/ 0 w 148"/>
                <a:gd name="T9" fmla="*/ 156 h 167"/>
                <a:gd name="T10" fmla="*/ 0 w 148"/>
                <a:gd name="T11" fmla="*/ 167 h 167"/>
                <a:gd name="T12" fmla="*/ 11 w 148"/>
                <a:gd name="T13" fmla="*/ 167 h 167"/>
                <a:gd name="T14" fmla="*/ 137 w 148"/>
                <a:gd name="T15" fmla="*/ 167 h 167"/>
                <a:gd name="T16" fmla="*/ 148 w 148"/>
                <a:gd name="T17" fmla="*/ 167 h 167"/>
                <a:gd name="T18" fmla="*/ 148 w 148"/>
                <a:gd name="T19" fmla="*/ 156 h 167"/>
                <a:gd name="T20" fmla="*/ 148 w 148"/>
                <a:gd name="T21" fmla="*/ 110 h 167"/>
                <a:gd name="T22" fmla="*/ 148 w 148"/>
                <a:gd name="T23" fmla="*/ 12 h 167"/>
                <a:gd name="T24" fmla="*/ 137 w 148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0" name="Freeform 62"/>
            <p:cNvSpPr>
              <a:spLocks noEditPoints="1"/>
            </p:cNvSpPr>
            <p:nvPr/>
          </p:nvSpPr>
          <p:spPr bwMode="auto">
            <a:xfrm>
              <a:off x="2600326" y="2047082"/>
              <a:ext cx="206375" cy="203200"/>
            </a:xfrm>
            <a:custGeom>
              <a:avLst/>
              <a:gdLst>
                <a:gd name="T0" fmla="*/ 50 w 64"/>
                <a:gd name="T1" fmla="*/ 3 h 63"/>
                <a:gd name="T2" fmla="*/ 43 w 64"/>
                <a:gd name="T3" fmla="*/ 0 h 63"/>
                <a:gd name="T4" fmla="*/ 1 w 64"/>
                <a:gd name="T5" fmla="*/ 38 h 63"/>
                <a:gd name="T6" fmla="*/ 1 w 64"/>
                <a:gd name="T7" fmla="*/ 38 h 63"/>
                <a:gd name="T8" fmla="*/ 1 w 64"/>
                <a:gd name="T9" fmla="*/ 38 h 63"/>
                <a:gd name="T10" fmla="*/ 1 w 64"/>
                <a:gd name="T11" fmla="*/ 38 h 63"/>
                <a:gd name="T12" fmla="*/ 1 w 64"/>
                <a:gd name="T13" fmla="*/ 38 h 63"/>
                <a:gd name="T14" fmla="*/ 1 w 64"/>
                <a:gd name="T15" fmla="*/ 38 h 63"/>
                <a:gd name="T16" fmla="*/ 1 w 64"/>
                <a:gd name="T17" fmla="*/ 38 h 63"/>
                <a:gd name="T18" fmla="*/ 1 w 64"/>
                <a:gd name="T19" fmla="*/ 38 h 63"/>
                <a:gd name="T20" fmla="*/ 0 w 64"/>
                <a:gd name="T21" fmla="*/ 38 h 63"/>
                <a:gd name="T22" fmla="*/ 0 w 64"/>
                <a:gd name="T23" fmla="*/ 39 h 63"/>
                <a:gd name="T24" fmla="*/ 0 w 64"/>
                <a:gd name="T25" fmla="*/ 39 h 63"/>
                <a:gd name="T26" fmla="*/ 0 w 64"/>
                <a:gd name="T27" fmla="*/ 39 h 63"/>
                <a:gd name="T28" fmla="*/ 0 w 64"/>
                <a:gd name="T29" fmla="*/ 39 h 63"/>
                <a:gd name="T30" fmla="*/ 0 w 64"/>
                <a:gd name="T31" fmla="*/ 39 h 63"/>
                <a:gd name="T32" fmla="*/ 0 w 64"/>
                <a:gd name="T33" fmla="*/ 39 h 63"/>
                <a:gd name="T34" fmla="*/ 0 w 64"/>
                <a:gd name="T35" fmla="*/ 39 h 63"/>
                <a:gd name="T36" fmla="*/ 0 w 64"/>
                <a:gd name="T37" fmla="*/ 39 h 63"/>
                <a:gd name="T38" fmla="*/ 0 w 64"/>
                <a:gd name="T39" fmla="*/ 39 h 63"/>
                <a:gd name="T40" fmla="*/ 24 w 64"/>
                <a:gd name="T41" fmla="*/ 63 h 63"/>
                <a:gd name="T42" fmla="*/ 24 w 64"/>
                <a:gd name="T43" fmla="*/ 63 h 63"/>
                <a:gd name="T44" fmla="*/ 25 w 64"/>
                <a:gd name="T45" fmla="*/ 63 h 63"/>
                <a:gd name="T46" fmla="*/ 25 w 64"/>
                <a:gd name="T47" fmla="*/ 63 h 63"/>
                <a:gd name="T48" fmla="*/ 25 w 64"/>
                <a:gd name="T49" fmla="*/ 63 h 63"/>
                <a:gd name="T50" fmla="*/ 25 w 64"/>
                <a:gd name="T51" fmla="*/ 63 h 63"/>
                <a:gd name="T52" fmla="*/ 25 w 64"/>
                <a:gd name="T53" fmla="*/ 63 h 63"/>
                <a:gd name="T54" fmla="*/ 26 w 64"/>
                <a:gd name="T55" fmla="*/ 63 h 63"/>
                <a:gd name="T56" fmla="*/ 26 w 64"/>
                <a:gd name="T57" fmla="*/ 63 h 63"/>
                <a:gd name="T58" fmla="*/ 26 w 64"/>
                <a:gd name="T59" fmla="*/ 63 h 63"/>
                <a:gd name="T60" fmla="*/ 61 w 64"/>
                <a:gd name="T61" fmla="*/ 28 h 63"/>
                <a:gd name="T62" fmla="*/ 32 w 64"/>
                <a:gd name="T63" fmla="*/ 15 h 63"/>
                <a:gd name="T64" fmla="*/ 10 w 64"/>
                <a:gd name="T65" fmla="*/ 43 h 63"/>
                <a:gd name="T66" fmla="*/ 6 w 64"/>
                <a:gd name="T67" fmla="*/ 58 h 63"/>
                <a:gd name="T68" fmla="*/ 18 w 64"/>
                <a:gd name="T69" fmla="*/ 58 h 63"/>
                <a:gd name="T70" fmla="*/ 12 w 64"/>
                <a:gd name="T71" fmla="*/ 45 h 63"/>
                <a:gd name="T72" fmla="*/ 19 w 64"/>
                <a:gd name="T73" fmla="*/ 52 h 63"/>
                <a:gd name="T74" fmla="*/ 24 w 64"/>
                <a:gd name="T75" fmla="*/ 57 h 63"/>
                <a:gd name="T76" fmla="*/ 49 w 64"/>
                <a:gd name="T77" fmla="*/ 32 h 63"/>
                <a:gd name="T78" fmla="*/ 58 w 64"/>
                <a:gd name="T79" fmla="*/ 21 h 63"/>
                <a:gd name="T80" fmla="*/ 53 w 64"/>
                <a:gd name="T81" fmla="*/ 28 h 63"/>
                <a:gd name="T82" fmla="*/ 37 w 64"/>
                <a:gd name="T83" fmla="*/ 9 h 63"/>
                <a:gd name="T84" fmla="*/ 43 w 64"/>
                <a:gd name="T85" fmla="*/ 5 h 63"/>
                <a:gd name="T86" fmla="*/ 58 w 64"/>
                <a:gd name="T87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63">
                  <a:moveTo>
                    <a:pt x="64" y="21"/>
                  </a:moveTo>
                  <a:cubicBezTo>
                    <a:pt x="64" y="18"/>
                    <a:pt x="63" y="16"/>
                    <a:pt x="61" y="1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8" y="1"/>
                    <a:pt x="4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1"/>
                    <a:pt x="36" y="3"/>
                  </a:cubicBezTo>
                  <a:cubicBezTo>
                    <a:pt x="24" y="14"/>
                    <a:pt x="13" y="26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1" y="63"/>
                    <a:pt x="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8" y="51"/>
                    <a:pt x="49" y="39"/>
                    <a:pt x="61" y="28"/>
                  </a:cubicBezTo>
                  <a:cubicBezTo>
                    <a:pt x="63" y="26"/>
                    <a:pt x="64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6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6" y="58"/>
                    <a:pt x="6" y="58"/>
                    <a:pt x="6" y="58"/>
                  </a:cubicBezTo>
                  <a:close/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2" y="45"/>
                    <a:pt x="12" y="45"/>
                    <a:pt x="12" y="4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24" y="57"/>
                    <a:pt x="24" y="57"/>
                    <a:pt x="24" y="57"/>
                  </a:cubicBezTo>
                  <a:close/>
                  <a:moveTo>
                    <a:pt x="58" y="21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2"/>
                    <a:pt x="58" y="23"/>
                    <a:pt x="57" y="24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6"/>
                    <a:pt x="46" y="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18"/>
                    <a:pt x="58" y="20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71" name="Group 63"/>
          <p:cNvGrpSpPr/>
          <p:nvPr/>
        </p:nvGrpSpPr>
        <p:grpSpPr bwMode="auto">
          <a:xfrm>
            <a:off x="4398965" y="1367303"/>
            <a:ext cx="4535487" cy="3054350"/>
            <a:chOff x="0" y="0"/>
            <a:chExt cx="2724" cy="1835"/>
          </a:xfrm>
        </p:grpSpPr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473" name="Group 65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7474" name="Picture 66" descr="apple icons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75" name="Rectangle 67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76" name="Rectangle 68"/>
          <p:cNvSpPr>
            <a:spLocks noChangeArrowheads="1"/>
          </p:cNvSpPr>
          <p:nvPr/>
        </p:nvSpPr>
        <p:spPr bwMode="auto">
          <a:xfrm>
            <a:off x="998538" y="3004345"/>
            <a:ext cx="3573462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</a:rPr>
              <a:t>WRITE YOUR GREAT TITLE HERE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7477" name="Freeform 69"/>
          <p:cNvSpPr>
            <a:spLocks noEditPoints="1"/>
          </p:cNvSpPr>
          <p:nvPr/>
        </p:nvSpPr>
        <p:spPr bwMode="auto">
          <a:xfrm>
            <a:off x="561975" y="3029745"/>
            <a:ext cx="285750" cy="187325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6" grpId="0"/>
      <p:bldP spid="174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8" name="组合 5"/>
          <p:cNvGrpSpPr/>
          <p:nvPr/>
        </p:nvGrpSpPr>
        <p:grpSpPr bwMode="auto">
          <a:xfrm>
            <a:off x="4758929" y="1470422"/>
            <a:ext cx="3374231" cy="3133725"/>
            <a:chOff x="0" y="0"/>
            <a:chExt cx="10533891" cy="4773168"/>
          </a:xfrm>
        </p:grpSpPr>
        <p:grpSp>
          <p:nvGrpSpPr>
            <p:cNvPr id="8218" name="矩形 6"/>
            <p:cNvGrpSpPr/>
            <p:nvPr/>
          </p:nvGrpSpPr>
          <p:grpSpPr bwMode="auto">
            <a:xfrm>
              <a:off x="-26368" y="-11492"/>
              <a:ext cx="10602831" cy="4805173"/>
              <a:chOff x="0" y="0"/>
              <a:chExt cx="4529328" cy="4206240"/>
            </a:xfrm>
          </p:grpSpPr>
          <p:pic>
            <p:nvPicPr>
              <p:cNvPr id="8222" name="矩形 6"/>
              <p:cNvPicPr>
                <a:picLocks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0"/>
                <a:ext cx="4529328" cy="4206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3" name="Text Box 9"/>
              <p:cNvSpPr txBox="1">
                <a:spLocks noChangeArrowheads="1"/>
              </p:cNvSpPr>
              <p:nvPr/>
            </p:nvSpPr>
            <p:spPr bwMode="auto">
              <a:xfrm>
                <a:off x="11265" y="10060"/>
                <a:ext cx="4499877" cy="4178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15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9" name="任意多边形 7"/>
            <p:cNvGrpSpPr/>
            <p:nvPr/>
          </p:nvGrpSpPr>
          <p:grpSpPr bwMode="auto">
            <a:xfrm>
              <a:off x="2172" y="2436"/>
              <a:ext cx="10502939" cy="3064168"/>
              <a:chOff x="0" y="0"/>
              <a:chExt cx="4486656" cy="2682240"/>
            </a:xfrm>
          </p:grpSpPr>
          <p:pic>
            <p:nvPicPr>
              <p:cNvPr id="8220" name="任意多边形 7"/>
              <p:cNvPicPr>
                <a:picLocks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0" y="0"/>
                <a:ext cx="4486656" cy="2682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1" name="Text Box 12"/>
              <p:cNvSpPr txBox="1">
                <a:spLocks noChangeArrowheads="1"/>
              </p:cNvSpPr>
              <p:nvPr/>
            </p:nvSpPr>
            <p:spPr bwMode="auto">
              <a:xfrm>
                <a:off x="-928" y="-2131"/>
                <a:ext cx="4490462" cy="268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15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199" name="组合 8"/>
          <p:cNvGrpSpPr/>
          <p:nvPr/>
        </p:nvGrpSpPr>
        <p:grpSpPr bwMode="auto">
          <a:xfrm>
            <a:off x="1046560" y="1470422"/>
            <a:ext cx="3375422" cy="3133725"/>
            <a:chOff x="0" y="0"/>
            <a:chExt cx="10533891" cy="4773168"/>
          </a:xfrm>
        </p:grpSpPr>
        <p:grpSp>
          <p:nvGrpSpPr>
            <p:cNvPr id="8212" name="矩形 10"/>
            <p:cNvGrpSpPr/>
            <p:nvPr/>
          </p:nvGrpSpPr>
          <p:grpSpPr bwMode="auto">
            <a:xfrm>
              <a:off x="-28077" y="-11492"/>
              <a:ext cx="10602831" cy="4805173"/>
              <a:chOff x="0" y="0"/>
              <a:chExt cx="4529328" cy="4206240"/>
            </a:xfrm>
          </p:grpSpPr>
          <p:pic>
            <p:nvPicPr>
              <p:cNvPr id="8216" name="矩形 10"/>
              <p:cNvPicPr>
                <a:picLocks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0"/>
                <a:ext cx="4529328" cy="4206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7" name="Text Box 16"/>
              <p:cNvSpPr txBox="1">
                <a:spLocks noChangeArrowheads="1"/>
              </p:cNvSpPr>
              <p:nvPr/>
            </p:nvSpPr>
            <p:spPr bwMode="auto">
              <a:xfrm>
                <a:off x="11995" y="10060"/>
                <a:ext cx="4499877" cy="4178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15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3" name="任意多边形 13"/>
            <p:cNvGrpSpPr/>
            <p:nvPr/>
          </p:nvGrpSpPr>
          <p:grpSpPr bwMode="auto">
            <a:xfrm>
              <a:off x="464" y="2436"/>
              <a:ext cx="10517210" cy="3064168"/>
              <a:chOff x="0" y="0"/>
              <a:chExt cx="4492752" cy="2682240"/>
            </a:xfrm>
          </p:grpSpPr>
          <p:pic>
            <p:nvPicPr>
              <p:cNvPr id="8214" name="任意多边形 13"/>
              <p:cNvPicPr>
                <a:picLocks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0" y="0"/>
                <a:ext cx="4492752" cy="2682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5" name="Text Box 19"/>
              <p:cNvSpPr txBox="1">
                <a:spLocks noChangeArrowheads="1"/>
              </p:cNvSpPr>
              <p:nvPr/>
            </p:nvSpPr>
            <p:spPr bwMode="auto">
              <a:xfrm>
                <a:off x="-198" y="-2131"/>
                <a:ext cx="4490462" cy="268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15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200" name="组合 14"/>
          <p:cNvGrpSpPr/>
          <p:nvPr/>
        </p:nvGrpSpPr>
        <p:grpSpPr bwMode="auto">
          <a:xfrm>
            <a:off x="1244204" y="1300162"/>
            <a:ext cx="2980134" cy="2927925"/>
            <a:chOff x="0" y="0"/>
            <a:chExt cx="3972674" cy="3903391"/>
          </a:xfrm>
        </p:grpSpPr>
        <p:grpSp>
          <p:nvGrpSpPr>
            <p:cNvPr id="8207" name="组合 15"/>
            <p:cNvGrpSpPr/>
            <p:nvPr/>
          </p:nvGrpSpPr>
          <p:grpSpPr bwMode="auto">
            <a:xfrm>
              <a:off x="635088" y="0"/>
              <a:ext cx="2702498" cy="933855"/>
              <a:chOff x="0" y="0"/>
              <a:chExt cx="2702498" cy="933855"/>
            </a:xfrm>
          </p:grpSpPr>
          <p:sp>
            <p:nvSpPr>
              <p:cNvPr id="8210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2498" cy="22743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15">
                  <a:solidFill>
                    <a:srgbClr val="FFFFFF"/>
                  </a:solidFill>
                </a:endParaRPr>
              </a:p>
            </p:txBody>
          </p:sp>
          <p:sp>
            <p:nvSpPr>
              <p:cNvPr id="8211" name="等腰三角形 19"/>
              <p:cNvSpPr>
                <a:spLocks noChangeArrowheads="1"/>
              </p:cNvSpPr>
              <p:nvPr/>
            </p:nvSpPr>
            <p:spPr bwMode="auto">
              <a:xfrm flipV="1">
                <a:off x="0" y="0"/>
                <a:ext cx="2702498" cy="933855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15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208" name="TextBox 35"/>
            <p:cNvSpPr txBox="1">
              <a:spLocks noChangeArrowheads="1"/>
            </p:cNvSpPr>
            <p:nvPr/>
          </p:nvSpPr>
          <p:spPr bwMode="auto">
            <a:xfrm>
              <a:off x="0" y="979895"/>
              <a:ext cx="3972674" cy="292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小小草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工作室由一群充满青春朝气的年轻人组成。春种一粒粟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秋收万颗籽，点滴进步，成就价值是我们的一贯的追求。工作室为您提供专业的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模板、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培训、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美化与定制。凭借对于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的热爱与探索，我们掌握了国内一流的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制作技术，工作室作品风格多样、题材丰富、覆盖面广、富有独特的设计深度。团队中的成员在国内的各类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大赛中也屡获大奖。</a:t>
              </a:r>
            </a:p>
            <a:p>
              <a:pPr eaLnBrk="1" hangingPunct="1"/>
              <a:endPara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欣喜小小草。希望我们的活力和热情能带给您工作上的成就和收获。和小小草工作室一起，感受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带来的魅力和喜悦吧！</a:t>
              </a:r>
            </a:p>
          </p:txBody>
        </p:sp>
        <p:sp>
          <p:nvSpPr>
            <p:cNvPr id="8209" name="文本框 17"/>
            <p:cNvSpPr txBox="1">
              <a:spLocks noChangeArrowheads="1"/>
            </p:cNvSpPr>
            <p:nvPr/>
          </p:nvSpPr>
          <p:spPr bwMode="auto">
            <a:xfrm>
              <a:off x="1506763" y="86211"/>
              <a:ext cx="959147" cy="55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8201" name="组合 20"/>
          <p:cNvGrpSpPr/>
          <p:nvPr/>
        </p:nvGrpSpPr>
        <p:grpSpPr bwMode="auto">
          <a:xfrm>
            <a:off x="4956573" y="1300162"/>
            <a:ext cx="2978944" cy="2927925"/>
            <a:chOff x="0" y="0"/>
            <a:chExt cx="3972674" cy="3903391"/>
          </a:xfrm>
        </p:grpSpPr>
        <p:grpSp>
          <p:nvGrpSpPr>
            <p:cNvPr id="8202" name="组合 21"/>
            <p:cNvGrpSpPr/>
            <p:nvPr/>
          </p:nvGrpSpPr>
          <p:grpSpPr bwMode="auto">
            <a:xfrm>
              <a:off x="635088" y="0"/>
              <a:ext cx="2702498" cy="933855"/>
              <a:chOff x="0" y="0"/>
              <a:chExt cx="2702498" cy="933855"/>
            </a:xfrm>
          </p:grpSpPr>
          <p:sp>
            <p:nvSpPr>
              <p:cNvPr id="8205" name="矩形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2498" cy="22743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8206" name="等腰三角形 25"/>
              <p:cNvSpPr>
                <a:spLocks noChangeArrowheads="1"/>
              </p:cNvSpPr>
              <p:nvPr/>
            </p:nvSpPr>
            <p:spPr bwMode="auto">
              <a:xfrm flipV="1">
                <a:off x="0" y="0"/>
                <a:ext cx="2702498" cy="933855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203" name="TextBox 35"/>
            <p:cNvSpPr txBox="1">
              <a:spLocks noChangeArrowheads="1"/>
            </p:cNvSpPr>
            <p:nvPr/>
          </p:nvSpPr>
          <p:spPr bwMode="auto">
            <a:xfrm>
              <a:off x="0" y="979895"/>
              <a:ext cx="3972674" cy="292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小小草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工作室由一群充满青春朝气的年轻人组成。春种一粒粟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秋收万颗籽，点滴进步，成就价值是我们的一贯的追求。工作室为您提供专业的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模板、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培训、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美化与定制。凭借对于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的热爱与探索，我们掌握了国内一流的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制作技术，工作室作品风格多样、题材丰富、覆盖面广、富有独特的设计深度。团队中的成员在国内的各类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大赛中也屡获大奖。</a:t>
              </a:r>
              <a:endPara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欣喜小小草。希望我们的活力和热情能带给您工作上的成就和收获。和小小草工作室一起，感受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带来的魅力和喜悦吧！</a:t>
              </a:r>
            </a:p>
          </p:txBody>
        </p:sp>
        <p:sp>
          <p:nvSpPr>
            <p:cNvPr id="8204" name="文本框 23"/>
            <p:cNvSpPr txBox="1">
              <a:spLocks noChangeArrowheads="1"/>
            </p:cNvSpPr>
            <p:nvPr/>
          </p:nvSpPr>
          <p:spPr bwMode="auto">
            <a:xfrm>
              <a:off x="1506763" y="86211"/>
              <a:ext cx="959147" cy="55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" y="2882107"/>
            <a:ext cx="9153525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47813" y="1600995"/>
            <a:ext cx="1439863" cy="1376363"/>
            <a:chOff x="1547813" y="1600995"/>
            <a:chExt cx="1439863" cy="1376363"/>
          </a:xfrm>
        </p:grpSpPr>
        <p:sp>
          <p:nvSpPr>
            <p:cNvPr id="37894" name="Rectangle 6" descr="001e90bc453a118d6b4237"/>
            <p:cNvSpPr>
              <a:spLocks noChangeArrowheads="1"/>
            </p:cNvSpPr>
            <p:nvPr/>
          </p:nvSpPr>
          <p:spPr bwMode="auto">
            <a:xfrm>
              <a:off x="1582739" y="1600995"/>
              <a:ext cx="1404937" cy="1376363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1582739" y="2609057"/>
              <a:ext cx="263525" cy="273050"/>
            </a:xfrm>
            <a:prstGeom prst="rect">
              <a:avLst/>
            </a:prstGeom>
            <a:solidFill>
              <a:srgbClr val="EF6541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1547813" y="2628108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52975" y="1600995"/>
            <a:ext cx="1438275" cy="1376363"/>
            <a:chOff x="4752975" y="1600995"/>
            <a:chExt cx="1438275" cy="1376363"/>
          </a:xfrm>
        </p:grpSpPr>
        <p:sp>
          <p:nvSpPr>
            <p:cNvPr id="37896" name="Rectangle 8" descr="160621-20121008052951-1"/>
            <p:cNvSpPr>
              <a:spLocks noChangeArrowheads="1"/>
            </p:cNvSpPr>
            <p:nvPr/>
          </p:nvSpPr>
          <p:spPr bwMode="auto">
            <a:xfrm>
              <a:off x="4783138" y="1600995"/>
              <a:ext cx="1408112" cy="1376363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4783139" y="2609057"/>
              <a:ext cx="263525" cy="273050"/>
            </a:xfrm>
            <a:prstGeom prst="rect">
              <a:avLst/>
            </a:prstGeom>
            <a:solidFill>
              <a:srgbClr val="EF6541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4752975" y="2628108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44838" y="2977357"/>
            <a:ext cx="1431926" cy="1376362"/>
            <a:chOff x="3144838" y="2977357"/>
            <a:chExt cx="1431926" cy="1376362"/>
          </a:xfrm>
        </p:grpSpPr>
        <p:sp>
          <p:nvSpPr>
            <p:cNvPr id="37895" name="Rectangle 7" descr="160621-20121008053042-5"/>
            <p:cNvSpPr>
              <a:spLocks noChangeArrowheads="1"/>
            </p:cNvSpPr>
            <p:nvPr/>
          </p:nvSpPr>
          <p:spPr bwMode="auto">
            <a:xfrm>
              <a:off x="3168651" y="2977357"/>
              <a:ext cx="1408113" cy="1376362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3168651" y="2982119"/>
              <a:ext cx="265113" cy="273050"/>
            </a:xfrm>
            <a:prstGeom prst="rect">
              <a:avLst/>
            </a:prstGeom>
            <a:solidFill>
              <a:srgbClr val="EF6541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3144838" y="2980533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84925" y="2977357"/>
            <a:ext cx="1427163" cy="1376362"/>
            <a:chOff x="6384925" y="2977357"/>
            <a:chExt cx="1427163" cy="1376362"/>
          </a:xfrm>
        </p:grpSpPr>
        <p:sp>
          <p:nvSpPr>
            <p:cNvPr id="37897" name="Rectangle 9" descr="160621-20121008053041-4"/>
            <p:cNvSpPr>
              <a:spLocks noChangeArrowheads="1"/>
            </p:cNvSpPr>
            <p:nvPr/>
          </p:nvSpPr>
          <p:spPr bwMode="auto">
            <a:xfrm>
              <a:off x="6407150" y="2977357"/>
              <a:ext cx="1404938" cy="1376362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6407151" y="2982119"/>
              <a:ext cx="263525" cy="273050"/>
            </a:xfrm>
            <a:prstGeom prst="rect">
              <a:avLst/>
            </a:prstGeom>
            <a:solidFill>
              <a:srgbClr val="EF6541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6384925" y="2980533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598614" y="3393283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4800601" y="3393283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184526" y="1953420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6421439" y="1953420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907" grpId="0"/>
      <p:bldP spid="37908" grpId="0"/>
      <p:bldP spid="37909" grpId="0"/>
      <p:bldP spid="379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直角三角形 14"/>
          <p:cNvSpPr/>
          <p:nvPr>
            <p:custDataLst>
              <p:tags r:id="rId1"/>
            </p:custDataLst>
          </p:nvPr>
        </p:nvSpPr>
        <p:spPr>
          <a:xfrm rot="20063428">
            <a:off x="2753916" y="2668191"/>
            <a:ext cx="389334" cy="355997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6" name="直角三角形 15"/>
          <p:cNvSpPr/>
          <p:nvPr>
            <p:custDataLst>
              <p:tags r:id="rId2"/>
            </p:custDataLst>
          </p:nvPr>
        </p:nvSpPr>
        <p:spPr>
          <a:xfrm rot="7409929">
            <a:off x="3707607" y="3123010"/>
            <a:ext cx="263128" cy="186929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7" name="直角三角形 16"/>
          <p:cNvSpPr/>
          <p:nvPr>
            <p:custDataLst>
              <p:tags r:id="rId3"/>
            </p:custDataLst>
          </p:nvPr>
        </p:nvSpPr>
        <p:spPr>
          <a:xfrm rot="17352356">
            <a:off x="3438526" y="3867151"/>
            <a:ext cx="173831" cy="123825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8" name="直角三角形 17"/>
          <p:cNvSpPr/>
          <p:nvPr>
            <p:custDataLst>
              <p:tags r:id="rId4"/>
            </p:custDataLst>
          </p:nvPr>
        </p:nvSpPr>
        <p:spPr>
          <a:xfrm rot="17352356">
            <a:off x="3055144" y="4060032"/>
            <a:ext cx="89297" cy="48815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9" name="直角三角形 18"/>
          <p:cNvSpPr/>
          <p:nvPr>
            <p:custDataLst>
              <p:tags r:id="rId5"/>
            </p:custDataLst>
          </p:nvPr>
        </p:nvSpPr>
        <p:spPr>
          <a:xfrm rot="11413207">
            <a:off x="5336382" y="3655219"/>
            <a:ext cx="173831" cy="123825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0" name="直角三角形 19"/>
          <p:cNvSpPr/>
          <p:nvPr>
            <p:custDataLst>
              <p:tags r:id="rId6"/>
            </p:custDataLst>
          </p:nvPr>
        </p:nvSpPr>
        <p:spPr>
          <a:xfrm rot="18287289">
            <a:off x="5070277" y="3187899"/>
            <a:ext cx="173831" cy="189310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1" name="直角三角形 20"/>
          <p:cNvSpPr/>
          <p:nvPr>
            <p:custDataLst>
              <p:tags r:id="rId7"/>
            </p:custDataLst>
          </p:nvPr>
        </p:nvSpPr>
        <p:spPr>
          <a:xfrm rot="16200000">
            <a:off x="6176368" y="2061567"/>
            <a:ext cx="103584" cy="188119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2" name="直角三角形 21"/>
          <p:cNvSpPr/>
          <p:nvPr>
            <p:custDataLst>
              <p:tags r:id="rId8"/>
            </p:custDataLst>
          </p:nvPr>
        </p:nvSpPr>
        <p:spPr>
          <a:xfrm rot="16200000">
            <a:off x="6194822" y="1159669"/>
            <a:ext cx="50006" cy="90488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cxnSp>
        <p:nvCxnSpPr>
          <p:cNvPr id="23" name="直接连接符 22"/>
          <p:cNvCxnSpPr/>
          <p:nvPr>
            <p:custDataLst>
              <p:tags r:id="rId9"/>
            </p:custDataLst>
          </p:nvPr>
        </p:nvCxnSpPr>
        <p:spPr>
          <a:xfrm flipV="1">
            <a:off x="3144441" y="3273029"/>
            <a:ext cx="536972" cy="335756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0"/>
            </p:custDataLst>
          </p:nvPr>
        </p:nvCxnSpPr>
        <p:spPr>
          <a:xfrm flipV="1">
            <a:off x="2932510" y="3284935"/>
            <a:ext cx="934640" cy="584597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1"/>
            </p:custDataLst>
          </p:nvPr>
        </p:nvCxnSpPr>
        <p:spPr>
          <a:xfrm flipV="1">
            <a:off x="5604272" y="1304926"/>
            <a:ext cx="538163" cy="335756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2"/>
            </p:custDataLst>
          </p:nvPr>
        </p:nvCxnSpPr>
        <p:spPr>
          <a:xfrm flipV="1">
            <a:off x="5878117" y="1077516"/>
            <a:ext cx="934640" cy="585788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任意多边形 26"/>
          <p:cNvSpPr/>
          <p:nvPr>
            <p:custDataLst>
              <p:tags r:id="rId13"/>
            </p:custDataLst>
          </p:nvPr>
        </p:nvSpPr>
        <p:spPr>
          <a:xfrm>
            <a:off x="3181152" y="1676364"/>
            <a:ext cx="2543982" cy="2063675"/>
          </a:xfrm>
          <a:custGeom>
            <a:avLst/>
            <a:gdLst>
              <a:gd name="connsiteX0" fmla="*/ 0 w 3391976"/>
              <a:gd name="connsiteY0" fmla="*/ 0 h 2751567"/>
              <a:gd name="connsiteX1" fmla="*/ 3391976 w 3391976"/>
              <a:gd name="connsiteY1" fmla="*/ 0 h 2751567"/>
              <a:gd name="connsiteX2" fmla="*/ 1695988 w 3391976"/>
              <a:gd name="connsiteY2" fmla="*/ 2751567 h 275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1976" h="2751567">
                <a:moveTo>
                  <a:pt x="0" y="0"/>
                </a:moveTo>
                <a:lnTo>
                  <a:pt x="3391976" y="0"/>
                </a:lnTo>
                <a:lnTo>
                  <a:pt x="1695988" y="2751567"/>
                </a:lnTo>
                <a:close/>
              </a:path>
            </a:pathLst>
          </a:custGeom>
          <a:solidFill>
            <a:srgbClr val="FE3901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02000" anchor="ctr"/>
          <a:lstStyle/>
          <a:p>
            <a:pPr algn="ctr">
              <a:lnSpc>
                <a:spcPct val="80000"/>
              </a:lnSpc>
              <a:defRPr/>
            </a:pPr>
            <a:endParaRPr lang="zh-CN" altLang="en-US" sz="3600" dirty="0">
              <a:solidFill>
                <a:srgbClr val="FFFFFF"/>
              </a:solidFill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Meiryo UI" panose="020B0604030504040204" pitchFamily="3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63058" y="1963090"/>
            <a:ext cx="1415773" cy="397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zh-CN" altLang="en-US" sz="2400" dirty="0" smtClean="0">
                <a:solidFill>
                  <a:srgbClr val="FFFFFF"/>
                </a:solidFill>
                <a:effectLst>
                  <a:innerShdw blurRad="38100" dist="25400" dir="13500000">
                    <a:prstClr val="black">
                      <a:alpha val="50000"/>
                    </a:prstClr>
                  </a:inn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Meiryo UI" panose="020B0604030504040204" pitchFamily="34" charset="-128"/>
              </a:rPr>
              <a:t>第三部分</a:t>
            </a:r>
            <a:endParaRPr lang="zh-CN" altLang="en-US" sz="2400" dirty="0">
              <a:solidFill>
                <a:srgbClr val="FFFFFF"/>
              </a:solidFill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Meiryo UI" panose="020B0604030504040204" pitchFamily="34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86114" y="2386529"/>
            <a:ext cx="1569660" cy="321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zh-CN" altLang="en-US" sz="1800" dirty="0" smtClean="0">
                <a:solidFill>
                  <a:srgbClr val="FFFFFF"/>
                </a:solidFill>
                <a:effectLst>
                  <a:innerShdw blurRad="38100" dist="25400" dir="13500000">
                    <a:prstClr val="black">
                      <a:alpha val="50000"/>
                    </a:prstClr>
                  </a:inn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Meiryo UI" panose="020B0604030504040204" pitchFamily="34" charset="-128"/>
              </a:rPr>
              <a:t>单击添加标题</a:t>
            </a:r>
            <a:endParaRPr lang="zh-CN" altLang="en-US" sz="1800" dirty="0">
              <a:solidFill>
                <a:srgbClr val="FFFFFF"/>
              </a:solidFill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Meiryo UI" panose="020B060403050404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7103" y="1671071"/>
            <a:ext cx="1970087" cy="1557338"/>
            <a:chOff x="397103" y="1671071"/>
            <a:chExt cx="1970087" cy="1557338"/>
          </a:xfrm>
        </p:grpSpPr>
        <p:sp>
          <p:nvSpPr>
            <p:cNvPr id="8202" name="Freeform 10"/>
            <p:cNvSpPr/>
            <p:nvPr/>
          </p:nvSpPr>
          <p:spPr bwMode="auto">
            <a:xfrm>
              <a:off x="816203" y="1671072"/>
              <a:ext cx="1550987" cy="1557337"/>
            </a:xfrm>
            <a:custGeom>
              <a:avLst/>
              <a:gdLst>
                <a:gd name="T0" fmla="*/ 488 w 488"/>
                <a:gd name="T1" fmla="*/ 477 h 488"/>
                <a:gd name="T2" fmla="*/ 477 w 488"/>
                <a:gd name="T3" fmla="*/ 488 h 488"/>
                <a:gd name="T4" fmla="*/ 11 w 488"/>
                <a:gd name="T5" fmla="*/ 488 h 488"/>
                <a:gd name="T6" fmla="*/ 0 w 488"/>
                <a:gd name="T7" fmla="*/ 477 h 488"/>
                <a:gd name="T8" fmla="*/ 0 w 488"/>
                <a:gd name="T9" fmla="*/ 11 h 488"/>
                <a:gd name="T10" fmla="*/ 11 w 488"/>
                <a:gd name="T11" fmla="*/ 0 h 488"/>
                <a:gd name="T12" fmla="*/ 477 w 488"/>
                <a:gd name="T13" fmla="*/ 0 h 488"/>
                <a:gd name="T14" fmla="*/ 488 w 488"/>
                <a:gd name="T15" fmla="*/ 11 h 488"/>
                <a:gd name="T16" fmla="*/ 488 w 488"/>
                <a:gd name="T17" fmla="*/ 47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8" h="488">
                  <a:moveTo>
                    <a:pt x="488" y="477"/>
                  </a:moveTo>
                  <a:cubicBezTo>
                    <a:pt x="488" y="483"/>
                    <a:pt x="483" y="488"/>
                    <a:pt x="477" y="488"/>
                  </a:cubicBezTo>
                  <a:cubicBezTo>
                    <a:pt x="11" y="488"/>
                    <a:pt x="11" y="488"/>
                    <a:pt x="11" y="488"/>
                  </a:cubicBezTo>
                  <a:cubicBezTo>
                    <a:pt x="5" y="488"/>
                    <a:pt x="0" y="483"/>
                    <a:pt x="0" y="47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83" y="0"/>
                    <a:pt x="488" y="5"/>
                    <a:pt x="488" y="11"/>
                  </a:cubicBezTo>
                  <a:lnTo>
                    <a:pt x="488" y="477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" name="Freeform 11"/>
            <p:cNvSpPr/>
            <p:nvPr/>
          </p:nvSpPr>
          <p:spPr bwMode="auto">
            <a:xfrm>
              <a:off x="397103" y="1671071"/>
              <a:ext cx="371475" cy="373062"/>
            </a:xfrm>
            <a:custGeom>
              <a:avLst/>
              <a:gdLst>
                <a:gd name="T0" fmla="*/ 117 w 117"/>
                <a:gd name="T1" fmla="*/ 106 h 117"/>
                <a:gd name="T2" fmla="*/ 106 w 117"/>
                <a:gd name="T3" fmla="*/ 117 h 117"/>
                <a:gd name="T4" fmla="*/ 11 w 117"/>
                <a:gd name="T5" fmla="*/ 117 h 117"/>
                <a:gd name="T6" fmla="*/ 0 w 117"/>
                <a:gd name="T7" fmla="*/ 106 h 117"/>
                <a:gd name="T8" fmla="*/ 0 w 117"/>
                <a:gd name="T9" fmla="*/ 11 h 117"/>
                <a:gd name="T10" fmla="*/ 11 w 117"/>
                <a:gd name="T11" fmla="*/ 0 h 117"/>
                <a:gd name="T12" fmla="*/ 106 w 117"/>
                <a:gd name="T13" fmla="*/ 0 h 117"/>
                <a:gd name="T14" fmla="*/ 117 w 117"/>
                <a:gd name="T15" fmla="*/ 11 h 117"/>
                <a:gd name="T16" fmla="*/ 117 w 117"/>
                <a:gd name="T17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7">
                  <a:moveTo>
                    <a:pt x="117" y="106"/>
                  </a:moveTo>
                  <a:cubicBezTo>
                    <a:pt x="117" y="112"/>
                    <a:pt x="112" y="117"/>
                    <a:pt x="106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5" y="117"/>
                    <a:pt x="0" y="112"/>
                    <a:pt x="0" y="1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1"/>
                  </a:cubicBezTo>
                  <a:lnTo>
                    <a:pt x="117" y="106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397579" y="1672658"/>
              <a:ext cx="360996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1011465" y="1961584"/>
              <a:ext cx="1152525" cy="103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97979" y="1671071"/>
            <a:ext cx="1974373" cy="1557338"/>
            <a:chOff x="3597979" y="1671071"/>
            <a:chExt cx="1974373" cy="1557338"/>
          </a:xfrm>
        </p:grpSpPr>
        <p:sp>
          <p:nvSpPr>
            <p:cNvPr id="8206" name="Freeform 14"/>
            <p:cNvSpPr/>
            <p:nvPr/>
          </p:nvSpPr>
          <p:spPr bwMode="auto">
            <a:xfrm>
              <a:off x="4021364" y="1671072"/>
              <a:ext cx="1550988" cy="1557337"/>
            </a:xfrm>
            <a:custGeom>
              <a:avLst/>
              <a:gdLst>
                <a:gd name="T0" fmla="*/ 488 w 488"/>
                <a:gd name="T1" fmla="*/ 477 h 488"/>
                <a:gd name="T2" fmla="*/ 477 w 488"/>
                <a:gd name="T3" fmla="*/ 488 h 488"/>
                <a:gd name="T4" fmla="*/ 11 w 488"/>
                <a:gd name="T5" fmla="*/ 488 h 488"/>
                <a:gd name="T6" fmla="*/ 0 w 488"/>
                <a:gd name="T7" fmla="*/ 477 h 488"/>
                <a:gd name="T8" fmla="*/ 0 w 488"/>
                <a:gd name="T9" fmla="*/ 11 h 488"/>
                <a:gd name="T10" fmla="*/ 11 w 488"/>
                <a:gd name="T11" fmla="*/ 0 h 488"/>
                <a:gd name="T12" fmla="*/ 477 w 488"/>
                <a:gd name="T13" fmla="*/ 0 h 488"/>
                <a:gd name="T14" fmla="*/ 488 w 488"/>
                <a:gd name="T15" fmla="*/ 11 h 488"/>
                <a:gd name="T16" fmla="*/ 488 w 488"/>
                <a:gd name="T17" fmla="*/ 47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8" h="488">
                  <a:moveTo>
                    <a:pt x="488" y="477"/>
                  </a:moveTo>
                  <a:cubicBezTo>
                    <a:pt x="488" y="483"/>
                    <a:pt x="483" y="488"/>
                    <a:pt x="477" y="488"/>
                  </a:cubicBezTo>
                  <a:cubicBezTo>
                    <a:pt x="11" y="488"/>
                    <a:pt x="11" y="488"/>
                    <a:pt x="11" y="488"/>
                  </a:cubicBezTo>
                  <a:cubicBezTo>
                    <a:pt x="5" y="488"/>
                    <a:pt x="0" y="483"/>
                    <a:pt x="0" y="47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83" y="0"/>
                    <a:pt x="488" y="5"/>
                    <a:pt x="488" y="11"/>
                  </a:cubicBezTo>
                  <a:lnTo>
                    <a:pt x="488" y="477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" name="Freeform 15"/>
            <p:cNvSpPr/>
            <p:nvPr/>
          </p:nvSpPr>
          <p:spPr bwMode="auto">
            <a:xfrm>
              <a:off x="3600678" y="1671071"/>
              <a:ext cx="371475" cy="373062"/>
            </a:xfrm>
            <a:custGeom>
              <a:avLst/>
              <a:gdLst>
                <a:gd name="T0" fmla="*/ 117 w 117"/>
                <a:gd name="T1" fmla="*/ 106 h 117"/>
                <a:gd name="T2" fmla="*/ 106 w 117"/>
                <a:gd name="T3" fmla="*/ 117 h 117"/>
                <a:gd name="T4" fmla="*/ 11 w 117"/>
                <a:gd name="T5" fmla="*/ 117 h 117"/>
                <a:gd name="T6" fmla="*/ 0 w 117"/>
                <a:gd name="T7" fmla="*/ 106 h 117"/>
                <a:gd name="T8" fmla="*/ 0 w 117"/>
                <a:gd name="T9" fmla="*/ 11 h 117"/>
                <a:gd name="T10" fmla="*/ 11 w 117"/>
                <a:gd name="T11" fmla="*/ 0 h 117"/>
                <a:gd name="T12" fmla="*/ 106 w 117"/>
                <a:gd name="T13" fmla="*/ 0 h 117"/>
                <a:gd name="T14" fmla="*/ 117 w 117"/>
                <a:gd name="T15" fmla="*/ 11 h 117"/>
                <a:gd name="T16" fmla="*/ 117 w 117"/>
                <a:gd name="T17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7">
                  <a:moveTo>
                    <a:pt x="117" y="106"/>
                  </a:moveTo>
                  <a:cubicBezTo>
                    <a:pt x="117" y="112"/>
                    <a:pt x="112" y="117"/>
                    <a:pt x="106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5" y="117"/>
                    <a:pt x="0" y="112"/>
                    <a:pt x="0" y="1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1"/>
                  </a:cubicBezTo>
                  <a:lnTo>
                    <a:pt x="117" y="106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3597979" y="1672658"/>
              <a:ext cx="360996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4226153" y="1961584"/>
              <a:ext cx="1152525" cy="103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04729" y="1671071"/>
            <a:ext cx="1971198" cy="1557338"/>
            <a:chOff x="6804729" y="1671071"/>
            <a:chExt cx="1971198" cy="1557338"/>
          </a:xfrm>
        </p:grpSpPr>
        <p:sp>
          <p:nvSpPr>
            <p:cNvPr id="8210" name="Freeform 18"/>
            <p:cNvSpPr/>
            <p:nvPr/>
          </p:nvSpPr>
          <p:spPr bwMode="auto">
            <a:xfrm>
              <a:off x="7224939" y="1671072"/>
              <a:ext cx="1550988" cy="1557337"/>
            </a:xfrm>
            <a:custGeom>
              <a:avLst/>
              <a:gdLst>
                <a:gd name="T0" fmla="*/ 488 w 488"/>
                <a:gd name="T1" fmla="*/ 477 h 488"/>
                <a:gd name="T2" fmla="*/ 477 w 488"/>
                <a:gd name="T3" fmla="*/ 488 h 488"/>
                <a:gd name="T4" fmla="*/ 11 w 488"/>
                <a:gd name="T5" fmla="*/ 488 h 488"/>
                <a:gd name="T6" fmla="*/ 0 w 488"/>
                <a:gd name="T7" fmla="*/ 477 h 488"/>
                <a:gd name="T8" fmla="*/ 0 w 488"/>
                <a:gd name="T9" fmla="*/ 11 h 488"/>
                <a:gd name="T10" fmla="*/ 11 w 488"/>
                <a:gd name="T11" fmla="*/ 0 h 488"/>
                <a:gd name="T12" fmla="*/ 477 w 488"/>
                <a:gd name="T13" fmla="*/ 0 h 488"/>
                <a:gd name="T14" fmla="*/ 488 w 488"/>
                <a:gd name="T15" fmla="*/ 11 h 488"/>
                <a:gd name="T16" fmla="*/ 488 w 488"/>
                <a:gd name="T17" fmla="*/ 47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8" h="488">
                  <a:moveTo>
                    <a:pt x="488" y="477"/>
                  </a:moveTo>
                  <a:cubicBezTo>
                    <a:pt x="488" y="483"/>
                    <a:pt x="483" y="488"/>
                    <a:pt x="477" y="488"/>
                  </a:cubicBezTo>
                  <a:cubicBezTo>
                    <a:pt x="11" y="488"/>
                    <a:pt x="11" y="488"/>
                    <a:pt x="11" y="488"/>
                  </a:cubicBezTo>
                  <a:cubicBezTo>
                    <a:pt x="5" y="488"/>
                    <a:pt x="0" y="483"/>
                    <a:pt x="0" y="47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83" y="0"/>
                    <a:pt x="488" y="5"/>
                    <a:pt x="488" y="11"/>
                  </a:cubicBezTo>
                  <a:lnTo>
                    <a:pt x="488" y="477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Freeform 19"/>
            <p:cNvSpPr/>
            <p:nvPr/>
          </p:nvSpPr>
          <p:spPr bwMode="auto">
            <a:xfrm>
              <a:off x="6805840" y="1671071"/>
              <a:ext cx="371475" cy="373062"/>
            </a:xfrm>
            <a:custGeom>
              <a:avLst/>
              <a:gdLst>
                <a:gd name="T0" fmla="*/ 117 w 117"/>
                <a:gd name="T1" fmla="*/ 106 h 117"/>
                <a:gd name="T2" fmla="*/ 106 w 117"/>
                <a:gd name="T3" fmla="*/ 117 h 117"/>
                <a:gd name="T4" fmla="*/ 11 w 117"/>
                <a:gd name="T5" fmla="*/ 117 h 117"/>
                <a:gd name="T6" fmla="*/ 0 w 117"/>
                <a:gd name="T7" fmla="*/ 106 h 117"/>
                <a:gd name="T8" fmla="*/ 0 w 117"/>
                <a:gd name="T9" fmla="*/ 11 h 117"/>
                <a:gd name="T10" fmla="*/ 11 w 117"/>
                <a:gd name="T11" fmla="*/ 0 h 117"/>
                <a:gd name="T12" fmla="*/ 106 w 117"/>
                <a:gd name="T13" fmla="*/ 0 h 117"/>
                <a:gd name="T14" fmla="*/ 117 w 117"/>
                <a:gd name="T15" fmla="*/ 11 h 117"/>
                <a:gd name="T16" fmla="*/ 117 w 117"/>
                <a:gd name="T17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7">
                  <a:moveTo>
                    <a:pt x="117" y="106"/>
                  </a:moveTo>
                  <a:cubicBezTo>
                    <a:pt x="117" y="112"/>
                    <a:pt x="112" y="117"/>
                    <a:pt x="106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5" y="117"/>
                    <a:pt x="0" y="112"/>
                    <a:pt x="0" y="1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1"/>
                  </a:cubicBezTo>
                  <a:lnTo>
                    <a:pt x="117" y="106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6804729" y="1672658"/>
              <a:ext cx="360996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7426553" y="1961584"/>
              <a:ext cx="1152525" cy="103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94604" y="2113983"/>
            <a:ext cx="1974373" cy="1557338"/>
            <a:chOff x="1994604" y="2113983"/>
            <a:chExt cx="1974373" cy="1557338"/>
          </a:xfrm>
        </p:grpSpPr>
        <p:sp>
          <p:nvSpPr>
            <p:cNvPr id="8204" name="Freeform 12"/>
            <p:cNvSpPr/>
            <p:nvPr/>
          </p:nvSpPr>
          <p:spPr bwMode="auto">
            <a:xfrm>
              <a:off x="2417989" y="2113983"/>
              <a:ext cx="1550988" cy="1557338"/>
            </a:xfrm>
            <a:custGeom>
              <a:avLst/>
              <a:gdLst>
                <a:gd name="T0" fmla="*/ 488 w 488"/>
                <a:gd name="T1" fmla="*/ 476 h 488"/>
                <a:gd name="T2" fmla="*/ 477 w 488"/>
                <a:gd name="T3" fmla="*/ 488 h 488"/>
                <a:gd name="T4" fmla="*/ 11 w 488"/>
                <a:gd name="T5" fmla="*/ 488 h 488"/>
                <a:gd name="T6" fmla="*/ 0 w 488"/>
                <a:gd name="T7" fmla="*/ 476 h 488"/>
                <a:gd name="T8" fmla="*/ 0 w 488"/>
                <a:gd name="T9" fmla="*/ 11 h 488"/>
                <a:gd name="T10" fmla="*/ 11 w 488"/>
                <a:gd name="T11" fmla="*/ 0 h 488"/>
                <a:gd name="T12" fmla="*/ 477 w 488"/>
                <a:gd name="T13" fmla="*/ 0 h 488"/>
                <a:gd name="T14" fmla="*/ 488 w 488"/>
                <a:gd name="T15" fmla="*/ 11 h 488"/>
                <a:gd name="T16" fmla="*/ 488 w 488"/>
                <a:gd name="T17" fmla="*/ 47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8" h="488">
                  <a:moveTo>
                    <a:pt x="488" y="476"/>
                  </a:moveTo>
                  <a:cubicBezTo>
                    <a:pt x="488" y="483"/>
                    <a:pt x="483" y="488"/>
                    <a:pt x="477" y="488"/>
                  </a:cubicBezTo>
                  <a:cubicBezTo>
                    <a:pt x="11" y="488"/>
                    <a:pt x="11" y="488"/>
                    <a:pt x="11" y="488"/>
                  </a:cubicBezTo>
                  <a:cubicBezTo>
                    <a:pt x="5" y="488"/>
                    <a:pt x="0" y="483"/>
                    <a:pt x="0" y="4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83" y="0"/>
                    <a:pt x="488" y="5"/>
                    <a:pt x="488" y="11"/>
                  </a:cubicBezTo>
                  <a:lnTo>
                    <a:pt x="488" y="4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05" name="Freeform 13"/>
            <p:cNvSpPr/>
            <p:nvPr/>
          </p:nvSpPr>
          <p:spPr bwMode="auto">
            <a:xfrm>
              <a:off x="1998890" y="3295083"/>
              <a:ext cx="371475" cy="376238"/>
            </a:xfrm>
            <a:custGeom>
              <a:avLst/>
              <a:gdLst>
                <a:gd name="T0" fmla="*/ 117 w 117"/>
                <a:gd name="T1" fmla="*/ 106 h 118"/>
                <a:gd name="T2" fmla="*/ 106 w 117"/>
                <a:gd name="T3" fmla="*/ 118 h 118"/>
                <a:gd name="T4" fmla="*/ 11 w 117"/>
                <a:gd name="T5" fmla="*/ 118 h 118"/>
                <a:gd name="T6" fmla="*/ 0 w 117"/>
                <a:gd name="T7" fmla="*/ 106 h 118"/>
                <a:gd name="T8" fmla="*/ 0 w 117"/>
                <a:gd name="T9" fmla="*/ 12 h 118"/>
                <a:gd name="T10" fmla="*/ 11 w 117"/>
                <a:gd name="T11" fmla="*/ 0 h 118"/>
                <a:gd name="T12" fmla="*/ 106 w 117"/>
                <a:gd name="T13" fmla="*/ 0 h 118"/>
                <a:gd name="T14" fmla="*/ 117 w 117"/>
                <a:gd name="T15" fmla="*/ 12 h 118"/>
                <a:gd name="T16" fmla="*/ 117 w 117"/>
                <a:gd name="T17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8">
                  <a:moveTo>
                    <a:pt x="117" y="106"/>
                  </a:moveTo>
                  <a:cubicBezTo>
                    <a:pt x="117" y="113"/>
                    <a:pt x="112" y="118"/>
                    <a:pt x="106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5" y="118"/>
                    <a:pt x="0" y="113"/>
                    <a:pt x="0" y="10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2"/>
                  </a:cubicBezTo>
                  <a:lnTo>
                    <a:pt x="117" y="1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1994604" y="3301433"/>
              <a:ext cx="360996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>
                      <a:lumMod val="50000"/>
                    </a:schemeClr>
                  </a:solidFill>
                </a:rPr>
                <a:t>02</a:t>
              </a:r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2614840" y="2398147"/>
              <a:ext cx="1152525" cy="103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01354" y="2113983"/>
            <a:ext cx="1972786" cy="1557338"/>
            <a:chOff x="5201354" y="2113983"/>
            <a:chExt cx="1972786" cy="1557338"/>
          </a:xfrm>
        </p:grpSpPr>
        <p:sp>
          <p:nvSpPr>
            <p:cNvPr id="8208" name="Freeform 16"/>
            <p:cNvSpPr/>
            <p:nvPr/>
          </p:nvSpPr>
          <p:spPr bwMode="auto">
            <a:xfrm>
              <a:off x="5623153" y="2113983"/>
              <a:ext cx="1550987" cy="1557338"/>
            </a:xfrm>
            <a:custGeom>
              <a:avLst/>
              <a:gdLst>
                <a:gd name="T0" fmla="*/ 488 w 488"/>
                <a:gd name="T1" fmla="*/ 476 h 488"/>
                <a:gd name="T2" fmla="*/ 477 w 488"/>
                <a:gd name="T3" fmla="*/ 488 h 488"/>
                <a:gd name="T4" fmla="*/ 11 w 488"/>
                <a:gd name="T5" fmla="*/ 488 h 488"/>
                <a:gd name="T6" fmla="*/ 0 w 488"/>
                <a:gd name="T7" fmla="*/ 476 h 488"/>
                <a:gd name="T8" fmla="*/ 0 w 488"/>
                <a:gd name="T9" fmla="*/ 11 h 488"/>
                <a:gd name="T10" fmla="*/ 11 w 488"/>
                <a:gd name="T11" fmla="*/ 0 h 488"/>
                <a:gd name="T12" fmla="*/ 477 w 488"/>
                <a:gd name="T13" fmla="*/ 0 h 488"/>
                <a:gd name="T14" fmla="*/ 488 w 488"/>
                <a:gd name="T15" fmla="*/ 11 h 488"/>
                <a:gd name="T16" fmla="*/ 488 w 488"/>
                <a:gd name="T17" fmla="*/ 47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8" h="488">
                  <a:moveTo>
                    <a:pt x="488" y="476"/>
                  </a:moveTo>
                  <a:cubicBezTo>
                    <a:pt x="488" y="483"/>
                    <a:pt x="483" y="488"/>
                    <a:pt x="477" y="488"/>
                  </a:cubicBezTo>
                  <a:cubicBezTo>
                    <a:pt x="11" y="488"/>
                    <a:pt x="11" y="488"/>
                    <a:pt x="11" y="488"/>
                  </a:cubicBezTo>
                  <a:cubicBezTo>
                    <a:pt x="5" y="488"/>
                    <a:pt x="0" y="483"/>
                    <a:pt x="0" y="4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83" y="0"/>
                    <a:pt x="488" y="5"/>
                    <a:pt x="488" y="11"/>
                  </a:cubicBezTo>
                  <a:lnTo>
                    <a:pt x="488" y="4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09" name="Freeform 17"/>
            <p:cNvSpPr/>
            <p:nvPr/>
          </p:nvSpPr>
          <p:spPr bwMode="auto">
            <a:xfrm>
              <a:off x="5202465" y="3295083"/>
              <a:ext cx="373063" cy="376238"/>
            </a:xfrm>
            <a:custGeom>
              <a:avLst/>
              <a:gdLst>
                <a:gd name="T0" fmla="*/ 117 w 117"/>
                <a:gd name="T1" fmla="*/ 106 h 118"/>
                <a:gd name="T2" fmla="*/ 106 w 117"/>
                <a:gd name="T3" fmla="*/ 118 h 118"/>
                <a:gd name="T4" fmla="*/ 11 w 117"/>
                <a:gd name="T5" fmla="*/ 118 h 118"/>
                <a:gd name="T6" fmla="*/ 0 w 117"/>
                <a:gd name="T7" fmla="*/ 106 h 118"/>
                <a:gd name="T8" fmla="*/ 0 w 117"/>
                <a:gd name="T9" fmla="*/ 12 h 118"/>
                <a:gd name="T10" fmla="*/ 11 w 117"/>
                <a:gd name="T11" fmla="*/ 0 h 118"/>
                <a:gd name="T12" fmla="*/ 106 w 117"/>
                <a:gd name="T13" fmla="*/ 0 h 118"/>
                <a:gd name="T14" fmla="*/ 117 w 117"/>
                <a:gd name="T15" fmla="*/ 12 h 118"/>
                <a:gd name="T16" fmla="*/ 117 w 117"/>
                <a:gd name="T17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8">
                  <a:moveTo>
                    <a:pt x="117" y="106"/>
                  </a:moveTo>
                  <a:cubicBezTo>
                    <a:pt x="117" y="113"/>
                    <a:pt x="112" y="118"/>
                    <a:pt x="106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5" y="118"/>
                    <a:pt x="0" y="113"/>
                    <a:pt x="0" y="10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2"/>
                  </a:cubicBezTo>
                  <a:lnTo>
                    <a:pt x="117" y="1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5201354" y="3301433"/>
              <a:ext cx="360996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>
                      <a:lumMod val="50000"/>
                    </a:schemeClr>
                  </a:solidFill>
                </a:rPr>
                <a:t>04</a:t>
              </a: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5815240" y="2398147"/>
              <a:ext cx="1152525" cy="103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>
                      <a:lumMod val="50000"/>
                    </a:schemeClr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</a:rPr>
                <a:t>templates</a:t>
              </a:r>
              <a:r>
                <a:rPr lang="en-US" altLang="zh-CN" sz="800">
                  <a:solidFill>
                    <a:schemeClr val="bg1">
                      <a:lumMod val="50000"/>
                    </a:schemeClr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37986" y="1087778"/>
            <a:ext cx="7239000" cy="2976562"/>
            <a:chOff x="937986" y="1087778"/>
            <a:chExt cx="7239000" cy="2976562"/>
          </a:xfrm>
        </p:grpSpPr>
        <p:sp>
          <p:nvSpPr>
            <p:cNvPr id="28678" name="AutoShape 6"/>
            <p:cNvSpPr>
              <a:spLocks noChangeAspect="1" noChangeArrowheads="1" noTextEdit="1"/>
            </p:cNvSpPr>
            <p:nvPr/>
          </p:nvSpPr>
          <p:spPr bwMode="auto">
            <a:xfrm>
              <a:off x="937986" y="1087778"/>
              <a:ext cx="7239000" cy="290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937986" y="1157628"/>
              <a:ext cx="1447800" cy="1452562"/>
            </a:xfrm>
            <a:prstGeom prst="rect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0" name="Rectangle 8" descr="318740-130P60HZ091"/>
            <p:cNvSpPr>
              <a:spLocks noChangeArrowheads="1"/>
            </p:cNvSpPr>
            <p:nvPr/>
          </p:nvSpPr>
          <p:spPr bwMode="auto">
            <a:xfrm>
              <a:off x="2385786" y="1157628"/>
              <a:ext cx="1447800" cy="1452562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3833586" y="1157628"/>
              <a:ext cx="1447800" cy="1452562"/>
            </a:xfrm>
            <a:prstGeom prst="rect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" name="Rectangle 10" descr="22"/>
            <p:cNvSpPr>
              <a:spLocks noChangeArrowheads="1"/>
            </p:cNvSpPr>
            <p:nvPr/>
          </p:nvSpPr>
          <p:spPr bwMode="auto">
            <a:xfrm>
              <a:off x="5281386" y="1157628"/>
              <a:ext cx="1447800" cy="1452562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6729186" y="1157628"/>
              <a:ext cx="1447800" cy="1452562"/>
            </a:xfrm>
            <a:prstGeom prst="rect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" name="Rectangle 12" descr="sy_64934932458副本"/>
            <p:cNvSpPr>
              <a:spLocks noChangeArrowheads="1"/>
            </p:cNvSpPr>
            <p:nvPr/>
          </p:nvSpPr>
          <p:spPr bwMode="auto">
            <a:xfrm>
              <a:off x="937986" y="2610190"/>
              <a:ext cx="1447800" cy="1454150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2385786" y="2610190"/>
              <a:ext cx="1447800" cy="145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6" name="Rectangle 14" descr="image0071-1024x682"/>
            <p:cNvSpPr>
              <a:spLocks noChangeArrowheads="1"/>
            </p:cNvSpPr>
            <p:nvPr/>
          </p:nvSpPr>
          <p:spPr bwMode="auto">
            <a:xfrm>
              <a:off x="3833586" y="2610190"/>
              <a:ext cx="1447800" cy="1454150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5281386" y="2610190"/>
              <a:ext cx="1447800" cy="145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8" name="Rectangle 16" descr="201107060956141686"/>
            <p:cNvSpPr>
              <a:spLocks noChangeArrowheads="1"/>
            </p:cNvSpPr>
            <p:nvPr/>
          </p:nvSpPr>
          <p:spPr bwMode="auto">
            <a:xfrm>
              <a:off x="6729186" y="2610190"/>
              <a:ext cx="1447800" cy="1454150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937986" y="1614829"/>
              <a:ext cx="14414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b="1">
                  <a:solidFill>
                    <a:schemeClr val="bg1"/>
                  </a:solidFill>
                </a:rPr>
                <a:t>OPTION 01</a:t>
              </a: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>
                  <a:solidFill>
                    <a:schemeClr val="bg1"/>
                  </a:solidFill>
                </a:rPr>
                <a:t>.</a:t>
              </a:r>
              <a:endParaRPr lang="en-US" altLang="zh-CN" sz="800">
                <a:solidFill>
                  <a:schemeClr val="bg1"/>
                </a:solidFill>
              </a:endParaRPr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3833586" y="1614829"/>
              <a:ext cx="14414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b="1">
                  <a:solidFill>
                    <a:schemeClr val="bg1"/>
                  </a:solidFill>
                </a:rPr>
                <a:t>OPTION 03</a:t>
              </a: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>
                  <a:solidFill>
                    <a:schemeClr val="bg1"/>
                  </a:solidFill>
                </a:rPr>
                <a:t>.</a:t>
              </a:r>
              <a:endParaRPr lang="en-US" altLang="zh-CN" sz="800">
                <a:solidFill>
                  <a:schemeClr val="bg1"/>
                </a:solidFill>
              </a:endParaRPr>
            </a:p>
          </p:txBody>
        </p:sp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>
              <a:off x="6722836" y="1614829"/>
              <a:ext cx="14414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b="1">
                  <a:solidFill>
                    <a:schemeClr val="bg1"/>
                  </a:solidFill>
                </a:rPr>
                <a:t>OPTION 05</a:t>
              </a: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>
                  <a:solidFill>
                    <a:schemeClr val="bg1"/>
                  </a:solidFill>
                </a:rPr>
                <a:t>.</a:t>
              </a:r>
              <a:endParaRPr lang="en-US" altLang="zh-CN" sz="800">
                <a:solidFill>
                  <a:schemeClr val="bg1"/>
                </a:solidFill>
              </a:endParaRPr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2385786" y="3032466"/>
              <a:ext cx="14414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b="1">
                  <a:solidFill>
                    <a:srgbClr val="EF6541"/>
                  </a:solidFill>
                </a:rPr>
                <a:t>OPTION 02</a:t>
              </a: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EF6541"/>
                  </a:solidFill>
                </a:rPr>
                <a:t>We have many PowerPoint </a:t>
              </a:r>
              <a:r>
                <a:rPr lang="zh-CN" altLang="en-US" sz="800">
                  <a:solidFill>
                    <a:srgbClr val="EF6541"/>
                  </a:solidFill>
                </a:rPr>
                <a:t>templates</a:t>
              </a:r>
              <a:r>
                <a:rPr lang="en-US" altLang="zh-CN" sz="800">
                  <a:solidFill>
                    <a:srgbClr val="EF6541"/>
                  </a:solidFill>
                </a:rPr>
                <a:t> that has been specifically designed</a:t>
              </a:r>
              <a:r>
                <a:rPr lang="zh-CN" altLang="en-US" sz="800">
                  <a:solidFill>
                    <a:srgbClr val="EF6541"/>
                  </a:solidFill>
                </a:rPr>
                <a:t>.</a:t>
              </a:r>
              <a:endParaRPr lang="en-US" altLang="zh-CN" sz="800">
                <a:solidFill>
                  <a:srgbClr val="EF6541"/>
                </a:solidFill>
              </a:endParaRPr>
            </a:p>
          </p:txBody>
        </p:sp>
        <p:sp>
          <p:nvSpPr>
            <p:cNvPr id="28693" name="Rectangle 21"/>
            <p:cNvSpPr>
              <a:spLocks noChangeArrowheads="1"/>
            </p:cNvSpPr>
            <p:nvPr/>
          </p:nvSpPr>
          <p:spPr bwMode="auto">
            <a:xfrm>
              <a:off x="5281386" y="3032466"/>
              <a:ext cx="14414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b="1">
                  <a:solidFill>
                    <a:srgbClr val="EF6541"/>
                  </a:solidFill>
                </a:rPr>
                <a:t>OPTION 04</a:t>
              </a: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EF6541"/>
                  </a:solidFill>
                </a:rPr>
                <a:t>We have many PowerPoint </a:t>
              </a:r>
              <a:r>
                <a:rPr lang="zh-CN" altLang="en-US" sz="800">
                  <a:solidFill>
                    <a:srgbClr val="EF6541"/>
                  </a:solidFill>
                </a:rPr>
                <a:t>templates</a:t>
              </a:r>
              <a:r>
                <a:rPr lang="en-US" altLang="zh-CN" sz="800">
                  <a:solidFill>
                    <a:srgbClr val="EF6541"/>
                  </a:solidFill>
                </a:rPr>
                <a:t> that has been specifically designed</a:t>
              </a:r>
              <a:r>
                <a:rPr lang="zh-CN" altLang="en-US" sz="800">
                  <a:solidFill>
                    <a:srgbClr val="EF6541"/>
                  </a:solidFill>
                </a:rPr>
                <a:t>.</a:t>
              </a:r>
              <a:endParaRPr lang="en-US" altLang="zh-CN" sz="800">
                <a:solidFill>
                  <a:srgbClr val="EF654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右箭头 5"/>
          <p:cNvSpPr>
            <a:spLocks noChangeArrowheads="1"/>
          </p:cNvSpPr>
          <p:nvPr/>
        </p:nvSpPr>
        <p:spPr bwMode="auto">
          <a:xfrm>
            <a:off x="966788" y="2633663"/>
            <a:ext cx="7277100" cy="601266"/>
          </a:xfrm>
          <a:prstGeom prst="rightArrow">
            <a:avLst>
              <a:gd name="adj1" fmla="val 65833"/>
              <a:gd name="adj2" fmla="val 50037"/>
            </a:avLst>
          </a:prstGeom>
          <a:solidFill>
            <a:srgbClr val="FE390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015">
              <a:solidFill>
                <a:srgbClr val="FFFFFF"/>
              </a:solidFill>
            </a:endParaRPr>
          </a:p>
        </p:txBody>
      </p:sp>
      <p:grpSp>
        <p:nvGrpSpPr>
          <p:cNvPr id="21511" name="组合 6"/>
          <p:cNvGrpSpPr/>
          <p:nvPr/>
        </p:nvGrpSpPr>
        <p:grpSpPr bwMode="auto">
          <a:xfrm>
            <a:off x="1112044" y="1432322"/>
            <a:ext cx="1768079" cy="1238250"/>
            <a:chOff x="0" y="0"/>
            <a:chExt cx="2357438" cy="1650929"/>
          </a:xfrm>
        </p:grpSpPr>
        <p:grpSp>
          <p:nvGrpSpPr>
            <p:cNvPr id="21549" name="组合 7"/>
            <p:cNvGrpSpPr/>
            <p:nvPr/>
          </p:nvGrpSpPr>
          <p:grpSpPr bwMode="auto">
            <a:xfrm>
              <a:off x="0" y="0"/>
              <a:ext cx="2357438" cy="1650929"/>
              <a:chOff x="0" y="0"/>
              <a:chExt cx="2357438" cy="1650929"/>
            </a:xfrm>
          </p:grpSpPr>
          <p:grpSp>
            <p:nvGrpSpPr>
              <p:cNvPr id="21553" name="平行四边形 14"/>
              <p:cNvGrpSpPr/>
              <p:nvPr/>
            </p:nvGrpSpPr>
            <p:grpSpPr bwMode="auto">
              <a:xfrm>
                <a:off x="-19724" y="-13607"/>
                <a:ext cx="2401824" cy="1682496"/>
                <a:chOff x="0" y="0"/>
                <a:chExt cx="2401824" cy="1682496"/>
              </a:xfrm>
            </p:grpSpPr>
            <p:pic>
              <p:nvPicPr>
                <p:cNvPr id="21557" name="平行四边形 14"/>
                <p:cNvPicPr>
                  <a:picLocks noChangeArrowheads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401824" cy="1682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58" name="Text Box 11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88149" y="271617"/>
                  <a:ext cx="1620588" cy="11349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554" name="任意多边形 15"/>
              <p:cNvGrpSpPr/>
              <p:nvPr/>
            </p:nvGrpSpPr>
            <p:grpSpPr bwMode="auto">
              <a:xfrm>
                <a:off x="-1436" y="-1415"/>
                <a:ext cx="2267712" cy="1280160"/>
                <a:chOff x="0" y="0"/>
                <a:chExt cx="2267712" cy="1280160"/>
              </a:xfrm>
            </p:grpSpPr>
            <p:pic>
              <p:nvPicPr>
                <p:cNvPr id="21555" name="任意多边形 15"/>
                <p:cNvPicPr>
                  <a:picLocks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67712" cy="1280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56" name="Text Box 14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1436" y="1415"/>
                  <a:ext cx="2264827" cy="12804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1550" name="组合 8"/>
            <p:cNvGrpSpPr/>
            <p:nvPr/>
          </p:nvGrpSpPr>
          <p:grpSpPr bwMode="auto">
            <a:xfrm>
              <a:off x="329888" y="134158"/>
              <a:ext cx="1697662" cy="1344893"/>
              <a:chOff x="0" y="0"/>
              <a:chExt cx="1697662" cy="1344893"/>
            </a:xfrm>
          </p:grpSpPr>
          <p:sp>
            <p:nvSpPr>
              <p:cNvPr id="21551" name="TextBox 35"/>
              <p:cNvSpPr txBox="1">
                <a:spLocks noChangeArrowheads="1"/>
              </p:cNvSpPr>
              <p:nvPr/>
            </p:nvSpPr>
            <p:spPr bwMode="auto">
              <a:xfrm>
                <a:off x="0" y="298498"/>
                <a:ext cx="1651298" cy="1046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</a:t>
                </a:r>
                <a:endParaRPr lang="en-US" altLang="zh-CN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52" name="文本框 13"/>
              <p:cNvSpPr txBox="1">
                <a:spLocks noChangeArrowheads="1"/>
              </p:cNvSpPr>
              <p:nvPr/>
            </p:nvSpPr>
            <p:spPr bwMode="auto">
              <a:xfrm>
                <a:off x="991289" y="0"/>
                <a:ext cx="706373" cy="330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015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</p:grpSp>
      <p:grpSp>
        <p:nvGrpSpPr>
          <p:cNvPr id="21512" name="组合 16"/>
          <p:cNvGrpSpPr/>
          <p:nvPr/>
        </p:nvGrpSpPr>
        <p:grpSpPr bwMode="auto">
          <a:xfrm>
            <a:off x="2705100" y="1427560"/>
            <a:ext cx="1768079" cy="1238250"/>
            <a:chOff x="0" y="0"/>
            <a:chExt cx="2357438" cy="1650929"/>
          </a:xfrm>
        </p:grpSpPr>
        <p:grpSp>
          <p:nvGrpSpPr>
            <p:cNvPr id="21539" name="组合 17"/>
            <p:cNvGrpSpPr/>
            <p:nvPr/>
          </p:nvGrpSpPr>
          <p:grpSpPr bwMode="auto">
            <a:xfrm>
              <a:off x="0" y="0"/>
              <a:ext cx="2357438" cy="1650929"/>
              <a:chOff x="0" y="0"/>
              <a:chExt cx="2357438" cy="1650929"/>
            </a:xfrm>
          </p:grpSpPr>
          <p:grpSp>
            <p:nvGrpSpPr>
              <p:cNvPr id="21543" name="平行四边形 21"/>
              <p:cNvGrpSpPr/>
              <p:nvPr/>
            </p:nvGrpSpPr>
            <p:grpSpPr bwMode="auto">
              <a:xfrm>
                <a:off x="-15864" y="-13669"/>
                <a:ext cx="2395728" cy="1682496"/>
                <a:chOff x="0" y="0"/>
                <a:chExt cx="2395728" cy="1682496"/>
              </a:xfrm>
            </p:grpSpPr>
            <p:pic>
              <p:nvPicPr>
                <p:cNvPr id="21547" name="平行四边形 21"/>
                <p:cNvPicPr>
                  <a:picLocks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395728" cy="1682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48" name="Text Box 22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84289" y="271679"/>
                  <a:ext cx="1620588" cy="11349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544" name="任意多边形 22"/>
              <p:cNvGrpSpPr/>
              <p:nvPr/>
            </p:nvGrpSpPr>
            <p:grpSpPr bwMode="auto">
              <a:xfrm>
                <a:off x="2424" y="-1477"/>
                <a:ext cx="2261616" cy="1280160"/>
                <a:chOff x="0" y="0"/>
                <a:chExt cx="2261616" cy="1280160"/>
              </a:xfrm>
            </p:grpSpPr>
            <p:pic>
              <p:nvPicPr>
                <p:cNvPr id="21545" name="任意多边形 22"/>
                <p:cNvPicPr>
                  <a:picLocks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61616" cy="1280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46" name="Text Box 25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-2424" y="1477"/>
                  <a:ext cx="2264827" cy="12804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1540" name="组合 18"/>
            <p:cNvGrpSpPr/>
            <p:nvPr/>
          </p:nvGrpSpPr>
          <p:grpSpPr bwMode="auto">
            <a:xfrm>
              <a:off x="329888" y="134158"/>
              <a:ext cx="1697662" cy="1344893"/>
              <a:chOff x="0" y="0"/>
              <a:chExt cx="1697662" cy="1344893"/>
            </a:xfrm>
          </p:grpSpPr>
          <p:sp>
            <p:nvSpPr>
              <p:cNvPr id="21541" name="TextBox 35"/>
              <p:cNvSpPr txBox="1">
                <a:spLocks noChangeArrowheads="1"/>
              </p:cNvSpPr>
              <p:nvPr/>
            </p:nvSpPr>
            <p:spPr bwMode="auto">
              <a:xfrm>
                <a:off x="0" y="298498"/>
                <a:ext cx="1651298" cy="1046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</a:t>
                </a:r>
                <a:endParaRPr lang="en-US" altLang="zh-CN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42" name="文本框 20"/>
              <p:cNvSpPr txBox="1">
                <a:spLocks noChangeArrowheads="1"/>
              </p:cNvSpPr>
              <p:nvPr/>
            </p:nvSpPr>
            <p:spPr bwMode="auto">
              <a:xfrm>
                <a:off x="991289" y="0"/>
                <a:ext cx="706373" cy="330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015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</p:grpSp>
      <p:grpSp>
        <p:nvGrpSpPr>
          <p:cNvPr id="21513" name="组合 23"/>
          <p:cNvGrpSpPr/>
          <p:nvPr/>
        </p:nvGrpSpPr>
        <p:grpSpPr bwMode="auto">
          <a:xfrm>
            <a:off x="4262437" y="1432322"/>
            <a:ext cx="1768079" cy="1238250"/>
            <a:chOff x="0" y="0"/>
            <a:chExt cx="2357438" cy="1650929"/>
          </a:xfrm>
        </p:grpSpPr>
        <p:grpSp>
          <p:nvGrpSpPr>
            <p:cNvPr id="21529" name="组合 24"/>
            <p:cNvGrpSpPr/>
            <p:nvPr/>
          </p:nvGrpSpPr>
          <p:grpSpPr bwMode="auto">
            <a:xfrm>
              <a:off x="0" y="0"/>
              <a:ext cx="2357438" cy="1650929"/>
              <a:chOff x="0" y="0"/>
              <a:chExt cx="2357438" cy="1650929"/>
            </a:xfrm>
          </p:grpSpPr>
          <p:grpSp>
            <p:nvGrpSpPr>
              <p:cNvPr id="21533" name="平行四边形 28"/>
              <p:cNvGrpSpPr/>
              <p:nvPr/>
            </p:nvGrpSpPr>
            <p:grpSpPr bwMode="auto">
              <a:xfrm>
                <a:off x="-20621" y="-14150"/>
                <a:ext cx="2401824" cy="1682496"/>
                <a:chOff x="0" y="0"/>
                <a:chExt cx="2401824" cy="1682496"/>
              </a:xfrm>
            </p:grpSpPr>
            <p:pic>
              <p:nvPicPr>
                <p:cNvPr id="21537" name="平行四边形 28"/>
                <p:cNvPicPr>
                  <a:picLocks noChangeArrowheads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401824" cy="1682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38" name="Text Box 33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89046" y="272160"/>
                  <a:ext cx="1620588" cy="11349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534" name="任意多边形 29"/>
              <p:cNvGrpSpPr/>
              <p:nvPr/>
            </p:nvGrpSpPr>
            <p:grpSpPr bwMode="auto">
              <a:xfrm>
                <a:off x="-2333" y="-1958"/>
                <a:ext cx="2267712" cy="1280160"/>
                <a:chOff x="0" y="0"/>
                <a:chExt cx="2267712" cy="1280160"/>
              </a:xfrm>
            </p:grpSpPr>
            <p:pic>
              <p:nvPicPr>
                <p:cNvPr id="21535" name="任意多边形 29"/>
                <p:cNvPicPr>
                  <a:picLocks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67712" cy="1280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36" name="Text Box 36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2333" y="1958"/>
                  <a:ext cx="2264827" cy="12804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1530" name="组合 25"/>
            <p:cNvGrpSpPr/>
            <p:nvPr/>
          </p:nvGrpSpPr>
          <p:grpSpPr bwMode="auto">
            <a:xfrm>
              <a:off x="329888" y="134158"/>
              <a:ext cx="1697662" cy="1344893"/>
              <a:chOff x="0" y="0"/>
              <a:chExt cx="1697662" cy="1344893"/>
            </a:xfrm>
          </p:grpSpPr>
          <p:sp>
            <p:nvSpPr>
              <p:cNvPr id="21531" name="TextBox 35"/>
              <p:cNvSpPr txBox="1">
                <a:spLocks noChangeArrowheads="1"/>
              </p:cNvSpPr>
              <p:nvPr/>
            </p:nvSpPr>
            <p:spPr bwMode="auto">
              <a:xfrm>
                <a:off x="0" y="298498"/>
                <a:ext cx="1651298" cy="1046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</a:t>
                </a:r>
                <a:endParaRPr lang="en-US" altLang="zh-CN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32" name="文本框 27"/>
              <p:cNvSpPr txBox="1">
                <a:spLocks noChangeArrowheads="1"/>
              </p:cNvSpPr>
              <p:nvPr/>
            </p:nvSpPr>
            <p:spPr bwMode="auto">
              <a:xfrm>
                <a:off x="991289" y="0"/>
                <a:ext cx="706373" cy="330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015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</p:grpSp>
      <p:grpSp>
        <p:nvGrpSpPr>
          <p:cNvPr id="21514" name="组合 30"/>
          <p:cNvGrpSpPr/>
          <p:nvPr/>
        </p:nvGrpSpPr>
        <p:grpSpPr bwMode="auto">
          <a:xfrm>
            <a:off x="5820966" y="1437085"/>
            <a:ext cx="1768078" cy="1238250"/>
            <a:chOff x="0" y="0"/>
            <a:chExt cx="2357438" cy="1650929"/>
          </a:xfrm>
        </p:grpSpPr>
        <p:grpSp>
          <p:nvGrpSpPr>
            <p:cNvPr id="21519" name="组合 31"/>
            <p:cNvGrpSpPr/>
            <p:nvPr/>
          </p:nvGrpSpPr>
          <p:grpSpPr bwMode="auto">
            <a:xfrm>
              <a:off x="0" y="0"/>
              <a:ext cx="2357438" cy="1650929"/>
              <a:chOff x="0" y="0"/>
              <a:chExt cx="2357438" cy="1650929"/>
            </a:xfrm>
          </p:grpSpPr>
          <p:grpSp>
            <p:nvGrpSpPr>
              <p:cNvPr id="21523" name="平行四边形 35"/>
              <p:cNvGrpSpPr/>
              <p:nvPr/>
            </p:nvGrpSpPr>
            <p:grpSpPr bwMode="auto">
              <a:xfrm>
                <a:off x="-19282" y="-14439"/>
                <a:ext cx="2401824" cy="1682496"/>
                <a:chOff x="0" y="0"/>
                <a:chExt cx="2401824" cy="1682496"/>
              </a:xfrm>
            </p:grpSpPr>
            <p:pic>
              <p:nvPicPr>
                <p:cNvPr id="21527" name="平行四边形 35"/>
                <p:cNvPicPr>
                  <a:picLocks noChangeArrowheads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401824" cy="1682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28" name="Text Box 44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87707" y="272449"/>
                  <a:ext cx="1620588" cy="11349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524" name="任意多边形 36"/>
              <p:cNvGrpSpPr/>
              <p:nvPr/>
            </p:nvGrpSpPr>
            <p:grpSpPr bwMode="auto">
              <a:xfrm>
                <a:off x="-994" y="-2247"/>
                <a:ext cx="2267712" cy="1280160"/>
                <a:chOff x="0" y="0"/>
                <a:chExt cx="2267712" cy="1280160"/>
              </a:xfrm>
            </p:grpSpPr>
            <p:pic>
              <p:nvPicPr>
                <p:cNvPr id="21525" name="任意多边形 36"/>
                <p:cNvPicPr>
                  <a:picLocks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67712" cy="1280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26" name="Text Box 47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994" y="2247"/>
                  <a:ext cx="2264827" cy="12804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1520" name="组合 32"/>
            <p:cNvGrpSpPr/>
            <p:nvPr/>
          </p:nvGrpSpPr>
          <p:grpSpPr bwMode="auto">
            <a:xfrm>
              <a:off x="329888" y="134158"/>
              <a:ext cx="1697662" cy="1344893"/>
              <a:chOff x="0" y="0"/>
              <a:chExt cx="1697662" cy="1344893"/>
            </a:xfrm>
          </p:grpSpPr>
          <p:sp>
            <p:nvSpPr>
              <p:cNvPr id="21521" name="TextBox 35"/>
              <p:cNvSpPr txBox="1">
                <a:spLocks noChangeArrowheads="1"/>
              </p:cNvSpPr>
              <p:nvPr/>
            </p:nvSpPr>
            <p:spPr bwMode="auto">
              <a:xfrm>
                <a:off x="0" y="298498"/>
                <a:ext cx="1651298" cy="1046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</a:t>
                </a:r>
                <a:endParaRPr lang="en-US" altLang="zh-CN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22" name="文本框 34"/>
              <p:cNvSpPr txBox="1">
                <a:spLocks noChangeArrowheads="1"/>
              </p:cNvSpPr>
              <p:nvPr/>
            </p:nvSpPr>
            <p:spPr bwMode="auto">
              <a:xfrm>
                <a:off x="991288" y="0"/>
                <a:ext cx="706374" cy="330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015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</p:grpSp>
      <p:pic>
        <p:nvPicPr>
          <p:cNvPr id="21515" name="图片 3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00138" y="3202781"/>
            <a:ext cx="1791891" cy="124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图片 3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67000" y="3195638"/>
            <a:ext cx="1796654" cy="12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图片 3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13623" y="3199210"/>
            <a:ext cx="179665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图片 4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773341" y="3198019"/>
            <a:ext cx="1828800" cy="124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185" y="989580"/>
            <a:ext cx="1527175" cy="3357062"/>
            <a:chOff x="684214" y="1308894"/>
            <a:chExt cx="1527175" cy="3357062"/>
          </a:xfrm>
        </p:grpSpPr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>
              <a:off x="1416050" y="2975769"/>
              <a:ext cx="0" cy="482600"/>
            </a:xfrm>
            <a:prstGeom prst="line">
              <a:avLst/>
            </a:prstGeom>
            <a:noFill/>
            <a:ln w="6350">
              <a:solidFill>
                <a:srgbClr val="EF6541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949325" y="1894683"/>
              <a:ext cx="933450" cy="930275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6" name="Freeform 8"/>
            <p:cNvSpPr/>
            <p:nvPr/>
          </p:nvSpPr>
          <p:spPr bwMode="auto">
            <a:xfrm>
              <a:off x="684214" y="1308894"/>
              <a:ext cx="1527175" cy="1784350"/>
            </a:xfrm>
            <a:custGeom>
              <a:avLst/>
              <a:gdLst>
                <a:gd name="T0" fmla="*/ 526 w 586"/>
                <a:gd name="T1" fmla="*/ 0 h 685"/>
                <a:gd name="T2" fmla="*/ 467 w 586"/>
                <a:gd name="T3" fmla="*/ 119 h 685"/>
                <a:gd name="T4" fmla="*/ 490 w 586"/>
                <a:gd name="T5" fmla="*/ 119 h 685"/>
                <a:gd name="T6" fmla="*/ 490 w 586"/>
                <a:gd name="T7" fmla="*/ 403 h 685"/>
                <a:gd name="T8" fmla="*/ 281 w 586"/>
                <a:gd name="T9" fmla="*/ 613 h 685"/>
                <a:gd name="T10" fmla="*/ 72 w 586"/>
                <a:gd name="T11" fmla="*/ 403 h 685"/>
                <a:gd name="T12" fmla="*/ 0 w 586"/>
                <a:gd name="T13" fmla="*/ 403 h 685"/>
                <a:gd name="T14" fmla="*/ 281 w 586"/>
                <a:gd name="T15" fmla="*/ 685 h 685"/>
                <a:gd name="T16" fmla="*/ 562 w 586"/>
                <a:gd name="T17" fmla="*/ 403 h 685"/>
                <a:gd name="T18" fmla="*/ 562 w 586"/>
                <a:gd name="T19" fmla="*/ 119 h 685"/>
                <a:gd name="T20" fmla="*/ 586 w 586"/>
                <a:gd name="T21" fmla="*/ 119 h 685"/>
                <a:gd name="T22" fmla="*/ 526 w 586"/>
                <a:gd name="T23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685">
                  <a:moveTo>
                    <a:pt x="526" y="0"/>
                  </a:moveTo>
                  <a:cubicBezTo>
                    <a:pt x="467" y="119"/>
                    <a:pt x="467" y="119"/>
                    <a:pt x="467" y="119"/>
                  </a:cubicBezTo>
                  <a:cubicBezTo>
                    <a:pt x="490" y="119"/>
                    <a:pt x="490" y="119"/>
                    <a:pt x="490" y="119"/>
                  </a:cubicBezTo>
                  <a:cubicBezTo>
                    <a:pt x="490" y="403"/>
                    <a:pt x="490" y="403"/>
                    <a:pt x="490" y="403"/>
                  </a:cubicBezTo>
                  <a:cubicBezTo>
                    <a:pt x="490" y="519"/>
                    <a:pt x="397" y="613"/>
                    <a:pt x="281" y="613"/>
                  </a:cubicBezTo>
                  <a:cubicBezTo>
                    <a:pt x="165" y="613"/>
                    <a:pt x="72" y="519"/>
                    <a:pt x="72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559"/>
                    <a:pt x="126" y="685"/>
                    <a:pt x="281" y="685"/>
                  </a:cubicBezTo>
                  <a:cubicBezTo>
                    <a:pt x="436" y="685"/>
                    <a:pt x="562" y="559"/>
                    <a:pt x="562" y="403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86" y="119"/>
                    <a:pt x="586" y="119"/>
                    <a:pt x="586" y="119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7667" name="Group 19"/>
            <p:cNvGrpSpPr/>
            <p:nvPr/>
          </p:nvGrpSpPr>
          <p:grpSpPr bwMode="auto">
            <a:xfrm>
              <a:off x="1200150" y="2093120"/>
              <a:ext cx="431800" cy="525463"/>
              <a:chOff x="0" y="0"/>
              <a:chExt cx="272" cy="331"/>
            </a:xfrm>
          </p:grpSpPr>
          <p:sp>
            <p:nvSpPr>
              <p:cNvPr id="27668" name="Freeform 20"/>
              <p:cNvSpPr/>
              <p:nvPr/>
            </p:nvSpPr>
            <p:spPr bwMode="auto">
              <a:xfrm>
                <a:off x="70" y="0"/>
                <a:ext cx="202" cy="208"/>
              </a:xfrm>
              <a:custGeom>
                <a:avLst/>
                <a:gdLst>
                  <a:gd name="T0" fmla="*/ 62 w 123"/>
                  <a:gd name="T1" fmla="*/ 33 h 127"/>
                  <a:gd name="T2" fmla="*/ 49 w 123"/>
                  <a:gd name="T3" fmla="*/ 30 h 127"/>
                  <a:gd name="T4" fmla="*/ 49 w 123"/>
                  <a:gd name="T5" fmla="*/ 0 h 127"/>
                  <a:gd name="T6" fmla="*/ 0 w 123"/>
                  <a:gd name="T7" fmla="*/ 48 h 127"/>
                  <a:gd name="T8" fmla="*/ 49 w 123"/>
                  <a:gd name="T9" fmla="*/ 95 h 127"/>
                  <a:gd name="T10" fmla="*/ 49 w 123"/>
                  <a:gd name="T11" fmla="*/ 65 h 127"/>
                  <a:gd name="T12" fmla="*/ 96 w 123"/>
                  <a:gd name="T13" fmla="*/ 107 h 127"/>
                  <a:gd name="T14" fmla="*/ 78 w 123"/>
                  <a:gd name="T15" fmla="*/ 127 h 127"/>
                  <a:gd name="T16" fmla="*/ 115 w 123"/>
                  <a:gd name="T17" fmla="*/ 98 h 127"/>
                  <a:gd name="T18" fmla="*/ 62 w 123"/>
                  <a:gd name="T19" fmla="*/ 3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7">
                    <a:moveTo>
                      <a:pt x="62" y="33"/>
                    </a:moveTo>
                    <a:cubicBezTo>
                      <a:pt x="57" y="31"/>
                      <a:pt x="53" y="30"/>
                      <a:pt x="49" y="3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86" y="67"/>
                      <a:pt x="102" y="86"/>
                      <a:pt x="96" y="107"/>
                    </a:cubicBezTo>
                    <a:cubicBezTo>
                      <a:pt x="93" y="116"/>
                      <a:pt x="86" y="123"/>
                      <a:pt x="78" y="127"/>
                    </a:cubicBezTo>
                    <a:cubicBezTo>
                      <a:pt x="96" y="123"/>
                      <a:pt x="111" y="113"/>
                      <a:pt x="115" y="98"/>
                    </a:cubicBezTo>
                    <a:cubicBezTo>
                      <a:pt x="123" y="72"/>
                      <a:pt x="99" y="43"/>
                      <a:pt x="6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9" name="Freeform 21"/>
              <p:cNvSpPr/>
              <p:nvPr/>
            </p:nvSpPr>
            <p:spPr bwMode="auto">
              <a:xfrm>
                <a:off x="0" y="123"/>
                <a:ext cx="202" cy="208"/>
              </a:xfrm>
              <a:custGeom>
                <a:avLst/>
                <a:gdLst>
                  <a:gd name="T0" fmla="*/ 61 w 123"/>
                  <a:gd name="T1" fmla="*/ 94 h 127"/>
                  <a:gd name="T2" fmla="*/ 74 w 123"/>
                  <a:gd name="T3" fmla="*/ 97 h 127"/>
                  <a:gd name="T4" fmla="*/ 74 w 123"/>
                  <a:gd name="T5" fmla="*/ 127 h 127"/>
                  <a:gd name="T6" fmla="*/ 123 w 123"/>
                  <a:gd name="T7" fmla="*/ 79 h 127"/>
                  <a:gd name="T8" fmla="*/ 74 w 123"/>
                  <a:gd name="T9" fmla="*/ 31 h 127"/>
                  <a:gd name="T10" fmla="*/ 74 w 123"/>
                  <a:gd name="T11" fmla="*/ 62 h 127"/>
                  <a:gd name="T12" fmla="*/ 27 w 123"/>
                  <a:gd name="T13" fmla="*/ 20 h 127"/>
                  <a:gd name="T14" fmla="*/ 45 w 123"/>
                  <a:gd name="T15" fmla="*/ 0 h 127"/>
                  <a:gd name="T16" fmla="*/ 8 w 123"/>
                  <a:gd name="T17" fmla="*/ 29 h 127"/>
                  <a:gd name="T18" fmla="*/ 61 w 123"/>
                  <a:gd name="T19" fmla="*/ 9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7">
                    <a:moveTo>
                      <a:pt x="61" y="94"/>
                    </a:moveTo>
                    <a:cubicBezTo>
                      <a:pt x="66" y="96"/>
                      <a:pt x="70" y="96"/>
                      <a:pt x="74" y="97"/>
                    </a:cubicBezTo>
                    <a:cubicBezTo>
                      <a:pt x="74" y="127"/>
                      <a:pt x="74" y="127"/>
                      <a:pt x="74" y="127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37" y="59"/>
                      <a:pt x="21" y="41"/>
                      <a:pt x="27" y="20"/>
                    </a:cubicBezTo>
                    <a:cubicBezTo>
                      <a:pt x="30" y="11"/>
                      <a:pt x="37" y="4"/>
                      <a:pt x="45" y="0"/>
                    </a:cubicBezTo>
                    <a:cubicBezTo>
                      <a:pt x="27" y="4"/>
                      <a:pt x="12" y="14"/>
                      <a:pt x="8" y="29"/>
                    </a:cubicBezTo>
                    <a:cubicBezTo>
                      <a:pt x="0" y="55"/>
                      <a:pt x="24" y="84"/>
                      <a:pt x="6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696913" y="3594894"/>
              <a:ext cx="1428750" cy="107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000" b="1">
                  <a:solidFill>
                    <a:srgbClr val="EF6541"/>
                  </a:solidFill>
                </a:rPr>
                <a:t>OPTION 01</a:t>
              </a: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60210" y="989580"/>
            <a:ext cx="1527175" cy="3357062"/>
            <a:chOff x="2789239" y="1308894"/>
            <a:chExt cx="1527175" cy="3357062"/>
          </a:xfrm>
        </p:grpSpPr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>
              <a:off x="3521075" y="2975769"/>
              <a:ext cx="0" cy="4826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Oval 10"/>
            <p:cNvSpPr>
              <a:spLocks noChangeArrowheads="1"/>
            </p:cNvSpPr>
            <p:nvPr/>
          </p:nvSpPr>
          <p:spPr bwMode="auto">
            <a:xfrm>
              <a:off x="3054350" y="1894683"/>
              <a:ext cx="933450" cy="930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Freeform 11"/>
            <p:cNvSpPr/>
            <p:nvPr/>
          </p:nvSpPr>
          <p:spPr bwMode="auto">
            <a:xfrm>
              <a:off x="2789239" y="1308894"/>
              <a:ext cx="1527175" cy="1784350"/>
            </a:xfrm>
            <a:custGeom>
              <a:avLst/>
              <a:gdLst>
                <a:gd name="T0" fmla="*/ 526 w 586"/>
                <a:gd name="T1" fmla="*/ 0 h 685"/>
                <a:gd name="T2" fmla="*/ 467 w 586"/>
                <a:gd name="T3" fmla="*/ 119 h 685"/>
                <a:gd name="T4" fmla="*/ 490 w 586"/>
                <a:gd name="T5" fmla="*/ 119 h 685"/>
                <a:gd name="T6" fmla="*/ 490 w 586"/>
                <a:gd name="T7" fmla="*/ 403 h 685"/>
                <a:gd name="T8" fmla="*/ 281 w 586"/>
                <a:gd name="T9" fmla="*/ 613 h 685"/>
                <a:gd name="T10" fmla="*/ 72 w 586"/>
                <a:gd name="T11" fmla="*/ 403 h 685"/>
                <a:gd name="T12" fmla="*/ 0 w 586"/>
                <a:gd name="T13" fmla="*/ 403 h 685"/>
                <a:gd name="T14" fmla="*/ 281 w 586"/>
                <a:gd name="T15" fmla="*/ 685 h 685"/>
                <a:gd name="T16" fmla="*/ 562 w 586"/>
                <a:gd name="T17" fmla="*/ 403 h 685"/>
                <a:gd name="T18" fmla="*/ 562 w 586"/>
                <a:gd name="T19" fmla="*/ 119 h 685"/>
                <a:gd name="T20" fmla="*/ 586 w 586"/>
                <a:gd name="T21" fmla="*/ 119 h 685"/>
                <a:gd name="T22" fmla="*/ 526 w 586"/>
                <a:gd name="T23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685">
                  <a:moveTo>
                    <a:pt x="526" y="0"/>
                  </a:moveTo>
                  <a:cubicBezTo>
                    <a:pt x="467" y="119"/>
                    <a:pt x="467" y="119"/>
                    <a:pt x="467" y="119"/>
                  </a:cubicBezTo>
                  <a:cubicBezTo>
                    <a:pt x="490" y="119"/>
                    <a:pt x="490" y="119"/>
                    <a:pt x="490" y="119"/>
                  </a:cubicBezTo>
                  <a:cubicBezTo>
                    <a:pt x="490" y="403"/>
                    <a:pt x="490" y="403"/>
                    <a:pt x="490" y="403"/>
                  </a:cubicBezTo>
                  <a:cubicBezTo>
                    <a:pt x="490" y="519"/>
                    <a:pt x="397" y="613"/>
                    <a:pt x="281" y="613"/>
                  </a:cubicBezTo>
                  <a:cubicBezTo>
                    <a:pt x="165" y="613"/>
                    <a:pt x="72" y="519"/>
                    <a:pt x="72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559"/>
                    <a:pt x="126" y="685"/>
                    <a:pt x="281" y="685"/>
                  </a:cubicBezTo>
                  <a:cubicBezTo>
                    <a:pt x="436" y="685"/>
                    <a:pt x="562" y="559"/>
                    <a:pt x="562" y="403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86" y="119"/>
                    <a:pt x="586" y="119"/>
                    <a:pt x="586" y="119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8" name="Freeform 30"/>
            <p:cNvSpPr>
              <a:spLocks noEditPoints="1"/>
            </p:cNvSpPr>
            <p:nvPr/>
          </p:nvSpPr>
          <p:spPr bwMode="auto">
            <a:xfrm>
              <a:off x="3305175" y="2158208"/>
              <a:ext cx="431800" cy="403225"/>
            </a:xfrm>
            <a:custGeom>
              <a:avLst/>
              <a:gdLst>
                <a:gd name="T0" fmla="*/ 27 w 166"/>
                <a:gd name="T1" fmla="*/ 100 h 155"/>
                <a:gd name="T2" fmla="*/ 23 w 166"/>
                <a:gd name="T3" fmla="*/ 90 h 155"/>
                <a:gd name="T4" fmla="*/ 20 w 166"/>
                <a:gd name="T5" fmla="*/ 23 h 155"/>
                <a:gd name="T6" fmla="*/ 50 w 166"/>
                <a:gd name="T7" fmla="*/ 26 h 155"/>
                <a:gd name="T8" fmla="*/ 50 w 166"/>
                <a:gd name="T9" fmla="*/ 0 h 155"/>
                <a:gd name="T10" fmla="*/ 114 w 166"/>
                <a:gd name="T11" fmla="*/ 26 h 155"/>
                <a:gd name="T12" fmla="*/ 119 w 166"/>
                <a:gd name="T13" fmla="*/ 30 h 155"/>
                <a:gd name="T14" fmla="*/ 166 w 166"/>
                <a:gd name="T15" fmla="*/ 80 h 155"/>
                <a:gd name="T16" fmla="*/ 139 w 166"/>
                <a:gd name="T17" fmla="*/ 95 h 155"/>
                <a:gd name="T18" fmla="*/ 155 w 166"/>
                <a:gd name="T19" fmla="*/ 117 h 155"/>
                <a:gd name="T20" fmla="*/ 89 w 166"/>
                <a:gd name="T21" fmla="*/ 134 h 155"/>
                <a:gd name="T22" fmla="*/ 82 w 166"/>
                <a:gd name="T23" fmla="*/ 135 h 155"/>
                <a:gd name="T24" fmla="*/ 80 w 166"/>
                <a:gd name="T25" fmla="*/ 135 h 155"/>
                <a:gd name="T26" fmla="*/ 13 w 166"/>
                <a:gd name="T27" fmla="*/ 118 h 155"/>
                <a:gd name="T28" fmla="*/ 36 w 166"/>
                <a:gd name="T29" fmla="*/ 79 h 155"/>
                <a:gd name="T30" fmla="*/ 42 w 166"/>
                <a:gd name="T31" fmla="*/ 97 h 155"/>
                <a:gd name="T32" fmla="*/ 44 w 166"/>
                <a:gd name="T33" fmla="*/ 101 h 155"/>
                <a:gd name="T34" fmla="*/ 61 w 166"/>
                <a:gd name="T35" fmla="*/ 135 h 155"/>
                <a:gd name="T36" fmla="*/ 77 w 166"/>
                <a:gd name="T37" fmla="*/ 120 h 155"/>
                <a:gd name="T38" fmla="*/ 82 w 166"/>
                <a:gd name="T39" fmla="*/ 120 h 155"/>
                <a:gd name="T40" fmla="*/ 91 w 166"/>
                <a:gd name="T41" fmla="*/ 119 h 155"/>
                <a:gd name="T42" fmla="*/ 107 w 166"/>
                <a:gd name="T43" fmla="*/ 133 h 155"/>
                <a:gd name="T44" fmla="*/ 122 w 166"/>
                <a:gd name="T45" fmla="*/ 97 h 155"/>
                <a:gd name="T46" fmla="*/ 127 w 166"/>
                <a:gd name="T47" fmla="*/ 82 h 155"/>
                <a:gd name="T48" fmla="*/ 128 w 166"/>
                <a:gd name="T49" fmla="*/ 77 h 155"/>
                <a:gd name="T50" fmla="*/ 137 w 166"/>
                <a:gd name="T51" fmla="*/ 39 h 155"/>
                <a:gd name="T52" fmla="*/ 113 w 166"/>
                <a:gd name="T53" fmla="*/ 43 h 155"/>
                <a:gd name="T54" fmla="*/ 103 w 166"/>
                <a:gd name="T55" fmla="*/ 37 h 155"/>
                <a:gd name="T56" fmla="*/ 99 w 166"/>
                <a:gd name="T57" fmla="*/ 14 h 155"/>
                <a:gd name="T58" fmla="*/ 65 w 166"/>
                <a:gd name="T59" fmla="*/ 34 h 155"/>
                <a:gd name="T60" fmla="*/ 50 w 166"/>
                <a:gd name="T61" fmla="*/ 44 h 155"/>
                <a:gd name="T62" fmla="*/ 47 w 166"/>
                <a:gd name="T63" fmla="*/ 47 h 155"/>
                <a:gd name="T64" fmla="*/ 19 w 166"/>
                <a:gd name="T65" fmla="*/ 73 h 155"/>
                <a:gd name="T66" fmla="*/ 83 w 166"/>
                <a:gd name="T67" fmla="*/ 50 h 155"/>
                <a:gd name="T68" fmla="*/ 110 w 166"/>
                <a:gd name="T69" fmla="*/ 75 h 155"/>
                <a:gd name="T70" fmla="*/ 83 w 166"/>
                <a:gd name="T71" fmla="*/ 101 h 155"/>
                <a:gd name="T72" fmla="*/ 83 w 166"/>
                <a:gd name="T73" fmla="*/ 94 h 155"/>
                <a:gd name="T74" fmla="*/ 95 w 166"/>
                <a:gd name="T75" fmla="*/ 75 h 155"/>
                <a:gd name="T76" fmla="*/ 83 w 166"/>
                <a:gd name="T77" fmla="*/ 64 h 155"/>
                <a:gd name="T78" fmla="*/ 72 w 166"/>
                <a:gd name="T79" fmla="*/ 75 h 155"/>
                <a:gd name="T80" fmla="*/ 83 w 166"/>
                <a:gd name="T81" fmla="*/ 87 h 155"/>
                <a:gd name="T82" fmla="*/ 83 w 166"/>
                <a:gd name="T83" fmla="*/ 94 h 155"/>
                <a:gd name="T84" fmla="*/ 57 w 166"/>
                <a:gd name="T85" fmla="*/ 7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155">
                  <a:moveTo>
                    <a:pt x="13" y="118"/>
                  </a:moveTo>
                  <a:cubicBezTo>
                    <a:pt x="27" y="100"/>
                    <a:pt x="27" y="100"/>
                    <a:pt x="27" y="100"/>
                  </a:cubicBezTo>
                  <a:cubicBezTo>
                    <a:pt x="25" y="97"/>
                    <a:pt x="24" y="93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8" y="27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7"/>
                    <a:pt x="118" y="28"/>
                    <a:pt x="119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0" y="91"/>
                    <a:pt x="140" y="93"/>
                    <a:pt x="139" y="95"/>
                  </a:cubicBezTo>
                  <a:cubicBezTo>
                    <a:pt x="139" y="95"/>
                    <a:pt x="139" y="95"/>
                    <a:pt x="139" y="95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7" y="135"/>
                    <a:pt x="84" y="135"/>
                    <a:pt x="82" y="135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1" y="135"/>
                    <a:pt x="81" y="135"/>
                    <a:pt x="80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3" y="118"/>
                    <a:pt x="13" y="118"/>
                    <a:pt x="13" y="118"/>
                  </a:cubicBezTo>
                  <a:close/>
                  <a:moveTo>
                    <a:pt x="19" y="73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8" y="88"/>
                    <a:pt x="40" y="93"/>
                    <a:pt x="42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0"/>
                    <a:pt x="80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5" y="120"/>
                    <a:pt x="88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35" y="114"/>
                    <a:pt x="135" y="114"/>
                    <a:pt x="135" y="114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5" y="90"/>
                    <a:pt x="126" y="86"/>
                    <a:pt x="127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0" y="41"/>
                    <a:pt x="107" y="38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7" y="38"/>
                    <a:pt x="53" y="41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19" y="73"/>
                    <a:pt x="19" y="73"/>
                    <a:pt x="19" y="73"/>
                  </a:cubicBezTo>
                  <a:close/>
                  <a:moveTo>
                    <a:pt x="57" y="75"/>
                  </a:moveTo>
                  <a:cubicBezTo>
                    <a:pt x="57" y="61"/>
                    <a:pt x="69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98" y="50"/>
                    <a:pt x="110" y="61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0" y="90"/>
                    <a:pt x="98" y="101"/>
                    <a:pt x="83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90" y="87"/>
                    <a:pt x="95" y="82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69"/>
                    <a:pt x="90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77" y="64"/>
                    <a:pt x="72" y="69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82"/>
                    <a:pt x="77" y="87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9" y="101"/>
                    <a:pt x="57" y="90"/>
                    <a:pt x="57" y="75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0" name="Rectangle 32"/>
            <p:cNvSpPr>
              <a:spLocks noChangeArrowheads="1"/>
            </p:cNvSpPr>
            <p:nvPr/>
          </p:nvSpPr>
          <p:spPr bwMode="auto">
            <a:xfrm>
              <a:off x="2801938" y="3594894"/>
              <a:ext cx="1428750" cy="107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000" b="1">
                  <a:solidFill>
                    <a:schemeClr val="bg1"/>
                  </a:solidFill>
                </a:rPr>
                <a:t>OPTION 02</a:t>
              </a: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98560" y="989580"/>
            <a:ext cx="1527175" cy="3357062"/>
            <a:chOff x="4827589" y="1308894"/>
            <a:chExt cx="1527175" cy="3357062"/>
          </a:xfrm>
        </p:grpSpPr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>
              <a:off x="5559425" y="2975769"/>
              <a:ext cx="0" cy="482600"/>
            </a:xfrm>
            <a:prstGeom prst="line">
              <a:avLst/>
            </a:prstGeom>
            <a:noFill/>
            <a:ln w="6350">
              <a:solidFill>
                <a:srgbClr val="EF6541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Oval 13"/>
            <p:cNvSpPr>
              <a:spLocks noChangeArrowheads="1"/>
            </p:cNvSpPr>
            <p:nvPr/>
          </p:nvSpPr>
          <p:spPr bwMode="auto">
            <a:xfrm>
              <a:off x="5092700" y="1894683"/>
              <a:ext cx="933450" cy="930275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Freeform 14"/>
            <p:cNvSpPr/>
            <p:nvPr/>
          </p:nvSpPr>
          <p:spPr bwMode="auto">
            <a:xfrm>
              <a:off x="4827589" y="1308894"/>
              <a:ext cx="1527175" cy="1784350"/>
            </a:xfrm>
            <a:custGeom>
              <a:avLst/>
              <a:gdLst>
                <a:gd name="T0" fmla="*/ 526 w 586"/>
                <a:gd name="T1" fmla="*/ 0 h 685"/>
                <a:gd name="T2" fmla="*/ 467 w 586"/>
                <a:gd name="T3" fmla="*/ 119 h 685"/>
                <a:gd name="T4" fmla="*/ 490 w 586"/>
                <a:gd name="T5" fmla="*/ 119 h 685"/>
                <a:gd name="T6" fmla="*/ 490 w 586"/>
                <a:gd name="T7" fmla="*/ 403 h 685"/>
                <a:gd name="T8" fmla="*/ 281 w 586"/>
                <a:gd name="T9" fmla="*/ 613 h 685"/>
                <a:gd name="T10" fmla="*/ 72 w 586"/>
                <a:gd name="T11" fmla="*/ 403 h 685"/>
                <a:gd name="T12" fmla="*/ 0 w 586"/>
                <a:gd name="T13" fmla="*/ 403 h 685"/>
                <a:gd name="T14" fmla="*/ 281 w 586"/>
                <a:gd name="T15" fmla="*/ 685 h 685"/>
                <a:gd name="T16" fmla="*/ 562 w 586"/>
                <a:gd name="T17" fmla="*/ 403 h 685"/>
                <a:gd name="T18" fmla="*/ 562 w 586"/>
                <a:gd name="T19" fmla="*/ 119 h 685"/>
                <a:gd name="T20" fmla="*/ 586 w 586"/>
                <a:gd name="T21" fmla="*/ 119 h 685"/>
                <a:gd name="T22" fmla="*/ 526 w 586"/>
                <a:gd name="T23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685">
                  <a:moveTo>
                    <a:pt x="526" y="0"/>
                  </a:moveTo>
                  <a:cubicBezTo>
                    <a:pt x="467" y="119"/>
                    <a:pt x="467" y="119"/>
                    <a:pt x="467" y="119"/>
                  </a:cubicBezTo>
                  <a:cubicBezTo>
                    <a:pt x="490" y="119"/>
                    <a:pt x="490" y="119"/>
                    <a:pt x="490" y="119"/>
                  </a:cubicBezTo>
                  <a:cubicBezTo>
                    <a:pt x="490" y="403"/>
                    <a:pt x="490" y="403"/>
                    <a:pt x="490" y="403"/>
                  </a:cubicBezTo>
                  <a:cubicBezTo>
                    <a:pt x="490" y="519"/>
                    <a:pt x="397" y="613"/>
                    <a:pt x="281" y="613"/>
                  </a:cubicBezTo>
                  <a:cubicBezTo>
                    <a:pt x="165" y="613"/>
                    <a:pt x="72" y="519"/>
                    <a:pt x="72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559"/>
                    <a:pt x="126" y="685"/>
                    <a:pt x="281" y="685"/>
                  </a:cubicBezTo>
                  <a:cubicBezTo>
                    <a:pt x="436" y="685"/>
                    <a:pt x="562" y="559"/>
                    <a:pt x="562" y="403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86" y="119"/>
                    <a:pt x="586" y="119"/>
                    <a:pt x="586" y="119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7670" name="Group 22"/>
            <p:cNvGrpSpPr/>
            <p:nvPr/>
          </p:nvGrpSpPr>
          <p:grpSpPr bwMode="auto">
            <a:xfrm>
              <a:off x="5362575" y="2199482"/>
              <a:ext cx="395288" cy="360362"/>
              <a:chOff x="0" y="0"/>
              <a:chExt cx="249" cy="227"/>
            </a:xfrm>
          </p:grpSpPr>
          <p:sp>
            <p:nvSpPr>
              <p:cNvPr id="27671" name="Rectangle 23"/>
              <p:cNvSpPr>
                <a:spLocks noChangeArrowheads="1"/>
              </p:cNvSpPr>
              <p:nvPr/>
            </p:nvSpPr>
            <p:spPr bwMode="auto">
              <a:xfrm>
                <a:off x="36" y="192"/>
                <a:ext cx="170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2" name="Rectangle 24"/>
              <p:cNvSpPr>
                <a:spLocks noChangeArrowheads="1"/>
              </p:cNvSpPr>
              <p:nvPr/>
            </p:nvSpPr>
            <p:spPr bwMode="auto">
              <a:xfrm>
                <a:off x="77" y="28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3" name="Rectangle 25"/>
              <p:cNvSpPr>
                <a:spLocks noChangeArrowheads="1"/>
              </p:cNvSpPr>
              <p:nvPr/>
            </p:nvSpPr>
            <p:spPr bwMode="auto">
              <a:xfrm>
                <a:off x="77" y="51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4" name="Rectangle 26"/>
              <p:cNvSpPr>
                <a:spLocks noChangeArrowheads="1"/>
              </p:cNvSpPr>
              <p:nvPr/>
            </p:nvSpPr>
            <p:spPr bwMode="auto">
              <a:xfrm>
                <a:off x="77" y="72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5" name="Freeform 27"/>
              <p:cNvSpPr>
                <a:spLocks noEditPoints="1"/>
              </p:cNvSpPr>
              <p:nvPr/>
            </p:nvSpPr>
            <p:spPr bwMode="auto">
              <a:xfrm>
                <a:off x="0" y="0"/>
                <a:ext cx="249" cy="227"/>
              </a:xfrm>
              <a:custGeom>
                <a:avLst/>
                <a:gdLst>
                  <a:gd name="T0" fmla="*/ 135 w 152"/>
                  <a:gd name="T1" fmla="*/ 70 h 138"/>
                  <a:gd name="T2" fmla="*/ 118 w 152"/>
                  <a:gd name="T3" fmla="*/ 70 h 138"/>
                  <a:gd name="T4" fmla="*/ 118 w 152"/>
                  <a:gd name="T5" fmla="*/ 0 h 138"/>
                  <a:gd name="T6" fmla="*/ 34 w 152"/>
                  <a:gd name="T7" fmla="*/ 0 h 138"/>
                  <a:gd name="T8" fmla="*/ 34 w 152"/>
                  <a:gd name="T9" fmla="*/ 70 h 138"/>
                  <a:gd name="T10" fmla="*/ 17 w 152"/>
                  <a:gd name="T11" fmla="*/ 70 h 138"/>
                  <a:gd name="T12" fmla="*/ 0 w 152"/>
                  <a:gd name="T13" fmla="*/ 87 h 138"/>
                  <a:gd name="T14" fmla="*/ 0 w 152"/>
                  <a:gd name="T15" fmla="*/ 121 h 138"/>
                  <a:gd name="T16" fmla="*/ 17 w 152"/>
                  <a:gd name="T17" fmla="*/ 138 h 138"/>
                  <a:gd name="T18" fmla="*/ 135 w 152"/>
                  <a:gd name="T19" fmla="*/ 138 h 138"/>
                  <a:gd name="T20" fmla="*/ 152 w 152"/>
                  <a:gd name="T21" fmla="*/ 121 h 138"/>
                  <a:gd name="T22" fmla="*/ 152 w 152"/>
                  <a:gd name="T23" fmla="*/ 87 h 138"/>
                  <a:gd name="T24" fmla="*/ 135 w 152"/>
                  <a:gd name="T25" fmla="*/ 70 h 138"/>
                  <a:gd name="T26" fmla="*/ 40 w 152"/>
                  <a:gd name="T27" fmla="*/ 6 h 138"/>
                  <a:gd name="T28" fmla="*/ 111 w 152"/>
                  <a:gd name="T29" fmla="*/ 6 h 138"/>
                  <a:gd name="T30" fmla="*/ 111 w 152"/>
                  <a:gd name="T31" fmla="*/ 70 h 138"/>
                  <a:gd name="T32" fmla="*/ 40 w 152"/>
                  <a:gd name="T33" fmla="*/ 70 h 138"/>
                  <a:gd name="T34" fmla="*/ 40 w 152"/>
                  <a:gd name="T35" fmla="*/ 6 h 138"/>
                  <a:gd name="T36" fmla="*/ 145 w 152"/>
                  <a:gd name="T37" fmla="*/ 121 h 138"/>
                  <a:gd name="T38" fmla="*/ 135 w 152"/>
                  <a:gd name="T39" fmla="*/ 131 h 138"/>
                  <a:gd name="T40" fmla="*/ 17 w 152"/>
                  <a:gd name="T41" fmla="*/ 131 h 138"/>
                  <a:gd name="T42" fmla="*/ 7 w 152"/>
                  <a:gd name="T43" fmla="*/ 121 h 138"/>
                  <a:gd name="T44" fmla="*/ 7 w 152"/>
                  <a:gd name="T45" fmla="*/ 87 h 138"/>
                  <a:gd name="T46" fmla="*/ 17 w 152"/>
                  <a:gd name="T47" fmla="*/ 77 h 138"/>
                  <a:gd name="T48" fmla="*/ 135 w 152"/>
                  <a:gd name="T49" fmla="*/ 77 h 138"/>
                  <a:gd name="T50" fmla="*/ 145 w 152"/>
                  <a:gd name="T51" fmla="*/ 87 h 138"/>
                  <a:gd name="T52" fmla="*/ 145 w 152"/>
                  <a:gd name="T53" fmla="*/ 12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2" h="138">
                    <a:moveTo>
                      <a:pt x="135" y="70"/>
                    </a:moveTo>
                    <a:cubicBezTo>
                      <a:pt x="118" y="70"/>
                      <a:pt x="118" y="70"/>
                      <a:pt x="118" y="7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8" y="70"/>
                      <a:pt x="0" y="78"/>
                      <a:pt x="0" y="8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30"/>
                      <a:pt x="8" y="138"/>
                      <a:pt x="17" y="138"/>
                    </a:cubicBezTo>
                    <a:cubicBezTo>
                      <a:pt x="135" y="138"/>
                      <a:pt x="135" y="138"/>
                      <a:pt x="135" y="138"/>
                    </a:cubicBezTo>
                    <a:cubicBezTo>
                      <a:pt x="144" y="138"/>
                      <a:pt x="152" y="130"/>
                      <a:pt x="152" y="121"/>
                    </a:cubicBezTo>
                    <a:cubicBezTo>
                      <a:pt x="152" y="87"/>
                      <a:pt x="152" y="87"/>
                      <a:pt x="152" y="87"/>
                    </a:cubicBezTo>
                    <a:cubicBezTo>
                      <a:pt x="152" y="78"/>
                      <a:pt x="144" y="70"/>
                      <a:pt x="135" y="70"/>
                    </a:cubicBezTo>
                    <a:close/>
                    <a:moveTo>
                      <a:pt x="40" y="6"/>
                    </a:move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40" y="70"/>
                      <a:pt x="40" y="70"/>
                      <a:pt x="40" y="70"/>
                    </a:cubicBezTo>
                    <a:lnTo>
                      <a:pt x="40" y="6"/>
                    </a:lnTo>
                    <a:close/>
                    <a:moveTo>
                      <a:pt x="145" y="121"/>
                    </a:moveTo>
                    <a:cubicBezTo>
                      <a:pt x="145" y="127"/>
                      <a:pt x="140" y="131"/>
                      <a:pt x="135" y="13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12" y="131"/>
                      <a:pt x="7" y="127"/>
                      <a:pt x="7" y="121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7" y="81"/>
                      <a:pt x="12" y="77"/>
                      <a:pt x="17" y="77"/>
                    </a:cubicBezTo>
                    <a:cubicBezTo>
                      <a:pt x="135" y="77"/>
                      <a:pt x="135" y="77"/>
                      <a:pt x="135" y="77"/>
                    </a:cubicBezTo>
                    <a:cubicBezTo>
                      <a:pt x="140" y="77"/>
                      <a:pt x="145" y="81"/>
                      <a:pt x="145" y="87"/>
                    </a:cubicBezTo>
                    <a:lnTo>
                      <a:pt x="145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6" name="Oval 28"/>
              <p:cNvSpPr>
                <a:spLocks noChangeArrowheads="1"/>
              </p:cNvSpPr>
              <p:nvPr/>
            </p:nvSpPr>
            <p:spPr bwMode="auto">
              <a:xfrm>
                <a:off x="36" y="143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7" name="Oval 29"/>
              <p:cNvSpPr>
                <a:spLocks noChangeArrowheads="1"/>
              </p:cNvSpPr>
              <p:nvPr/>
            </p:nvSpPr>
            <p:spPr bwMode="auto">
              <a:xfrm>
                <a:off x="59" y="143"/>
                <a:ext cx="14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681" name="Rectangle 33"/>
            <p:cNvSpPr>
              <a:spLocks noChangeArrowheads="1"/>
            </p:cNvSpPr>
            <p:nvPr/>
          </p:nvSpPr>
          <p:spPr bwMode="auto">
            <a:xfrm>
              <a:off x="4843463" y="3594894"/>
              <a:ext cx="1428750" cy="107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000" b="1">
                  <a:solidFill>
                    <a:srgbClr val="EF6541"/>
                  </a:solidFill>
                </a:rPr>
                <a:t>OPTION 03</a:t>
              </a: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60710" y="989580"/>
            <a:ext cx="1527175" cy="3357062"/>
            <a:chOff x="6789739" y="1308894"/>
            <a:chExt cx="1527175" cy="3357062"/>
          </a:xfrm>
        </p:grpSpPr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>
              <a:off x="7523163" y="2975769"/>
              <a:ext cx="0" cy="4826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7056438" y="1894683"/>
              <a:ext cx="931862" cy="930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Freeform 17"/>
            <p:cNvSpPr/>
            <p:nvPr/>
          </p:nvSpPr>
          <p:spPr bwMode="auto">
            <a:xfrm>
              <a:off x="6789739" y="1308894"/>
              <a:ext cx="1527175" cy="1784350"/>
            </a:xfrm>
            <a:custGeom>
              <a:avLst/>
              <a:gdLst>
                <a:gd name="T0" fmla="*/ 526 w 586"/>
                <a:gd name="T1" fmla="*/ 0 h 685"/>
                <a:gd name="T2" fmla="*/ 467 w 586"/>
                <a:gd name="T3" fmla="*/ 119 h 685"/>
                <a:gd name="T4" fmla="*/ 490 w 586"/>
                <a:gd name="T5" fmla="*/ 119 h 685"/>
                <a:gd name="T6" fmla="*/ 490 w 586"/>
                <a:gd name="T7" fmla="*/ 403 h 685"/>
                <a:gd name="T8" fmla="*/ 281 w 586"/>
                <a:gd name="T9" fmla="*/ 613 h 685"/>
                <a:gd name="T10" fmla="*/ 72 w 586"/>
                <a:gd name="T11" fmla="*/ 403 h 685"/>
                <a:gd name="T12" fmla="*/ 0 w 586"/>
                <a:gd name="T13" fmla="*/ 403 h 685"/>
                <a:gd name="T14" fmla="*/ 281 w 586"/>
                <a:gd name="T15" fmla="*/ 685 h 685"/>
                <a:gd name="T16" fmla="*/ 562 w 586"/>
                <a:gd name="T17" fmla="*/ 403 h 685"/>
                <a:gd name="T18" fmla="*/ 562 w 586"/>
                <a:gd name="T19" fmla="*/ 119 h 685"/>
                <a:gd name="T20" fmla="*/ 586 w 586"/>
                <a:gd name="T21" fmla="*/ 119 h 685"/>
                <a:gd name="T22" fmla="*/ 526 w 586"/>
                <a:gd name="T23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685">
                  <a:moveTo>
                    <a:pt x="526" y="0"/>
                  </a:moveTo>
                  <a:cubicBezTo>
                    <a:pt x="467" y="119"/>
                    <a:pt x="467" y="119"/>
                    <a:pt x="467" y="119"/>
                  </a:cubicBezTo>
                  <a:cubicBezTo>
                    <a:pt x="490" y="119"/>
                    <a:pt x="490" y="119"/>
                    <a:pt x="490" y="119"/>
                  </a:cubicBezTo>
                  <a:cubicBezTo>
                    <a:pt x="490" y="403"/>
                    <a:pt x="490" y="403"/>
                    <a:pt x="490" y="403"/>
                  </a:cubicBezTo>
                  <a:cubicBezTo>
                    <a:pt x="490" y="519"/>
                    <a:pt x="397" y="613"/>
                    <a:pt x="281" y="613"/>
                  </a:cubicBezTo>
                  <a:cubicBezTo>
                    <a:pt x="165" y="613"/>
                    <a:pt x="72" y="519"/>
                    <a:pt x="72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559"/>
                    <a:pt x="126" y="685"/>
                    <a:pt x="281" y="685"/>
                  </a:cubicBezTo>
                  <a:cubicBezTo>
                    <a:pt x="436" y="685"/>
                    <a:pt x="562" y="559"/>
                    <a:pt x="562" y="403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86" y="119"/>
                    <a:pt x="586" y="119"/>
                    <a:pt x="586" y="119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6" name="Freeform 18"/>
            <p:cNvSpPr>
              <a:spLocks noEditPoints="1"/>
            </p:cNvSpPr>
            <p:nvPr/>
          </p:nvSpPr>
          <p:spPr bwMode="auto">
            <a:xfrm>
              <a:off x="7300913" y="2183607"/>
              <a:ext cx="442912" cy="392112"/>
            </a:xfrm>
            <a:custGeom>
              <a:avLst/>
              <a:gdLst>
                <a:gd name="T0" fmla="*/ 32 w 170"/>
                <a:gd name="T1" fmla="*/ 150 h 150"/>
                <a:gd name="T2" fmla="*/ 29 w 170"/>
                <a:gd name="T3" fmla="*/ 150 h 150"/>
                <a:gd name="T4" fmla="*/ 29 w 170"/>
                <a:gd name="T5" fmla="*/ 150 h 150"/>
                <a:gd name="T6" fmla="*/ 52 w 170"/>
                <a:gd name="T7" fmla="*/ 111 h 150"/>
                <a:gd name="T8" fmla="*/ 52 w 170"/>
                <a:gd name="T9" fmla="*/ 111 h 150"/>
                <a:gd name="T10" fmla="*/ 0 w 170"/>
                <a:gd name="T11" fmla="*/ 58 h 150"/>
                <a:gd name="T12" fmla="*/ 0 w 170"/>
                <a:gd name="T13" fmla="*/ 58 h 150"/>
                <a:gd name="T14" fmla="*/ 85 w 170"/>
                <a:gd name="T15" fmla="*/ 0 h 150"/>
                <a:gd name="T16" fmla="*/ 85 w 170"/>
                <a:gd name="T17" fmla="*/ 0 h 150"/>
                <a:gd name="T18" fmla="*/ 170 w 170"/>
                <a:gd name="T19" fmla="*/ 58 h 150"/>
                <a:gd name="T20" fmla="*/ 170 w 170"/>
                <a:gd name="T21" fmla="*/ 58 h 150"/>
                <a:gd name="T22" fmla="*/ 111 w 170"/>
                <a:gd name="T23" fmla="*/ 113 h 150"/>
                <a:gd name="T24" fmla="*/ 111 w 170"/>
                <a:gd name="T25" fmla="*/ 113 h 150"/>
                <a:gd name="T26" fmla="*/ 32 w 170"/>
                <a:gd name="T27" fmla="*/ 150 h 150"/>
                <a:gd name="T28" fmla="*/ 32 w 170"/>
                <a:gd name="T29" fmla="*/ 150 h 150"/>
                <a:gd name="T30" fmla="*/ 32 w 170"/>
                <a:gd name="T31" fmla="*/ 150 h 150"/>
                <a:gd name="T32" fmla="*/ 33 w 170"/>
                <a:gd name="T33" fmla="*/ 27 h 150"/>
                <a:gd name="T34" fmla="*/ 14 w 170"/>
                <a:gd name="T35" fmla="*/ 58 h 150"/>
                <a:gd name="T36" fmla="*/ 14 w 170"/>
                <a:gd name="T37" fmla="*/ 58 h 150"/>
                <a:gd name="T38" fmla="*/ 62 w 170"/>
                <a:gd name="T39" fmla="*/ 99 h 150"/>
                <a:gd name="T40" fmla="*/ 62 w 170"/>
                <a:gd name="T41" fmla="*/ 99 h 150"/>
                <a:gd name="T42" fmla="*/ 68 w 170"/>
                <a:gd name="T43" fmla="*/ 101 h 150"/>
                <a:gd name="T44" fmla="*/ 67 w 170"/>
                <a:gd name="T45" fmla="*/ 107 h 150"/>
                <a:gd name="T46" fmla="*/ 58 w 170"/>
                <a:gd name="T47" fmla="*/ 132 h 150"/>
                <a:gd name="T48" fmla="*/ 58 w 170"/>
                <a:gd name="T49" fmla="*/ 132 h 150"/>
                <a:gd name="T50" fmla="*/ 102 w 170"/>
                <a:gd name="T51" fmla="*/ 102 h 150"/>
                <a:gd name="T52" fmla="*/ 102 w 170"/>
                <a:gd name="T53" fmla="*/ 102 h 150"/>
                <a:gd name="T54" fmla="*/ 103 w 170"/>
                <a:gd name="T55" fmla="*/ 100 h 150"/>
                <a:gd name="T56" fmla="*/ 106 w 170"/>
                <a:gd name="T57" fmla="*/ 100 h 150"/>
                <a:gd name="T58" fmla="*/ 156 w 170"/>
                <a:gd name="T59" fmla="*/ 58 h 150"/>
                <a:gd name="T60" fmla="*/ 156 w 170"/>
                <a:gd name="T61" fmla="*/ 58 h 150"/>
                <a:gd name="T62" fmla="*/ 137 w 170"/>
                <a:gd name="T63" fmla="*/ 27 h 150"/>
                <a:gd name="T64" fmla="*/ 137 w 170"/>
                <a:gd name="T65" fmla="*/ 27 h 150"/>
                <a:gd name="T66" fmla="*/ 85 w 170"/>
                <a:gd name="T67" fmla="*/ 14 h 150"/>
                <a:gd name="T68" fmla="*/ 85 w 170"/>
                <a:gd name="T69" fmla="*/ 14 h 150"/>
                <a:gd name="T70" fmla="*/ 85 w 170"/>
                <a:gd name="T71" fmla="*/ 14 h 150"/>
                <a:gd name="T72" fmla="*/ 85 w 170"/>
                <a:gd name="T73" fmla="*/ 14 h 150"/>
                <a:gd name="T74" fmla="*/ 33 w 170"/>
                <a:gd name="T75" fmla="*/ 2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50">
                  <a:moveTo>
                    <a:pt x="32" y="150"/>
                  </a:moveTo>
                  <a:cubicBezTo>
                    <a:pt x="30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48" y="133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23" y="103"/>
                    <a:pt x="0" y="83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3"/>
                    <a:pt x="4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30" y="0"/>
                    <a:pt x="170" y="23"/>
                    <a:pt x="170" y="58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70" y="85"/>
                    <a:pt x="144" y="106"/>
                    <a:pt x="111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80" y="147"/>
                    <a:pt x="43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lose/>
                  <a:moveTo>
                    <a:pt x="33" y="27"/>
                  </a:moveTo>
                  <a:cubicBezTo>
                    <a:pt x="21" y="36"/>
                    <a:pt x="14" y="47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75"/>
                    <a:pt x="32" y="93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13"/>
                    <a:pt x="64" y="123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71" y="127"/>
                    <a:pt x="87" y="119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37" y="94"/>
                    <a:pt x="157" y="76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47"/>
                    <a:pt x="149" y="36"/>
                    <a:pt x="137" y="27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24" y="19"/>
                    <a:pt x="10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65" y="14"/>
                    <a:pt x="46" y="19"/>
                    <a:pt x="33" y="27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6808788" y="3594894"/>
              <a:ext cx="1428750" cy="107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000" b="1">
                  <a:solidFill>
                    <a:schemeClr val="bg1"/>
                  </a:solidFill>
                </a:rPr>
                <a:t>OPTION 04</a:t>
              </a: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804206" y="1274763"/>
            <a:ext cx="3472769" cy="542925"/>
            <a:chOff x="2728006" y="1312863"/>
            <a:chExt cx="3472769" cy="542925"/>
          </a:xfrm>
        </p:grpSpPr>
        <p:sp>
          <p:nvSpPr>
            <p:cNvPr id="3" name="任意多边形 2"/>
            <p:cNvSpPr/>
            <p:nvPr>
              <p:custDataLst>
                <p:tags r:id="rId7"/>
              </p:custDataLst>
            </p:nvPr>
          </p:nvSpPr>
          <p:spPr bwMode="auto">
            <a:xfrm>
              <a:off x="2728006" y="1312863"/>
              <a:ext cx="3472769" cy="542925"/>
            </a:xfrm>
            <a:custGeom>
              <a:avLst/>
              <a:gdLst>
                <a:gd name="connsiteX0" fmla="*/ 309285 w 5016918"/>
                <a:gd name="connsiteY0" fmla="*/ 0 h 723600"/>
                <a:gd name="connsiteX1" fmla="*/ 4643676 w 5016918"/>
                <a:gd name="connsiteY1" fmla="*/ 0 h 723600"/>
                <a:gd name="connsiteX2" fmla="*/ 4643676 w 5016918"/>
                <a:gd name="connsiteY2" fmla="*/ 539 h 723600"/>
                <a:gd name="connsiteX3" fmla="*/ 4836287 w 5016918"/>
                <a:gd name="connsiteY3" fmla="*/ 539 h 723600"/>
                <a:gd name="connsiteX4" fmla="*/ 5016918 w 5016918"/>
                <a:gd name="connsiteY4" fmla="*/ 361801 h 723600"/>
                <a:gd name="connsiteX5" fmla="*/ 4836287 w 5016918"/>
                <a:gd name="connsiteY5" fmla="*/ 723062 h 723600"/>
                <a:gd name="connsiteX6" fmla="*/ 4643676 w 5016918"/>
                <a:gd name="connsiteY6" fmla="*/ 723062 h 723600"/>
                <a:gd name="connsiteX7" fmla="*/ 4643676 w 5016918"/>
                <a:gd name="connsiteY7" fmla="*/ 723600 h 723600"/>
                <a:gd name="connsiteX8" fmla="*/ 309285 w 5016918"/>
                <a:gd name="connsiteY8" fmla="*/ 723600 h 723600"/>
                <a:gd name="connsiteX9" fmla="*/ 309285 w 5016918"/>
                <a:gd name="connsiteY9" fmla="*/ 723062 h 723600"/>
                <a:gd name="connsiteX10" fmla="*/ 180631 w 5016918"/>
                <a:gd name="connsiteY10" fmla="*/ 723062 h 723600"/>
                <a:gd name="connsiteX11" fmla="*/ 0 w 5016918"/>
                <a:gd name="connsiteY11" fmla="*/ 361801 h 723600"/>
                <a:gd name="connsiteX12" fmla="*/ 180631 w 5016918"/>
                <a:gd name="connsiteY12" fmla="*/ 539 h 723600"/>
                <a:gd name="connsiteX13" fmla="*/ 309285 w 5016918"/>
                <a:gd name="connsiteY13" fmla="*/ 539 h 72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16918" h="723600">
                  <a:moveTo>
                    <a:pt x="309285" y="0"/>
                  </a:moveTo>
                  <a:lnTo>
                    <a:pt x="4643676" y="0"/>
                  </a:lnTo>
                  <a:lnTo>
                    <a:pt x="4643676" y="539"/>
                  </a:lnTo>
                  <a:lnTo>
                    <a:pt x="4836287" y="539"/>
                  </a:lnTo>
                  <a:lnTo>
                    <a:pt x="5016918" y="361801"/>
                  </a:lnTo>
                  <a:lnTo>
                    <a:pt x="4836287" y="723062"/>
                  </a:lnTo>
                  <a:lnTo>
                    <a:pt x="4643676" y="723062"/>
                  </a:lnTo>
                  <a:lnTo>
                    <a:pt x="4643676" y="723600"/>
                  </a:lnTo>
                  <a:lnTo>
                    <a:pt x="309285" y="723600"/>
                  </a:lnTo>
                  <a:lnTo>
                    <a:pt x="309285" y="723062"/>
                  </a:lnTo>
                  <a:lnTo>
                    <a:pt x="180631" y="723062"/>
                  </a:lnTo>
                  <a:lnTo>
                    <a:pt x="0" y="361801"/>
                  </a:lnTo>
                  <a:lnTo>
                    <a:pt x="180631" y="539"/>
                  </a:lnTo>
                  <a:lnTo>
                    <a:pt x="309285" y="539"/>
                  </a:lnTo>
                  <a:close/>
                </a:path>
              </a:pathLst>
            </a:custGeom>
            <a:solidFill>
              <a:srgbClr val="0447B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sysClr val="windowText" lastClr="000000">
                  <a:lumMod val="50000"/>
                  <a:lumOff val="50000"/>
                  <a:alpha val="40000"/>
                </a:sysClr>
              </a:outerShdw>
            </a:effectLst>
          </p:spPr>
          <p:txBody>
            <a:bodyPr lIns="675000" anchor="ctr">
              <a:normAutofit/>
            </a:bodyPr>
            <a:lstStyle/>
            <a:p>
              <a:pPr algn="ctr">
                <a:defRPr/>
              </a:pPr>
              <a:r>
                <a:rPr lang="zh-CN" altLang="en-US" sz="18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  <a:endParaRPr lang="zh-CN" altLang="en-US" sz="1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六边形 3"/>
            <p:cNvSpPr/>
            <p:nvPr>
              <p:custDataLst>
                <p:tags r:id="rId8"/>
              </p:custDataLst>
            </p:nvPr>
          </p:nvSpPr>
          <p:spPr bwMode="auto">
            <a:xfrm>
              <a:off x="2768950" y="1346515"/>
              <a:ext cx="551520" cy="475448"/>
            </a:xfrm>
            <a:prstGeom prst="hexagon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63500" dir="12000000">
                <a:prstClr val="black">
                  <a:alpha val="2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500" kern="0" dirty="0">
                  <a:solidFill>
                    <a:srgbClr val="4D4D4D"/>
                  </a:solidFill>
                  <a:latin typeface="Arial Rounded MT Bold" panose="020F0704030504030204" pitchFamily="34" charset="0"/>
                </a:rPr>
                <a:t>01</a:t>
              </a:r>
              <a:endParaRPr lang="zh-CN" altLang="en-US" sz="1500" kern="0" dirty="0">
                <a:solidFill>
                  <a:srgbClr val="4D4D4D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04206" y="2015331"/>
            <a:ext cx="3472769" cy="542925"/>
            <a:chOff x="2728006" y="2053431"/>
            <a:chExt cx="3472769" cy="542925"/>
          </a:xfrm>
        </p:grpSpPr>
        <p:sp>
          <p:nvSpPr>
            <p:cNvPr id="5" name="任意多边形 4"/>
            <p:cNvSpPr/>
            <p:nvPr>
              <p:custDataLst>
                <p:tags r:id="rId5"/>
              </p:custDataLst>
            </p:nvPr>
          </p:nvSpPr>
          <p:spPr bwMode="auto">
            <a:xfrm>
              <a:off x="2728006" y="2053431"/>
              <a:ext cx="3472769" cy="542925"/>
            </a:xfrm>
            <a:custGeom>
              <a:avLst/>
              <a:gdLst>
                <a:gd name="connsiteX0" fmla="*/ 309285 w 5016918"/>
                <a:gd name="connsiteY0" fmla="*/ 0 h 723600"/>
                <a:gd name="connsiteX1" fmla="*/ 4643676 w 5016918"/>
                <a:gd name="connsiteY1" fmla="*/ 0 h 723600"/>
                <a:gd name="connsiteX2" fmla="*/ 4643676 w 5016918"/>
                <a:gd name="connsiteY2" fmla="*/ 539 h 723600"/>
                <a:gd name="connsiteX3" fmla="*/ 4836287 w 5016918"/>
                <a:gd name="connsiteY3" fmla="*/ 539 h 723600"/>
                <a:gd name="connsiteX4" fmla="*/ 5016918 w 5016918"/>
                <a:gd name="connsiteY4" fmla="*/ 361801 h 723600"/>
                <a:gd name="connsiteX5" fmla="*/ 4836287 w 5016918"/>
                <a:gd name="connsiteY5" fmla="*/ 723062 h 723600"/>
                <a:gd name="connsiteX6" fmla="*/ 4643676 w 5016918"/>
                <a:gd name="connsiteY6" fmla="*/ 723062 h 723600"/>
                <a:gd name="connsiteX7" fmla="*/ 4643676 w 5016918"/>
                <a:gd name="connsiteY7" fmla="*/ 723600 h 723600"/>
                <a:gd name="connsiteX8" fmla="*/ 309285 w 5016918"/>
                <a:gd name="connsiteY8" fmla="*/ 723600 h 723600"/>
                <a:gd name="connsiteX9" fmla="*/ 309285 w 5016918"/>
                <a:gd name="connsiteY9" fmla="*/ 723062 h 723600"/>
                <a:gd name="connsiteX10" fmla="*/ 180631 w 5016918"/>
                <a:gd name="connsiteY10" fmla="*/ 723062 h 723600"/>
                <a:gd name="connsiteX11" fmla="*/ 0 w 5016918"/>
                <a:gd name="connsiteY11" fmla="*/ 361801 h 723600"/>
                <a:gd name="connsiteX12" fmla="*/ 180631 w 5016918"/>
                <a:gd name="connsiteY12" fmla="*/ 539 h 723600"/>
                <a:gd name="connsiteX13" fmla="*/ 309285 w 5016918"/>
                <a:gd name="connsiteY13" fmla="*/ 539 h 72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16918" h="723600">
                  <a:moveTo>
                    <a:pt x="309285" y="0"/>
                  </a:moveTo>
                  <a:lnTo>
                    <a:pt x="4643676" y="0"/>
                  </a:lnTo>
                  <a:lnTo>
                    <a:pt x="4643676" y="539"/>
                  </a:lnTo>
                  <a:lnTo>
                    <a:pt x="4836287" y="539"/>
                  </a:lnTo>
                  <a:lnTo>
                    <a:pt x="5016918" y="361801"/>
                  </a:lnTo>
                  <a:lnTo>
                    <a:pt x="4836287" y="723062"/>
                  </a:lnTo>
                  <a:lnTo>
                    <a:pt x="4643676" y="723062"/>
                  </a:lnTo>
                  <a:lnTo>
                    <a:pt x="4643676" y="723600"/>
                  </a:lnTo>
                  <a:lnTo>
                    <a:pt x="309285" y="723600"/>
                  </a:lnTo>
                  <a:lnTo>
                    <a:pt x="309285" y="723062"/>
                  </a:lnTo>
                  <a:lnTo>
                    <a:pt x="180631" y="723062"/>
                  </a:lnTo>
                  <a:lnTo>
                    <a:pt x="0" y="361801"/>
                  </a:lnTo>
                  <a:lnTo>
                    <a:pt x="180631" y="539"/>
                  </a:lnTo>
                  <a:lnTo>
                    <a:pt x="309285" y="539"/>
                  </a:lnTo>
                  <a:close/>
                </a:path>
              </a:pathLst>
            </a:custGeom>
            <a:solidFill>
              <a:srgbClr val="0447B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sysClr val="windowText" lastClr="000000">
                  <a:lumMod val="50000"/>
                  <a:lumOff val="50000"/>
                  <a:alpha val="40000"/>
                </a:sysClr>
              </a:outerShdw>
            </a:effectLst>
          </p:spPr>
          <p:txBody>
            <a:bodyPr lIns="675000"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18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  <p:sp>
          <p:nvSpPr>
            <p:cNvPr id="6" name="六边形 5"/>
            <p:cNvSpPr/>
            <p:nvPr>
              <p:custDataLst>
                <p:tags r:id="rId6"/>
              </p:custDataLst>
            </p:nvPr>
          </p:nvSpPr>
          <p:spPr bwMode="auto">
            <a:xfrm>
              <a:off x="2768950" y="2087560"/>
              <a:ext cx="551520" cy="475448"/>
            </a:xfrm>
            <a:prstGeom prst="hexagon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63500" dir="12000000">
                <a:prstClr val="black">
                  <a:alpha val="2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500" kern="0" dirty="0">
                  <a:solidFill>
                    <a:srgbClr val="4D4D4D"/>
                  </a:solidFill>
                  <a:latin typeface="Arial Rounded MT Bold" panose="020F0704030504030204" pitchFamily="34" charset="0"/>
                </a:rPr>
                <a:t>02</a:t>
              </a:r>
              <a:endParaRPr lang="zh-CN" altLang="en-US" sz="1500" kern="0" dirty="0">
                <a:solidFill>
                  <a:srgbClr val="4D4D4D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04206" y="2757091"/>
            <a:ext cx="3472769" cy="542925"/>
            <a:chOff x="2728006" y="2795191"/>
            <a:chExt cx="3472769" cy="542925"/>
          </a:xfrm>
        </p:grpSpPr>
        <p:sp>
          <p:nvSpPr>
            <p:cNvPr id="7" name="任意多边形 6"/>
            <p:cNvSpPr/>
            <p:nvPr>
              <p:custDataLst>
                <p:tags r:id="rId3"/>
              </p:custDataLst>
            </p:nvPr>
          </p:nvSpPr>
          <p:spPr bwMode="auto">
            <a:xfrm>
              <a:off x="2728006" y="2795191"/>
              <a:ext cx="3472769" cy="542925"/>
            </a:xfrm>
            <a:custGeom>
              <a:avLst/>
              <a:gdLst>
                <a:gd name="connsiteX0" fmla="*/ 309285 w 5016918"/>
                <a:gd name="connsiteY0" fmla="*/ 0 h 723600"/>
                <a:gd name="connsiteX1" fmla="*/ 4643676 w 5016918"/>
                <a:gd name="connsiteY1" fmla="*/ 0 h 723600"/>
                <a:gd name="connsiteX2" fmla="*/ 4643676 w 5016918"/>
                <a:gd name="connsiteY2" fmla="*/ 539 h 723600"/>
                <a:gd name="connsiteX3" fmla="*/ 4836287 w 5016918"/>
                <a:gd name="connsiteY3" fmla="*/ 539 h 723600"/>
                <a:gd name="connsiteX4" fmla="*/ 5016918 w 5016918"/>
                <a:gd name="connsiteY4" fmla="*/ 361801 h 723600"/>
                <a:gd name="connsiteX5" fmla="*/ 4836287 w 5016918"/>
                <a:gd name="connsiteY5" fmla="*/ 723062 h 723600"/>
                <a:gd name="connsiteX6" fmla="*/ 4643676 w 5016918"/>
                <a:gd name="connsiteY6" fmla="*/ 723062 h 723600"/>
                <a:gd name="connsiteX7" fmla="*/ 4643676 w 5016918"/>
                <a:gd name="connsiteY7" fmla="*/ 723600 h 723600"/>
                <a:gd name="connsiteX8" fmla="*/ 309285 w 5016918"/>
                <a:gd name="connsiteY8" fmla="*/ 723600 h 723600"/>
                <a:gd name="connsiteX9" fmla="*/ 309285 w 5016918"/>
                <a:gd name="connsiteY9" fmla="*/ 723062 h 723600"/>
                <a:gd name="connsiteX10" fmla="*/ 180631 w 5016918"/>
                <a:gd name="connsiteY10" fmla="*/ 723062 h 723600"/>
                <a:gd name="connsiteX11" fmla="*/ 0 w 5016918"/>
                <a:gd name="connsiteY11" fmla="*/ 361801 h 723600"/>
                <a:gd name="connsiteX12" fmla="*/ 180631 w 5016918"/>
                <a:gd name="connsiteY12" fmla="*/ 539 h 723600"/>
                <a:gd name="connsiteX13" fmla="*/ 309285 w 5016918"/>
                <a:gd name="connsiteY13" fmla="*/ 539 h 72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16918" h="723600">
                  <a:moveTo>
                    <a:pt x="309285" y="0"/>
                  </a:moveTo>
                  <a:lnTo>
                    <a:pt x="4643676" y="0"/>
                  </a:lnTo>
                  <a:lnTo>
                    <a:pt x="4643676" y="539"/>
                  </a:lnTo>
                  <a:lnTo>
                    <a:pt x="4836287" y="539"/>
                  </a:lnTo>
                  <a:lnTo>
                    <a:pt x="5016918" y="361801"/>
                  </a:lnTo>
                  <a:lnTo>
                    <a:pt x="4836287" y="723062"/>
                  </a:lnTo>
                  <a:lnTo>
                    <a:pt x="4643676" y="723062"/>
                  </a:lnTo>
                  <a:lnTo>
                    <a:pt x="4643676" y="723600"/>
                  </a:lnTo>
                  <a:lnTo>
                    <a:pt x="309285" y="723600"/>
                  </a:lnTo>
                  <a:lnTo>
                    <a:pt x="309285" y="723062"/>
                  </a:lnTo>
                  <a:lnTo>
                    <a:pt x="180631" y="723062"/>
                  </a:lnTo>
                  <a:lnTo>
                    <a:pt x="0" y="361801"/>
                  </a:lnTo>
                  <a:lnTo>
                    <a:pt x="180631" y="539"/>
                  </a:lnTo>
                  <a:lnTo>
                    <a:pt x="309285" y="539"/>
                  </a:lnTo>
                  <a:close/>
                </a:path>
              </a:pathLst>
            </a:custGeom>
            <a:solidFill>
              <a:srgbClr val="0447B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sysClr val="windowText" lastClr="000000">
                  <a:lumMod val="50000"/>
                  <a:lumOff val="50000"/>
                  <a:alpha val="40000"/>
                </a:sysClr>
              </a:outerShdw>
            </a:effectLst>
          </p:spPr>
          <p:txBody>
            <a:bodyPr lIns="675000"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18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  <p:sp>
          <p:nvSpPr>
            <p:cNvPr id="8" name="六边形 7"/>
            <p:cNvSpPr/>
            <p:nvPr>
              <p:custDataLst>
                <p:tags r:id="rId4"/>
              </p:custDataLst>
            </p:nvPr>
          </p:nvSpPr>
          <p:spPr bwMode="auto">
            <a:xfrm>
              <a:off x="2768950" y="2828606"/>
              <a:ext cx="551520" cy="475448"/>
            </a:xfrm>
            <a:prstGeom prst="hexagon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63500" dir="12000000">
                <a:prstClr val="black">
                  <a:alpha val="2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500" kern="0" dirty="0">
                  <a:solidFill>
                    <a:srgbClr val="4D4D4D"/>
                  </a:solidFill>
                  <a:latin typeface="Arial Rounded MT Bold" panose="020F0704030504030204" pitchFamily="34" charset="0"/>
                </a:rPr>
                <a:t>03</a:t>
              </a:r>
              <a:endParaRPr lang="zh-CN" altLang="en-US" sz="1500" kern="0" dirty="0">
                <a:solidFill>
                  <a:srgbClr val="4D4D4D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04206" y="3497660"/>
            <a:ext cx="3472769" cy="542925"/>
            <a:chOff x="2728006" y="3535760"/>
            <a:chExt cx="3472769" cy="542925"/>
          </a:xfrm>
        </p:grpSpPr>
        <p:sp>
          <p:nvSpPr>
            <p:cNvPr id="9" name="任意多边形 8"/>
            <p:cNvSpPr/>
            <p:nvPr>
              <p:custDataLst>
                <p:tags r:id="rId1"/>
              </p:custDataLst>
            </p:nvPr>
          </p:nvSpPr>
          <p:spPr bwMode="auto">
            <a:xfrm>
              <a:off x="2728006" y="3535760"/>
              <a:ext cx="3472769" cy="542925"/>
            </a:xfrm>
            <a:custGeom>
              <a:avLst/>
              <a:gdLst>
                <a:gd name="connsiteX0" fmla="*/ 309285 w 5016918"/>
                <a:gd name="connsiteY0" fmla="*/ 0 h 723600"/>
                <a:gd name="connsiteX1" fmla="*/ 4643676 w 5016918"/>
                <a:gd name="connsiteY1" fmla="*/ 0 h 723600"/>
                <a:gd name="connsiteX2" fmla="*/ 4643676 w 5016918"/>
                <a:gd name="connsiteY2" fmla="*/ 539 h 723600"/>
                <a:gd name="connsiteX3" fmla="*/ 4836287 w 5016918"/>
                <a:gd name="connsiteY3" fmla="*/ 539 h 723600"/>
                <a:gd name="connsiteX4" fmla="*/ 5016918 w 5016918"/>
                <a:gd name="connsiteY4" fmla="*/ 361801 h 723600"/>
                <a:gd name="connsiteX5" fmla="*/ 4836287 w 5016918"/>
                <a:gd name="connsiteY5" fmla="*/ 723062 h 723600"/>
                <a:gd name="connsiteX6" fmla="*/ 4643676 w 5016918"/>
                <a:gd name="connsiteY6" fmla="*/ 723062 h 723600"/>
                <a:gd name="connsiteX7" fmla="*/ 4643676 w 5016918"/>
                <a:gd name="connsiteY7" fmla="*/ 723600 h 723600"/>
                <a:gd name="connsiteX8" fmla="*/ 309285 w 5016918"/>
                <a:gd name="connsiteY8" fmla="*/ 723600 h 723600"/>
                <a:gd name="connsiteX9" fmla="*/ 309285 w 5016918"/>
                <a:gd name="connsiteY9" fmla="*/ 723062 h 723600"/>
                <a:gd name="connsiteX10" fmla="*/ 180631 w 5016918"/>
                <a:gd name="connsiteY10" fmla="*/ 723062 h 723600"/>
                <a:gd name="connsiteX11" fmla="*/ 0 w 5016918"/>
                <a:gd name="connsiteY11" fmla="*/ 361801 h 723600"/>
                <a:gd name="connsiteX12" fmla="*/ 180631 w 5016918"/>
                <a:gd name="connsiteY12" fmla="*/ 539 h 723600"/>
                <a:gd name="connsiteX13" fmla="*/ 309285 w 5016918"/>
                <a:gd name="connsiteY13" fmla="*/ 539 h 72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16918" h="723600">
                  <a:moveTo>
                    <a:pt x="309285" y="0"/>
                  </a:moveTo>
                  <a:lnTo>
                    <a:pt x="4643676" y="0"/>
                  </a:lnTo>
                  <a:lnTo>
                    <a:pt x="4643676" y="539"/>
                  </a:lnTo>
                  <a:lnTo>
                    <a:pt x="4836287" y="539"/>
                  </a:lnTo>
                  <a:lnTo>
                    <a:pt x="5016918" y="361801"/>
                  </a:lnTo>
                  <a:lnTo>
                    <a:pt x="4836287" y="723062"/>
                  </a:lnTo>
                  <a:lnTo>
                    <a:pt x="4643676" y="723062"/>
                  </a:lnTo>
                  <a:lnTo>
                    <a:pt x="4643676" y="723600"/>
                  </a:lnTo>
                  <a:lnTo>
                    <a:pt x="309285" y="723600"/>
                  </a:lnTo>
                  <a:lnTo>
                    <a:pt x="309285" y="723062"/>
                  </a:lnTo>
                  <a:lnTo>
                    <a:pt x="180631" y="723062"/>
                  </a:lnTo>
                  <a:lnTo>
                    <a:pt x="0" y="361801"/>
                  </a:lnTo>
                  <a:lnTo>
                    <a:pt x="180631" y="539"/>
                  </a:lnTo>
                  <a:lnTo>
                    <a:pt x="309285" y="539"/>
                  </a:lnTo>
                  <a:close/>
                </a:path>
              </a:pathLst>
            </a:custGeom>
            <a:solidFill>
              <a:srgbClr val="0447B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sysClr val="windowText" lastClr="000000">
                  <a:lumMod val="50000"/>
                  <a:lumOff val="50000"/>
                  <a:alpha val="40000"/>
                </a:sysClr>
              </a:outerShdw>
            </a:effectLst>
          </p:spPr>
          <p:txBody>
            <a:bodyPr lIns="675000"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18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  <p:sp>
          <p:nvSpPr>
            <p:cNvPr id="10" name="六边形 9"/>
            <p:cNvSpPr/>
            <p:nvPr>
              <p:custDataLst>
                <p:tags r:id="rId2"/>
              </p:custDataLst>
            </p:nvPr>
          </p:nvSpPr>
          <p:spPr bwMode="auto">
            <a:xfrm>
              <a:off x="2768950" y="3569650"/>
              <a:ext cx="551520" cy="475448"/>
            </a:xfrm>
            <a:prstGeom prst="hexagon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63500" dir="12000000">
                <a:prstClr val="black">
                  <a:alpha val="2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500" kern="0" dirty="0">
                  <a:solidFill>
                    <a:srgbClr val="4D4D4D"/>
                  </a:solidFill>
                  <a:latin typeface="Arial Rounded MT Bold" panose="020F0704030504030204" pitchFamily="34" charset="0"/>
                </a:rPr>
                <a:t>04</a:t>
              </a:r>
              <a:endParaRPr lang="zh-CN" altLang="en-US" sz="1500" kern="0" dirty="0">
                <a:solidFill>
                  <a:srgbClr val="4D4D4D"/>
                </a:solidFill>
                <a:latin typeface="Arial Rounded MT Bold" panose="020F07040305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Freeform 6"/>
          <p:cNvSpPr/>
          <p:nvPr/>
        </p:nvSpPr>
        <p:spPr bwMode="auto">
          <a:xfrm>
            <a:off x="1403350" y="794"/>
            <a:ext cx="6650038" cy="5149850"/>
          </a:xfrm>
          <a:custGeom>
            <a:avLst/>
            <a:gdLst>
              <a:gd name="T0" fmla="*/ 3246 w 4189"/>
              <a:gd name="T1" fmla="*/ 0 h 3244"/>
              <a:gd name="T2" fmla="*/ 0 w 4189"/>
              <a:gd name="T3" fmla="*/ 3244 h 3244"/>
              <a:gd name="T4" fmla="*/ 942 w 4189"/>
              <a:gd name="T5" fmla="*/ 3244 h 3244"/>
              <a:gd name="T6" fmla="*/ 4189 w 4189"/>
              <a:gd name="T7" fmla="*/ 0 h 3244"/>
              <a:gd name="T8" fmla="*/ 3246 w 4189"/>
              <a:gd name="T9" fmla="*/ 0 h 3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9" h="3244">
                <a:moveTo>
                  <a:pt x="3246" y="0"/>
                </a:moveTo>
                <a:lnTo>
                  <a:pt x="0" y="3244"/>
                </a:lnTo>
                <a:lnTo>
                  <a:pt x="942" y="3244"/>
                </a:lnTo>
                <a:lnTo>
                  <a:pt x="4189" y="0"/>
                </a:lnTo>
                <a:lnTo>
                  <a:pt x="3246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681539" y="875507"/>
            <a:ext cx="1722437" cy="1720850"/>
            <a:chOff x="4681539" y="875507"/>
            <a:chExt cx="1722437" cy="1720850"/>
          </a:xfrm>
        </p:grpSpPr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4757739" y="951707"/>
              <a:ext cx="1570037" cy="1568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4681539" y="875507"/>
              <a:ext cx="1722437" cy="1720850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4995864" y="1734344"/>
              <a:ext cx="10890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EF6541"/>
                  </a:solidFill>
                </a:rPr>
                <a:t>We have many PowerPoint </a:t>
              </a:r>
              <a:r>
                <a:rPr lang="zh-CN" altLang="en-US" sz="800">
                  <a:solidFill>
                    <a:srgbClr val="EF6541"/>
                  </a:solidFill>
                </a:rPr>
                <a:t>templates</a:t>
              </a:r>
              <a:r>
                <a:rPr lang="en-US" altLang="zh-CN" sz="800">
                  <a:solidFill>
                    <a:srgbClr val="EF6541"/>
                  </a:solidFill>
                </a:rPr>
                <a:t> that has been specifically designed</a:t>
              </a:r>
              <a:r>
                <a:rPr lang="zh-CN" altLang="en-US" sz="800">
                  <a:solidFill>
                    <a:srgbClr val="EF6541"/>
                  </a:solidFill>
                </a:rPr>
                <a:t>.</a:t>
              </a:r>
            </a:p>
          </p:txBody>
        </p:sp>
        <p:sp>
          <p:nvSpPr>
            <p:cNvPr id="29712" name="Text Box 16"/>
            <p:cNvSpPr txBox="1">
              <a:spLocks noChangeArrowheads="1"/>
            </p:cNvSpPr>
            <p:nvPr/>
          </p:nvSpPr>
          <p:spPr bwMode="auto">
            <a:xfrm>
              <a:off x="5040958" y="1081883"/>
              <a:ext cx="98296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EF6541"/>
                  </a:solidFill>
                </a:rPr>
                <a:t>30%</a:t>
              </a:r>
            </a:p>
          </p:txBody>
        </p:sp>
        <p:sp>
          <p:nvSpPr>
            <p:cNvPr id="29713" name="Line 17"/>
            <p:cNvSpPr>
              <a:spLocks noChangeShapeType="1"/>
            </p:cNvSpPr>
            <p:nvPr/>
          </p:nvSpPr>
          <p:spPr bwMode="auto">
            <a:xfrm>
              <a:off x="5076825" y="1672432"/>
              <a:ext cx="935038" cy="0"/>
            </a:xfrm>
            <a:prstGeom prst="line">
              <a:avLst/>
            </a:prstGeom>
            <a:noFill/>
            <a:ln w="6350">
              <a:solidFill>
                <a:srgbClr val="EF654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14" name="Group 18"/>
          <p:cNvGrpSpPr/>
          <p:nvPr/>
        </p:nvGrpSpPr>
        <p:grpSpPr bwMode="auto">
          <a:xfrm>
            <a:off x="-476250" y="1256508"/>
            <a:ext cx="4033838" cy="3538537"/>
            <a:chOff x="0" y="0"/>
            <a:chExt cx="2449" cy="2148"/>
          </a:xfrm>
        </p:grpSpPr>
        <p:pic>
          <p:nvPicPr>
            <p:cNvPr id="29715" name="Picture 19" descr="iPhone_5S_freebie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6" name="Rectangle 20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14951" y="3421858"/>
            <a:ext cx="3370263" cy="1273174"/>
            <a:chOff x="5314951" y="3421858"/>
            <a:chExt cx="3370263" cy="1273174"/>
          </a:xfrm>
        </p:grpSpPr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14951" y="3421858"/>
              <a:ext cx="3370263" cy="369887"/>
            </a:xfrm>
            <a:prstGeom prst="rect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6" name="Oval 10"/>
            <p:cNvSpPr>
              <a:spLocks noChangeArrowheads="1"/>
            </p:cNvSpPr>
            <p:nvPr/>
          </p:nvSpPr>
          <p:spPr bwMode="auto">
            <a:xfrm>
              <a:off x="5403850" y="3483769"/>
              <a:ext cx="241300" cy="242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14951" y="3872708"/>
              <a:ext cx="3370263" cy="371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5403850" y="3936208"/>
              <a:ext cx="241300" cy="242887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314951" y="4325144"/>
              <a:ext cx="3370263" cy="369888"/>
            </a:xfrm>
            <a:prstGeom prst="rect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0" name="Oval 14"/>
            <p:cNvSpPr>
              <a:spLocks noChangeArrowheads="1"/>
            </p:cNvSpPr>
            <p:nvPr/>
          </p:nvSpPr>
          <p:spPr bwMode="auto">
            <a:xfrm>
              <a:off x="5403850" y="4388644"/>
              <a:ext cx="241300" cy="241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Text Box 21"/>
            <p:cNvSpPr txBox="1">
              <a:spLocks noChangeArrowheads="1"/>
            </p:cNvSpPr>
            <p:nvPr/>
          </p:nvSpPr>
          <p:spPr bwMode="auto">
            <a:xfrm>
              <a:off x="5364163" y="3480595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rgbClr val="EF6541"/>
                  </a:solidFill>
                </a:rPr>
                <a:t>01</a:t>
              </a:r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5364163" y="3931445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5364163" y="4388645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rgbClr val="EF6541"/>
                  </a:solidFill>
                </a:rPr>
                <a:t>03</a:t>
              </a: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5834064" y="3459957"/>
              <a:ext cx="2592387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>
                  <a:solidFill>
                    <a:schemeClr val="bg1"/>
                  </a:solidFill>
                </a:rPr>
                <a:t>.</a:t>
              </a:r>
              <a:endParaRPr lang="en-US" altLang="zh-CN" sz="800">
                <a:solidFill>
                  <a:schemeClr val="bg1"/>
                </a:solidFill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5834064" y="3912394"/>
              <a:ext cx="2592387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EF6541"/>
                  </a:solidFill>
                </a:rPr>
                <a:t>We have many PowerPoint </a:t>
              </a:r>
              <a:r>
                <a:rPr lang="zh-CN" altLang="en-US" sz="800">
                  <a:solidFill>
                    <a:srgbClr val="EF6541"/>
                  </a:solidFill>
                </a:rPr>
                <a:t>templates</a:t>
              </a:r>
              <a:r>
                <a:rPr lang="en-US" altLang="zh-CN" sz="800">
                  <a:solidFill>
                    <a:srgbClr val="EF6541"/>
                  </a:solidFill>
                </a:rPr>
                <a:t> that has been specifically designed</a:t>
              </a:r>
              <a:r>
                <a:rPr lang="zh-CN" altLang="en-US" sz="800">
                  <a:solidFill>
                    <a:srgbClr val="EF6541"/>
                  </a:solidFill>
                </a:rPr>
                <a:t>.</a:t>
              </a:r>
              <a:endParaRPr lang="en-US" altLang="zh-CN" sz="800">
                <a:solidFill>
                  <a:srgbClr val="EF6541"/>
                </a:solidFill>
              </a:endParaRP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5834064" y="4364832"/>
              <a:ext cx="2592387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>
                  <a:solidFill>
                    <a:schemeClr val="bg1"/>
                  </a:solidFill>
                </a:rPr>
                <a:t>.</a:t>
              </a:r>
              <a:endParaRPr lang="en-US" altLang="zh-CN" sz="800">
                <a:solidFill>
                  <a:schemeClr val="bg1"/>
                </a:solidFill>
              </a:endParaRPr>
            </a:p>
          </p:txBody>
        </p:sp>
      </p:grpSp>
      <p:grpSp>
        <p:nvGrpSpPr>
          <p:cNvPr id="29723" name="Group 27"/>
          <p:cNvGrpSpPr/>
          <p:nvPr/>
        </p:nvGrpSpPr>
        <p:grpSpPr bwMode="auto">
          <a:xfrm>
            <a:off x="890588" y="2002632"/>
            <a:ext cx="3306762" cy="2900362"/>
            <a:chOff x="0" y="0"/>
            <a:chExt cx="2449" cy="2148"/>
          </a:xfrm>
        </p:grpSpPr>
        <p:pic>
          <p:nvPicPr>
            <p:cNvPr id="29724" name="Picture 28" descr="iPhone_5S_freebie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5" name="Rectangle 29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直角三角形 14"/>
          <p:cNvSpPr/>
          <p:nvPr>
            <p:custDataLst>
              <p:tags r:id="rId1"/>
            </p:custDataLst>
          </p:nvPr>
        </p:nvSpPr>
        <p:spPr>
          <a:xfrm rot="20063428">
            <a:off x="2753916" y="2668191"/>
            <a:ext cx="389334" cy="355997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6" name="直角三角形 15"/>
          <p:cNvSpPr/>
          <p:nvPr>
            <p:custDataLst>
              <p:tags r:id="rId2"/>
            </p:custDataLst>
          </p:nvPr>
        </p:nvSpPr>
        <p:spPr>
          <a:xfrm rot="7409929">
            <a:off x="3707607" y="3123010"/>
            <a:ext cx="263128" cy="186929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7" name="直角三角形 16"/>
          <p:cNvSpPr/>
          <p:nvPr>
            <p:custDataLst>
              <p:tags r:id="rId3"/>
            </p:custDataLst>
          </p:nvPr>
        </p:nvSpPr>
        <p:spPr>
          <a:xfrm rot="17352356">
            <a:off x="3438526" y="3867151"/>
            <a:ext cx="173831" cy="123825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8" name="直角三角形 17"/>
          <p:cNvSpPr/>
          <p:nvPr>
            <p:custDataLst>
              <p:tags r:id="rId4"/>
            </p:custDataLst>
          </p:nvPr>
        </p:nvSpPr>
        <p:spPr>
          <a:xfrm rot="17352356">
            <a:off x="3055144" y="4060032"/>
            <a:ext cx="89297" cy="48815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9" name="直角三角形 18"/>
          <p:cNvSpPr/>
          <p:nvPr>
            <p:custDataLst>
              <p:tags r:id="rId5"/>
            </p:custDataLst>
          </p:nvPr>
        </p:nvSpPr>
        <p:spPr>
          <a:xfrm rot="11413207">
            <a:off x="5336382" y="3655219"/>
            <a:ext cx="173831" cy="123825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0" name="直角三角形 19"/>
          <p:cNvSpPr/>
          <p:nvPr>
            <p:custDataLst>
              <p:tags r:id="rId6"/>
            </p:custDataLst>
          </p:nvPr>
        </p:nvSpPr>
        <p:spPr>
          <a:xfrm rot="18287289">
            <a:off x="5070277" y="3187899"/>
            <a:ext cx="173831" cy="189310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1" name="直角三角形 20"/>
          <p:cNvSpPr/>
          <p:nvPr>
            <p:custDataLst>
              <p:tags r:id="rId7"/>
            </p:custDataLst>
          </p:nvPr>
        </p:nvSpPr>
        <p:spPr>
          <a:xfrm rot="16200000">
            <a:off x="6176368" y="2061567"/>
            <a:ext cx="103584" cy="188119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2" name="直角三角形 21"/>
          <p:cNvSpPr/>
          <p:nvPr>
            <p:custDataLst>
              <p:tags r:id="rId8"/>
            </p:custDataLst>
          </p:nvPr>
        </p:nvSpPr>
        <p:spPr>
          <a:xfrm rot="16200000">
            <a:off x="6194822" y="1159669"/>
            <a:ext cx="50006" cy="90488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cxnSp>
        <p:nvCxnSpPr>
          <p:cNvPr id="23" name="直接连接符 22"/>
          <p:cNvCxnSpPr/>
          <p:nvPr>
            <p:custDataLst>
              <p:tags r:id="rId9"/>
            </p:custDataLst>
          </p:nvPr>
        </p:nvCxnSpPr>
        <p:spPr>
          <a:xfrm flipV="1">
            <a:off x="3144441" y="3273029"/>
            <a:ext cx="536972" cy="335756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0"/>
            </p:custDataLst>
          </p:nvPr>
        </p:nvCxnSpPr>
        <p:spPr>
          <a:xfrm flipV="1">
            <a:off x="2932510" y="3284935"/>
            <a:ext cx="934640" cy="584597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1"/>
            </p:custDataLst>
          </p:nvPr>
        </p:nvCxnSpPr>
        <p:spPr>
          <a:xfrm flipV="1">
            <a:off x="5604272" y="1304926"/>
            <a:ext cx="538163" cy="335756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2"/>
            </p:custDataLst>
          </p:nvPr>
        </p:nvCxnSpPr>
        <p:spPr>
          <a:xfrm flipV="1">
            <a:off x="5878117" y="1077516"/>
            <a:ext cx="934640" cy="585788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任意多边形 26"/>
          <p:cNvSpPr/>
          <p:nvPr>
            <p:custDataLst>
              <p:tags r:id="rId13"/>
            </p:custDataLst>
          </p:nvPr>
        </p:nvSpPr>
        <p:spPr>
          <a:xfrm>
            <a:off x="3181152" y="1676364"/>
            <a:ext cx="2543982" cy="2063675"/>
          </a:xfrm>
          <a:custGeom>
            <a:avLst/>
            <a:gdLst>
              <a:gd name="connsiteX0" fmla="*/ 0 w 3391976"/>
              <a:gd name="connsiteY0" fmla="*/ 0 h 2751567"/>
              <a:gd name="connsiteX1" fmla="*/ 3391976 w 3391976"/>
              <a:gd name="connsiteY1" fmla="*/ 0 h 2751567"/>
              <a:gd name="connsiteX2" fmla="*/ 1695988 w 3391976"/>
              <a:gd name="connsiteY2" fmla="*/ 2751567 h 275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1976" h="2751567">
                <a:moveTo>
                  <a:pt x="0" y="0"/>
                </a:moveTo>
                <a:lnTo>
                  <a:pt x="3391976" y="0"/>
                </a:lnTo>
                <a:lnTo>
                  <a:pt x="1695988" y="2751567"/>
                </a:lnTo>
                <a:close/>
              </a:path>
            </a:pathLst>
          </a:custGeom>
          <a:solidFill>
            <a:srgbClr val="FE3901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02000" anchor="ctr"/>
          <a:lstStyle/>
          <a:p>
            <a:pPr algn="ctr">
              <a:lnSpc>
                <a:spcPct val="80000"/>
              </a:lnSpc>
              <a:defRPr/>
            </a:pPr>
            <a:endParaRPr lang="zh-CN" altLang="en-US" sz="3600" dirty="0">
              <a:solidFill>
                <a:srgbClr val="FFFFFF"/>
              </a:solidFill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Meiryo UI" panose="020B0604030504040204" pitchFamily="3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63058" y="1963090"/>
            <a:ext cx="1415773" cy="397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zh-CN" altLang="en-US" sz="2400" dirty="0" smtClean="0">
                <a:solidFill>
                  <a:srgbClr val="FFFFFF"/>
                </a:solidFill>
                <a:effectLst>
                  <a:innerShdw blurRad="38100" dist="25400" dir="13500000">
                    <a:prstClr val="black">
                      <a:alpha val="50000"/>
                    </a:prstClr>
                  </a:inn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Meiryo UI" panose="020B0604030504040204" pitchFamily="34" charset="-128"/>
              </a:rPr>
              <a:t>第四部分</a:t>
            </a:r>
            <a:endParaRPr lang="zh-CN" altLang="en-US" sz="2400" dirty="0">
              <a:solidFill>
                <a:srgbClr val="FFFFFF"/>
              </a:solidFill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Meiryo UI" panose="020B0604030504040204" pitchFamily="34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86114" y="2386529"/>
            <a:ext cx="1569660" cy="321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zh-CN" altLang="en-US" sz="1800" dirty="0" smtClean="0">
                <a:solidFill>
                  <a:srgbClr val="FFFFFF"/>
                </a:solidFill>
                <a:effectLst>
                  <a:innerShdw blurRad="38100" dist="25400" dir="13500000">
                    <a:prstClr val="black">
                      <a:alpha val="50000"/>
                    </a:prstClr>
                  </a:inn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Meiryo UI" panose="020B0604030504040204" pitchFamily="34" charset="-128"/>
              </a:rPr>
              <a:t>单击添加标题</a:t>
            </a:r>
            <a:endParaRPr lang="zh-CN" altLang="en-US" sz="1800" dirty="0">
              <a:solidFill>
                <a:srgbClr val="FFFFFF"/>
              </a:solidFill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Meiryo UI" panose="020B060403050404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2388" y="1194822"/>
            <a:ext cx="7821613" cy="2588101"/>
            <a:chOff x="1322388" y="1194822"/>
            <a:chExt cx="7821613" cy="2588101"/>
          </a:xfrm>
        </p:grpSpPr>
        <p:sp>
          <p:nvSpPr>
            <p:cNvPr id="35868" name="Oval 28"/>
            <p:cNvSpPr>
              <a:spLocks noChangeArrowheads="1"/>
            </p:cNvSpPr>
            <p:nvPr/>
          </p:nvSpPr>
          <p:spPr bwMode="auto">
            <a:xfrm>
              <a:off x="1322388" y="2179073"/>
              <a:ext cx="596900" cy="600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>
              <a:off x="2303464" y="2479109"/>
              <a:ext cx="684053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0" name="Oval 30"/>
            <p:cNvSpPr>
              <a:spLocks noChangeArrowheads="1"/>
            </p:cNvSpPr>
            <p:nvPr/>
          </p:nvSpPr>
          <p:spPr bwMode="auto">
            <a:xfrm>
              <a:off x="3622675" y="2390209"/>
              <a:ext cx="177800" cy="177800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1" name="Oval 31"/>
            <p:cNvSpPr>
              <a:spLocks noChangeArrowheads="1"/>
            </p:cNvSpPr>
            <p:nvPr/>
          </p:nvSpPr>
          <p:spPr bwMode="auto">
            <a:xfrm>
              <a:off x="3467100" y="1318647"/>
              <a:ext cx="488950" cy="493712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2" name="Oval 32"/>
            <p:cNvSpPr>
              <a:spLocks noChangeArrowheads="1"/>
            </p:cNvSpPr>
            <p:nvPr/>
          </p:nvSpPr>
          <p:spPr bwMode="auto">
            <a:xfrm>
              <a:off x="5557838" y="2390209"/>
              <a:ext cx="177800" cy="177800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3" name="Oval 33"/>
            <p:cNvSpPr>
              <a:spLocks noChangeArrowheads="1"/>
            </p:cNvSpPr>
            <p:nvPr/>
          </p:nvSpPr>
          <p:spPr bwMode="auto">
            <a:xfrm>
              <a:off x="5399089" y="3180785"/>
              <a:ext cx="492125" cy="493713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4" name="Oval 34"/>
            <p:cNvSpPr>
              <a:spLocks noChangeArrowheads="1"/>
            </p:cNvSpPr>
            <p:nvPr/>
          </p:nvSpPr>
          <p:spPr bwMode="auto">
            <a:xfrm>
              <a:off x="7535863" y="2390209"/>
              <a:ext cx="177800" cy="177800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5" name="Oval 35"/>
            <p:cNvSpPr>
              <a:spLocks noChangeArrowheads="1"/>
            </p:cNvSpPr>
            <p:nvPr/>
          </p:nvSpPr>
          <p:spPr bwMode="auto">
            <a:xfrm>
              <a:off x="7380288" y="1318647"/>
              <a:ext cx="488950" cy="493712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5" name="Freeform 45"/>
            <p:cNvSpPr>
              <a:spLocks noEditPoints="1"/>
            </p:cNvSpPr>
            <p:nvPr/>
          </p:nvSpPr>
          <p:spPr bwMode="auto">
            <a:xfrm>
              <a:off x="1500188" y="2358459"/>
              <a:ext cx="241300" cy="241300"/>
            </a:xfrm>
            <a:custGeom>
              <a:avLst/>
              <a:gdLst>
                <a:gd name="T0" fmla="*/ 4 w 76"/>
                <a:gd name="T1" fmla="*/ 0 h 76"/>
                <a:gd name="T2" fmla="*/ 74 w 76"/>
                <a:gd name="T3" fmla="*/ 23 h 76"/>
                <a:gd name="T4" fmla="*/ 76 w 76"/>
                <a:gd name="T5" fmla="*/ 27 h 76"/>
                <a:gd name="T6" fmla="*/ 74 w 76"/>
                <a:gd name="T7" fmla="*/ 29 h 76"/>
                <a:gd name="T8" fmla="*/ 56 w 76"/>
                <a:gd name="T9" fmla="*/ 39 h 76"/>
                <a:gd name="T10" fmla="*/ 72 w 76"/>
                <a:gd name="T11" fmla="*/ 55 h 76"/>
                <a:gd name="T12" fmla="*/ 72 w 76"/>
                <a:gd name="T13" fmla="*/ 59 h 76"/>
                <a:gd name="T14" fmla="*/ 72 w 76"/>
                <a:gd name="T15" fmla="*/ 59 h 76"/>
                <a:gd name="T16" fmla="*/ 59 w 76"/>
                <a:gd name="T17" fmla="*/ 72 h 76"/>
                <a:gd name="T18" fmla="*/ 55 w 76"/>
                <a:gd name="T19" fmla="*/ 72 h 76"/>
                <a:gd name="T20" fmla="*/ 55 w 76"/>
                <a:gd name="T21" fmla="*/ 72 h 76"/>
                <a:gd name="T22" fmla="*/ 39 w 76"/>
                <a:gd name="T23" fmla="*/ 56 h 76"/>
                <a:gd name="T24" fmla="*/ 29 w 76"/>
                <a:gd name="T25" fmla="*/ 74 h 76"/>
                <a:gd name="T26" fmla="*/ 25 w 76"/>
                <a:gd name="T27" fmla="*/ 75 h 76"/>
                <a:gd name="T28" fmla="*/ 23 w 76"/>
                <a:gd name="T29" fmla="*/ 74 h 76"/>
                <a:gd name="T30" fmla="*/ 0 w 76"/>
                <a:gd name="T31" fmla="*/ 4 h 76"/>
                <a:gd name="T32" fmla="*/ 2 w 76"/>
                <a:gd name="T33" fmla="*/ 0 h 76"/>
                <a:gd name="T34" fmla="*/ 4 w 76"/>
                <a:gd name="T35" fmla="*/ 0 h 76"/>
                <a:gd name="T36" fmla="*/ 4 w 76"/>
                <a:gd name="T37" fmla="*/ 0 h 76"/>
                <a:gd name="T38" fmla="*/ 8 w 76"/>
                <a:gd name="T39" fmla="*/ 7 h 76"/>
                <a:gd name="T40" fmla="*/ 8 w 76"/>
                <a:gd name="T41" fmla="*/ 7 h 76"/>
                <a:gd name="T42" fmla="*/ 27 w 76"/>
                <a:gd name="T43" fmla="*/ 66 h 76"/>
                <a:gd name="T44" fmla="*/ 36 w 76"/>
                <a:gd name="T45" fmla="*/ 50 h 76"/>
                <a:gd name="T46" fmla="*/ 37 w 76"/>
                <a:gd name="T47" fmla="*/ 49 h 76"/>
                <a:gd name="T48" fmla="*/ 41 w 76"/>
                <a:gd name="T49" fmla="*/ 49 h 76"/>
                <a:gd name="T50" fmla="*/ 57 w 76"/>
                <a:gd name="T51" fmla="*/ 66 h 76"/>
                <a:gd name="T52" fmla="*/ 66 w 76"/>
                <a:gd name="T53" fmla="*/ 57 h 76"/>
                <a:gd name="T54" fmla="*/ 50 w 76"/>
                <a:gd name="T55" fmla="*/ 41 h 76"/>
                <a:gd name="T56" fmla="*/ 50 w 76"/>
                <a:gd name="T57" fmla="*/ 41 h 76"/>
                <a:gd name="T58" fmla="*/ 49 w 76"/>
                <a:gd name="T59" fmla="*/ 40 h 76"/>
                <a:gd name="T60" fmla="*/ 50 w 76"/>
                <a:gd name="T61" fmla="*/ 36 h 76"/>
                <a:gd name="T62" fmla="*/ 66 w 76"/>
                <a:gd name="T63" fmla="*/ 27 h 76"/>
                <a:gd name="T64" fmla="*/ 8 w 76"/>
                <a:gd name="T6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cubicBezTo>
                    <a:pt x="74" y="23"/>
                    <a:pt x="74" y="23"/>
                    <a:pt x="74" y="23"/>
                  </a:cubicBezTo>
                  <a:cubicBezTo>
                    <a:pt x="75" y="24"/>
                    <a:pt x="76" y="26"/>
                    <a:pt x="76" y="27"/>
                  </a:cubicBezTo>
                  <a:cubicBezTo>
                    <a:pt x="76" y="28"/>
                    <a:pt x="75" y="28"/>
                    <a:pt x="74" y="2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8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3"/>
                    <a:pt x="56" y="73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8" y="76"/>
                    <a:pt x="26" y="76"/>
                    <a:pt x="25" y="75"/>
                  </a:cubicBezTo>
                  <a:cubicBezTo>
                    <a:pt x="24" y="75"/>
                    <a:pt x="24" y="74"/>
                    <a:pt x="23" y="7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7" y="49"/>
                  </a:cubicBezTo>
                  <a:cubicBezTo>
                    <a:pt x="38" y="48"/>
                    <a:pt x="40" y="48"/>
                    <a:pt x="41" y="49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0"/>
                    <a:pt x="49" y="40"/>
                  </a:cubicBezTo>
                  <a:cubicBezTo>
                    <a:pt x="48" y="39"/>
                    <a:pt x="49" y="37"/>
                    <a:pt x="50" y="36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6" name="Freeform 46"/>
            <p:cNvSpPr>
              <a:spLocks noEditPoints="1"/>
            </p:cNvSpPr>
            <p:nvPr/>
          </p:nvSpPr>
          <p:spPr bwMode="auto">
            <a:xfrm>
              <a:off x="5519739" y="3307785"/>
              <a:ext cx="238125" cy="239713"/>
            </a:xfrm>
            <a:custGeom>
              <a:avLst/>
              <a:gdLst>
                <a:gd name="T0" fmla="*/ 40 w 75"/>
                <a:gd name="T1" fmla="*/ 12 h 75"/>
                <a:gd name="T2" fmla="*/ 41 w 75"/>
                <a:gd name="T3" fmla="*/ 18 h 75"/>
                <a:gd name="T4" fmla="*/ 38 w 75"/>
                <a:gd name="T5" fmla="*/ 18 h 75"/>
                <a:gd name="T6" fmla="*/ 40 w 75"/>
                <a:gd name="T7" fmla="*/ 11 h 75"/>
                <a:gd name="T8" fmla="*/ 28 w 75"/>
                <a:gd name="T9" fmla="*/ 13 h 75"/>
                <a:gd name="T10" fmla="*/ 13 w 75"/>
                <a:gd name="T11" fmla="*/ 29 h 75"/>
                <a:gd name="T12" fmla="*/ 19 w 75"/>
                <a:gd name="T13" fmla="*/ 61 h 75"/>
                <a:gd name="T14" fmla="*/ 40 w 75"/>
                <a:gd name="T15" fmla="*/ 69 h 75"/>
                <a:gd name="T16" fmla="*/ 67 w 75"/>
                <a:gd name="T17" fmla="*/ 51 h 75"/>
                <a:gd name="T18" fmla="*/ 67 w 75"/>
                <a:gd name="T19" fmla="*/ 51 h 75"/>
                <a:gd name="T20" fmla="*/ 67 w 75"/>
                <a:gd name="T21" fmla="*/ 29 h 75"/>
                <a:gd name="T22" fmla="*/ 40 w 75"/>
                <a:gd name="T23" fmla="*/ 11 h 75"/>
                <a:gd name="T24" fmla="*/ 26 w 75"/>
                <a:gd name="T25" fmla="*/ 8 h 75"/>
                <a:gd name="T26" fmla="*/ 64 w 75"/>
                <a:gd name="T27" fmla="*/ 15 h 75"/>
                <a:gd name="T28" fmla="*/ 75 w 75"/>
                <a:gd name="T29" fmla="*/ 40 h 75"/>
                <a:gd name="T30" fmla="*/ 72 w 75"/>
                <a:gd name="T31" fmla="*/ 53 h 75"/>
                <a:gd name="T32" fmla="*/ 40 w 75"/>
                <a:gd name="T33" fmla="*/ 75 h 75"/>
                <a:gd name="T34" fmla="*/ 15 w 75"/>
                <a:gd name="T35" fmla="*/ 65 h 75"/>
                <a:gd name="T36" fmla="*/ 7 w 75"/>
                <a:gd name="T37" fmla="*/ 27 h 75"/>
                <a:gd name="T38" fmla="*/ 10 w 75"/>
                <a:gd name="T39" fmla="*/ 21 h 75"/>
                <a:gd name="T40" fmla="*/ 1 w 75"/>
                <a:gd name="T41" fmla="*/ 7 h 75"/>
                <a:gd name="T42" fmla="*/ 6 w 75"/>
                <a:gd name="T43" fmla="*/ 1 h 75"/>
                <a:gd name="T44" fmla="*/ 17 w 75"/>
                <a:gd name="T45" fmla="*/ 4 h 75"/>
                <a:gd name="T46" fmla="*/ 20 w 75"/>
                <a:gd name="T47" fmla="*/ 11 h 75"/>
                <a:gd name="T48" fmla="*/ 14 w 75"/>
                <a:gd name="T49" fmla="*/ 16 h 75"/>
                <a:gd name="T50" fmla="*/ 15 w 75"/>
                <a:gd name="T51" fmla="*/ 15 h 75"/>
                <a:gd name="T52" fmla="*/ 16 w 75"/>
                <a:gd name="T53" fmla="*/ 13 h 75"/>
                <a:gd name="T54" fmla="*/ 16 w 75"/>
                <a:gd name="T55" fmla="*/ 8 h 75"/>
                <a:gd name="T56" fmla="*/ 5 w 75"/>
                <a:gd name="T57" fmla="*/ 6 h 75"/>
                <a:gd name="T58" fmla="*/ 3 w 75"/>
                <a:gd name="T59" fmla="*/ 11 h 75"/>
                <a:gd name="T60" fmla="*/ 10 w 75"/>
                <a:gd name="T61" fmla="*/ 17 h 75"/>
                <a:gd name="T62" fmla="*/ 14 w 75"/>
                <a:gd name="T63" fmla="*/ 16 h 75"/>
                <a:gd name="T64" fmla="*/ 27 w 75"/>
                <a:gd name="T65" fmla="*/ 25 h 75"/>
                <a:gd name="T66" fmla="*/ 46 w 75"/>
                <a:gd name="T67" fmla="*/ 33 h 75"/>
                <a:gd name="T68" fmla="*/ 47 w 75"/>
                <a:gd name="T69" fmla="*/ 33 h 75"/>
                <a:gd name="T70" fmla="*/ 47 w 75"/>
                <a:gd name="T71" fmla="*/ 33 h 75"/>
                <a:gd name="T72" fmla="*/ 47 w 75"/>
                <a:gd name="T73" fmla="*/ 33 h 75"/>
                <a:gd name="T74" fmla="*/ 47 w 75"/>
                <a:gd name="T75" fmla="*/ 34 h 75"/>
                <a:gd name="T76" fmla="*/ 54 w 75"/>
                <a:gd name="T77" fmla="*/ 55 h 75"/>
                <a:gd name="T78" fmla="*/ 33 w 75"/>
                <a:gd name="T79" fmla="*/ 48 h 75"/>
                <a:gd name="T80" fmla="*/ 33 w 75"/>
                <a:gd name="T81" fmla="*/ 47 h 75"/>
                <a:gd name="T82" fmla="*/ 32 w 75"/>
                <a:gd name="T83" fmla="*/ 47 h 75"/>
                <a:gd name="T84" fmla="*/ 32 w 75"/>
                <a:gd name="T85" fmla="*/ 47 h 75"/>
                <a:gd name="T86" fmla="*/ 32 w 75"/>
                <a:gd name="T87" fmla="*/ 46 h 75"/>
                <a:gd name="T88" fmla="*/ 25 w 75"/>
                <a:gd name="T89" fmla="*/ 25 h 75"/>
                <a:gd name="T90" fmla="*/ 42 w 75"/>
                <a:gd name="T91" fmla="*/ 35 h 75"/>
                <a:gd name="T92" fmla="*/ 29 w 75"/>
                <a:gd name="T93" fmla="*/ 30 h 75"/>
                <a:gd name="T94" fmla="*/ 42 w 75"/>
                <a:gd name="T95" fmla="*/ 35 h 75"/>
                <a:gd name="T96" fmla="*/ 37 w 75"/>
                <a:gd name="T97" fmla="*/ 45 h 75"/>
                <a:gd name="T98" fmla="*/ 45 w 75"/>
                <a:gd name="T99" fmla="*/ 37 h 75"/>
                <a:gd name="T100" fmla="*/ 14 w 75"/>
                <a:gd name="T101" fmla="*/ 42 h 75"/>
                <a:gd name="T102" fmla="*/ 12 w 75"/>
                <a:gd name="T103" fmla="*/ 40 h 75"/>
                <a:gd name="T104" fmla="*/ 18 w 75"/>
                <a:gd name="T105" fmla="*/ 38 h 75"/>
                <a:gd name="T106" fmla="*/ 18 w 75"/>
                <a:gd name="T107" fmla="*/ 42 h 75"/>
                <a:gd name="T108" fmla="*/ 41 w 75"/>
                <a:gd name="T109" fmla="*/ 66 h 75"/>
                <a:gd name="T110" fmla="*/ 40 w 75"/>
                <a:gd name="T111" fmla="*/ 68 h 75"/>
                <a:gd name="T112" fmla="*/ 38 w 75"/>
                <a:gd name="T113" fmla="*/ 62 h 75"/>
                <a:gd name="T114" fmla="*/ 41 w 75"/>
                <a:gd name="T115" fmla="*/ 62 h 75"/>
                <a:gd name="T116" fmla="*/ 66 w 75"/>
                <a:gd name="T117" fmla="*/ 38 h 75"/>
                <a:gd name="T118" fmla="*/ 67 w 75"/>
                <a:gd name="T119" fmla="*/ 40 h 75"/>
                <a:gd name="T120" fmla="*/ 61 w 75"/>
                <a:gd name="T121" fmla="*/ 42 h 75"/>
                <a:gd name="T122" fmla="*/ 61 w 75"/>
                <a:gd name="T12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" h="75">
                  <a:moveTo>
                    <a:pt x="38" y="14"/>
                  </a:moveTo>
                  <a:cubicBezTo>
                    <a:pt x="38" y="13"/>
                    <a:pt x="39" y="12"/>
                    <a:pt x="40" y="12"/>
                  </a:cubicBezTo>
                  <a:cubicBezTo>
                    <a:pt x="41" y="12"/>
                    <a:pt x="41" y="13"/>
                    <a:pt x="41" y="14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20"/>
                    <a:pt x="40" y="20"/>
                  </a:cubicBezTo>
                  <a:cubicBezTo>
                    <a:pt x="39" y="20"/>
                    <a:pt x="38" y="19"/>
                    <a:pt x="38" y="18"/>
                  </a:cubicBezTo>
                  <a:cubicBezTo>
                    <a:pt x="38" y="14"/>
                    <a:pt x="38" y="14"/>
                    <a:pt x="38" y="14"/>
                  </a:cubicBezTo>
                  <a:close/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6" y="11"/>
                    <a:pt x="32" y="12"/>
                    <a:pt x="28" y="13"/>
                  </a:cubicBezTo>
                  <a:cubicBezTo>
                    <a:pt x="25" y="14"/>
                    <a:pt x="22" y="17"/>
                    <a:pt x="19" y="19"/>
                  </a:cubicBezTo>
                  <a:cubicBezTo>
                    <a:pt x="16" y="22"/>
                    <a:pt x="14" y="25"/>
                    <a:pt x="13" y="29"/>
                  </a:cubicBezTo>
                  <a:cubicBezTo>
                    <a:pt x="11" y="32"/>
                    <a:pt x="10" y="36"/>
                    <a:pt x="10" y="40"/>
                  </a:cubicBezTo>
                  <a:cubicBezTo>
                    <a:pt x="10" y="48"/>
                    <a:pt x="13" y="55"/>
                    <a:pt x="19" y="61"/>
                  </a:cubicBezTo>
                  <a:cubicBezTo>
                    <a:pt x="22" y="63"/>
                    <a:pt x="25" y="66"/>
                    <a:pt x="28" y="67"/>
                  </a:cubicBezTo>
                  <a:cubicBezTo>
                    <a:pt x="32" y="68"/>
                    <a:pt x="36" y="69"/>
                    <a:pt x="40" y="69"/>
                  </a:cubicBezTo>
                  <a:cubicBezTo>
                    <a:pt x="47" y="69"/>
                    <a:pt x="55" y="66"/>
                    <a:pt x="60" y="61"/>
                  </a:cubicBezTo>
                  <a:cubicBezTo>
                    <a:pt x="63" y="58"/>
                    <a:pt x="65" y="55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8" y="48"/>
                    <a:pt x="69" y="44"/>
                    <a:pt x="69" y="40"/>
                  </a:cubicBezTo>
                  <a:cubicBezTo>
                    <a:pt x="69" y="36"/>
                    <a:pt x="68" y="32"/>
                    <a:pt x="67" y="29"/>
                  </a:cubicBezTo>
                  <a:cubicBezTo>
                    <a:pt x="65" y="25"/>
                    <a:pt x="63" y="22"/>
                    <a:pt x="60" y="19"/>
                  </a:cubicBezTo>
                  <a:cubicBezTo>
                    <a:pt x="55" y="14"/>
                    <a:pt x="48" y="11"/>
                    <a:pt x="40" y="11"/>
                  </a:cubicBezTo>
                  <a:close/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30" y="6"/>
                    <a:pt x="35" y="5"/>
                    <a:pt x="40" y="5"/>
                  </a:cubicBezTo>
                  <a:cubicBezTo>
                    <a:pt x="49" y="5"/>
                    <a:pt x="58" y="9"/>
                    <a:pt x="64" y="15"/>
                  </a:cubicBezTo>
                  <a:cubicBezTo>
                    <a:pt x="68" y="18"/>
                    <a:pt x="70" y="22"/>
                    <a:pt x="72" y="27"/>
                  </a:cubicBezTo>
                  <a:cubicBezTo>
                    <a:pt x="74" y="31"/>
                    <a:pt x="75" y="35"/>
                    <a:pt x="75" y="40"/>
                  </a:cubicBezTo>
                  <a:cubicBezTo>
                    <a:pt x="75" y="45"/>
                    <a:pt x="74" y="49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0" y="58"/>
                    <a:pt x="68" y="62"/>
                    <a:pt x="64" y="65"/>
                  </a:cubicBezTo>
                  <a:cubicBezTo>
                    <a:pt x="58" y="71"/>
                    <a:pt x="49" y="75"/>
                    <a:pt x="40" y="75"/>
                  </a:cubicBezTo>
                  <a:cubicBezTo>
                    <a:pt x="35" y="75"/>
                    <a:pt x="30" y="74"/>
                    <a:pt x="26" y="72"/>
                  </a:cubicBezTo>
                  <a:cubicBezTo>
                    <a:pt x="22" y="71"/>
                    <a:pt x="18" y="68"/>
                    <a:pt x="15" y="65"/>
                  </a:cubicBezTo>
                  <a:cubicBezTo>
                    <a:pt x="8" y="58"/>
                    <a:pt x="5" y="49"/>
                    <a:pt x="5" y="40"/>
                  </a:cubicBezTo>
                  <a:cubicBezTo>
                    <a:pt x="5" y="35"/>
                    <a:pt x="6" y="31"/>
                    <a:pt x="7" y="27"/>
                  </a:cubicBezTo>
                  <a:cubicBezTo>
                    <a:pt x="8" y="25"/>
                    <a:pt x="9" y="23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4" y="21"/>
                    <a:pt x="0" y="16"/>
                    <a:pt x="0" y="11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0" y="0"/>
                    <a:pt x="14" y="1"/>
                    <a:pt x="17" y="4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20" y="8"/>
                    <a:pt x="20" y="9"/>
                    <a:pt x="20" y="11"/>
                  </a:cubicBezTo>
                  <a:cubicBezTo>
                    <a:pt x="22" y="10"/>
                    <a:pt x="24" y="8"/>
                    <a:pt x="26" y="8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5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9"/>
                    <a:pt x="16" y="8"/>
                  </a:cubicBezTo>
                  <a:cubicBezTo>
                    <a:pt x="15" y="5"/>
                    <a:pt x="11" y="3"/>
                    <a:pt x="8" y="5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3" y="13"/>
                    <a:pt x="5" y="16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3" y="17"/>
                    <a:pt x="13" y="17"/>
                    <a:pt x="14" y="16"/>
                  </a:cubicBezTo>
                  <a:close/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4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5" y="25"/>
                    <a:pt x="25" y="25"/>
                  </a:cubicBezTo>
                  <a:cubicBezTo>
                    <a:pt x="26" y="25"/>
                    <a:pt x="26" y="25"/>
                    <a:pt x="27" y="25"/>
                  </a:cubicBezTo>
                  <a:close/>
                  <a:moveTo>
                    <a:pt x="42" y="35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42" y="35"/>
                    <a:pt x="42" y="35"/>
                    <a:pt x="42" y="35"/>
                  </a:cubicBezTo>
                  <a:close/>
                  <a:moveTo>
                    <a:pt x="37" y="45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7" y="45"/>
                    <a:pt x="37" y="45"/>
                    <a:pt x="37" y="45"/>
                  </a:cubicBezTo>
                  <a:close/>
                  <a:moveTo>
                    <a:pt x="14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3" y="42"/>
                    <a:pt x="12" y="41"/>
                    <a:pt x="12" y="40"/>
                  </a:cubicBezTo>
                  <a:cubicBezTo>
                    <a:pt x="12" y="39"/>
                    <a:pt x="13" y="38"/>
                    <a:pt x="14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20" y="39"/>
                    <a:pt x="20" y="40"/>
                  </a:cubicBezTo>
                  <a:cubicBezTo>
                    <a:pt x="20" y="41"/>
                    <a:pt x="19" y="42"/>
                    <a:pt x="18" y="42"/>
                  </a:cubicBezTo>
                  <a:cubicBezTo>
                    <a:pt x="14" y="42"/>
                    <a:pt x="14" y="42"/>
                    <a:pt x="14" y="42"/>
                  </a:cubicBezTo>
                  <a:close/>
                  <a:moveTo>
                    <a:pt x="41" y="66"/>
                  </a:moveTo>
                  <a:cubicBezTo>
                    <a:pt x="41" y="66"/>
                    <a:pt x="41" y="66"/>
                    <a:pt x="41" y="66"/>
                  </a:cubicBezTo>
                  <a:cubicBezTo>
                    <a:pt x="41" y="67"/>
                    <a:pt x="41" y="68"/>
                    <a:pt x="40" y="68"/>
                  </a:cubicBezTo>
                  <a:cubicBezTo>
                    <a:pt x="39" y="68"/>
                    <a:pt x="38" y="67"/>
                    <a:pt x="38" y="66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1"/>
                    <a:pt x="39" y="60"/>
                    <a:pt x="40" y="60"/>
                  </a:cubicBezTo>
                  <a:cubicBezTo>
                    <a:pt x="41" y="60"/>
                    <a:pt x="41" y="61"/>
                    <a:pt x="41" y="62"/>
                  </a:cubicBezTo>
                  <a:cubicBezTo>
                    <a:pt x="41" y="66"/>
                    <a:pt x="41" y="66"/>
                    <a:pt x="41" y="66"/>
                  </a:cubicBezTo>
                  <a:close/>
                  <a:moveTo>
                    <a:pt x="66" y="38"/>
                  </a:moveTo>
                  <a:cubicBezTo>
                    <a:pt x="66" y="38"/>
                    <a:pt x="66" y="38"/>
                    <a:pt x="66" y="38"/>
                  </a:cubicBezTo>
                  <a:cubicBezTo>
                    <a:pt x="67" y="38"/>
                    <a:pt x="67" y="39"/>
                    <a:pt x="67" y="40"/>
                  </a:cubicBezTo>
                  <a:cubicBezTo>
                    <a:pt x="67" y="41"/>
                    <a:pt x="67" y="42"/>
                    <a:pt x="66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0" y="42"/>
                    <a:pt x="59" y="41"/>
                    <a:pt x="59" y="40"/>
                  </a:cubicBezTo>
                  <a:cubicBezTo>
                    <a:pt x="59" y="39"/>
                    <a:pt x="60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9" name="Freeform 49"/>
            <p:cNvSpPr>
              <a:spLocks noEditPoints="1"/>
            </p:cNvSpPr>
            <p:nvPr/>
          </p:nvSpPr>
          <p:spPr bwMode="auto">
            <a:xfrm>
              <a:off x="3568700" y="1432948"/>
              <a:ext cx="285750" cy="236537"/>
            </a:xfrm>
            <a:custGeom>
              <a:avLst/>
              <a:gdLst>
                <a:gd name="T0" fmla="*/ 65 w 90"/>
                <a:gd name="T1" fmla="*/ 17 h 74"/>
                <a:gd name="T2" fmla="*/ 81 w 90"/>
                <a:gd name="T3" fmla="*/ 21 h 74"/>
                <a:gd name="T4" fmla="*/ 81 w 90"/>
                <a:gd name="T5" fmla="*/ 43 h 74"/>
                <a:gd name="T6" fmla="*/ 89 w 90"/>
                <a:gd name="T7" fmla="*/ 52 h 74"/>
                <a:gd name="T8" fmla="*/ 90 w 90"/>
                <a:gd name="T9" fmla="*/ 64 h 74"/>
                <a:gd name="T10" fmla="*/ 85 w 90"/>
                <a:gd name="T11" fmla="*/ 69 h 74"/>
                <a:gd name="T12" fmla="*/ 81 w 90"/>
                <a:gd name="T13" fmla="*/ 69 h 74"/>
                <a:gd name="T14" fmla="*/ 78 w 90"/>
                <a:gd name="T15" fmla="*/ 74 h 74"/>
                <a:gd name="T16" fmla="*/ 12 w 90"/>
                <a:gd name="T17" fmla="*/ 74 h 74"/>
                <a:gd name="T18" fmla="*/ 9 w 90"/>
                <a:gd name="T19" fmla="*/ 69 h 74"/>
                <a:gd name="T20" fmla="*/ 5 w 90"/>
                <a:gd name="T21" fmla="*/ 69 h 74"/>
                <a:gd name="T22" fmla="*/ 0 w 90"/>
                <a:gd name="T23" fmla="*/ 64 h 74"/>
                <a:gd name="T24" fmla="*/ 1 w 90"/>
                <a:gd name="T25" fmla="*/ 52 h 74"/>
                <a:gd name="T26" fmla="*/ 9 w 90"/>
                <a:gd name="T27" fmla="*/ 43 h 74"/>
                <a:gd name="T28" fmla="*/ 9 w 90"/>
                <a:gd name="T29" fmla="*/ 21 h 74"/>
                <a:gd name="T30" fmla="*/ 25 w 90"/>
                <a:gd name="T31" fmla="*/ 17 h 74"/>
                <a:gd name="T32" fmla="*/ 45 w 90"/>
                <a:gd name="T33" fmla="*/ 68 h 74"/>
                <a:gd name="T34" fmla="*/ 54 w 90"/>
                <a:gd name="T35" fmla="*/ 68 h 74"/>
                <a:gd name="T36" fmla="*/ 56 w 90"/>
                <a:gd name="T37" fmla="*/ 53 h 74"/>
                <a:gd name="T38" fmla="*/ 57 w 90"/>
                <a:gd name="T39" fmla="*/ 62 h 74"/>
                <a:gd name="T40" fmla="*/ 65 w 90"/>
                <a:gd name="T41" fmla="*/ 62 h 74"/>
                <a:gd name="T42" fmla="*/ 54 w 90"/>
                <a:gd name="T43" fmla="*/ 38 h 74"/>
                <a:gd name="T44" fmla="*/ 36 w 90"/>
                <a:gd name="T45" fmla="*/ 38 h 74"/>
                <a:gd name="T46" fmla="*/ 25 w 90"/>
                <a:gd name="T47" fmla="*/ 62 h 74"/>
                <a:gd name="T48" fmla="*/ 32 w 90"/>
                <a:gd name="T49" fmla="*/ 62 h 74"/>
                <a:gd name="T50" fmla="*/ 34 w 90"/>
                <a:gd name="T51" fmla="*/ 53 h 74"/>
                <a:gd name="T52" fmla="*/ 36 w 90"/>
                <a:gd name="T53" fmla="*/ 68 h 74"/>
                <a:gd name="T54" fmla="*/ 45 w 90"/>
                <a:gd name="T55" fmla="*/ 34 h 74"/>
                <a:gd name="T56" fmla="*/ 59 w 90"/>
                <a:gd name="T57" fmla="*/ 20 h 74"/>
                <a:gd name="T58" fmla="*/ 31 w 90"/>
                <a:gd name="T59" fmla="*/ 20 h 74"/>
                <a:gd name="T60" fmla="*/ 14 w 90"/>
                <a:gd name="T61" fmla="*/ 68 h 74"/>
                <a:gd name="T62" fmla="*/ 23 w 90"/>
                <a:gd name="T63" fmla="*/ 68 h 74"/>
                <a:gd name="T64" fmla="*/ 19 w 90"/>
                <a:gd name="T65" fmla="*/ 62 h 74"/>
                <a:gd name="T66" fmla="*/ 20 w 90"/>
                <a:gd name="T67" fmla="*/ 48 h 74"/>
                <a:gd name="T68" fmla="*/ 7 w 90"/>
                <a:gd name="T69" fmla="*/ 55 h 74"/>
                <a:gd name="T70" fmla="*/ 7 w 90"/>
                <a:gd name="T71" fmla="*/ 55 h 74"/>
                <a:gd name="T72" fmla="*/ 6 w 90"/>
                <a:gd name="T73" fmla="*/ 64 h 74"/>
                <a:gd name="T74" fmla="*/ 11 w 90"/>
                <a:gd name="T75" fmla="*/ 59 h 74"/>
                <a:gd name="T76" fmla="*/ 14 w 90"/>
                <a:gd name="T77" fmla="*/ 59 h 74"/>
                <a:gd name="T78" fmla="*/ 25 w 90"/>
                <a:gd name="T79" fmla="*/ 23 h 74"/>
                <a:gd name="T80" fmla="*/ 24 w 90"/>
                <a:gd name="T81" fmla="*/ 23 h 74"/>
                <a:gd name="T82" fmla="*/ 13 w 90"/>
                <a:gd name="T83" fmla="*/ 25 h 74"/>
                <a:gd name="T84" fmla="*/ 13 w 90"/>
                <a:gd name="T85" fmla="*/ 39 h 74"/>
                <a:gd name="T86" fmla="*/ 24 w 90"/>
                <a:gd name="T87" fmla="*/ 42 h 74"/>
                <a:gd name="T88" fmla="*/ 25 w 90"/>
                <a:gd name="T89" fmla="*/ 23 h 74"/>
                <a:gd name="T90" fmla="*/ 76 w 90"/>
                <a:gd name="T91" fmla="*/ 68 h 74"/>
                <a:gd name="T92" fmla="*/ 77 w 90"/>
                <a:gd name="T93" fmla="*/ 57 h 74"/>
                <a:gd name="T94" fmla="*/ 79 w 90"/>
                <a:gd name="T95" fmla="*/ 64 h 74"/>
                <a:gd name="T96" fmla="*/ 84 w 90"/>
                <a:gd name="T97" fmla="*/ 59 h 74"/>
                <a:gd name="T98" fmla="*/ 81 w 90"/>
                <a:gd name="T99" fmla="*/ 51 h 74"/>
                <a:gd name="T100" fmla="*/ 70 w 90"/>
                <a:gd name="T101" fmla="*/ 48 h 74"/>
                <a:gd name="T102" fmla="*/ 71 w 90"/>
                <a:gd name="T103" fmla="*/ 62 h 74"/>
                <a:gd name="T104" fmla="*/ 67 w 90"/>
                <a:gd name="T105" fmla="*/ 68 h 74"/>
                <a:gd name="T106" fmla="*/ 65 w 90"/>
                <a:gd name="T107" fmla="*/ 23 h 74"/>
                <a:gd name="T108" fmla="*/ 59 w 90"/>
                <a:gd name="T109" fmla="*/ 34 h 74"/>
                <a:gd name="T110" fmla="*/ 67 w 90"/>
                <a:gd name="T111" fmla="*/ 42 h 74"/>
                <a:gd name="T112" fmla="*/ 77 w 90"/>
                <a:gd name="T113" fmla="*/ 39 h 74"/>
                <a:gd name="T114" fmla="*/ 77 w 90"/>
                <a:gd name="T115" fmla="*/ 25 h 74"/>
                <a:gd name="T116" fmla="*/ 66 w 90"/>
                <a:gd name="T117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74">
                  <a:moveTo>
                    <a:pt x="45" y="0"/>
                  </a:moveTo>
                  <a:cubicBezTo>
                    <a:pt x="55" y="0"/>
                    <a:pt x="63" y="7"/>
                    <a:pt x="65" y="17"/>
                  </a:cubicBezTo>
                  <a:cubicBezTo>
                    <a:pt x="66" y="17"/>
                    <a:pt x="68" y="16"/>
                    <a:pt x="69" y="16"/>
                  </a:cubicBezTo>
                  <a:cubicBezTo>
                    <a:pt x="74" y="16"/>
                    <a:pt x="78" y="18"/>
                    <a:pt x="81" y="21"/>
                  </a:cubicBezTo>
                  <a:cubicBezTo>
                    <a:pt x="84" y="24"/>
                    <a:pt x="85" y="28"/>
                    <a:pt x="85" y="32"/>
                  </a:cubicBezTo>
                  <a:cubicBezTo>
                    <a:pt x="85" y="36"/>
                    <a:pt x="84" y="40"/>
                    <a:pt x="81" y="43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6" y="49"/>
                    <a:pt x="88" y="50"/>
                    <a:pt x="89" y="52"/>
                  </a:cubicBezTo>
                  <a:cubicBezTo>
                    <a:pt x="89" y="55"/>
                    <a:pt x="90" y="57"/>
                    <a:pt x="90" y="59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0" y="65"/>
                    <a:pt x="90" y="66"/>
                    <a:pt x="89" y="67"/>
                  </a:cubicBezTo>
                  <a:cubicBezTo>
                    <a:pt x="88" y="69"/>
                    <a:pt x="87" y="69"/>
                    <a:pt x="85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2"/>
                    <a:pt x="80" y="74"/>
                    <a:pt x="78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9" y="72"/>
                    <a:pt x="9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3" y="69"/>
                    <a:pt x="2" y="69"/>
                    <a:pt x="1" y="67"/>
                  </a:cubicBezTo>
                  <a:cubicBezTo>
                    <a:pt x="1" y="66"/>
                    <a:pt x="0" y="65"/>
                    <a:pt x="0" y="6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1" y="55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3" y="49"/>
                    <a:pt x="6" y="46"/>
                    <a:pt x="9" y="43"/>
                  </a:cubicBezTo>
                  <a:cubicBezTo>
                    <a:pt x="6" y="40"/>
                    <a:pt x="5" y="36"/>
                    <a:pt x="5" y="32"/>
                  </a:cubicBezTo>
                  <a:cubicBezTo>
                    <a:pt x="5" y="28"/>
                    <a:pt x="6" y="24"/>
                    <a:pt x="9" y="21"/>
                  </a:cubicBezTo>
                  <a:cubicBezTo>
                    <a:pt x="12" y="18"/>
                    <a:pt x="16" y="16"/>
                    <a:pt x="21" y="16"/>
                  </a:cubicBezTo>
                  <a:cubicBezTo>
                    <a:pt x="22" y="16"/>
                    <a:pt x="24" y="17"/>
                    <a:pt x="25" y="17"/>
                  </a:cubicBezTo>
                  <a:cubicBezTo>
                    <a:pt x="27" y="7"/>
                    <a:pt x="35" y="0"/>
                    <a:pt x="45" y="0"/>
                  </a:cubicBezTo>
                  <a:close/>
                  <a:moveTo>
                    <a:pt x="45" y="68"/>
                  </a:moveTo>
                  <a:cubicBezTo>
                    <a:pt x="45" y="68"/>
                    <a:pt x="45" y="68"/>
                    <a:pt x="4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3"/>
                    <a:pt x="54" y="59"/>
                    <a:pt x="54" y="55"/>
                  </a:cubicBezTo>
                  <a:cubicBezTo>
                    <a:pt x="54" y="54"/>
                    <a:pt x="55" y="53"/>
                    <a:pt x="56" y="53"/>
                  </a:cubicBezTo>
                  <a:cubicBezTo>
                    <a:pt x="57" y="53"/>
                    <a:pt x="57" y="54"/>
                    <a:pt x="57" y="55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7"/>
                    <a:pt x="60" y="43"/>
                    <a:pt x="54" y="38"/>
                  </a:cubicBezTo>
                  <a:cubicBezTo>
                    <a:pt x="51" y="39"/>
                    <a:pt x="48" y="40"/>
                    <a:pt x="45" y="40"/>
                  </a:cubicBezTo>
                  <a:cubicBezTo>
                    <a:pt x="42" y="40"/>
                    <a:pt x="39" y="39"/>
                    <a:pt x="36" y="38"/>
                  </a:cubicBezTo>
                  <a:cubicBezTo>
                    <a:pt x="30" y="43"/>
                    <a:pt x="25" y="47"/>
                    <a:pt x="25" y="55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4"/>
                    <a:pt x="33" y="53"/>
                    <a:pt x="34" y="53"/>
                  </a:cubicBezTo>
                  <a:cubicBezTo>
                    <a:pt x="35" y="53"/>
                    <a:pt x="36" y="54"/>
                    <a:pt x="36" y="55"/>
                  </a:cubicBezTo>
                  <a:cubicBezTo>
                    <a:pt x="36" y="59"/>
                    <a:pt x="36" y="63"/>
                    <a:pt x="36" y="68"/>
                  </a:cubicBezTo>
                  <a:cubicBezTo>
                    <a:pt x="45" y="68"/>
                    <a:pt x="45" y="68"/>
                    <a:pt x="45" y="68"/>
                  </a:cubicBezTo>
                  <a:close/>
                  <a:moveTo>
                    <a:pt x="45" y="34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53" y="34"/>
                    <a:pt x="59" y="28"/>
                    <a:pt x="59" y="20"/>
                  </a:cubicBezTo>
                  <a:cubicBezTo>
                    <a:pt x="59" y="12"/>
                    <a:pt x="53" y="6"/>
                    <a:pt x="45" y="6"/>
                  </a:cubicBezTo>
                  <a:cubicBezTo>
                    <a:pt x="37" y="6"/>
                    <a:pt x="31" y="12"/>
                    <a:pt x="31" y="20"/>
                  </a:cubicBezTo>
                  <a:cubicBezTo>
                    <a:pt x="31" y="28"/>
                    <a:pt x="37" y="34"/>
                    <a:pt x="45" y="34"/>
                  </a:cubicBezTo>
                  <a:close/>
                  <a:moveTo>
                    <a:pt x="14" y="68"/>
                  </a:moveTo>
                  <a:cubicBezTo>
                    <a:pt x="14" y="68"/>
                    <a:pt x="14" y="68"/>
                    <a:pt x="14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2" y="67"/>
                    <a:pt x="21" y="67"/>
                    <a:pt x="20" y="66"/>
                  </a:cubicBezTo>
                  <a:cubicBezTo>
                    <a:pt x="19" y="65"/>
                    <a:pt x="19" y="63"/>
                    <a:pt x="19" y="62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0"/>
                    <a:pt x="20" y="48"/>
                  </a:cubicBezTo>
                  <a:cubicBezTo>
                    <a:pt x="18" y="48"/>
                    <a:pt x="16" y="48"/>
                    <a:pt x="14" y="47"/>
                  </a:cubicBezTo>
                  <a:cubicBezTo>
                    <a:pt x="11" y="49"/>
                    <a:pt x="8" y="51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8"/>
                    <a:pt x="6" y="5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2" y="57"/>
                    <a:pt x="13" y="57"/>
                  </a:cubicBezTo>
                  <a:cubicBezTo>
                    <a:pt x="14" y="57"/>
                    <a:pt x="14" y="58"/>
                    <a:pt x="14" y="59"/>
                  </a:cubicBezTo>
                  <a:cubicBezTo>
                    <a:pt x="14" y="68"/>
                    <a:pt x="14" y="68"/>
                    <a:pt x="14" y="68"/>
                  </a:cubicBez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18" y="22"/>
                    <a:pt x="15" y="23"/>
                    <a:pt x="13" y="25"/>
                  </a:cubicBezTo>
                  <a:cubicBezTo>
                    <a:pt x="12" y="27"/>
                    <a:pt x="11" y="30"/>
                    <a:pt x="11" y="32"/>
                  </a:cubicBezTo>
                  <a:cubicBezTo>
                    <a:pt x="11" y="35"/>
                    <a:pt x="12" y="38"/>
                    <a:pt x="13" y="39"/>
                  </a:cubicBezTo>
                  <a:cubicBezTo>
                    <a:pt x="15" y="41"/>
                    <a:pt x="18" y="42"/>
                    <a:pt x="21" y="42"/>
                  </a:cubicBezTo>
                  <a:cubicBezTo>
                    <a:pt x="22" y="42"/>
                    <a:pt x="23" y="42"/>
                    <a:pt x="24" y="42"/>
                  </a:cubicBezTo>
                  <a:cubicBezTo>
                    <a:pt x="26" y="39"/>
                    <a:pt x="29" y="37"/>
                    <a:pt x="31" y="34"/>
                  </a:cubicBezTo>
                  <a:cubicBezTo>
                    <a:pt x="28" y="31"/>
                    <a:pt x="26" y="28"/>
                    <a:pt x="25" y="23"/>
                  </a:cubicBezTo>
                  <a:close/>
                  <a:moveTo>
                    <a:pt x="76" y="68"/>
                  </a:moveTo>
                  <a:cubicBezTo>
                    <a:pt x="76" y="68"/>
                    <a:pt x="76" y="68"/>
                    <a:pt x="76" y="68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8"/>
                    <a:pt x="76" y="57"/>
                    <a:pt x="77" y="57"/>
                  </a:cubicBezTo>
                  <a:cubicBezTo>
                    <a:pt x="78" y="57"/>
                    <a:pt x="79" y="58"/>
                    <a:pt x="79" y="59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8"/>
                    <a:pt x="84" y="56"/>
                    <a:pt x="83" y="55"/>
                  </a:cubicBezTo>
                  <a:cubicBezTo>
                    <a:pt x="83" y="53"/>
                    <a:pt x="82" y="52"/>
                    <a:pt x="81" y="51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4" y="48"/>
                    <a:pt x="72" y="48"/>
                    <a:pt x="70" y="48"/>
                  </a:cubicBezTo>
                  <a:cubicBezTo>
                    <a:pt x="71" y="50"/>
                    <a:pt x="71" y="53"/>
                    <a:pt x="71" y="55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3"/>
                    <a:pt x="71" y="65"/>
                    <a:pt x="70" y="66"/>
                  </a:cubicBezTo>
                  <a:cubicBezTo>
                    <a:pt x="69" y="67"/>
                    <a:pt x="68" y="67"/>
                    <a:pt x="67" y="68"/>
                  </a:cubicBezTo>
                  <a:cubicBezTo>
                    <a:pt x="76" y="68"/>
                    <a:pt x="76" y="68"/>
                    <a:pt x="76" y="68"/>
                  </a:cubicBezTo>
                  <a:close/>
                  <a:moveTo>
                    <a:pt x="65" y="23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4" y="28"/>
                    <a:pt x="62" y="31"/>
                    <a:pt x="59" y="34"/>
                  </a:cubicBezTo>
                  <a:cubicBezTo>
                    <a:pt x="61" y="37"/>
                    <a:pt x="64" y="39"/>
                    <a:pt x="66" y="42"/>
                  </a:cubicBezTo>
                  <a:cubicBezTo>
                    <a:pt x="66" y="42"/>
                    <a:pt x="67" y="42"/>
                    <a:pt x="67" y="42"/>
                  </a:cubicBezTo>
                  <a:cubicBezTo>
                    <a:pt x="68" y="42"/>
                    <a:pt x="69" y="42"/>
                    <a:pt x="69" y="42"/>
                  </a:cubicBezTo>
                  <a:cubicBezTo>
                    <a:pt x="72" y="42"/>
                    <a:pt x="75" y="41"/>
                    <a:pt x="77" y="39"/>
                  </a:cubicBezTo>
                  <a:cubicBezTo>
                    <a:pt x="78" y="38"/>
                    <a:pt x="79" y="35"/>
                    <a:pt x="79" y="32"/>
                  </a:cubicBezTo>
                  <a:cubicBezTo>
                    <a:pt x="79" y="30"/>
                    <a:pt x="78" y="27"/>
                    <a:pt x="77" y="25"/>
                  </a:cubicBezTo>
                  <a:cubicBezTo>
                    <a:pt x="75" y="23"/>
                    <a:pt x="72" y="22"/>
                    <a:pt x="69" y="22"/>
                  </a:cubicBezTo>
                  <a:cubicBezTo>
                    <a:pt x="68" y="22"/>
                    <a:pt x="67" y="22"/>
                    <a:pt x="66" y="23"/>
                  </a:cubicBezTo>
                  <a:cubicBezTo>
                    <a:pt x="66" y="23"/>
                    <a:pt x="65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1" name="Freeform 51"/>
            <p:cNvSpPr>
              <a:spLocks noEditPoints="1"/>
            </p:cNvSpPr>
            <p:nvPr/>
          </p:nvSpPr>
          <p:spPr bwMode="auto">
            <a:xfrm>
              <a:off x="7504113" y="1436123"/>
              <a:ext cx="241300" cy="230187"/>
            </a:xfrm>
            <a:custGeom>
              <a:avLst/>
              <a:gdLst>
                <a:gd name="T0" fmla="*/ 22 w 76"/>
                <a:gd name="T1" fmla="*/ 59 h 72"/>
                <a:gd name="T2" fmla="*/ 65 w 76"/>
                <a:gd name="T3" fmla="*/ 58 h 72"/>
                <a:gd name="T4" fmla="*/ 65 w 76"/>
                <a:gd name="T5" fmla="*/ 61 h 72"/>
                <a:gd name="T6" fmla="*/ 23 w 76"/>
                <a:gd name="T7" fmla="*/ 10 h 72"/>
                <a:gd name="T8" fmla="*/ 22 w 76"/>
                <a:gd name="T9" fmla="*/ 12 h 72"/>
                <a:gd name="T10" fmla="*/ 22 w 76"/>
                <a:gd name="T11" fmla="*/ 24 h 72"/>
                <a:gd name="T12" fmla="*/ 23 w 76"/>
                <a:gd name="T13" fmla="*/ 26 h 72"/>
                <a:gd name="T14" fmla="*/ 65 w 76"/>
                <a:gd name="T15" fmla="*/ 26 h 72"/>
                <a:gd name="T16" fmla="*/ 67 w 76"/>
                <a:gd name="T17" fmla="*/ 12 h 72"/>
                <a:gd name="T18" fmla="*/ 65 w 76"/>
                <a:gd name="T19" fmla="*/ 10 h 72"/>
                <a:gd name="T20" fmla="*/ 25 w 76"/>
                <a:gd name="T21" fmla="*/ 22 h 72"/>
                <a:gd name="T22" fmla="*/ 25 w 76"/>
                <a:gd name="T23" fmla="*/ 14 h 72"/>
                <a:gd name="T24" fmla="*/ 63 w 76"/>
                <a:gd name="T25" fmla="*/ 22 h 72"/>
                <a:gd name="T26" fmla="*/ 12 w 76"/>
                <a:gd name="T27" fmla="*/ 22 h 72"/>
                <a:gd name="T28" fmla="*/ 6 w 76"/>
                <a:gd name="T29" fmla="*/ 22 h 72"/>
                <a:gd name="T30" fmla="*/ 12 w 76"/>
                <a:gd name="T31" fmla="*/ 63 h 72"/>
                <a:gd name="T32" fmla="*/ 9 w 76"/>
                <a:gd name="T33" fmla="*/ 72 h 72"/>
                <a:gd name="T34" fmla="*/ 3 w 76"/>
                <a:gd name="T35" fmla="*/ 69 h 72"/>
                <a:gd name="T36" fmla="*/ 0 w 76"/>
                <a:gd name="T37" fmla="*/ 63 h 72"/>
                <a:gd name="T38" fmla="*/ 0 w 76"/>
                <a:gd name="T39" fmla="*/ 19 h 72"/>
                <a:gd name="T40" fmla="*/ 12 w 76"/>
                <a:gd name="T41" fmla="*/ 16 h 72"/>
                <a:gd name="T42" fmla="*/ 15 w 76"/>
                <a:gd name="T43" fmla="*/ 0 h 72"/>
                <a:gd name="T44" fmla="*/ 73 w 76"/>
                <a:gd name="T45" fmla="*/ 0 h 72"/>
                <a:gd name="T46" fmla="*/ 76 w 76"/>
                <a:gd name="T47" fmla="*/ 3 h 72"/>
                <a:gd name="T48" fmla="*/ 73 w 76"/>
                <a:gd name="T49" fmla="*/ 69 h 72"/>
                <a:gd name="T50" fmla="*/ 73 w 76"/>
                <a:gd name="T51" fmla="*/ 69 h 72"/>
                <a:gd name="T52" fmla="*/ 9 w 76"/>
                <a:gd name="T53" fmla="*/ 72 h 72"/>
                <a:gd name="T54" fmla="*/ 9 w 76"/>
                <a:gd name="T55" fmla="*/ 72 h 72"/>
                <a:gd name="T56" fmla="*/ 70 w 76"/>
                <a:gd name="T57" fmla="*/ 63 h 72"/>
                <a:gd name="T58" fmla="*/ 18 w 76"/>
                <a:gd name="T59" fmla="*/ 6 h 72"/>
                <a:gd name="T60" fmla="*/ 17 w 76"/>
                <a:gd name="T61" fmla="*/ 66 h 72"/>
                <a:gd name="T62" fmla="*/ 69 w 76"/>
                <a:gd name="T63" fmla="*/ 65 h 72"/>
                <a:gd name="T64" fmla="*/ 70 w 76"/>
                <a:gd name="T65" fmla="*/ 63 h 72"/>
                <a:gd name="T66" fmla="*/ 46 w 76"/>
                <a:gd name="T67" fmla="*/ 30 h 72"/>
                <a:gd name="T68" fmla="*/ 65 w 76"/>
                <a:gd name="T69" fmla="*/ 30 h 72"/>
                <a:gd name="T70" fmla="*/ 67 w 76"/>
                <a:gd name="T71" fmla="*/ 31 h 72"/>
                <a:gd name="T72" fmla="*/ 65 w 76"/>
                <a:gd name="T73" fmla="*/ 42 h 72"/>
                <a:gd name="T74" fmla="*/ 46 w 76"/>
                <a:gd name="T75" fmla="*/ 42 h 72"/>
                <a:gd name="T76" fmla="*/ 44 w 76"/>
                <a:gd name="T77" fmla="*/ 41 h 72"/>
                <a:gd name="T78" fmla="*/ 46 w 76"/>
                <a:gd name="T79" fmla="*/ 30 h 72"/>
                <a:gd name="T80" fmla="*/ 63 w 76"/>
                <a:gd name="T81" fmla="*/ 33 h 72"/>
                <a:gd name="T82" fmla="*/ 48 w 76"/>
                <a:gd name="T83" fmla="*/ 39 h 72"/>
                <a:gd name="T84" fmla="*/ 63 w 76"/>
                <a:gd name="T85" fmla="*/ 33 h 72"/>
                <a:gd name="T86" fmla="*/ 23 w 76"/>
                <a:gd name="T87" fmla="*/ 33 h 72"/>
                <a:gd name="T88" fmla="*/ 23 w 76"/>
                <a:gd name="T89" fmla="*/ 30 h 72"/>
                <a:gd name="T90" fmla="*/ 42 w 76"/>
                <a:gd name="T91" fmla="*/ 31 h 72"/>
                <a:gd name="T92" fmla="*/ 23 w 76"/>
                <a:gd name="T93" fmla="*/ 33 h 72"/>
                <a:gd name="T94" fmla="*/ 23 w 76"/>
                <a:gd name="T95" fmla="*/ 42 h 72"/>
                <a:gd name="T96" fmla="*/ 23 w 76"/>
                <a:gd name="T97" fmla="*/ 39 h 72"/>
                <a:gd name="T98" fmla="*/ 42 w 76"/>
                <a:gd name="T99" fmla="*/ 41 h 72"/>
                <a:gd name="T100" fmla="*/ 23 w 76"/>
                <a:gd name="T101" fmla="*/ 42 h 72"/>
                <a:gd name="T102" fmla="*/ 23 w 76"/>
                <a:gd name="T103" fmla="*/ 52 h 72"/>
                <a:gd name="T104" fmla="*/ 23 w 76"/>
                <a:gd name="T105" fmla="*/ 48 h 72"/>
                <a:gd name="T106" fmla="*/ 67 w 76"/>
                <a:gd name="T107" fmla="*/ 50 h 72"/>
                <a:gd name="T108" fmla="*/ 23 w 76"/>
                <a:gd name="T109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72">
                  <a:moveTo>
                    <a:pt x="23" y="61"/>
                  </a:moveTo>
                  <a:cubicBezTo>
                    <a:pt x="22" y="61"/>
                    <a:pt x="22" y="60"/>
                    <a:pt x="22" y="59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8"/>
                    <a:pt x="67" y="58"/>
                    <a:pt x="67" y="59"/>
                  </a:cubicBezTo>
                  <a:cubicBezTo>
                    <a:pt x="67" y="60"/>
                    <a:pt x="66" y="61"/>
                    <a:pt x="65" y="61"/>
                  </a:cubicBezTo>
                  <a:cubicBezTo>
                    <a:pt x="23" y="61"/>
                    <a:pt x="23" y="61"/>
                    <a:pt x="23" y="61"/>
                  </a:cubicBezTo>
                  <a:close/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6" y="26"/>
                    <a:pt x="67" y="25"/>
                    <a:pt x="67" y="24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1"/>
                    <a:pt x="66" y="10"/>
                    <a:pt x="65" y="10"/>
                  </a:cubicBezTo>
                  <a:cubicBezTo>
                    <a:pt x="23" y="10"/>
                    <a:pt x="23" y="10"/>
                    <a:pt x="23" y="10"/>
                  </a:cubicBezTo>
                  <a:close/>
                  <a:moveTo>
                    <a:pt x="25" y="22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12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7"/>
                    <a:pt x="12" y="67"/>
                    <a:pt x="12" y="63"/>
                  </a:cubicBezTo>
                  <a:cubicBezTo>
                    <a:pt x="12" y="22"/>
                    <a:pt x="12" y="22"/>
                    <a:pt x="12" y="22"/>
                  </a:cubicBezTo>
                  <a:close/>
                  <a:moveTo>
                    <a:pt x="9" y="72"/>
                  </a:moveTo>
                  <a:cubicBezTo>
                    <a:pt x="9" y="72"/>
                    <a:pt x="9" y="72"/>
                    <a:pt x="9" y="72"/>
                  </a:cubicBezTo>
                  <a:cubicBezTo>
                    <a:pt x="7" y="72"/>
                    <a:pt x="4" y="71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8"/>
                    <a:pt x="0" y="65"/>
                    <a:pt x="0" y="6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1" y="16"/>
                    <a:pt x="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5" y="0"/>
                    <a:pt x="76" y="1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5"/>
                    <a:pt x="75" y="68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2" y="71"/>
                    <a:pt x="69" y="72"/>
                    <a:pt x="67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lose/>
                  <a:moveTo>
                    <a:pt x="70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25"/>
                    <a:pt x="18" y="44"/>
                    <a:pt x="18" y="63"/>
                  </a:cubicBezTo>
                  <a:cubicBezTo>
                    <a:pt x="18" y="64"/>
                    <a:pt x="18" y="65"/>
                    <a:pt x="17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8" y="66"/>
                    <a:pt x="69" y="66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0" y="64"/>
                    <a:pt x="70" y="64"/>
                    <a:pt x="70" y="63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6" y="30"/>
                    <a:pt x="67" y="30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2"/>
                    <a:pt x="66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4" y="42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0"/>
                    <a:pt x="45" y="30"/>
                    <a:pt x="46" y="30"/>
                  </a:cubicBezTo>
                  <a:close/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3"/>
                    <a:pt x="63" y="33"/>
                    <a:pt x="63" y="33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2"/>
                    <a:pt x="41" y="33"/>
                    <a:pt x="40" y="33"/>
                  </a:cubicBezTo>
                  <a:cubicBezTo>
                    <a:pt x="23" y="33"/>
                    <a:pt x="23" y="33"/>
                    <a:pt x="23" y="33"/>
                  </a:cubicBezTo>
                  <a:close/>
                  <a:moveTo>
                    <a:pt x="23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22" y="42"/>
                    <a:pt x="22" y="42"/>
                    <a:pt x="22" y="41"/>
                  </a:cubicBezTo>
                  <a:cubicBezTo>
                    <a:pt x="22" y="40"/>
                    <a:pt x="22" y="39"/>
                    <a:pt x="2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2" y="40"/>
                    <a:pt x="42" y="41"/>
                  </a:cubicBezTo>
                  <a:cubicBezTo>
                    <a:pt x="42" y="42"/>
                    <a:pt x="41" y="42"/>
                    <a:pt x="40" y="42"/>
                  </a:cubicBezTo>
                  <a:cubicBezTo>
                    <a:pt x="23" y="42"/>
                    <a:pt x="23" y="42"/>
                    <a:pt x="23" y="42"/>
                  </a:cubicBezTo>
                  <a:close/>
                  <a:moveTo>
                    <a:pt x="23" y="52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1"/>
                    <a:pt x="22" y="50"/>
                  </a:cubicBezTo>
                  <a:cubicBezTo>
                    <a:pt x="22" y="49"/>
                    <a:pt x="22" y="48"/>
                    <a:pt x="23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8"/>
                    <a:pt x="67" y="49"/>
                    <a:pt x="67" y="50"/>
                  </a:cubicBezTo>
                  <a:cubicBezTo>
                    <a:pt x="67" y="51"/>
                    <a:pt x="66" y="52"/>
                    <a:pt x="65" y="52"/>
                  </a:cubicBezTo>
                  <a:cubicBezTo>
                    <a:pt x="23" y="52"/>
                    <a:pt x="23" y="52"/>
                    <a:pt x="2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2" name="Rectangle 52"/>
            <p:cNvSpPr>
              <a:spLocks noChangeArrowheads="1"/>
            </p:cNvSpPr>
            <p:nvPr/>
          </p:nvSpPr>
          <p:spPr bwMode="auto">
            <a:xfrm>
              <a:off x="2700338" y="3044259"/>
              <a:ext cx="201295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EF6541"/>
                  </a:solidFill>
                </a:rPr>
                <a:t>TOPIC HEADER HERE</a:t>
              </a:r>
              <a:endParaRPr lang="en-US" altLang="zh-CN" sz="800">
                <a:solidFill>
                  <a:srgbClr val="EF6541"/>
                </a:solidFill>
              </a:endParaRP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35893" name="Rectangle 53"/>
            <p:cNvSpPr>
              <a:spLocks noChangeArrowheads="1"/>
            </p:cNvSpPr>
            <p:nvPr/>
          </p:nvSpPr>
          <p:spPr bwMode="auto">
            <a:xfrm>
              <a:off x="3352801" y="1963173"/>
              <a:ext cx="714375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chemeClr val="bg1"/>
                  </a:solidFill>
                </a:rPr>
                <a:t>2010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894" name="Rectangle 54"/>
            <p:cNvSpPr>
              <a:spLocks noChangeArrowheads="1"/>
            </p:cNvSpPr>
            <p:nvPr/>
          </p:nvSpPr>
          <p:spPr bwMode="auto">
            <a:xfrm>
              <a:off x="6626225" y="3044259"/>
              <a:ext cx="201295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EF6541"/>
                  </a:solidFill>
                </a:rPr>
                <a:t>TOPIC HEADER HERE</a:t>
              </a:r>
              <a:endParaRPr lang="en-US" altLang="zh-CN" sz="800">
                <a:solidFill>
                  <a:srgbClr val="EF6541"/>
                </a:solidFill>
              </a:endParaRP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35895" name="Rectangle 55"/>
            <p:cNvSpPr>
              <a:spLocks noChangeArrowheads="1"/>
            </p:cNvSpPr>
            <p:nvPr/>
          </p:nvSpPr>
          <p:spPr bwMode="auto">
            <a:xfrm>
              <a:off x="7254876" y="1963173"/>
              <a:ext cx="714375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chemeClr val="bg1"/>
                  </a:solidFill>
                </a:rPr>
                <a:t>2012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896" name="Rectangle 56"/>
            <p:cNvSpPr>
              <a:spLocks noChangeArrowheads="1"/>
            </p:cNvSpPr>
            <p:nvPr/>
          </p:nvSpPr>
          <p:spPr bwMode="auto">
            <a:xfrm>
              <a:off x="5272089" y="2771210"/>
              <a:ext cx="714375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chemeClr val="bg1"/>
                  </a:solidFill>
                </a:rPr>
                <a:t>2011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897" name="Rectangle 57"/>
            <p:cNvSpPr>
              <a:spLocks noChangeArrowheads="1"/>
            </p:cNvSpPr>
            <p:nvPr/>
          </p:nvSpPr>
          <p:spPr bwMode="auto">
            <a:xfrm>
              <a:off x="4619625" y="1194822"/>
              <a:ext cx="201295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EF6541"/>
                  </a:solidFill>
                </a:rPr>
                <a:t>TOPIC HEADER HERE</a:t>
              </a:r>
              <a:endParaRPr lang="en-US" altLang="zh-CN" sz="800">
                <a:solidFill>
                  <a:srgbClr val="EF6541"/>
                </a:solidFill>
              </a:endParaRP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107736"/>
            <a:ext cx="7875588" cy="2588101"/>
            <a:chOff x="0" y="1107736"/>
            <a:chExt cx="7875588" cy="2588101"/>
          </a:xfrm>
        </p:grpSpPr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7278688" y="2091987"/>
              <a:ext cx="596900" cy="600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>
              <a:off x="0" y="2392023"/>
              <a:ext cx="684053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800000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1317625" y="2303123"/>
              <a:ext cx="179388" cy="177800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1158876" y="1231561"/>
              <a:ext cx="493713" cy="493712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3249613" y="2303123"/>
              <a:ext cx="177800" cy="177800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3094039" y="3093699"/>
              <a:ext cx="492125" cy="493713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6" name="Oval 12"/>
            <p:cNvSpPr>
              <a:spLocks noChangeArrowheads="1"/>
            </p:cNvSpPr>
            <p:nvPr/>
          </p:nvSpPr>
          <p:spPr bwMode="auto">
            <a:xfrm>
              <a:off x="5232400" y="2303123"/>
              <a:ext cx="177800" cy="177800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7" name="Oval 13"/>
            <p:cNvSpPr>
              <a:spLocks noChangeArrowheads="1"/>
            </p:cNvSpPr>
            <p:nvPr/>
          </p:nvSpPr>
          <p:spPr bwMode="auto">
            <a:xfrm>
              <a:off x="5073651" y="1231561"/>
              <a:ext cx="492125" cy="493712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8" name="Freeform 14"/>
            <p:cNvSpPr>
              <a:spLocks noEditPoints="1"/>
            </p:cNvSpPr>
            <p:nvPr/>
          </p:nvSpPr>
          <p:spPr bwMode="auto">
            <a:xfrm>
              <a:off x="7453314" y="2284073"/>
              <a:ext cx="244475" cy="215900"/>
            </a:xfrm>
            <a:custGeom>
              <a:avLst/>
              <a:gdLst>
                <a:gd name="T0" fmla="*/ 37 w 77"/>
                <a:gd name="T1" fmla="*/ 67 h 68"/>
                <a:gd name="T2" fmla="*/ 8 w 77"/>
                <a:gd name="T3" fmla="*/ 38 h 68"/>
                <a:gd name="T4" fmla="*/ 1 w 77"/>
                <a:gd name="T5" fmla="*/ 28 h 68"/>
                <a:gd name="T6" fmla="*/ 2 w 77"/>
                <a:gd name="T7" fmla="*/ 16 h 68"/>
                <a:gd name="T8" fmla="*/ 8 w 77"/>
                <a:gd name="T9" fmla="*/ 7 h 68"/>
                <a:gd name="T10" fmla="*/ 17 w 77"/>
                <a:gd name="T11" fmla="*/ 1 h 68"/>
                <a:gd name="T12" fmla="*/ 29 w 77"/>
                <a:gd name="T13" fmla="*/ 1 h 68"/>
                <a:gd name="T14" fmla="*/ 39 w 77"/>
                <a:gd name="T15" fmla="*/ 6 h 68"/>
                <a:gd name="T16" fmla="*/ 48 w 77"/>
                <a:gd name="T17" fmla="*/ 1 h 68"/>
                <a:gd name="T18" fmla="*/ 60 w 77"/>
                <a:gd name="T19" fmla="*/ 1 h 68"/>
                <a:gd name="T20" fmla="*/ 70 w 77"/>
                <a:gd name="T21" fmla="*/ 7 h 68"/>
                <a:gd name="T22" fmla="*/ 76 w 77"/>
                <a:gd name="T23" fmla="*/ 16 h 68"/>
                <a:gd name="T24" fmla="*/ 76 w 77"/>
                <a:gd name="T25" fmla="*/ 16 h 68"/>
                <a:gd name="T26" fmla="*/ 76 w 77"/>
                <a:gd name="T27" fmla="*/ 28 h 68"/>
                <a:gd name="T28" fmla="*/ 70 w 77"/>
                <a:gd name="T29" fmla="*/ 38 h 68"/>
                <a:gd name="T30" fmla="*/ 70 w 77"/>
                <a:gd name="T31" fmla="*/ 38 h 68"/>
                <a:gd name="T32" fmla="*/ 41 w 77"/>
                <a:gd name="T33" fmla="*/ 67 h 68"/>
                <a:gd name="T34" fmla="*/ 37 w 77"/>
                <a:gd name="T35" fmla="*/ 67 h 68"/>
                <a:gd name="T36" fmla="*/ 37 w 77"/>
                <a:gd name="T37" fmla="*/ 67 h 68"/>
                <a:gd name="T38" fmla="*/ 42 w 77"/>
                <a:gd name="T39" fmla="*/ 10 h 68"/>
                <a:gd name="T40" fmla="*/ 42 w 77"/>
                <a:gd name="T41" fmla="*/ 10 h 68"/>
                <a:gd name="T42" fmla="*/ 42 w 77"/>
                <a:gd name="T43" fmla="*/ 10 h 68"/>
                <a:gd name="T44" fmla="*/ 33 w 77"/>
                <a:gd name="T45" fmla="*/ 20 h 68"/>
                <a:gd name="T46" fmla="*/ 30 w 77"/>
                <a:gd name="T47" fmla="*/ 20 h 68"/>
                <a:gd name="T48" fmla="*/ 30 w 77"/>
                <a:gd name="T49" fmla="*/ 17 h 68"/>
                <a:gd name="T50" fmla="*/ 36 w 77"/>
                <a:gd name="T51" fmla="*/ 11 h 68"/>
                <a:gd name="T52" fmla="*/ 36 w 77"/>
                <a:gd name="T53" fmla="*/ 11 h 68"/>
                <a:gd name="T54" fmla="*/ 28 w 77"/>
                <a:gd name="T55" fmla="*/ 6 h 68"/>
                <a:gd name="T56" fmla="*/ 19 w 77"/>
                <a:gd name="T57" fmla="*/ 6 h 68"/>
                <a:gd name="T58" fmla="*/ 12 w 77"/>
                <a:gd name="T59" fmla="*/ 11 h 68"/>
                <a:gd name="T60" fmla="*/ 7 w 77"/>
                <a:gd name="T61" fmla="*/ 18 h 68"/>
                <a:gd name="T62" fmla="*/ 7 w 77"/>
                <a:gd name="T63" fmla="*/ 26 h 68"/>
                <a:gd name="T64" fmla="*/ 12 w 77"/>
                <a:gd name="T65" fmla="*/ 34 h 68"/>
                <a:gd name="T66" fmla="*/ 39 w 77"/>
                <a:gd name="T67" fmla="*/ 61 h 68"/>
                <a:gd name="T68" fmla="*/ 65 w 77"/>
                <a:gd name="T69" fmla="*/ 34 h 68"/>
                <a:gd name="T70" fmla="*/ 66 w 77"/>
                <a:gd name="T71" fmla="*/ 34 h 68"/>
                <a:gd name="T72" fmla="*/ 70 w 77"/>
                <a:gd name="T73" fmla="*/ 26 h 68"/>
                <a:gd name="T74" fmla="*/ 70 w 77"/>
                <a:gd name="T75" fmla="*/ 18 h 68"/>
                <a:gd name="T76" fmla="*/ 70 w 77"/>
                <a:gd name="T77" fmla="*/ 18 h 68"/>
                <a:gd name="T78" fmla="*/ 66 w 77"/>
                <a:gd name="T79" fmla="*/ 11 h 68"/>
                <a:gd name="T80" fmla="*/ 58 w 77"/>
                <a:gd name="T81" fmla="*/ 6 h 68"/>
                <a:gd name="T82" fmla="*/ 50 w 77"/>
                <a:gd name="T83" fmla="*/ 6 h 68"/>
                <a:gd name="T84" fmla="*/ 42 w 77"/>
                <a:gd name="T85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68">
                  <a:moveTo>
                    <a:pt x="37" y="6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5" y="35"/>
                    <a:pt x="2" y="32"/>
                    <a:pt x="1" y="28"/>
                  </a:cubicBezTo>
                  <a:cubicBezTo>
                    <a:pt x="0" y="24"/>
                    <a:pt x="0" y="20"/>
                    <a:pt x="2" y="16"/>
                  </a:cubicBezTo>
                  <a:cubicBezTo>
                    <a:pt x="3" y="12"/>
                    <a:pt x="5" y="9"/>
                    <a:pt x="8" y="7"/>
                  </a:cubicBezTo>
                  <a:cubicBezTo>
                    <a:pt x="10" y="4"/>
                    <a:pt x="14" y="2"/>
                    <a:pt x="17" y="1"/>
                  </a:cubicBezTo>
                  <a:cubicBezTo>
                    <a:pt x="21" y="0"/>
                    <a:pt x="25" y="0"/>
                    <a:pt x="29" y="1"/>
                  </a:cubicBezTo>
                  <a:cubicBezTo>
                    <a:pt x="33" y="1"/>
                    <a:pt x="36" y="3"/>
                    <a:pt x="39" y="6"/>
                  </a:cubicBezTo>
                  <a:cubicBezTo>
                    <a:pt x="42" y="3"/>
                    <a:pt x="45" y="2"/>
                    <a:pt x="48" y="1"/>
                  </a:cubicBezTo>
                  <a:cubicBezTo>
                    <a:pt x="52" y="0"/>
                    <a:pt x="56" y="0"/>
                    <a:pt x="60" y="1"/>
                  </a:cubicBezTo>
                  <a:cubicBezTo>
                    <a:pt x="64" y="2"/>
                    <a:pt x="67" y="4"/>
                    <a:pt x="70" y="7"/>
                  </a:cubicBezTo>
                  <a:cubicBezTo>
                    <a:pt x="72" y="9"/>
                    <a:pt x="74" y="12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7" y="20"/>
                    <a:pt x="77" y="24"/>
                    <a:pt x="76" y="28"/>
                  </a:cubicBezTo>
                  <a:cubicBezTo>
                    <a:pt x="75" y="32"/>
                    <a:pt x="73" y="35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0" y="68"/>
                    <a:pt x="38" y="68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lose/>
                  <a:moveTo>
                    <a:pt x="42" y="10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20"/>
                    <a:pt x="31" y="20"/>
                    <a:pt x="30" y="20"/>
                  </a:cubicBezTo>
                  <a:cubicBezTo>
                    <a:pt x="30" y="19"/>
                    <a:pt x="30" y="18"/>
                    <a:pt x="30" y="1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9"/>
                    <a:pt x="31" y="7"/>
                    <a:pt x="28" y="6"/>
                  </a:cubicBezTo>
                  <a:cubicBezTo>
                    <a:pt x="25" y="5"/>
                    <a:pt x="22" y="5"/>
                    <a:pt x="19" y="6"/>
                  </a:cubicBezTo>
                  <a:cubicBezTo>
                    <a:pt x="16" y="7"/>
                    <a:pt x="14" y="9"/>
                    <a:pt x="12" y="11"/>
                  </a:cubicBezTo>
                  <a:cubicBezTo>
                    <a:pt x="10" y="13"/>
                    <a:pt x="8" y="15"/>
                    <a:pt x="7" y="18"/>
                  </a:cubicBezTo>
                  <a:cubicBezTo>
                    <a:pt x="6" y="21"/>
                    <a:pt x="6" y="23"/>
                    <a:pt x="7" y="26"/>
                  </a:cubicBezTo>
                  <a:cubicBezTo>
                    <a:pt x="8" y="29"/>
                    <a:pt x="9" y="32"/>
                    <a:pt x="12" y="34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2"/>
                    <a:pt x="70" y="29"/>
                    <a:pt x="70" y="26"/>
                  </a:cubicBezTo>
                  <a:cubicBezTo>
                    <a:pt x="71" y="23"/>
                    <a:pt x="71" y="21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9" y="15"/>
                    <a:pt x="68" y="13"/>
                    <a:pt x="66" y="11"/>
                  </a:cubicBezTo>
                  <a:cubicBezTo>
                    <a:pt x="64" y="9"/>
                    <a:pt x="61" y="7"/>
                    <a:pt x="58" y="6"/>
                  </a:cubicBezTo>
                  <a:cubicBezTo>
                    <a:pt x="55" y="5"/>
                    <a:pt x="52" y="5"/>
                    <a:pt x="50" y="6"/>
                  </a:cubicBezTo>
                  <a:cubicBezTo>
                    <a:pt x="47" y="7"/>
                    <a:pt x="44" y="8"/>
                    <a:pt x="42" y="10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9" name="Freeform 15"/>
            <p:cNvSpPr>
              <a:spLocks noEditPoints="1"/>
            </p:cNvSpPr>
            <p:nvPr/>
          </p:nvSpPr>
          <p:spPr bwMode="auto">
            <a:xfrm>
              <a:off x="3230564" y="3220698"/>
              <a:ext cx="238125" cy="242888"/>
            </a:xfrm>
            <a:custGeom>
              <a:avLst/>
              <a:gdLst>
                <a:gd name="T0" fmla="*/ 47 w 75"/>
                <a:gd name="T1" fmla="*/ 0 h 76"/>
                <a:gd name="T2" fmla="*/ 48 w 75"/>
                <a:gd name="T3" fmla="*/ 0 h 76"/>
                <a:gd name="T4" fmla="*/ 54 w 75"/>
                <a:gd name="T5" fmla="*/ 3 h 76"/>
                <a:gd name="T6" fmla="*/ 51 w 75"/>
                <a:gd name="T7" fmla="*/ 6 h 76"/>
                <a:gd name="T8" fmla="*/ 73 w 75"/>
                <a:gd name="T9" fmla="*/ 68 h 76"/>
                <a:gd name="T10" fmla="*/ 68 w 75"/>
                <a:gd name="T11" fmla="*/ 76 h 76"/>
                <a:gd name="T12" fmla="*/ 6 w 75"/>
                <a:gd name="T13" fmla="*/ 76 h 76"/>
                <a:gd name="T14" fmla="*/ 2 w 75"/>
                <a:gd name="T15" fmla="*/ 68 h 76"/>
                <a:gd name="T16" fmla="*/ 24 w 75"/>
                <a:gd name="T17" fmla="*/ 6 h 76"/>
                <a:gd name="T18" fmla="*/ 20 w 75"/>
                <a:gd name="T19" fmla="*/ 3 h 76"/>
                <a:gd name="T20" fmla="*/ 27 w 75"/>
                <a:gd name="T21" fmla="*/ 0 h 76"/>
                <a:gd name="T22" fmla="*/ 27 w 75"/>
                <a:gd name="T23" fmla="*/ 0 h 76"/>
                <a:gd name="T24" fmla="*/ 19 w 75"/>
                <a:gd name="T25" fmla="*/ 61 h 76"/>
                <a:gd name="T26" fmla="*/ 21 w 75"/>
                <a:gd name="T27" fmla="*/ 63 h 76"/>
                <a:gd name="T28" fmla="*/ 17 w 75"/>
                <a:gd name="T29" fmla="*/ 63 h 76"/>
                <a:gd name="T30" fmla="*/ 28 w 75"/>
                <a:gd name="T31" fmla="*/ 56 h 76"/>
                <a:gd name="T32" fmla="*/ 30 w 75"/>
                <a:gd name="T33" fmla="*/ 58 h 76"/>
                <a:gd name="T34" fmla="*/ 26 w 75"/>
                <a:gd name="T35" fmla="*/ 58 h 76"/>
                <a:gd name="T36" fmla="*/ 26 w 75"/>
                <a:gd name="T37" fmla="*/ 45 h 76"/>
                <a:gd name="T38" fmla="*/ 27 w 75"/>
                <a:gd name="T39" fmla="*/ 46 h 76"/>
                <a:gd name="T40" fmla="*/ 24 w 75"/>
                <a:gd name="T41" fmla="*/ 46 h 76"/>
                <a:gd name="T42" fmla="*/ 26 w 75"/>
                <a:gd name="T43" fmla="*/ 62 h 76"/>
                <a:gd name="T44" fmla="*/ 29 w 75"/>
                <a:gd name="T45" fmla="*/ 65 h 76"/>
                <a:gd name="T46" fmla="*/ 23 w 75"/>
                <a:gd name="T47" fmla="*/ 65 h 76"/>
                <a:gd name="T48" fmla="*/ 22 w 75"/>
                <a:gd name="T49" fmla="*/ 51 h 76"/>
                <a:gd name="T50" fmla="*/ 25 w 75"/>
                <a:gd name="T51" fmla="*/ 54 h 76"/>
                <a:gd name="T52" fmla="*/ 19 w 75"/>
                <a:gd name="T53" fmla="*/ 54 h 76"/>
                <a:gd name="T54" fmla="*/ 26 w 75"/>
                <a:gd name="T55" fmla="*/ 38 h 76"/>
                <a:gd name="T56" fmla="*/ 49 w 75"/>
                <a:gd name="T57" fmla="*/ 38 h 76"/>
                <a:gd name="T58" fmla="*/ 45 w 75"/>
                <a:gd name="T59" fmla="*/ 30 h 76"/>
                <a:gd name="T60" fmla="*/ 30 w 75"/>
                <a:gd name="T61" fmla="*/ 6 h 76"/>
                <a:gd name="T62" fmla="*/ 30 w 75"/>
                <a:gd name="T63" fmla="*/ 30 h 76"/>
                <a:gd name="T64" fmla="*/ 26 w 75"/>
                <a:gd name="T65" fmla="*/ 38 h 76"/>
                <a:gd name="T66" fmla="*/ 51 w 75"/>
                <a:gd name="T67" fmla="*/ 41 h 76"/>
                <a:gd name="T68" fmla="*/ 7 w 75"/>
                <a:gd name="T69" fmla="*/ 70 h 76"/>
                <a:gd name="T70" fmla="*/ 51 w 75"/>
                <a:gd name="T71" fmla="*/ 41 h 76"/>
                <a:gd name="T72" fmla="*/ 34 w 75"/>
                <a:gd name="T73" fmla="*/ 64 h 76"/>
                <a:gd name="T74" fmla="*/ 34 w 75"/>
                <a:gd name="T75" fmla="*/ 61 h 76"/>
                <a:gd name="T76" fmla="*/ 42 w 75"/>
                <a:gd name="T77" fmla="*/ 63 h 76"/>
                <a:gd name="T78" fmla="*/ 34 w 75"/>
                <a:gd name="T79" fmla="*/ 64 h 76"/>
                <a:gd name="T80" fmla="*/ 36 w 75"/>
                <a:gd name="T81" fmla="*/ 55 h 76"/>
                <a:gd name="T82" fmla="*/ 36 w 75"/>
                <a:gd name="T83" fmla="*/ 52 h 76"/>
                <a:gd name="T84" fmla="*/ 40 w 75"/>
                <a:gd name="T85" fmla="*/ 53 h 76"/>
                <a:gd name="T86" fmla="*/ 36 w 75"/>
                <a:gd name="T87" fmla="*/ 55 h 76"/>
                <a:gd name="T88" fmla="*/ 36 w 75"/>
                <a:gd name="T89" fmla="*/ 36 h 76"/>
                <a:gd name="T90" fmla="*/ 36 w 75"/>
                <a:gd name="T91" fmla="*/ 33 h 76"/>
                <a:gd name="T92" fmla="*/ 40 w 75"/>
                <a:gd name="T93" fmla="*/ 35 h 76"/>
                <a:gd name="T94" fmla="*/ 36 w 75"/>
                <a:gd name="T95" fmla="*/ 36 h 76"/>
                <a:gd name="T96" fmla="*/ 34 w 75"/>
                <a:gd name="T97" fmla="*/ 46 h 76"/>
                <a:gd name="T98" fmla="*/ 34 w 75"/>
                <a:gd name="T99" fmla="*/ 42 h 76"/>
                <a:gd name="T100" fmla="*/ 42 w 75"/>
                <a:gd name="T101" fmla="*/ 44 h 76"/>
                <a:gd name="T102" fmla="*/ 34 w 75"/>
                <a:gd name="T103" fmla="*/ 46 h 76"/>
                <a:gd name="T104" fmla="*/ 34 w 75"/>
                <a:gd name="T105" fmla="*/ 27 h 76"/>
                <a:gd name="T106" fmla="*/ 34 w 75"/>
                <a:gd name="T107" fmla="*/ 24 h 76"/>
                <a:gd name="T108" fmla="*/ 42 w 75"/>
                <a:gd name="T109" fmla="*/ 25 h 76"/>
                <a:gd name="T110" fmla="*/ 34 w 75"/>
                <a:gd name="T111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" h="76">
                  <a:moveTo>
                    <a:pt x="28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4" y="1"/>
                    <a:pt x="54" y="3"/>
                  </a:cubicBezTo>
                  <a:cubicBezTo>
                    <a:pt x="54" y="4"/>
                    <a:pt x="53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5" y="72"/>
                    <a:pt x="72" y="76"/>
                    <a:pt x="68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2" y="76"/>
                    <a:pt x="0" y="72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0" y="4"/>
                    <a:pt x="20" y="3"/>
                  </a:cubicBezTo>
                  <a:cubicBezTo>
                    <a:pt x="20" y="1"/>
                    <a:pt x="22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9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0" y="61"/>
                    <a:pt x="21" y="62"/>
                    <a:pt x="21" y="63"/>
                  </a:cubicBezTo>
                  <a:cubicBezTo>
                    <a:pt x="21" y="64"/>
                    <a:pt x="20" y="65"/>
                    <a:pt x="19" y="65"/>
                  </a:cubicBezTo>
                  <a:cubicBezTo>
                    <a:pt x="18" y="65"/>
                    <a:pt x="17" y="64"/>
                    <a:pt x="17" y="63"/>
                  </a:cubicBezTo>
                  <a:cubicBezTo>
                    <a:pt x="17" y="62"/>
                    <a:pt x="18" y="61"/>
                    <a:pt x="19" y="61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6"/>
                  </a:cubicBezTo>
                  <a:cubicBezTo>
                    <a:pt x="29" y="56"/>
                    <a:pt x="30" y="57"/>
                    <a:pt x="30" y="58"/>
                  </a:cubicBezTo>
                  <a:cubicBezTo>
                    <a:pt x="30" y="59"/>
                    <a:pt x="29" y="60"/>
                    <a:pt x="28" y="60"/>
                  </a:cubicBezTo>
                  <a:cubicBezTo>
                    <a:pt x="27" y="60"/>
                    <a:pt x="26" y="59"/>
                    <a:pt x="26" y="58"/>
                  </a:cubicBezTo>
                  <a:cubicBezTo>
                    <a:pt x="26" y="57"/>
                    <a:pt x="27" y="56"/>
                    <a:pt x="28" y="56"/>
                  </a:cubicBezTo>
                  <a:close/>
                  <a:moveTo>
                    <a:pt x="26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7" y="45"/>
                    <a:pt x="27" y="46"/>
                  </a:cubicBezTo>
                  <a:cubicBezTo>
                    <a:pt x="27" y="47"/>
                    <a:pt x="26" y="48"/>
                    <a:pt x="26" y="48"/>
                  </a:cubicBezTo>
                  <a:cubicBezTo>
                    <a:pt x="25" y="48"/>
                    <a:pt x="24" y="47"/>
                    <a:pt x="24" y="46"/>
                  </a:cubicBezTo>
                  <a:cubicBezTo>
                    <a:pt x="24" y="45"/>
                    <a:pt x="25" y="45"/>
                    <a:pt x="26" y="45"/>
                  </a:cubicBezTo>
                  <a:close/>
                  <a:moveTo>
                    <a:pt x="26" y="62"/>
                  </a:moveTo>
                  <a:cubicBezTo>
                    <a:pt x="26" y="62"/>
                    <a:pt x="26" y="62"/>
                    <a:pt x="26" y="62"/>
                  </a:cubicBezTo>
                  <a:cubicBezTo>
                    <a:pt x="28" y="62"/>
                    <a:pt x="29" y="64"/>
                    <a:pt x="29" y="65"/>
                  </a:cubicBezTo>
                  <a:cubicBezTo>
                    <a:pt x="29" y="67"/>
                    <a:pt x="28" y="68"/>
                    <a:pt x="26" y="68"/>
                  </a:cubicBezTo>
                  <a:cubicBezTo>
                    <a:pt x="24" y="68"/>
                    <a:pt x="23" y="67"/>
                    <a:pt x="23" y="65"/>
                  </a:cubicBezTo>
                  <a:cubicBezTo>
                    <a:pt x="23" y="64"/>
                    <a:pt x="24" y="62"/>
                    <a:pt x="26" y="62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4" y="51"/>
                    <a:pt x="25" y="52"/>
                    <a:pt x="25" y="54"/>
                  </a:cubicBezTo>
                  <a:cubicBezTo>
                    <a:pt x="25" y="56"/>
                    <a:pt x="24" y="57"/>
                    <a:pt x="22" y="57"/>
                  </a:cubicBezTo>
                  <a:cubicBezTo>
                    <a:pt x="21" y="57"/>
                    <a:pt x="19" y="56"/>
                    <a:pt x="19" y="54"/>
                  </a:cubicBezTo>
                  <a:cubicBezTo>
                    <a:pt x="19" y="52"/>
                    <a:pt x="21" y="51"/>
                    <a:pt x="22" y="51"/>
                  </a:cubicBez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1"/>
                    <a:pt x="45" y="31"/>
                    <a:pt x="45" y="3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1"/>
                    <a:pt x="29" y="31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3" y="64"/>
                    <a:pt x="32" y="64"/>
                    <a:pt x="32" y="63"/>
                  </a:cubicBezTo>
                  <a:cubicBezTo>
                    <a:pt x="32" y="62"/>
                    <a:pt x="33" y="61"/>
                    <a:pt x="34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1" y="61"/>
                    <a:pt x="42" y="62"/>
                    <a:pt x="42" y="63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6" y="55"/>
                  </a:move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4" y="54"/>
                    <a:pt x="34" y="53"/>
                  </a:cubicBezTo>
                  <a:cubicBezTo>
                    <a:pt x="34" y="52"/>
                    <a:pt x="35" y="52"/>
                    <a:pt x="36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0" y="52"/>
                    <a:pt x="40" y="52"/>
                    <a:pt x="40" y="53"/>
                  </a:cubicBezTo>
                  <a:cubicBezTo>
                    <a:pt x="40" y="54"/>
                    <a:pt x="40" y="55"/>
                    <a:pt x="39" y="55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6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4" y="36"/>
                    <a:pt x="34" y="35"/>
                  </a:cubicBezTo>
                  <a:cubicBezTo>
                    <a:pt x="34" y="34"/>
                    <a:pt x="35" y="33"/>
                    <a:pt x="3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3"/>
                    <a:pt x="40" y="34"/>
                    <a:pt x="40" y="35"/>
                  </a:cubicBezTo>
                  <a:cubicBezTo>
                    <a:pt x="40" y="36"/>
                    <a:pt x="40" y="36"/>
                    <a:pt x="39" y="36"/>
                  </a:cubicBezTo>
                  <a:cubicBezTo>
                    <a:pt x="36" y="36"/>
                    <a:pt x="36" y="36"/>
                    <a:pt x="36" y="36"/>
                  </a:cubicBezTo>
                  <a:close/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2" y="45"/>
                    <a:pt x="32" y="44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1" y="42"/>
                    <a:pt x="42" y="43"/>
                    <a:pt x="42" y="44"/>
                  </a:cubicBezTo>
                  <a:cubicBezTo>
                    <a:pt x="42" y="45"/>
                    <a:pt x="41" y="46"/>
                    <a:pt x="40" y="46"/>
                  </a:cubicBezTo>
                  <a:cubicBezTo>
                    <a:pt x="34" y="46"/>
                    <a:pt x="34" y="46"/>
                    <a:pt x="34" y="46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2" y="24"/>
                    <a:pt x="33" y="24"/>
                    <a:pt x="34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2" y="24"/>
                    <a:pt x="42" y="25"/>
                  </a:cubicBezTo>
                  <a:cubicBezTo>
                    <a:pt x="42" y="26"/>
                    <a:pt x="41" y="27"/>
                    <a:pt x="40" y="27"/>
                  </a:cubicBezTo>
                  <a:cubicBezTo>
                    <a:pt x="34" y="27"/>
                    <a:pt x="34" y="27"/>
                    <a:pt x="3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0" name="Freeform 16"/>
            <p:cNvSpPr>
              <a:spLocks noEditPoints="1"/>
            </p:cNvSpPr>
            <p:nvPr/>
          </p:nvSpPr>
          <p:spPr bwMode="auto">
            <a:xfrm>
              <a:off x="1282701" y="1342686"/>
              <a:ext cx="246063" cy="246062"/>
            </a:xfrm>
            <a:custGeom>
              <a:avLst/>
              <a:gdLst>
                <a:gd name="T0" fmla="*/ 64 w 77"/>
                <a:gd name="T1" fmla="*/ 63 h 77"/>
                <a:gd name="T2" fmla="*/ 51 w 77"/>
                <a:gd name="T3" fmla="*/ 52 h 77"/>
                <a:gd name="T4" fmla="*/ 54 w 77"/>
                <a:gd name="T5" fmla="*/ 50 h 77"/>
                <a:gd name="T6" fmla="*/ 60 w 77"/>
                <a:gd name="T7" fmla="*/ 0 h 77"/>
                <a:gd name="T8" fmla="*/ 63 w 77"/>
                <a:gd name="T9" fmla="*/ 0 h 77"/>
                <a:gd name="T10" fmla="*/ 68 w 77"/>
                <a:gd name="T11" fmla="*/ 5 h 77"/>
                <a:gd name="T12" fmla="*/ 67 w 77"/>
                <a:gd name="T13" fmla="*/ 6 h 77"/>
                <a:gd name="T14" fmla="*/ 61 w 77"/>
                <a:gd name="T15" fmla="*/ 14 h 77"/>
                <a:gd name="T16" fmla="*/ 63 w 77"/>
                <a:gd name="T17" fmla="*/ 16 h 77"/>
                <a:gd name="T18" fmla="*/ 71 w 77"/>
                <a:gd name="T19" fmla="*/ 9 h 77"/>
                <a:gd name="T20" fmla="*/ 75 w 77"/>
                <a:gd name="T21" fmla="*/ 11 h 77"/>
                <a:gd name="T22" fmla="*/ 76 w 77"/>
                <a:gd name="T23" fmla="*/ 14 h 77"/>
                <a:gd name="T24" fmla="*/ 77 w 77"/>
                <a:gd name="T25" fmla="*/ 17 h 77"/>
                <a:gd name="T26" fmla="*/ 60 w 77"/>
                <a:gd name="T27" fmla="*/ 34 h 77"/>
                <a:gd name="T28" fmla="*/ 55 w 77"/>
                <a:gd name="T29" fmla="*/ 37 h 77"/>
                <a:gd name="T30" fmla="*/ 73 w 77"/>
                <a:gd name="T31" fmla="*/ 55 h 77"/>
                <a:gd name="T32" fmla="*/ 73 w 77"/>
                <a:gd name="T33" fmla="*/ 72 h 77"/>
                <a:gd name="T34" fmla="*/ 73 w 77"/>
                <a:gd name="T35" fmla="*/ 72 h 77"/>
                <a:gd name="T36" fmla="*/ 56 w 77"/>
                <a:gd name="T37" fmla="*/ 72 h 77"/>
                <a:gd name="T38" fmla="*/ 20 w 77"/>
                <a:gd name="T39" fmla="*/ 73 h 77"/>
                <a:gd name="T40" fmla="*/ 4 w 77"/>
                <a:gd name="T41" fmla="*/ 72 h 77"/>
                <a:gd name="T42" fmla="*/ 2 w 77"/>
                <a:gd name="T43" fmla="*/ 69 h 77"/>
                <a:gd name="T44" fmla="*/ 4 w 77"/>
                <a:gd name="T45" fmla="*/ 56 h 77"/>
                <a:gd name="T46" fmla="*/ 17 w 77"/>
                <a:gd name="T47" fmla="*/ 29 h 77"/>
                <a:gd name="T48" fmla="*/ 9 w 77"/>
                <a:gd name="T49" fmla="*/ 25 h 77"/>
                <a:gd name="T50" fmla="*/ 3 w 77"/>
                <a:gd name="T51" fmla="*/ 7 h 77"/>
                <a:gd name="T52" fmla="*/ 8 w 77"/>
                <a:gd name="T53" fmla="*/ 2 h 77"/>
                <a:gd name="T54" fmla="*/ 26 w 77"/>
                <a:gd name="T55" fmla="*/ 7 h 77"/>
                <a:gd name="T56" fmla="*/ 30 w 77"/>
                <a:gd name="T57" fmla="*/ 16 h 77"/>
                <a:gd name="T58" fmla="*/ 43 w 77"/>
                <a:gd name="T59" fmla="*/ 18 h 77"/>
                <a:gd name="T60" fmla="*/ 43 w 77"/>
                <a:gd name="T61" fmla="*/ 17 h 77"/>
                <a:gd name="T62" fmla="*/ 48 w 77"/>
                <a:gd name="T63" fmla="*/ 5 h 77"/>
                <a:gd name="T64" fmla="*/ 51 w 77"/>
                <a:gd name="T65" fmla="*/ 41 h 77"/>
                <a:gd name="T66" fmla="*/ 42 w 77"/>
                <a:gd name="T67" fmla="*/ 50 h 77"/>
                <a:gd name="T68" fmla="*/ 65 w 77"/>
                <a:gd name="T69" fmla="*/ 70 h 77"/>
                <a:gd name="T70" fmla="*/ 69 w 77"/>
                <a:gd name="T71" fmla="*/ 68 h 77"/>
                <a:gd name="T72" fmla="*/ 69 w 77"/>
                <a:gd name="T73" fmla="*/ 59 h 77"/>
                <a:gd name="T74" fmla="*/ 51 w 77"/>
                <a:gd name="T75" fmla="*/ 41 h 77"/>
                <a:gd name="T76" fmla="*/ 28 w 77"/>
                <a:gd name="T77" fmla="*/ 32 h 77"/>
                <a:gd name="T78" fmla="*/ 25 w 77"/>
                <a:gd name="T79" fmla="*/ 20 h 77"/>
                <a:gd name="T80" fmla="*/ 23 w 77"/>
                <a:gd name="T81" fmla="*/ 12 h 77"/>
                <a:gd name="T82" fmla="*/ 9 w 77"/>
                <a:gd name="T83" fmla="*/ 8 h 77"/>
                <a:gd name="T84" fmla="*/ 13 w 77"/>
                <a:gd name="T85" fmla="*/ 22 h 77"/>
                <a:gd name="T86" fmla="*/ 21 w 77"/>
                <a:gd name="T87" fmla="*/ 24 h 77"/>
                <a:gd name="T88" fmla="*/ 59 w 77"/>
                <a:gd name="T89" fmla="*/ 6 h 77"/>
                <a:gd name="T90" fmla="*/ 52 w 77"/>
                <a:gd name="T91" fmla="*/ 9 h 77"/>
                <a:gd name="T92" fmla="*/ 48 w 77"/>
                <a:gd name="T93" fmla="*/ 17 h 77"/>
                <a:gd name="T94" fmla="*/ 48 w 77"/>
                <a:gd name="T95" fmla="*/ 18 h 77"/>
                <a:gd name="T96" fmla="*/ 48 w 77"/>
                <a:gd name="T97" fmla="*/ 19 h 77"/>
                <a:gd name="T98" fmla="*/ 8 w 77"/>
                <a:gd name="T99" fmla="*/ 61 h 77"/>
                <a:gd name="T100" fmla="*/ 7 w 77"/>
                <a:gd name="T101" fmla="*/ 66 h 77"/>
                <a:gd name="T102" fmla="*/ 10 w 77"/>
                <a:gd name="T103" fmla="*/ 70 h 77"/>
                <a:gd name="T104" fmla="*/ 36 w 77"/>
                <a:gd name="T105" fmla="*/ 48 h 77"/>
                <a:gd name="T106" fmla="*/ 49 w 77"/>
                <a:gd name="T107" fmla="*/ 35 h 77"/>
                <a:gd name="T108" fmla="*/ 55 w 77"/>
                <a:gd name="T109" fmla="*/ 29 h 77"/>
                <a:gd name="T110" fmla="*/ 58 w 77"/>
                <a:gd name="T111" fmla="*/ 28 h 77"/>
                <a:gd name="T112" fmla="*/ 60 w 77"/>
                <a:gd name="T113" fmla="*/ 28 h 77"/>
                <a:gd name="T114" fmla="*/ 68 w 77"/>
                <a:gd name="T115" fmla="*/ 25 h 77"/>
                <a:gd name="T116" fmla="*/ 67 w 77"/>
                <a:gd name="T117" fmla="*/ 21 h 77"/>
                <a:gd name="T118" fmla="*/ 61 w 77"/>
                <a:gd name="T119" fmla="*/ 21 h 77"/>
                <a:gd name="T120" fmla="*/ 56 w 77"/>
                <a:gd name="T121" fmla="*/ 18 h 77"/>
                <a:gd name="T122" fmla="*/ 54 w 77"/>
                <a:gd name="T123" fmla="*/ 13 h 77"/>
                <a:gd name="T124" fmla="*/ 59 w 77"/>
                <a:gd name="T12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77">
                  <a:moveTo>
                    <a:pt x="64" y="60"/>
                  </a:moveTo>
                  <a:cubicBezTo>
                    <a:pt x="65" y="61"/>
                    <a:pt x="65" y="62"/>
                    <a:pt x="64" y="63"/>
                  </a:cubicBezTo>
                  <a:cubicBezTo>
                    <a:pt x="64" y="64"/>
                    <a:pt x="63" y="64"/>
                    <a:pt x="62" y="6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0" y="51"/>
                    <a:pt x="50" y="50"/>
                    <a:pt x="51" y="50"/>
                  </a:cubicBezTo>
                  <a:cubicBezTo>
                    <a:pt x="52" y="49"/>
                    <a:pt x="53" y="49"/>
                    <a:pt x="54" y="50"/>
                  </a:cubicBezTo>
                  <a:cubicBezTo>
                    <a:pt x="64" y="60"/>
                    <a:pt x="64" y="60"/>
                    <a:pt x="64" y="60"/>
                  </a:cubicBezTo>
                  <a:close/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1" y="0"/>
                    <a:pt x="62" y="0"/>
                    <a:pt x="63" y="0"/>
                  </a:cubicBezTo>
                  <a:cubicBezTo>
                    <a:pt x="64" y="0"/>
                    <a:pt x="65" y="1"/>
                    <a:pt x="66" y="1"/>
                  </a:cubicBezTo>
                  <a:cubicBezTo>
                    <a:pt x="68" y="2"/>
                    <a:pt x="68" y="4"/>
                    <a:pt x="68" y="5"/>
                  </a:cubicBezTo>
                  <a:cubicBezTo>
                    <a:pt x="68" y="5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5" y="8"/>
                    <a:pt x="63" y="10"/>
                    <a:pt x="61" y="13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6" y="14"/>
                    <a:pt x="68" y="12"/>
                    <a:pt x="71" y="9"/>
                  </a:cubicBezTo>
                  <a:cubicBezTo>
                    <a:pt x="72" y="8"/>
                    <a:pt x="74" y="8"/>
                    <a:pt x="75" y="9"/>
                  </a:cubicBezTo>
                  <a:cubicBezTo>
                    <a:pt x="75" y="10"/>
                    <a:pt x="75" y="10"/>
                    <a:pt x="75" y="11"/>
                  </a:cubicBezTo>
                  <a:cubicBezTo>
                    <a:pt x="76" y="12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7" y="17"/>
                  </a:cubicBezTo>
                  <a:cubicBezTo>
                    <a:pt x="77" y="22"/>
                    <a:pt x="75" y="26"/>
                    <a:pt x="72" y="29"/>
                  </a:cubicBezTo>
                  <a:cubicBezTo>
                    <a:pt x="69" y="32"/>
                    <a:pt x="64" y="34"/>
                    <a:pt x="60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6" y="58"/>
                    <a:pt x="77" y="61"/>
                    <a:pt x="77" y="64"/>
                  </a:cubicBezTo>
                  <a:cubicBezTo>
                    <a:pt x="77" y="67"/>
                    <a:pt x="76" y="70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1" y="74"/>
                    <a:pt x="68" y="76"/>
                    <a:pt x="65" y="76"/>
                  </a:cubicBezTo>
                  <a:cubicBezTo>
                    <a:pt x="62" y="76"/>
                    <a:pt x="58" y="74"/>
                    <a:pt x="56" y="7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6" y="76"/>
                    <a:pt x="12" y="77"/>
                    <a:pt x="8" y="75"/>
                  </a:cubicBezTo>
                  <a:cubicBezTo>
                    <a:pt x="7" y="74"/>
                    <a:pt x="5" y="74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1"/>
                    <a:pt x="2" y="70"/>
                    <a:pt x="2" y="69"/>
                  </a:cubicBezTo>
                  <a:cubicBezTo>
                    <a:pt x="0" y="65"/>
                    <a:pt x="0" y="60"/>
                    <a:pt x="4" y="57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9" y="26"/>
                    <a:pt x="9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3" y="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8" y="8"/>
                    <a:pt x="28" y="9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2"/>
                    <a:pt x="44" y="8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51" y="2"/>
                    <a:pt x="55" y="0"/>
                    <a:pt x="60" y="0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1" y="69"/>
                    <a:pt x="63" y="70"/>
                    <a:pt x="65" y="70"/>
                  </a:cubicBezTo>
                  <a:cubicBezTo>
                    <a:pt x="66" y="70"/>
                    <a:pt x="68" y="69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0" y="67"/>
                    <a:pt x="71" y="65"/>
                    <a:pt x="71" y="64"/>
                  </a:cubicBezTo>
                  <a:cubicBezTo>
                    <a:pt x="71" y="62"/>
                    <a:pt x="70" y="61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6" y="6"/>
                    <a:pt x="54" y="7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11"/>
                    <a:pt x="48" y="14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8" y="20"/>
                    <a:pt x="48" y="2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6" y="62"/>
                    <a:pt x="6" y="65"/>
                    <a:pt x="7" y="66"/>
                  </a:cubicBezTo>
                  <a:cubicBezTo>
                    <a:pt x="7" y="67"/>
                    <a:pt x="8" y="68"/>
                    <a:pt x="8" y="68"/>
                  </a:cubicBezTo>
                  <a:cubicBezTo>
                    <a:pt x="9" y="69"/>
                    <a:pt x="10" y="69"/>
                    <a:pt x="10" y="70"/>
                  </a:cubicBezTo>
                  <a:cubicBezTo>
                    <a:pt x="12" y="70"/>
                    <a:pt x="14" y="70"/>
                    <a:pt x="16" y="6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8"/>
                    <a:pt x="57" y="28"/>
                    <a:pt x="58" y="28"/>
                  </a:cubicBezTo>
                  <a:cubicBezTo>
                    <a:pt x="58" y="28"/>
                    <a:pt x="58" y="28"/>
                    <a:pt x="59" y="28"/>
                  </a:cubicBezTo>
                  <a:cubicBezTo>
                    <a:pt x="59" y="28"/>
                    <a:pt x="59" y="28"/>
                    <a:pt x="60" y="28"/>
                  </a:cubicBezTo>
                  <a:cubicBezTo>
                    <a:pt x="63" y="28"/>
                    <a:pt x="66" y="27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9" y="23"/>
                    <a:pt x="71" y="20"/>
                    <a:pt x="71" y="17"/>
                  </a:cubicBezTo>
                  <a:cubicBezTo>
                    <a:pt x="70" y="19"/>
                    <a:pt x="68" y="20"/>
                    <a:pt x="67" y="21"/>
                  </a:cubicBezTo>
                  <a:cubicBezTo>
                    <a:pt x="66" y="22"/>
                    <a:pt x="65" y="22"/>
                    <a:pt x="64" y="22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7" y="20"/>
                    <a:pt x="56" y="20"/>
                    <a:pt x="56" y="18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2"/>
                    <a:pt x="54" y="10"/>
                    <a:pt x="55" y="10"/>
                  </a:cubicBezTo>
                  <a:cubicBezTo>
                    <a:pt x="57" y="8"/>
                    <a:pt x="58" y="7"/>
                    <a:pt x="5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1" name="Freeform 17"/>
            <p:cNvSpPr>
              <a:spLocks noEditPoints="1"/>
            </p:cNvSpPr>
            <p:nvPr/>
          </p:nvSpPr>
          <p:spPr bwMode="auto">
            <a:xfrm>
              <a:off x="5200651" y="1342686"/>
              <a:ext cx="238125" cy="246062"/>
            </a:xfrm>
            <a:custGeom>
              <a:avLst/>
              <a:gdLst>
                <a:gd name="T0" fmla="*/ 38 w 75"/>
                <a:gd name="T1" fmla="*/ 20 h 77"/>
                <a:gd name="T2" fmla="*/ 55 w 75"/>
                <a:gd name="T3" fmla="*/ 38 h 77"/>
                <a:gd name="T4" fmla="*/ 60 w 75"/>
                <a:gd name="T5" fmla="*/ 34 h 77"/>
                <a:gd name="T6" fmla="*/ 42 w 75"/>
                <a:gd name="T7" fmla="*/ 16 h 77"/>
                <a:gd name="T8" fmla="*/ 38 w 75"/>
                <a:gd name="T9" fmla="*/ 20 h 77"/>
                <a:gd name="T10" fmla="*/ 53 w 75"/>
                <a:gd name="T11" fmla="*/ 40 h 77"/>
                <a:gd name="T12" fmla="*/ 53 w 75"/>
                <a:gd name="T13" fmla="*/ 40 h 77"/>
                <a:gd name="T14" fmla="*/ 35 w 75"/>
                <a:gd name="T15" fmla="*/ 23 h 77"/>
                <a:gd name="T16" fmla="*/ 13 w 75"/>
                <a:gd name="T17" fmla="*/ 45 h 77"/>
                <a:gd name="T18" fmla="*/ 30 w 75"/>
                <a:gd name="T19" fmla="*/ 63 h 77"/>
                <a:gd name="T20" fmla="*/ 53 w 75"/>
                <a:gd name="T21" fmla="*/ 40 h 77"/>
                <a:gd name="T22" fmla="*/ 45 w 75"/>
                <a:gd name="T23" fmla="*/ 5 h 77"/>
                <a:gd name="T24" fmla="*/ 45 w 75"/>
                <a:gd name="T25" fmla="*/ 5 h 77"/>
                <a:gd name="T26" fmla="*/ 57 w 75"/>
                <a:gd name="T27" fmla="*/ 1 h 77"/>
                <a:gd name="T28" fmla="*/ 75 w 75"/>
                <a:gd name="T29" fmla="*/ 19 h 77"/>
                <a:gd name="T30" fmla="*/ 70 w 75"/>
                <a:gd name="T31" fmla="*/ 32 h 77"/>
                <a:gd name="T32" fmla="*/ 33 w 75"/>
                <a:gd name="T33" fmla="*/ 68 h 77"/>
                <a:gd name="T34" fmla="*/ 23 w 75"/>
                <a:gd name="T35" fmla="*/ 73 h 77"/>
                <a:gd name="T36" fmla="*/ 14 w 75"/>
                <a:gd name="T37" fmla="*/ 72 h 77"/>
                <a:gd name="T38" fmla="*/ 13 w 75"/>
                <a:gd name="T39" fmla="*/ 73 h 77"/>
                <a:gd name="T40" fmla="*/ 13 w 75"/>
                <a:gd name="T41" fmla="*/ 73 h 77"/>
                <a:gd name="T42" fmla="*/ 13 w 75"/>
                <a:gd name="T43" fmla="*/ 73 h 77"/>
                <a:gd name="T44" fmla="*/ 1 w 75"/>
                <a:gd name="T45" fmla="*/ 71 h 77"/>
                <a:gd name="T46" fmla="*/ 3 w 75"/>
                <a:gd name="T47" fmla="*/ 63 h 77"/>
                <a:gd name="T48" fmla="*/ 4 w 75"/>
                <a:gd name="T49" fmla="*/ 62 h 77"/>
                <a:gd name="T50" fmla="*/ 3 w 75"/>
                <a:gd name="T51" fmla="*/ 53 h 77"/>
                <a:gd name="T52" fmla="*/ 8 w 75"/>
                <a:gd name="T53" fmla="*/ 42 h 77"/>
                <a:gd name="T54" fmla="*/ 43 w 75"/>
                <a:gd name="T55" fmla="*/ 7 h 77"/>
                <a:gd name="T56" fmla="*/ 40 w 75"/>
                <a:gd name="T57" fmla="*/ 5 h 77"/>
                <a:gd name="T58" fmla="*/ 21 w 75"/>
                <a:gd name="T59" fmla="*/ 25 h 77"/>
                <a:gd name="T60" fmla="*/ 18 w 75"/>
                <a:gd name="T61" fmla="*/ 25 h 77"/>
                <a:gd name="T62" fmla="*/ 18 w 75"/>
                <a:gd name="T63" fmla="*/ 22 h 77"/>
                <a:gd name="T64" fmla="*/ 39 w 75"/>
                <a:gd name="T65" fmla="*/ 1 h 77"/>
                <a:gd name="T66" fmla="*/ 41 w 75"/>
                <a:gd name="T67" fmla="*/ 1 h 77"/>
                <a:gd name="T68" fmla="*/ 45 w 75"/>
                <a:gd name="T69" fmla="*/ 5 h 77"/>
                <a:gd name="T70" fmla="*/ 57 w 75"/>
                <a:gd name="T71" fmla="*/ 7 h 77"/>
                <a:gd name="T72" fmla="*/ 57 w 75"/>
                <a:gd name="T73" fmla="*/ 7 h 77"/>
                <a:gd name="T74" fmla="*/ 48 w 75"/>
                <a:gd name="T75" fmla="*/ 10 h 77"/>
                <a:gd name="T76" fmla="*/ 48 w 75"/>
                <a:gd name="T77" fmla="*/ 10 h 77"/>
                <a:gd name="T78" fmla="*/ 45 w 75"/>
                <a:gd name="T79" fmla="*/ 14 h 77"/>
                <a:gd name="T80" fmla="*/ 62 w 75"/>
                <a:gd name="T81" fmla="*/ 31 h 77"/>
                <a:gd name="T82" fmla="*/ 66 w 75"/>
                <a:gd name="T83" fmla="*/ 28 h 77"/>
                <a:gd name="T84" fmla="*/ 69 w 75"/>
                <a:gd name="T85" fmla="*/ 19 h 77"/>
                <a:gd name="T86" fmla="*/ 57 w 75"/>
                <a:gd name="T87" fmla="*/ 7 h 77"/>
                <a:gd name="T88" fmla="*/ 11 w 75"/>
                <a:gd name="T89" fmla="*/ 48 h 77"/>
                <a:gd name="T90" fmla="*/ 11 w 75"/>
                <a:gd name="T91" fmla="*/ 48 h 77"/>
                <a:gd name="T92" fmla="*/ 8 w 75"/>
                <a:gd name="T93" fmla="*/ 54 h 77"/>
                <a:gd name="T94" fmla="*/ 10 w 75"/>
                <a:gd name="T95" fmla="*/ 61 h 77"/>
                <a:gd name="T96" fmla="*/ 9 w 75"/>
                <a:gd name="T97" fmla="*/ 65 h 77"/>
                <a:gd name="T98" fmla="*/ 7 w 75"/>
                <a:gd name="T99" fmla="*/ 67 h 77"/>
                <a:gd name="T100" fmla="*/ 7 w 75"/>
                <a:gd name="T101" fmla="*/ 67 h 77"/>
                <a:gd name="T102" fmla="*/ 9 w 75"/>
                <a:gd name="T103" fmla="*/ 69 h 77"/>
                <a:gd name="T104" fmla="*/ 11 w 75"/>
                <a:gd name="T105" fmla="*/ 67 h 77"/>
                <a:gd name="T106" fmla="*/ 15 w 75"/>
                <a:gd name="T107" fmla="*/ 66 h 77"/>
                <a:gd name="T108" fmla="*/ 22 w 75"/>
                <a:gd name="T109" fmla="*/ 67 h 77"/>
                <a:gd name="T110" fmla="*/ 28 w 75"/>
                <a:gd name="T111" fmla="*/ 65 h 77"/>
                <a:gd name="T112" fmla="*/ 11 w 75"/>
                <a:gd name="T113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" h="77">
                  <a:moveTo>
                    <a:pt x="38" y="20"/>
                  </a:moveTo>
                  <a:cubicBezTo>
                    <a:pt x="55" y="38"/>
                    <a:pt x="55" y="38"/>
                    <a:pt x="55" y="38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53" y="40"/>
                  </a:moveTo>
                  <a:cubicBezTo>
                    <a:pt x="53" y="40"/>
                    <a:pt x="53" y="40"/>
                    <a:pt x="53" y="40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53" y="40"/>
                    <a:pt x="53" y="40"/>
                    <a:pt x="53" y="40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9" y="2"/>
                    <a:pt x="53" y="1"/>
                    <a:pt x="57" y="1"/>
                  </a:cubicBezTo>
                  <a:cubicBezTo>
                    <a:pt x="67" y="1"/>
                    <a:pt x="75" y="9"/>
                    <a:pt x="75" y="19"/>
                  </a:cubicBezTo>
                  <a:cubicBezTo>
                    <a:pt x="75" y="24"/>
                    <a:pt x="73" y="28"/>
                    <a:pt x="70" y="32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0" y="71"/>
                    <a:pt x="27" y="73"/>
                    <a:pt x="23" y="73"/>
                  </a:cubicBezTo>
                  <a:cubicBezTo>
                    <a:pt x="20" y="74"/>
                    <a:pt x="17" y="73"/>
                    <a:pt x="14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9" y="77"/>
                    <a:pt x="3" y="75"/>
                    <a:pt x="1" y="71"/>
                  </a:cubicBezTo>
                  <a:cubicBezTo>
                    <a:pt x="0" y="68"/>
                    <a:pt x="0" y="65"/>
                    <a:pt x="3" y="63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2" y="59"/>
                    <a:pt x="2" y="56"/>
                    <a:pt x="3" y="53"/>
                  </a:cubicBezTo>
                  <a:cubicBezTo>
                    <a:pt x="3" y="49"/>
                    <a:pt x="5" y="45"/>
                    <a:pt x="8" y="42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5"/>
                    <a:pt x="18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1" y="1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57" y="7"/>
                  </a:moveTo>
                  <a:cubicBezTo>
                    <a:pt x="57" y="7"/>
                    <a:pt x="57" y="7"/>
                    <a:pt x="57" y="7"/>
                  </a:cubicBezTo>
                  <a:cubicBezTo>
                    <a:pt x="54" y="7"/>
                    <a:pt x="51" y="8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5"/>
                    <a:pt x="69" y="22"/>
                    <a:pt x="69" y="19"/>
                  </a:cubicBezTo>
                  <a:cubicBezTo>
                    <a:pt x="69" y="12"/>
                    <a:pt x="64" y="7"/>
                    <a:pt x="57" y="7"/>
                  </a:cubicBezTo>
                  <a:close/>
                  <a:moveTo>
                    <a:pt x="11" y="48"/>
                  </a:moveTo>
                  <a:cubicBezTo>
                    <a:pt x="11" y="48"/>
                    <a:pt x="11" y="48"/>
                    <a:pt x="11" y="48"/>
                  </a:cubicBezTo>
                  <a:cubicBezTo>
                    <a:pt x="9" y="50"/>
                    <a:pt x="9" y="52"/>
                    <a:pt x="8" y="54"/>
                  </a:cubicBezTo>
                  <a:cubicBezTo>
                    <a:pt x="8" y="56"/>
                    <a:pt x="8" y="59"/>
                    <a:pt x="10" y="61"/>
                  </a:cubicBezTo>
                  <a:cubicBezTo>
                    <a:pt x="10" y="62"/>
                    <a:pt x="10" y="64"/>
                    <a:pt x="9" y="65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8"/>
                    <a:pt x="7" y="70"/>
                    <a:pt x="9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6"/>
                    <a:pt x="13" y="65"/>
                    <a:pt x="15" y="66"/>
                  </a:cubicBezTo>
                  <a:cubicBezTo>
                    <a:pt x="17" y="67"/>
                    <a:pt x="20" y="68"/>
                    <a:pt x="22" y="67"/>
                  </a:cubicBezTo>
                  <a:cubicBezTo>
                    <a:pt x="24" y="67"/>
                    <a:pt x="26" y="66"/>
                    <a:pt x="28" y="65"/>
                  </a:cubicBezTo>
                  <a:cubicBezTo>
                    <a:pt x="11" y="48"/>
                    <a:pt x="11" y="48"/>
                    <a:pt x="1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415925" y="2957173"/>
              <a:ext cx="201295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EF6541"/>
                  </a:solidFill>
                </a:rPr>
                <a:t>TOPIC HEADER HERE</a:t>
              </a:r>
              <a:endParaRPr lang="en-US" altLang="zh-CN" sz="800">
                <a:solidFill>
                  <a:srgbClr val="EF6541"/>
                </a:solidFill>
              </a:endParaRP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1068389" y="1876087"/>
              <a:ext cx="714375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chemeClr val="bg1"/>
                  </a:solidFill>
                </a:rPr>
                <a:t>2010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6884" name="Rectangle 20"/>
            <p:cNvSpPr>
              <a:spLocks noChangeArrowheads="1"/>
            </p:cNvSpPr>
            <p:nvPr/>
          </p:nvSpPr>
          <p:spPr bwMode="auto">
            <a:xfrm>
              <a:off x="4341813" y="2957173"/>
              <a:ext cx="201295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EF6541"/>
                  </a:solidFill>
                </a:rPr>
                <a:t>TOPIC HEADER HERE</a:t>
              </a:r>
              <a:endParaRPr lang="en-US" altLang="zh-CN" sz="800">
                <a:solidFill>
                  <a:srgbClr val="EF6541"/>
                </a:solidFill>
              </a:endParaRP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36885" name="Rectangle 21"/>
            <p:cNvSpPr>
              <a:spLocks noChangeArrowheads="1"/>
            </p:cNvSpPr>
            <p:nvPr/>
          </p:nvSpPr>
          <p:spPr bwMode="auto">
            <a:xfrm>
              <a:off x="4970464" y="1876087"/>
              <a:ext cx="714375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chemeClr val="bg1"/>
                  </a:solidFill>
                </a:rPr>
                <a:t>2012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6886" name="Rectangle 22"/>
            <p:cNvSpPr>
              <a:spLocks noChangeArrowheads="1"/>
            </p:cNvSpPr>
            <p:nvPr/>
          </p:nvSpPr>
          <p:spPr bwMode="auto">
            <a:xfrm>
              <a:off x="2987676" y="2684124"/>
              <a:ext cx="714375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chemeClr val="bg1"/>
                  </a:solidFill>
                </a:rPr>
                <a:t>2011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6887" name="Rectangle 23"/>
            <p:cNvSpPr>
              <a:spLocks noChangeArrowheads="1"/>
            </p:cNvSpPr>
            <p:nvPr/>
          </p:nvSpPr>
          <p:spPr bwMode="auto">
            <a:xfrm>
              <a:off x="2335213" y="1107736"/>
              <a:ext cx="201295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EF6541"/>
                  </a:solidFill>
                </a:rPr>
                <a:t>TOPIC HEADER HERE</a:t>
              </a:r>
              <a:endParaRPr lang="en-US" altLang="zh-CN" sz="800">
                <a:solidFill>
                  <a:srgbClr val="EF6541"/>
                </a:solidFill>
              </a:endParaRP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65211" y="2808630"/>
            <a:ext cx="2043112" cy="1601787"/>
            <a:chOff x="4665211" y="2808630"/>
            <a:chExt cx="2043112" cy="1601787"/>
          </a:xfrm>
        </p:grpSpPr>
        <p:sp>
          <p:nvSpPr>
            <p:cNvPr id="26633" name="Rectangle 9" descr="Money"/>
            <p:cNvSpPr>
              <a:spLocks noChangeArrowheads="1"/>
            </p:cNvSpPr>
            <p:nvPr/>
          </p:nvSpPr>
          <p:spPr bwMode="auto">
            <a:xfrm>
              <a:off x="4665211" y="2808630"/>
              <a:ext cx="1747837" cy="1601787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6120948" y="3315042"/>
              <a:ext cx="587375" cy="587375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Freeform 15"/>
            <p:cNvSpPr>
              <a:spLocks noEditPoints="1"/>
            </p:cNvSpPr>
            <p:nvPr/>
          </p:nvSpPr>
          <p:spPr bwMode="auto">
            <a:xfrm>
              <a:off x="6298748" y="3513479"/>
              <a:ext cx="231775" cy="190500"/>
            </a:xfrm>
            <a:custGeom>
              <a:avLst/>
              <a:gdLst>
                <a:gd name="T0" fmla="*/ 0 w 111"/>
                <a:gd name="T1" fmla="*/ 72 h 91"/>
                <a:gd name="T2" fmla="*/ 11 w 111"/>
                <a:gd name="T3" fmla="*/ 67 h 91"/>
                <a:gd name="T4" fmla="*/ 38 w 111"/>
                <a:gd name="T5" fmla="*/ 49 h 91"/>
                <a:gd name="T6" fmla="*/ 44 w 111"/>
                <a:gd name="T7" fmla="*/ 57 h 91"/>
                <a:gd name="T8" fmla="*/ 11 w 111"/>
                <a:gd name="T9" fmla="*/ 77 h 91"/>
                <a:gd name="T10" fmla="*/ 110 w 111"/>
                <a:gd name="T11" fmla="*/ 21 h 91"/>
                <a:gd name="T12" fmla="*/ 102 w 111"/>
                <a:gd name="T13" fmla="*/ 28 h 91"/>
                <a:gd name="T14" fmla="*/ 90 w 111"/>
                <a:gd name="T15" fmla="*/ 36 h 91"/>
                <a:gd name="T16" fmla="*/ 89 w 111"/>
                <a:gd name="T17" fmla="*/ 23 h 91"/>
                <a:gd name="T18" fmla="*/ 78 w 111"/>
                <a:gd name="T19" fmla="*/ 23 h 91"/>
                <a:gd name="T20" fmla="*/ 55 w 111"/>
                <a:gd name="T21" fmla="*/ 40 h 91"/>
                <a:gd name="T22" fmla="*/ 78 w 111"/>
                <a:gd name="T23" fmla="*/ 14 h 91"/>
                <a:gd name="T24" fmla="*/ 89 w 111"/>
                <a:gd name="T25" fmla="*/ 14 h 91"/>
                <a:gd name="T26" fmla="*/ 92 w 111"/>
                <a:gd name="T27" fmla="*/ 0 h 91"/>
                <a:gd name="T28" fmla="*/ 102 w 111"/>
                <a:gd name="T29" fmla="*/ 9 h 91"/>
                <a:gd name="T30" fmla="*/ 110 w 111"/>
                <a:gd name="T31" fmla="*/ 21 h 91"/>
                <a:gd name="T32" fmla="*/ 104 w 111"/>
                <a:gd name="T33" fmla="*/ 19 h 91"/>
                <a:gd name="T34" fmla="*/ 95 w 111"/>
                <a:gd name="T35" fmla="*/ 10 h 91"/>
                <a:gd name="T36" fmla="*/ 104 w 111"/>
                <a:gd name="T37" fmla="*/ 19 h 91"/>
                <a:gd name="T38" fmla="*/ 110 w 111"/>
                <a:gd name="T39" fmla="*/ 74 h 91"/>
                <a:gd name="T40" fmla="*/ 94 w 111"/>
                <a:gd name="T41" fmla="*/ 89 h 91"/>
                <a:gd name="T42" fmla="*/ 89 w 111"/>
                <a:gd name="T43" fmla="*/ 87 h 91"/>
                <a:gd name="T44" fmla="*/ 84 w 111"/>
                <a:gd name="T45" fmla="*/ 77 h 91"/>
                <a:gd name="T46" fmla="*/ 44 w 111"/>
                <a:gd name="T47" fmla="*/ 48 h 91"/>
                <a:gd name="T48" fmla="*/ 11 w 111"/>
                <a:gd name="T49" fmla="*/ 23 h 91"/>
                <a:gd name="T50" fmla="*/ 0 w 111"/>
                <a:gd name="T51" fmla="*/ 19 h 91"/>
                <a:gd name="T52" fmla="*/ 11 w 111"/>
                <a:gd name="T53" fmla="*/ 14 h 91"/>
                <a:gd name="T54" fmla="*/ 51 w 111"/>
                <a:gd name="T55" fmla="*/ 42 h 91"/>
                <a:gd name="T56" fmla="*/ 84 w 111"/>
                <a:gd name="T57" fmla="*/ 67 h 91"/>
                <a:gd name="T58" fmla="*/ 89 w 111"/>
                <a:gd name="T59" fmla="*/ 57 h 91"/>
                <a:gd name="T60" fmla="*/ 94 w 111"/>
                <a:gd name="T61" fmla="*/ 54 h 91"/>
                <a:gd name="T62" fmla="*/ 110 w 111"/>
                <a:gd name="T63" fmla="*/ 70 h 91"/>
                <a:gd name="T64" fmla="*/ 110 w 111"/>
                <a:gd name="T65" fmla="*/ 74 h 91"/>
                <a:gd name="T66" fmla="*/ 104 w 111"/>
                <a:gd name="T67" fmla="*/ 72 h 91"/>
                <a:gd name="T68" fmla="*/ 95 w 111"/>
                <a:gd name="T69" fmla="*/ 63 h 91"/>
                <a:gd name="T70" fmla="*/ 104 w 111"/>
                <a:gd name="T71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91">
                  <a:moveTo>
                    <a:pt x="5" y="77"/>
                  </a:moveTo>
                  <a:cubicBezTo>
                    <a:pt x="2" y="77"/>
                    <a:pt x="0" y="75"/>
                    <a:pt x="0" y="72"/>
                  </a:cubicBezTo>
                  <a:cubicBezTo>
                    <a:pt x="0" y="69"/>
                    <a:pt x="2" y="67"/>
                    <a:pt x="5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3" y="67"/>
                    <a:pt x="31" y="59"/>
                    <a:pt x="38" y="4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3"/>
                    <a:pt x="43" y="55"/>
                    <a:pt x="44" y="57"/>
                  </a:cubicBezTo>
                  <a:cubicBezTo>
                    <a:pt x="36" y="68"/>
                    <a:pt x="27" y="77"/>
                    <a:pt x="17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5" y="77"/>
                    <a:pt x="5" y="77"/>
                  </a:cubicBezTo>
                  <a:close/>
                  <a:moveTo>
                    <a:pt x="110" y="21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1" y="37"/>
                    <a:pt x="90" y="36"/>
                  </a:cubicBezTo>
                  <a:cubicBezTo>
                    <a:pt x="90" y="35"/>
                    <a:pt x="89" y="35"/>
                    <a:pt x="89" y="3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1" y="23"/>
                    <a:pt x="64" y="32"/>
                    <a:pt x="56" y="41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38"/>
                    <a:pt x="52" y="36"/>
                    <a:pt x="50" y="34"/>
                  </a:cubicBezTo>
                  <a:cubicBezTo>
                    <a:pt x="59" y="23"/>
                    <a:pt x="68" y="14"/>
                    <a:pt x="78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1"/>
                    <a:pt x="91" y="0"/>
                    <a:pt x="92" y="0"/>
                  </a:cubicBezTo>
                  <a:cubicBezTo>
                    <a:pt x="93" y="0"/>
                    <a:pt x="94" y="1"/>
                    <a:pt x="94" y="1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1" y="18"/>
                    <a:pt x="111" y="19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lose/>
                  <a:moveTo>
                    <a:pt x="104" y="19"/>
                  </a:moveTo>
                  <a:cubicBezTo>
                    <a:pt x="104" y="19"/>
                    <a:pt x="104" y="19"/>
                    <a:pt x="104" y="19"/>
                  </a:cubicBezTo>
                  <a:cubicBezTo>
                    <a:pt x="101" y="16"/>
                    <a:pt x="98" y="13"/>
                    <a:pt x="95" y="1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8" y="24"/>
                    <a:pt x="101" y="21"/>
                    <a:pt x="104" y="19"/>
                  </a:cubicBezTo>
                  <a:close/>
                  <a:moveTo>
                    <a:pt x="110" y="74"/>
                  </a:moveTo>
                  <a:cubicBezTo>
                    <a:pt x="110" y="74"/>
                    <a:pt x="110" y="74"/>
                    <a:pt x="110" y="74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3" y="91"/>
                    <a:pt x="91" y="91"/>
                    <a:pt x="90" y="89"/>
                  </a:cubicBezTo>
                  <a:cubicBezTo>
                    <a:pt x="90" y="89"/>
                    <a:pt x="89" y="88"/>
                    <a:pt x="89" y="8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65" y="77"/>
                    <a:pt x="54" y="62"/>
                    <a:pt x="44" y="48"/>
                  </a:cubicBezTo>
                  <a:cubicBezTo>
                    <a:pt x="34" y="36"/>
                    <a:pt x="25" y="23"/>
                    <a:pt x="17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6"/>
                    <a:pt x="2" y="14"/>
                    <a:pt x="5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9" y="14"/>
                    <a:pt x="40" y="28"/>
                    <a:pt x="51" y="42"/>
                  </a:cubicBezTo>
                  <a:cubicBezTo>
                    <a:pt x="60" y="55"/>
                    <a:pt x="70" y="67"/>
                    <a:pt x="78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5"/>
                    <a:pt x="91" y="54"/>
                    <a:pt x="92" y="54"/>
                  </a:cubicBezTo>
                  <a:cubicBezTo>
                    <a:pt x="93" y="54"/>
                    <a:pt x="94" y="54"/>
                    <a:pt x="94" y="54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1" y="71"/>
                    <a:pt x="111" y="73"/>
                    <a:pt x="110" y="74"/>
                  </a:cubicBezTo>
                  <a:cubicBezTo>
                    <a:pt x="110" y="74"/>
                    <a:pt x="110" y="74"/>
                    <a:pt x="110" y="74"/>
                  </a:cubicBezTo>
                  <a:close/>
                  <a:moveTo>
                    <a:pt x="104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8" y="78"/>
                    <a:pt x="101" y="75"/>
                    <a:pt x="104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80823" y="1159216"/>
            <a:ext cx="2032000" cy="1600200"/>
            <a:chOff x="2580823" y="1159216"/>
            <a:chExt cx="2032000" cy="1600200"/>
          </a:xfrm>
        </p:grpSpPr>
        <p:sp>
          <p:nvSpPr>
            <p:cNvPr id="26630" name="Rectangle 6" descr="cA4aKEIPQrerBnp1yGHv_IMG_9534-3-2-op"/>
            <p:cNvSpPr>
              <a:spLocks noChangeArrowheads="1"/>
            </p:cNvSpPr>
            <p:nvPr/>
          </p:nvSpPr>
          <p:spPr bwMode="auto">
            <a:xfrm>
              <a:off x="2864986" y="1159216"/>
              <a:ext cx="1747837" cy="1600200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2580823" y="1681504"/>
              <a:ext cx="587375" cy="590550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Freeform 16"/>
            <p:cNvSpPr>
              <a:spLocks noEditPoints="1"/>
            </p:cNvSpPr>
            <p:nvPr/>
          </p:nvSpPr>
          <p:spPr bwMode="auto">
            <a:xfrm>
              <a:off x="2733222" y="1843430"/>
              <a:ext cx="260350" cy="269875"/>
            </a:xfrm>
            <a:custGeom>
              <a:avLst/>
              <a:gdLst>
                <a:gd name="T0" fmla="*/ 105 w 123"/>
                <a:gd name="T1" fmla="*/ 18 h 128"/>
                <a:gd name="T2" fmla="*/ 108 w 123"/>
                <a:gd name="T3" fmla="*/ 101 h 128"/>
                <a:gd name="T4" fmla="*/ 113 w 123"/>
                <a:gd name="T5" fmla="*/ 64 h 128"/>
                <a:gd name="T6" fmla="*/ 92 w 123"/>
                <a:gd name="T7" fmla="*/ 86 h 128"/>
                <a:gd name="T8" fmla="*/ 90 w 123"/>
                <a:gd name="T9" fmla="*/ 64 h 128"/>
                <a:gd name="T10" fmla="*/ 36 w 123"/>
                <a:gd name="T11" fmla="*/ 85 h 128"/>
                <a:gd name="T12" fmla="*/ 28 w 123"/>
                <a:gd name="T13" fmla="*/ 64 h 128"/>
                <a:gd name="T14" fmla="*/ 22 w 123"/>
                <a:gd name="T15" fmla="*/ 94 h 128"/>
                <a:gd name="T16" fmla="*/ 0 w 123"/>
                <a:gd name="T17" fmla="*/ 61 h 128"/>
                <a:gd name="T18" fmla="*/ 62 w 123"/>
                <a:gd name="T19" fmla="*/ 0 h 128"/>
                <a:gd name="T20" fmla="*/ 80 w 123"/>
                <a:gd name="T21" fmla="*/ 111 h 128"/>
                <a:gd name="T22" fmla="*/ 76 w 123"/>
                <a:gd name="T23" fmla="*/ 128 h 128"/>
                <a:gd name="T24" fmla="*/ 48 w 123"/>
                <a:gd name="T25" fmla="*/ 128 h 128"/>
                <a:gd name="T26" fmla="*/ 43 w 123"/>
                <a:gd name="T27" fmla="*/ 123 h 128"/>
                <a:gd name="T28" fmla="*/ 29 w 123"/>
                <a:gd name="T29" fmla="*/ 111 h 128"/>
                <a:gd name="T30" fmla="*/ 25 w 123"/>
                <a:gd name="T31" fmla="*/ 103 h 128"/>
                <a:gd name="T32" fmla="*/ 65 w 123"/>
                <a:gd name="T33" fmla="*/ 70 h 128"/>
                <a:gd name="T34" fmla="*/ 98 w 123"/>
                <a:gd name="T35" fmla="*/ 103 h 128"/>
                <a:gd name="T36" fmla="*/ 94 w 123"/>
                <a:gd name="T37" fmla="*/ 111 h 128"/>
                <a:gd name="T38" fmla="*/ 80 w 123"/>
                <a:gd name="T39" fmla="*/ 111 h 128"/>
                <a:gd name="T40" fmla="*/ 71 w 123"/>
                <a:gd name="T41" fmla="*/ 119 h 128"/>
                <a:gd name="T42" fmla="*/ 71 w 123"/>
                <a:gd name="T43" fmla="*/ 106 h 128"/>
                <a:gd name="T44" fmla="*/ 83 w 123"/>
                <a:gd name="T45" fmla="*/ 101 h 128"/>
                <a:gd name="T46" fmla="*/ 40 w 123"/>
                <a:gd name="T47" fmla="*/ 101 h 128"/>
                <a:gd name="T48" fmla="*/ 48 w 123"/>
                <a:gd name="T49" fmla="*/ 101 h 128"/>
                <a:gd name="T50" fmla="*/ 52 w 123"/>
                <a:gd name="T51" fmla="*/ 119 h 128"/>
                <a:gd name="T52" fmla="*/ 98 w 123"/>
                <a:gd name="T53" fmla="*/ 25 h 128"/>
                <a:gd name="T54" fmla="*/ 97 w 123"/>
                <a:gd name="T55" fmla="*/ 23 h 128"/>
                <a:gd name="T56" fmla="*/ 95 w 123"/>
                <a:gd name="T57" fmla="*/ 58 h 128"/>
                <a:gd name="T58" fmla="*/ 98 w 123"/>
                <a:gd name="T59" fmla="*/ 25 h 128"/>
                <a:gd name="T60" fmla="*/ 92 w 123"/>
                <a:gd name="T61" fmla="*/ 20 h 128"/>
                <a:gd name="T62" fmla="*/ 86 w 123"/>
                <a:gd name="T63" fmla="*/ 20 h 128"/>
                <a:gd name="T64" fmla="*/ 92 w 123"/>
                <a:gd name="T65" fmla="*/ 20 h 128"/>
                <a:gd name="T66" fmla="*/ 70 w 123"/>
                <a:gd name="T67" fmla="*/ 10 h 128"/>
                <a:gd name="T68" fmla="*/ 64 w 123"/>
                <a:gd name="T69" fmla="*/ 29 h 128"/>
                <a:gd name="T70" fmla="*/ 82 w 123"/>
                <a:gd name="T71" fmla="*/ 25 h 128"/>
                <a:gd name="T72" fmla="*/ 70 w 123"/>
                <a:gd name="T73" fmla="*/ 10 h 128"/>
                <a:gd name="T74" fmla="*/ 59 w 123"/>
                <a:gd name="T75" fmla="*/ 10 h 128"/>
                <a:gd name="T76" fmla="*/ 42 w 123"/>
                <a:gd name="T77" fmla="*/ 23 h 128"/>
                <a:gd name="T78" fmla="*/ 43 w 123"/>
                <a:gd name="T79" fmla="*/ 26 h 128"/>
                <a:gd name="T80" fmla="*/ 59 w 123"/>
                <a:gd name="T81" fmla="*/ 10 h 128"/>
                <a:gd name="T82" fmla="*/ 41 w 123"/>
                <a:gd name="T83" fmla="*/ 14 h 128"/>
                <a:gd name="T84" fmla="*/ 36 w 123"/>
                <a:gd name="T85" fmla="*/ 23 h 128"/>
                <a:gd name="T86" fmla="*/ 41 w 123"/>
                <a:gd name="T87" fmla="*/ 14 h 128"/>
                <a:gd name="T88" fmla="*/ 26 w 123"/>
                <a:gd name="T89" fmla="*/ 23 h 128"/>
                <a:gd name="T90" fmla="*/ 10 w 123"/>
                <a:gd name="T91" fmla="*/ 58 h 128"/>
                <a:gd name="T92" fmla="*/ 33 w 123"/>
                <a:gd name="T93" fmla="*/ 28 h 128"/>
                <a:gd name="T94" fmla="*/ 85 w 123"/>
                <a:gd name="T95" fmla="*/ 30 h 128"/>
                <a:gd name="T96" fmla="*/ 82 w 123"/>
                <a:gd name="T97" fmla="*/ 31 h 128"/>
                <a:gd name="T98" fmla="*/ 64 w 123"/>
                <a:gd name="T99" fmla="*/ 58 h 128"/>
                <a:gd name="T100" fmla="*/ 85 w 123"/>
                <a:gd name="T101" fmla="*/ 30 h 128"/>
                <a:gd name="T102" fmla="*/ 59 w 123"/>
                <a:gd name="T103" fmla="*/ 35 h 128"/>
                <a:gd name="T104" fmla="*/ 39 w 123"/>
                <a:gd name="T105" fmla="*/ 30 h 128"/>
                <a:gd name="T106" fmla="*/ 59 w 123"/>
                <a:gd name="T107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28">
                  <a:moveTo>
                    <a:pt x="62" y="0"/>
                  </a:moveTo>
                  <a:cubicBezTo>
                    <a:pt x="78" y="0"/>
                    <a:pt x="94" y="7"/>
                    <a:pt x="105" y="18"/>
                  </a:cubicBezTo>
                  <a:cubicBezTo>
                    <a:pt x="116" y="29"/>
                    <a:pt x="123" y="44"/>
                    <a:pt x="123" y="61"/>
                  </a:cubicBezTo>
                  <a:cubicBezTo>
                    <a:pt x="123" y="76"/>
                    <a:pt x="117" y="90"/>
                    <a:pt x="108" y="101"/>
                  </a:cubicBezTo>
                  <a:cubicBezTo>
                    <a:pt x="104" y="105"/>
                    <a:pt x="97" y="99"/>
                    <a:pt x="101" y="95"/>
                  </a:cubicBezTo>
                  <a:cubicBezTo>
                    <a:pt x="108" y="86"/>
                    <a:pt x="113" y="75"/>
                    <a:pt x="1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72"/>
                    <a:pt x="94" y="79"/>
                    <a:pt x="92" y="86"/>
                  </a:cubicBezTo>
                  <a:cubicBezTo>
                    <a:pt x="91" y="90"/>
                    <a:pt x="86" y="88"/>
                    <a:pt x="87" y="85"/>
                  </a:cubicBezTo>
                  <a:cubicBezTo>
                    <a:pt x="88" y="78"/>
                    <a:pt x="90" y="71"/>
                    <a:pt x="90" y="64"/>
                  </a:cubicBezTo>
                  <a:cubicBezTo>
                    <a:pt x="67" y="64"/>
                    <a:pt x="57" y="64"/>
                    <a:pt x="33" y="64"/>
                  </a:cubicBezTo>
                  <a:cubicBezTo>
                    <a:pt x="34" y="71"/>
                    <a:pt x="35" y="78"/>
                    <a:pt x="36" y="85"/>
                  </a:cubicBezTo>
                  <a:cubicBezTo>
                    <a:pt x="37" y="89"/>
                    <a:pt x="32" y="90"/>
                    <a:pt x="31" y="85"/>
                  </a:cubicBezTo>
                  <a:cubicBezTo>
                    <a:pt x="29" y="79"/>
                    <a:pt x="28" y="72"/>
                    <a:pt x="28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76"/>
                    <a:pt x="15" y="86"/>
                    <a:pt x="22" y="94"/>
                  </a:cubicBezTo>
                  <a:cubicBezTo>
                    <a:pt x="26" y="99"/>
                    <a:pt x="19" y="105"/>
                    <a:pt x="15" y="101"/>
                  </a:cubicBezTo>
                  <a:cubicBezTo>
                    <a:pt x="6" y="90"/>
                    <a:pt x="0" y="76"/>
                    <a:pt x="0" y="61"/>
                  </a:cubicBezTo>
                  <a:cubicBezTo>
                    <a:pt x="0" y="44"/>
                    <a:pt x="7" y="29"/>
                    <a:pt x="18" y="18"/>
                  </a:cubicBezTo>
                  <a:cubicBezTo>
                    <a:pt x="29" y="7"/>
                    <a:pt x="45" y="0"/>
                    <a:pt x="62" y="0"/>
                  </a:cubicBezTo>
                  <a:close/>
                  <a:moveTo>
                    <a:pt x="80" y="111"/>
                  </a:moveTo>
                  <a:cubicBezTo>
                    <a:pt x="80" y="111"/>
                    <a:pt x="80" y="111"/>
                    <a:pt x="80" y="111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6"/>
                    <a:pt x="78" y="128"/>
                    <a:pt x="76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5" y="128"/>
                    <a:pt x="43" y="126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6" y="111"/>
                    <a:pt x="24" y="109"/>
                    <a:pt x="24" y="106"/>
                  </a:cubicBezTo>
                  <a:cubicBezTo>
                    <a:pt x="24" y="105"/>
                    <a:pt x="25" y="103"/>
                    <a:pt x="25" y="103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0" y="68"/>
                    <a:pt x="63" y="68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100" y="104"/>
                    <a:pt x="100" y="107"/>
                    <a:pt x="98" y="109"/>
                  </a:cubicBezTo>
                  <a:cubicBezTo>
                    <a:pt x="97" y="110"/>
                    <a:pt x="96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80" y="111"/>
                    <a:pt x="80" y="111"/>
                    <a:pt x="80" y="111"/>
                  </a:cubicBezTo>
                  <a:close/>
                  <a:moveTo>
                    <a:pt x="71" y="119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3"/>
                    <a:pt x="73" y="101"/>
                    <a:pt x="76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0" y="101"/>
                    <a:pt x="52" y="103"/>
                    <a:pt x="52" y="106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71" y="119"/>
                    <a:pt x="71" y="119"/>
                    <a:pt x="71" y="119"/>
                  </a:cubicBezTo>
                  <a:close/>
                  <a:moveTo>
                    <a:pt x="98" y="25"/>
                  </a:move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7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93" y="37"/>
                    <a:pt x="95" y="47"/>
                    <a:pt x="95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2" y="45"/>
                    <a:pt x="107" y="33"/>
                    <a:pt x="98" y="25"/>
                  </a:cubicBezTo>
                  <a:close/>
                  <a:moveTo>
                    <a:pt x="92" y="20"/>
                  </a:moveTo>
                  <a:cubicBezTo>
                    <a:pt x="92" y="20"/>
                    <a:pt x="92" y="20"/>
                    <a:pt x="92" y="20"/>
                  </a:cubicBezTo>
                  <a:cubicBezTo>
                    <a:pt x="89" y="17"/>
                    <a:pt x="86" y="15"/>
                    <a:pt x="82" y="14"/>
                  </a:cubicBezTo>
                  <a:cubicBezTo>
                    <a:pt x="83" y="15"/>
                    <a:pt x="85" y="18"/>
                    <a:pt x="86" y="20"/>
                  </a:cubicBezTo>
                  <a:cubicBezTo>
                    <a:pt x="86" y="21"/>
                    <a:pt x="87" y="22"/>
                    <a:pt x="87" y="23"/>
                  </a:cubicBezTo>
                  <a:cubicBezTo>
                    <a:pt x="89" y="22"/>
                    <a:pt x="91" y="21"/>
                    <a:pt x="92" y="20"/>
                  </a:cubicBezTo>
                  <a:close/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68" y="10"/>
                    <a:pt x="66" y="10"/>
                    <a:pt x="64" y="1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70" y="29"/>
                    <a:pt x="75" y="28"/>
                    <a:pt x="80" y="26"/>
                  </a:cubicBezTo>
                  <a:cubicBezTo>
                    <a:pt x="81" y="26"/>
                    <a:pt x="82" y="25"/>
                    <a:pt x="82" y="25"/>
                  </a:cubicBezTo>
                  <a:cubicBezTo>
                    <a:pt x="82" y="24"/>
                    <a:pt x="81" y="23"/>
                    <a:pt x="81" y="23"/>
                  </a:cubicBezTo>
                  <a:cubicBezTo>
                    <a:pt x="78" y="17"/>
                    <a:pt x="74" y="13"/>
                    <a:pt x="70" y="10"/>
                  </a:cubicBezTo>
                  <a:close/>
                  <a:moveTo>
                    <a:pt x="59" y="1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7" y="10"/>
                    <a:pt x="55" y="10"/>
                    <a:pt x="53" y="10"/>
                  </a:cubicBezTo>
                  <a:cubicBezTo>
                    <a:pt x="49" y="13"/>
                    <a:pt x="45" y="17"/>
                    <a:pt x="42" y="23"/>
                  </a:cubicBezTo>
                  <a:cubicBezTo>
                    <a:pt x="42" y="23"/>
                    <a:pt x="41" y="24"/>
                    <a:pt x="41" y="25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8" y="28"/>
                    <a:pt x="53" y="29"/>
                    <a:pt x="59" y="29"/>
                  </a:cubicBezTo>
                  <a:cubicBezTo>
                    <a:pt x="59" y="10"/>
                    <a:pt x="59" y="10"/>
                    <a:pt x="59" y="10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7" y="15"/>
                    <a:pt x="34" y="17"/>
                    <a:pt x="31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6" y="22"/>
                    <a:pt x="37" y="21"/>
                    <a:pt x="37" y="20"/>
                  </a:cubicBezTo>
                  <a:cubicBezTo>
                    <a:pt x="38" y="18"/>
                    <a:pt x="40" y="15"/>
                    <a:pt x="41" y="14"/>
                  </a:cubicBezTo>
                  <a:close/>
                  <a:moveTo>
                    <a:pt x="26" y="23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4"/>
                    <a:pt x="25" y="25"/>
                  </a:cubicBezTo>
                  <a:cubicBezTo>
                    <a:pt x="16" y="33"/>
                    <a:pt x="11" y="45"/>
                    <a:pt x="10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47"/>
                    <a:pt x="30" y="37"/>
                    <a:pt x="33" y="28"/>
                  </a:cubicBezTo>
                  <a:cubicBezTo>
                    <a:pt x="31" y="26"/>
                    <a:pt x="29" y="25"/>
                    <a:pt x="26" y="23"/>
                  </a:cubicBez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4" y="31"/>
                    <a:pt x="83" y="31"/>
                    <a:pt x="82" y="31"/>
                  </a:cubicBezTo>
                  <a:cubicBezTo>
                    <a:pt x="77" y="33"/>
                    <a:pt x="71" y="35"/>
                    <a:pt x="64" y="3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89" y="48"/>
                    <a:pt x="88" y="38"/>
                    <a:pt x="85" y="30"/>
                  </a:cubicBezTo>
                  <a:close/>
                  <a:moveTo>
                    <a:pt x="59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2" y="35"/>
                    <a:pt x="46" y="33"/>
                    <a:pt x="41" y="31"/>
                  </a:cubicBezTo>
                  <a:cubicBezTo>
                    <a:pt x="40" y="31"/>
                    <a:pt x="39" y="31"/>
                    <a:pt x="39" y="30"/>
                  </a:cubicBezTo>
                  <a:cubicBezTo>
                    <a:pt x="35" y="38"/>
                    <a:pt x="34" y="48"/>
                    <a:pt x="3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35"/>
                    <a:pt x="59" y="35"/>
                    <a:pt x="5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80823" y="2808630"/>
            <a:ext cx="2032000" cy="1601787"/>
            <a:chOff x="2580823" y="2808630"/>
            <a:chExt cx="2032000" cy="1601787"/>
          </a:xfrm>
        </p:grpSpPr>
        <p:sp>
          <p:nvSpPr>
            <p:cNvPr id="26632" name="Rectangle 8" descr="psb"/>
            <p:cNvSpPr>
              <a:spLocks noChangeArrowheads="1"/>
            </p:cNvSpPr>
            <p:nvPr/>
          </p:nvSpPr>
          <p:spPr bwMode="auto">
            <a:xfrm>
              <a:off x="2864986" y="2808630"/>
              <a:ext cx="1747837" cy="1601787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2580823" y="3315042"/>
              <a:ext cx="587375" cy="587375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Freeform 17"/>
            <p:cNvSpPr>
              <a:spLocks noEditPoints="1"/>
            </p:cNvSpPr>
            <p:nvPr/>
          </p:nvSpPr>
          <p:spPr bwMode="auto">
            <a:xfrm>
              <a:off x="2734811" y="3494429"/>
              <a:ext cx="257175" cy="228600"/>
            </a:xfrm>
            <a:custGeom>
              <a:avLst/>
              <a:gdLst>
                <a:gd name="T0" fmla="*/ 5 w 123"/>
                <a:gd name="T1" fmla="*/ 0 h 108"/>
                <a:gd name="T2" fmla="*/ 123 w 123"/>
                <a:gd name="T3" fmla="*/ 5 h 108"/>
                <a:gd name="T4" fmla="*/ 123 w 123"/>
                <a:gd name="T5" fmla="*/ 104 h 108"/>
                <a:gd name="T6" fmla="*/ 118 w 123"/>
                <a:gd name="T7" fmla="*/ 108 h 108"/>
                <a:gd name="T8" fmla="*/ 0 w 123"/>
                <a:gd name="T9" fmla="*/ 104 h 108"/>
                <a:gd name="T10" fmla="*/ 0 w 123"/>
                <a:gd name="T11" fmla="*/ 77 h 108"/>
                <a:gd name="T12" fmla="*/ 3 w 123"/>
                <a:gd name="T13" fmla="*/ 75 h 108"/>
                <a:gd name="T14" fmla="*/ 26 w 123"/>
                <a:gd name="T15" fmla="*/ 75 h 108"/>
                <a:gd name="T16" fmla="*/ 28 w 123"/>
                <a:gd name="T17" fmla="*/ 84 h 108"/>
                <a:gd name="T18" fmla="*/ 28 w 123"/>
                <a:gd name="T19" fmla="*/ 50 h 108"/>
                <a:gd name="T20" fmla="*/ 28 w 123"/>
                <a:gd name="T21" fmla="*/ 56 h 108"/>
                <a:gd name="T22" fmla="*/ 3 w 123"/>
                <a:gd name="T23" fmla="*/ 59 h 108"/>
                <a:gd name="T24" fmla="*/ 0 w 123"/>
                <a:gd name="T25" fmla="*/ 56 h 108"/>
                <a:gd name="T26" fmla="*/ 5 w 123"/>
                <a:gd name="T27" fmla="*/ 0 h 108"/>
                <a:gd name="T28" fmla="*/ 10 w 123"/>
                <a:gd name="T29" fmla="*/ 80 h 108"/>
                <a:gd name="T30" fmla="*/ 113 w 123"/>
                <a:gd name="T31" fmla="*/ 99 h 108"/>
                <a:gd name="T32" fmla="*/ 10 w 123"/>
                <a:gd name="T33" fmla="*/ 35 h 108"/>
                <a:gd name="T34" fmla="*/ 23 w 123"/>
                <a:gd name="T35" fmla="*/ 53 h 108"/>
                <a:gd name="T36" fmla="*/ 26 w 123"/>
                <a:gd name="T37" fmla="*/ 40 h 108"/>
                <a:gd name="T38" fmla="*/ 28 w 123"/>
                <a:gd name="T39" fmla="*/ 41 h 108"/>
                <a:gd name="T40" fmla="*/ 52 w 123"/>
                <a:gd name="T41" fmla="*/ 69 h 108"/>
                <a:gd name="T42" fmla="*/ 24 w 123"/>
                <a:gd name="T43" fmla="*/ 93 h 108"/>
                <a:gd name="T44" fmla="*/ 23 w 123"/>
                <a:gd name="T45" fmla="*/ 80 h 108"/>
                <a:gd name="T46" fmla="*/ 103 w 123"/>
                <a:gd name="T47" fmla="*/ 45 h 108"/>
                <a:gd name="T48" fmla="*/ 106 w 123"/>
                <a:gd name="T49" fmla="*/ 48 h 108"/>
                <a:gd name="T50" fmla="*/ 63 w 123"/>
                <a:gd name="T51" fmla="*/ 51 h 108"/>
                <a:gd name="T52" fmla="*/ 63 w 123"/>
                <a:gd name="T53" fmla="*/ 45 h 108"/>
                <a:gd name="T54" fmla="*/ 92 w 123"/>
                <a:gd name="T55" fmla="*/ 83 h 108"/>
                <a:gd name="T56" fmla="*/ 94 w 123"/>
                <a:gd name="T57" fmla="*/ 85 h 108"/>
                <a:gd name="T58" fmla="*/ 63 w 123"/>
                <a:gd name="T59" fmla="*/ 88 h 108"/>
                <a:gd name="T60" fmla="*/ 63 w 123"/>
                <a:gd name="T61" fmla="*/ 83 h 108"/>
                <a:gd name="T62" fmla="*/ 103 w 123"/>
                <a:gd name="T63" fmla="*/ 58 h 108"/>
                <a:gd name="T64" fmla="*/ 106 w 123"/>
                <a:gd name="T65" fmla="*/ 61 h 108"/>
                <a:gd name="T66" fmla="*/ 63 w 123"/>
                <a:gd name="T67" fmla="*/ 63 h 108"/>
                <a:gd name="T68" fmla="*/ 63 w 123"/>
                <a:gd name="T69" fmla="*/ 58 h 108"/>
                <a:gd name="T70" fmla="*/ 103 w 123"/>
                <a:gd name="T71" fmla="*/ 70 h 108"/>
                <a:gd name="T72" fmla="*/ 106 w 123"/>
                <a:gd name="T73" fmla="*/ 73 h 108"/>
                <a:gd name="T74" fmla="*/ 63 w 123"/>
                <a:gd name="T75" fmla="*/ 76 h 108"/>
                <a:gd name="T76" fmla="*/ 63 w 123"/>
                <a:gd name="T77" fmla="*/ 70 h 108"/>
                <a:gd name="T78" fmla="*/ 106 w 123"/>
                <a:gd name="T79" fmla="*/ 15 h 108"/>
                <a:gd name="T80" fmla="*/ 111 w 123"/>
                <a:gd name="T81" fmla="*/ 19 h 108"/>
                <a:gd name="T82" fmla="*/ 101 w 123"/>
                <a:gd name="T83" fmla="*/ 19 h 108"/>
                <a:gd name="T84" fmla="*/ 94 w 123"/>
                <a:gd name="T85" fmla="*/ 15 h 108"/>
                <a:gd name="T86" fmla="*/ 99 w 123"/>
                <a:gd name="T87" fmla="*/ 19 h 108"/>
                <a:gd name="T88" fmla="*/ 90 w 123"/>
                <a:gd name="T89" fmla="*/ 19 h 108"/>
                <a:gd name="T90" fmla="*/ 83 w 123"/>
                <a:gd name="T91" fmla="*/ 15 h 108"/>
                <a:gd name="T92" fmla="*/ 88 w 123"/>
                <a:gd name="T93" fmla="*/ 19 h 108"/>
                <a:gd name="T94" fmla="*/ 78 w 123"/>
                <a:gd name="T95" fmla="*/ 19 h 108"/>
                <a:gd name="T96" fmla="*/ 10 w 123"/>
                <a:gd name="T97" fmla="*/ 29 h 108"/>
                <a:gd name="T98" fmla="*/ 113 w 123"/>
                <a:gd name="T99" fmla="*/ 29 h 108"/>
                <a:gd name="T100" fmla="*/ 10 w 123"/>
                <a:gd name="T101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08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1" y="0"/>
                    <a:pt x="123" y="2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6"/>
                    <a:pt x="121" y="108"/>
                    <a:pt x="118" y="108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8"/>
                    <a:pt x="0" y="106"/>
                    <a:pt x="0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5"/>
                    <a:pt x="28" y="76"/>
                    <a:pt x="28" y="77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8"/>
                    <a:pt x="27" y="59"/>
                    <a:pt x="26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0" y="58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10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1"/>
                    <a:pt x="24" y="40"/>
                    <a:pt x="26" y="40"/>
                  </a:cubicBezTo>
                  <a:cubicBezTo>
                    <a:pt x="26" y="40"/>
                    <a:pt x="27" y="40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6"/>
                    <a:pt x="53" y="68"/>
                    <a:pt x="52" y="69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7" y="94"/>
                    <a:pt x="25" y="94"/>
                    <a:pt x="24" y="93"/>
                  </a:cubicBezTo>
                  <a:cubicBezTo>
                    <a:pt x="23" y="92"/>
                    <a:pt x="23" y="92"/>
                    <a:pt x="23" y="9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  <a:moveTo>
                    <a:pt x="103" y="45"/>
                  </a:moveTo>
                  <a:cubicBezTo>
                    <a:pt x="103" y="45"/>
                    <a:pt x="103" y="45"/>
                    <a:pt x="103" y="45"/>
                  </a:cubicBezTo>
                  <a:cubicBezTo>
                    <a:pt x="104" y="45"/>
                    <a:pt x="106" y="47"/>
                    <a:pt x="106" y="48"/>
                  </a:cubicBezTo>
                  <a:cubicBezTo>
                    <a:pt x="106" y="50"/>
                    <a:pt x="104" y="51"/>
                    <a:pt x="10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1"/>
                    <a:pt x="60" y="50"/>
                    <a:pt x="60" y="48"/>
                  </a:cubicBezTo>
                  <a:cubicBezTo>
                    <a:pt x="60" y="47"/>
                    <a:pt x="61" y="45"/>
                    <a:pt x="63" y="45"/>
                  </a:cubicBezTo>
                  <a:cubicBezTo>
                    <a:pt x="103" y="45"/>
                    <a:pt x="103" y="45"/>
                    <a:pt x="103" y="45"/>
                  </a:cubicBezTo>
                  <a:close/>
                  <a:moveTo>
                    <a:pt x="92" y="83"/>
                  </a:moveTo>
                  <a:cubicBezTo>
                    <a:pt x="92" y="83"/>
                    <a:pt x="92" y="83"/>
                    <a:pt x="92" y="83"/>
                  </a:cubicBezTo>
                  <a:cubicBezTo>
                    <a:pt x="93" y="83"/>
                    <a:pt x="94" y="84"/>
                    <a:pt x="94" y="85"/>
                  </a:cubicBezTo>
                  <a:cubicBezTo>
                    <a:pt x="94" y="87"/>
                    <a:pt x="93" y="88"/>
                    <a:pt x="92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8"/>
                    <a:pt x="60" y="87"/>
                    <a:pt x="60" y="85"/>
                  </a:cubicBezTo>
                  <a:cubicBezTo>
                    <a:pt x="60" y="84"/>
                    <a:pt x="61" y="83"/>
                    <a:pt x="63" y="83"/>
                  </a:cubicBezTo>
                  <a:cubicBezTo>
                    <a:pt x="92" y="83"/>
                    <a:pt x="92" y="83"/>
                    <a:pt x="92" y="83"/>
                  </a:cubicBezTo>
                  <a:close/>
                  <a:moveTo>
                    <a:pt x="103" y="58"/>
                  </a:moveTo>
                  <a:cubicBezTo>
                    <a:pt x="103" y="58"/>
                    <a:pt x="103" y="58"/>
                    <a:pt x="103" y="58"/>
                  </a:cubicBezTo>
                  <a:cubicBezTo>
                    <a:pt x="104" y="58"/>
                    <a:pt x="106" y="59"/>
                    <a:pt x="106" y="61"/>
                  </a:cubicBezTo>
                  <a:cubicBezTo>
                    <a:pt x="106" y="62"/>
                    <a:pt x="104" y="63"/>
                    <a:pt x="10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3"/>
                    <a:pt x="60" y="62"/>
                    <a:pt x="60" y="61"/>
                  </a:cubicBezTo>
                  <a:cubicBezTo>
                    <a:pt x="60" y="59"/>
                    <a:pt x="61" y="58"/>
                    <a:pt x="63" y="58"/>
                  </a:cubicBezTo>
                  <a:cubicBezTo>
                    <a:pt x="103" y="58"/>
                    <a:pt x="103" y="58"/>
                    <a:pt x="103" y="58"/>
                  </a:cubicBezTo>
                  <a:close/>
                  <a:moveTo>
                    <a:pt x="103" y="70"/>
                  </a:move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6" y="71"/>
                    <a:pt x="106" y="73"/>
                  </a:cubicBezTo>
                  <a:cubicBezTo>
                    <a:pt x="106" y="75"/>
                    <a:pt x="104" y="76"/>
                    <a:pt x="103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1" y="70"/>
                    <a:pt x="63" y="70"/>
                  </a:cubicBezTo>
                  <a:cubicBezTo>
                    <a:pt x="103" y="70"/>
                    <a:pt x="103" y="70"/>
                    <a:pt x="103" y="70"/>
                  </a:cubicBezTo>
                  <a:close/>
                  <a:moveTo>
                    <a:pt x="106" y="15"/>
                  </a:moveTo>
                  <a:cubicBezTo>
                    <a:pt x="106" y="15"/>
                    <a:pt x="106" y="15"/>
                    <a:pt x="106" y="15"/>
                  </a:cubicBezTo>
                  <a:cubicBezTo>
                    <a:pt x="108" y="15"/>
                    <a:pt x="111" y="17"/>
                    <a:pt x="111" y="19"/>
                  </a:cubicBezTo>
                  <a:cubicBezTo>
                    <a:pt x="111" y="22"/>
                    <a:pt x="108" y="24"/>
                    <a:pt x="106" y="24"/>
                  </a:cubicBezTo>
                  <a:cubicBezTo>
                    <a:pt x="103" y="24"/>
                    <a:pt x="101" y="22"/>
                    <a:pt x="101" y="19"/>
                  </a:cubicBezTo>
                  <a:cubicBezTo>
                    <a:pt x="101" y="17"/>
                    <a:pt x="103" y="15"/>
                    <a:pt x="106" y="15"/>
                  </a:cubicBezTo>
                  <a:close/>
                  <a:moveTo>
                    <a:pt x="94" y="15"/>
                  </a:moveTo>
                  <a:cubicBezTo>
                    <a:pt x="94" y="15"/>
                    <a:pt x="94" y="15"/>
                    <a:pt x="94" y="15"/>
                  </a:cubicBezTo>
                  <a:cubicBezTo>
                    <a:pt x="97" y="15"/>
                    <a:pt x="99" y="17"/>
                    <a:pt x="99" y="19"/>
                  </a:cubicBezTo>
                  <a:cubicBezTo>
                    <a:pt x="99" y="22"/>
                    <a:pt x="97" y="24"/>
                    <a:pt x="94" y="24"/>
                  </a:cubicBezTo>
                  <a:cubicBezTo>
                    <a:pt x="92" y="24"/>
                    <a:pt x="90" y="22"/>
                    <a:pt x="90" y="19"/>
                  </a:cubicBezTo>
                  <a:cubicBezTo>
                    <a:pt x="90" y="17"/>
                    <a:pt x="92" y="15"/>
                    <a:pt x="94" y="15"/>
                  </a:cubicBezTo>
                  <a:close/>
                  <a:moveTo>
                    <a:pt x="83" y="15"/>
                  </a:moveTo>
                  <a:cubicBezTo>
                    <a:pt x="83" y="15"/>
                    <a:pt x="83" y="15"/>
                    <a:pt x="83" y="15"/>
                  </a:cubicBezTo>
                  <a:cubicBezTo>
                    <a:pt x="85" y="15"/>
                    <a:pt x="88" y="17"/>
                    <a:pt x="88" y="19"/>
                  </a:cubicBezTo>
                  <a:cubicBezTo>
                    <a:pt x="88" y="22"/>
                    <a:pt x="85" y="24"/>
                    <a:pt x="83" y="24"/>
                  </a:cubicBezTo>
                  <a:cubicBezTo>
                    <a:pt x="80" y="24"/>
                    <a:pt x="78" y="22"/>
                    <a:pt x="78" y="19"/>
                  </a:cubicBezTo>
                  <a:cubicBezTo>
                    <a:pt x="78" y="17"/>
                    <a:pt x="80" y="15"/>
                    <a:pt x="83" y="15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9"/>
                    <a:pt x="10" y="29"/>
                    <a:pt x="1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65211" y="1159216"/>
            <a:ext cx="2043112" cy="1600200"/>
            <a:chOff x="4665211" y="1159216"/>
            <a:chExt cx="2043112" cy="1600200"/>
          </a:xfrm>
        </p:grpSpPr>
        <p:sp>
          <p:nvSpPr>
            <p:cNvPr id="26631" name="Rectangle 7" descr="photo-1416339276121-ba1dfa199912"/>
            <p:cNvSpPr>
              <a:spLocks noChangeArrowheads="1"/>
            </p:cNvSpPr>
            <p:nvPr/>
          </p:nvSpPr>
          <p:spPr bwMode="auto">
            <a:xfrm>
              <a:off x="4665211" y="1159216"/>
              <a:ext cx="1747837" cy="1600200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6120948" y="1681504"/>
              <a:ext cx="587375" cy="590550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Freeform 18"/>
            <p:cNvSpPr>
              <a:spLocks noEditPoints="1"/>
            </p:cNvSpPr>
            <p:nvPr/>
          </p:nvSpPr>
          <p:spPr bwMode="auto">
            <a:xfrm>
              <a:off x="6286047" y="1867242"/>
              <a:ext cx="254000" cy="219075"/>
            </a:xfrm>
            <a:custGeom>
              <a:avLst/>
              <a:gdLst>
                <a:gd name="T0" fmla="*/ 101 w 122"/>
                <a:gd name="T1" fmla="*/ 17 h 106"/>
                <a:gd name="T2" fmla="*/ 15 w 122"/>
                <a:gd name="T3" fmla="*/ 48 h 106"/>
                <a:gd name="T4" fmla="*/ 9 w 122"/>
                <a:gd name="T5" fmla="*/ 58 h 106"/>
                <a:gd name="T6" fmla="*/ 17 w 122"/>
                <a:gd name="T7" fmla="*/ 59 h 106"/>
                <a:gd name="T8" fmla="*/ 107 w 122"/>
                <a:gd name="T9" fmla="*/ 96 h 106"/>
                <a:gd name="T10" fmla="*/ 107 w 122"/>
                <a:gd name="T11" fmla="*/ 97 h 106"/>
                <a:gd name="T12" fmla="*/ 112 w 122"/>
                <a:gd name="T13" fmla="*/ 97 h 106"/>
                <a:gd name="T14" fmla="*/ 112 w 122"/>
                <a:gd name="T15" fmla="*/ 97 h 106"/>
                <a:gd name="T16" fmla="*/ 113 w 122"/>
                <a:gd name="T17" fmla="*/ 96 h 106"/>
                <a:gd name="T18" fmla="*/ 113 w 122"/>
                <a:gd name="T19" fmla="*/ 9 h 106"/>
                <a:gd name="T20" fmla="*/ 112 w 122"/>
                <a:gd name="T21" fmla="*/ 9 h 106"/>
                <a:gd name="T22" fmla="*/ 107 w 122"/>
                <a:gd name="T23" fmla="*/ 9 h 106"/>
                <a:gd name="T24" fmla="*/ 107 w 122"/>
                <a:gd name="T25" fmla="*/ 10 h 106"/>
                <a:gd name="T26" fmla="*/ 107 w 122"/>
                <a:gd name="T27" fmla="*/ 11 h 106"/>
                <a:gd name="T28" fmla="*/ 107 w 122"/>
                <a:gd name="T29" fmla="*/ 96 h 106"/>
                <a:gd name="T30" fmla="*/ 92 w 122"/>
                <a:gd name="T31" fmla="*/ 24 h 106"/>
                <a:gd name="T32" fmla="*/ 94 w 122"/>
                <a:gd name="T33" fmla="*/ 30 h 106"/>
                <a:gd name="T34" fmla="*/ 25 w 122"/>
                <a:gd name="T35" fmla="*/ 51 h 106"/>
                <a:gd name="T36" fmla="*/ 92 w 122"/>
                <a:gd name="T37" fmla="*/ 24 h 106"/>
                <a:gd name="T38" fmla="*/ 34 w 122"/>
                <a:gd name="T39" fmla="*/ 75 h 106"/>
                <a:gd name="T40" fmla="*/ 32 w 122"/>
                <a:gd name="T41" fmla="*/ 83 h 106"/>
                <a:gd name="T42" fmla="*/ 58 w 122"/>
                <a:gd name="T43" fmla="*/ 93 h 106"/>
                <a:gd name="T44" fmla="*/ 62 w 122"/>
                <a:gd name="T45" fmla="*/ 93 h 106"/>
                <a:gd name="T46" fmla="*/ 64 w 122"/>
                <a:gd name="T47" fmla="*/ 91 h 106"/>
                <a:gd name="T48" fmla="*/ 66 w 122"/>
                <a:gd name="T49" fmla="*/ 86 h 106"/>
                <a:gd name="T50" fmla="*/ 74 w 122"/>
                <a:gd name="T51" fmla="*/ 90 h 106"/>
                <a:gd name="T52" fmla="*/ 73 w 122"/>
                <a:gd name="T53" fmla="*/ 94 h 106"/>
                <a:gd name="T54" fmla="*/ 66 w 122"/>
                <a:gd name="T55" fmla="*/ 102 h 106"/>
                <a:gd name="T56" fmla="*/ 55 w 122"/>
                <a:gd name="T57" fmla="*/ 102 h 106"/>
                <a:gd name="T58" fmla="*/ 32 w 122"/>
                <a:gd name="T59" fmla="*/ 94 h 106"/>
                <a:gd name="T60" fmla="*/ 23 w 122"/>
                <a:gd name="T61" fmla="*/ 76 h 106"/>
                <a:gd name="T62" fmla="*/ 14 w 122"/>
                <a:gd name="T63" fmla="*/ 68 h 106"/>
                <a:gd name="T64" fmla="*/ 2 w 122"/>
                <a:gd name="T65" fmla="*/ 65 h 106"/>
                <a:gd name="T66" fmla="*/ 0 w 122"/>
                <a:gd name="T67" fmla="*/ 60 h 106"/>
                <a:gd name="T68" fmla="*/ 2 w 122"/>
                <a:gd name="T69" fmla="*/ 41 h 106"/>
                <a:gd name="T70" fmla="*/ 8 w 122"/>
                <a:gd name="T71" fmla="*/ 38 h 106"/>
                <a:gd name="T72" fmla="*/ 98 w 122"/>
                <a:gd name="T73" fmla="*/ 8 h 106"/>
                <a:gd name="T74" fmla="*/ 101 w 122"/>
                <a:gd name="T75" fmla="*/ 2 h 106"/>
                <a:gd name="T76" fmla="*/ 112 w 122"/>
                <a:gd name="T77" fmla="*/ 0 h 106"/>
                <a:gd name="T78" fmla="*/ 120 w 122"/>
                <a:gd name="T79" fmla="*/ 3 h 106"/>
                <a:gd name="T80" fmla="*/ 122 w 122"/>
                <a:gd name="T81" fmla="*/ 96 h 106"/>
                <a:gd name="T82" fmla="*/ 119 w 122"/>
                <a:gd name="T83" fmla="*/ 104 h 106"/>
                <a:gd name="T84" fmla="*/ 112 w 122"/>
                <a:gd name="T85" fmla="*/ 106 h 106"/>
                <a:gd name="T86" fmla="*/ 101 w 122"/>
                <a:gd name="T87" fmla="*/ 103 h 106"/>
                <a:gd name="T88" fmla="*/ 74 w 122"/>
                <a:gd name="T89" fmla="*/ 90 h 106"/>
                <a:gd name="T90" fmla="*/ 101 w 122"/>
                <a:gd name="T91" fmla="*/ 2 h 106"/>
                <a:gd name="T92" fmla="*/ 101 w 122"/>
                <a:gd name="T9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06">
                  <a:moveTo>
                    <a:pt x="101" y="89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8"/>
                    <a:pt x="16" y="48"/>
                    <a:pt x="15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7" y="59"/>
                  </a:cubicBezTo>
                  <a:cubicBezTo>
                    <a:pt x="45" y="69"/>
                    <a:pt x="73" y="79"/>
                    <a:pt x="101" y="89"/>
                  </a:cubicBezTo>
                  <a:close/>
                  <a:moveTo>
                    <a:pt x="107" y="96"/>
                  </a:move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7"/>
                  </a:cubicBezTo>
                  <a:cubicBezTo>
                    <a:pt x="107" y="97"/>
                    <a:pt x="108" y="97"/>
                    <a:pt x="108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39"/>
                    <a:pt x="107" y="68"/>
                    <a:pt x="107" y="96"/>
                  </a:cubicBezTo>
                  <a:close/>
                  <a:moveTo>
                    <a:pt x="92" y="24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4" y="24"/>
                    <a:pt x="95" y="24"/>
                    <a:pt x="96" y="26"/>
                  </a:cubicBezTo>
                  <a:cubicBezTo>
                    <a:pt x="96" y="27"/>
                    <a:pt x="96" y="29"/>
                    <a:pt x="94" y="3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6" y="53"/>
                    <a:pt x="25" y="51"/>
                  </a:cubicBezTo>
                  <a:cubicBezTo>
                    <a:pt x="25" y="50"/>
                    <a:pt x="26" y="48"/>
                    <a:pt x="27" y="48"/>
                  </a:cubicBezTo>
                  <a:cubicBezTo>
                    <a:pt x="92" y="24"/>
                    <a:pt x="92" y="24"/>
                    <a:pt x="92" y="24"/>
                  </a:cubicBezTo>
                  <a:close/>
                  <a:moveTo>
                    <a:pt x="34" y="75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1"/>
                    <a:pt x="32" y="83"/>
                  </a:cubicBezTo>
                  <a:cubicBezTo>
                    <a:pt x="33" y="84"/>
                    <a:pt x="34" y="84"/>
                    <a:pt x="35" y="8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4"/>
                    <a:pt x="61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3"/>
                    <a:pt x="64" y="92"/>
                    <a:pt x="64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74" y="90"/>
                  </a:moveTo>
                  <a:cubicBezTo>
                    <a:pt x="74" y="90"/>
                    <a:pt x="74" y="90"/>
                    <a:pt x="74" y="90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8"/>
                    <a:pt x="69" y="100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3" y="103"/>
                    <a:pt x="59" y="103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8" y="92"/>
                    <a:pt x="25" y="90"/>
                    <a:pt x="24" y="86"/>
                  </a:cubicBezTo>
                  <a:cubicBezTo>
                    <a:pt x="22" y="83"/>
                    <a:pt x="22" y="80"/>
                    <a:pt x="23" y="7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4" y="67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4"/>
                    <a:pt x="0" y="62"/>
                    <a:pt x="0" y="6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6" y="38"/>
                    <a:pt x="8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6"/>
                    <a:pt x="99" y="4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5" y="0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5"/>
                    <a:pt x="122" y="7"/>
                    <a:pt x="122" y="10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9"/>
                    <a:pt x="121" y="101"/>
                    <a:pt x="119" y="103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7" y="105"/>
                    <a:pt x="114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5" y="106"/>
                    <a:pt x="103" y="105"/>
                    <a:pt x="101" y="103"/>
                  </a:cubicBezTo>
                  <a:cubicBezTo>
                    <a:pt x="99" y="102"/>
                    <a:pt x="98" y="100"/>
                    <a:pt x="98" y="98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101" y="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6" y="1"/>
                    <a:pt x="107" y="3"/>
                  </a:cubicBezTo>
                  <a:cubicBezTo>
                    <a:pt x="101" y="2"/>
                    <a:pt x="101" y="2"/>
                    <a:pt x="10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6965497" y="1610066"/>
            <a:ext cx="1944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TOPIC HEADER THREE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6965497" y="3245191"/>
            <a:ext cx="1944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TOPIC HEADER FOUR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401186" y="1610066"/>
            <a:ext cx="19446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401186" y="3245191"/>
            <a:ext cx="19446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TOPIC HEADER TWO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/>
      <p:bldP spid="26645" grpId="0"/>
      <p:bldP spid="26646" grpId="0"/>
      <p:bldP spid="266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2" name="组合 5"/>
          <p:cNvGrpSpPr/>
          <p:nvPr/>
        </p:nvGrpSpPr>
        <p:grpSpPr bwMode="auto">
          <a:xfrm>
            <a:off x="763406" y="3941586"/>
            <a:ext cx="3561683" cy="685104"/>
            <a:chOff x="-2889" y="-10301"/>
            <a:chExt cx="4748784" cy="914400"/>
          </a:xfrm>
        </p:grpSpPr>
        <p:grpSp>
          <p:nvGrpSpPr>
            <p:cNvPr id="24611" name="组合 6"/>
            <p:cNvGrpSpPr/>
            <p:nvPr/>
          </p:nvGrpSpPr>
          <p:grpSpPr bwMode="auto">
            <a:xfrm>
              <a:off x="-2889" y="-10301"/>
              <a:ext cx="4748784" cy="914400"/>
              <a:chOff x="-6452" y="-55350"/>
              <a:chExt cx="10605943" cy="4913341"/>
            </a:xfrm>
          </p:grpSpPr>
          <p:grpSp>
            <p:nvGrpSpPr>
              <p:cNvPr id="24614" name="任意多边形 10"/>
              <p:cNvGrpSpPr/>
              <p:nvPr/>
            </p:nvGrpSpPr>
            <p:grpSpPr bwMode="auto">
              <a:xfrm>
                <a:off x="-6452" y="10161"/>
                <a:ext cx="10524254" cy="3046272"/>
                <a:chOff x="0" y="0"/>
                <a:chExt cx="4712208" cy="566928"/>
              </a:xfrm>
            </p:grpSpPr>
            <p:pic>
              <p:nvPicPr>
                <p:cNvPr id="24618" name="任意多边形 10"/>
                <p:cNvPicPr>
                  <a:picLocks noChangeArrowheads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712208" cy="566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89" y="-1099"/>
                  <a:ext cx="4706653" cy="570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15" name="矩形 13"/>
              <p:cNvGrpSpPr/>
              <p:nvPr/>
            </p:nvGrpSpPr>
            <p:grpSpPr bwMode="auto">
              <a:xfrm>
                <a:off x="-6452" y="-55350"/>
                <a:ext cx="10605943" cy="4913341"/>
                <a:chOff x="0" y="0"/>
                <a:chExt cx="4748784" cy="914400"/>
              </a:xfrm>
            </p:grpSpPr>
            <p:pic>
              <p:nvPicPr>
                <p:cNvPr id="24616" name="矩形 13"/>
                <p:cNvPicPr>
                  <a:picLocks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748784" cy="914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816" y="10301"/>
                  <a:ext cx="4716522" cy="888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</p:grpSp>
        <p:pic>
          <p:nvPicPr>
            <p:cNvPr id="24612" name="图片 7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34882" y="252150"/>
              <a:ext cx="1070059" cy="42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13" name="文本框 8"/>
            <p:cNvSpPr txBox="1">
              <a:spLocks noChangeArrowheads="1"/>
            </p:cNvSpPr>
            <p:nvPr/>
          </p:nvSpPr>
          <p:spPr bwMode="auto">
            <a:xfrm>
              <a:off x="1728028" y="252150"/>
              <a:ext cx="2749296" cy="49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24583" name="组合 14"/>
          <p:cNvGrpSpPr/>
          <p:nvPr/>
        </p:nvGrpSpPr>
        <p:grpSpPr bwMode="auto">
          <a:xfrm>
            <a:off x="4755357" y="1246585"/>
            <a:ext cx="3545681" cy="666750"/>
            <a:chOff x="0" y="0"/>
            <a:chExt cx="4727448" cy="888313"/>
          </a:xfrm>
        </p:grpSpPr>
        <p:grpSp>
          <p:nvGrpSpPr>
            <p:cNvPr id="24602" name="组合 15"/>
            <p:cNvGrpSpPr/>
            <p:nvPr/>
          </p:nvGrpSpPr>
          <p:grpSpPr bwMode="auto">
            <a:xfrm>
              <a:off x="0" y="0"/>
              <a:ext cx="4727448" cy="888313"/>
              <a:chOff x="0" y="0"/>
              <a:chExt cx="10558291" cy="4773168"/>
            </a:xfrm>
          </p:grpSpPr>
          <p:grpSp>
            <p:nvGrpSpPr>
              <p:cNvPr id="24605" name="任意多边形 18"/>
              <p:cNvGrpSpPr/>
              <p:nvPr/>
            </p:nvGrpSpPr>
            <p:grpSpPr bwMode="auto">
              <a:xfrm>
                <a:off x="-2785" y="9038"/>
                <a:ext cx="10510639" cy="3046272"/>
                <a:chOff x="0" y="0"/>
                <a:chExt cx="4706112" cy="566928"/>
              </a:xfrm>
            </p:grpSpPr>
            <p:pic>
              <p:nvPicPr>
                <p:cNvPr id="24609" name="任意多边形 18"/>
                <p:cNvPicPr>
                  <a:picLocks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706112" cy="566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247" y="-890"/>
                  <a:ext cx="4706653" cy="570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606" name="矩形 19"/>
              <p:cNvGrpSpPr/>
              <p:nvPr/>
            </p:nvGrpSpPr>
            <p:grpSpPr bwMode="auto">
              <a:xfrm>
                <a:off x="-2785" y="-56473"/>
                <a:ext cx="10605943" cy="4913341"/>
                <a:chOff x="0" y="0"/>
                <a:chExt cx="4748784" cy="914400"/>
              </a:xfrm>
            </p:grpSpPr>
            <p:pic>
              <p:nvPicPr>
                <p:cNvPr id="24607" name="矩形 19"/>
                <p:cNvPicPr>
                  <a:picLocks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748784" cy="914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2173" y="10510"/>
                  <a:ext cx="4716522" cy="888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</p:grpSp>
        <p:pic>
          <p:nvPicPr>
            <p:cNvPr id="24603" name="图片 1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07609" y="103631"/>
              <a:ext cx="673609" cy="673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4" name="文本框 17"/>
            <p:cNvSpPr txBox="1">
              <a:spLocks noChangeArrowheads="1"/>
            </p:cNvSpPr>
            <p:nvPr/>
          </p:nvSpPr>
          <p:spPr bwMode="auto">
            <a:xfrm>
              <a:off x="1461633" y="209602"/>
              <a:ext cx="2749296" cy="49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24584" name="组合 20"/>
          <p:cNvGrpSpPr/>
          <p:nvPr/>
        </p:nvGrpSpPr>
        <p:grpSpPr bwMode="auto">
          <a:xfrm>
            <a:off x="765573" y="1246585"/>
            <a:ext cx="3545681" cy="2600325"/>
            <a:chOff x="0" y="0"/>
            <a:chExt cx="4727448" cy="3466712"/>
          </a:xfrm>
        </p:grpSpPr>
        <p:grpSp>
          <p:nvGrpSpPr>
            <p:cNvPr id="24594" name="组合 21"/>
            <p:cNvGrpSpPr/>
            <p:nvPr/>
          </p:nvGrpSpPr>
          <p:grpSpPr bwMode="auto">
            <a:xfrm>
              <a:off x="0" y="0"/>
              <a:ext cx="4727448" cy="3466712"/>
              <a:chOff x="0" y="0"/>
              <a:chExt cx="10558291" cy="4773168"/>
            </a:xfrm>
          </p:grpSpPr>
          <p:grpSp>
            <p:nvGrpSpPr>
              <p:cNvPr id="24596" name="任意多边形 23"/>
              <p:cNvGrpSpPr/>
              <p:nvPr/>
            </p:nvGrpSpPr>
            <p:grpSpPr bwMode="auto">
              <a:xfrm>
                <a:off x="-6452" y="2316"/>
                <a:ext cx="10524254" cy="3063563"/>
                <a:chOff x="0" y="0"/>
                <a:chExt cx="4712208" cy="2225040"/>
              </a:xfrm>
            </p:grpSpPr>
            <p:pic>
              <p:nvPicPr>
                <p:cNvPr id="24600" name="任意多边形 23"/>
                <p:cNvPicPr>
                  <a:picLocks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712208" cy="2225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889" y="1408"/>
                  <a:ext cx="4706653" cy="2226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597" name="矩形 24"/>
              <p:cNvGrpSpPr/>
              <p:nvPr/>
            </p:nvGrpSpPr>
            <p:grpSpPr bwMode="auto">
              <a:xfrm>
                <a:off x="-6452" y="-14471"/>
                <a:ext cx="10605943" cy="4809374"/>
                <a:chOff x="0" y="0"/>
                <a:chExt cx="4748784" cy="3493008"/>
              </a:xfrm>
            </p:grpSpPr>
            <p:pic>
              <p:nvPicPr>
                <p:cNvPr id="24598" name="矩形 24"/>
                <p:cNvPicPr>
                  <a:picLocks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748784" cy="3493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59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3815" y="10510"/>
                  <a:ext cx="4716522" cy="34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4595" name="TextBox 35"/>
            <p:cNvSpPr txBox="1">
              <a:spLocks noChangeArrowheads="1"/>
            </p:cNvSpPr>
            <p:nvPr/>
          </p:nvSpPr>
          <p:spPr bwMode="auto">
            <a:xfrm>
              <a:off x="377387" y="394528"/>
              <a:ext cx="3972674" cy="292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小小草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工作室由一群充满青春朝气的年轻人组成。春种一粒粟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秋收万颗籽，点滴进步，成就价值是我们的一贯的追求。工作室为您提供专业的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模板、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培训、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美化与定制。凭借对于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的热爱与探索，我们掌握了国内一流的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制作技术，工作室作品风格多样、题材丰富、覆盖面广、富有独特的设计深度。团队中的成员在国内的各类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大赛中也屡获大奖。</a:t>
              </a:r>
            </a:p>
            <a:p>
              <a:pPr eaLnBrk="1" hangingPunct="1"/>
              <a:endPara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欣喜小小草。希望我们的活力和热情能带给您工作上的成就和收获。和小小草工作室一起，感受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带来的魅力和喜悦吧！</a:t>
              </a:r>
            </a:p>
          </p:txBody>
        </p:sp>
      </p:grpSp>
      <p:grpSp>
        <p:nvGrpSpPr>
          <p:cNvPr id="24585" name="组合 25"/>
          <p:cNvGrpSpPr/>
          <p:nvPr/>
        </p:nvGrpSpPr>
        <p:grpSpPr bwMode="auto">
          <a:xfrm>
            <a:off x="4751785" y="2014538"/>
            <a:ext cx="3545681" cy="2600325"/>
            <a:chOff x="0" y="0"/>
            <a:chExt cx="4727448" cy="3466712"/>
          </a:xfrm>
        </p:grpSpPr>
        <p:grpSp>
          <p:nvGrpSpPr>
            <p:cNvPr id="24586" name="组合 26"/>
            <p:cNvGrpSpPr/>
            <p:nvPr/>
          </p:nvGrpSpPr>
          <p:grpSpPr bwMode="auto">
            <a:xfrm>
              <a:off x="0" y="0"/>
              <a:ext cx="4727448" cy="3466712"/>
              <a:chOff x="0" y="0"/>
              <a:chExt cx="10558291" cy="4773168"/>
            </a:xfrm>
          </p:grpSpPr>
          <p:grpSp>
            <p:nvGrpSpPr>
              <p:cNvPr id="24588" name="任意多边形 28"/>
              <p:cNvGrpSpPr/>
              <p:nvPr/>
            </p:nvGrpSpPr>
            <p:grpSpPr bwMode="auto">
              <a:xfrm>
                <a:off x="-4199" y="2316"/>
                <a:ext cx="10510639" cy="3063563"/>
                <a:chOff x="0" y="0"/>
                <a:chExt cx="4706112" cy="2225040"/>
              </a:xfrm>
            </p:grpSpPr>
            <p:pic>
              <p:nvPicPr>
                <p:cNvPr id="24592" name="任意多边形 28"/>
                <p:cNvPicPr>
                  <a:picLocks noChangeArrowheads="1"/>
                </p:cNvPicPr>
                <p:nvPr/>
              </p:nvPicPr>
              <p:blipFill>
                <a:blip r:embed="rId9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706112" cy="2225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59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880" y="1408"/>
                  <a:ext cx="4706653" cy="2226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589" name="矩形 29"/>
              <p:cNvGrpSpPr/>
              <p:nvPr/>
            </p:nvGrpSpPr>
            <p:grpSpPr bwMode="auto">
              <a:xfrm>
                <a:off x="-4199" y="-14471"/>
                <a:ext cx="10605943" cy="4809374"/>
                <a:chOff x="0" y="0"/>
                <a:chExt cx="4748784" cy="3493008"/>
              </a:xfrm>
            </p:grpSpPr>
            <p:pic>
              <p:nvPicPr>
                <p:cNvPr id="24590" name="矩形 29"/>
                <p:cNvPicPr>
                  <a:picLocks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748784" cy="3493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591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2806" y="10510"/>
                  <a:ext cx="4716522" cy="34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4587" name="TextBox 35"/>
            <p:cNvSpPr txBox="1">
              <a:spLocks noChangeArrowheads="1"/>
            </p:cNvSpPr>
            <p:nvPr/>
          </p:nvSpPr>
          <p:spPr bwMode="auto">
            <a:xfrm>
              <a:off x="455158" y="317122"/>
              <a:ext cx="3972674" cy="292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小小草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工作室由一群充满青春朝气的年轻人组成。春种一粒粟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秋收万颗籽，点滴进步，成就价值是我们的一贯的追求。工作室为您提供专业的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模板、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培训、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美化与定制。凭借对于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的热爱与探索，我们掌握了国内一流的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制作技术，工作室作品风格多样、题材丰富、覆盖面广、富有独特的设计深度。团队中的成员在国内的各类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大赛中也屡获大奖。</a:t>
              </a:r>
            </a:p>
            <a:p>
              <a:pPr eaLnBrk="1" hangingPunct="1"/>
              <a:endPara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欣喜小小草。希望我们的活力和热情能带给您工作上的成就和收获。和小小草工作室一起，感受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带来的魅力和喜悦吧！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6" name="组合 5"/>
          <p:cNvGrpSpPr/>
          <p:nvPr/>
        </p:nvGrpSpPr>
        <p:grpSpPr bwMode="auto">
          <a:xfrm>
            <a:off x="1409701" y="1795463"/>
            <a:ext cx="1089422" cy="1506140"/>
            <a:chOff x="0" y="0"/>
            <a:chExt cx="1452515" cy="2008495"/>
          </a:xfrm>
        </p:grpSpPr>
        <p:grpSp>
          <p:nvGrpSpPr>
            <p:cNvPr id="25663" name="组合 6"/>
            <p:cNvGrpSpPr/>
            <p:nvPr/>
          </p:nvGrpSpPr>
          <p:grpSpPr bwMode="auto">
            <a:xfrm rot="2655246">
              <a:off x="0" y="0"/>
              <a:ext cx="1452515" cy="1434979"/>
              <a:chOff x="0" y="0"/>
              <a:chExt cx="10533891" cy="4773168"/>
            </a:xfrm>
          </p:grpSpPr>
          <p:grpSp>
            <p:nvGrpSpPr>
              <p:cNvPr id="25667" name="矩形 13"/>
              <p:cNvGrpSpPr/>
              <p:nvPr/>
            </p:nvGrpSpPr>
            <p:grpSpPr bwMode="auto">
              <a:xfrm rot="-2655246">
                <a:off x="-2306976" y="-1090058"/>
                <a:ext cx="15163773" cy="6955050"/>
                <a:chOff x="0" y="0"/>
                <a:chExt cx="2090928" cy="2090928"/>
              </a:xfrm>
            </p:grpSpPr>
            <p:pic>
              <p:nvPicPr>
                <p:cNvPr id="25671" name="矩形 13"/>
                <p:cNvPicPr>
                  <a:picLocks noChangeArrowheads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090928" cy="2090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72" name="Text Box 10"/>
                <p:cNvSpPr txBox="1">
                  <a:spLocks noChangeArrowheads="1"/>
                </p:cNvSpPr>
                <p:nvPr/>
              </p:nvSpPr>
              <p:spPr bwMode="auto">
                <a:xfrm rot="2655245">
                  <a:off x="318605" y="327018"/>
                  <a:ext cx="1452515" cy="1434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5668" name="任意多边形 14"/>
              <p:cNvGrpSpPr/>
              <p:nvPr/>
            </p:nvGrpSpPr>
            <p:grpSpPr bwMode="auto">
              <a:xfrm rot="-2655246">
                <a:off x="1519294" y="-1709831"/>
                <a:ext cx="9460780" cy="5596483"/>
                <a:chOff x="0" y="0"/>
                <a:chExt cx="1304544" cy="1682496"/>
              </a:xfrm>
            </p:grpSpPr>
            <p:pic>
              <p:nvPicPr>
                <p:cNvPr id="25669" name="任意多边形 14"/>
                <p:cNvPicPr>
                  <a:picLocks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04544" cy="1682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70" name="Text Box 13"/>
                <p:cNvSpPr txBox="1">
                  <a:spLocks noChangeArrowheads="1"/>
                </p:cNvSpPr>
                <p:nvPr/>
              </p:nvSpPr>
              <p:spPr bwMode="auto">
                <a:xfrm rot="2655245">
                  <a:off x="-263773" y="380530"/>
                  <a:ext cx="1449475" cy="92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5664" name="Freeform 40"/>
            <p:cNvSpPr>
              <a:spLocks noEditPoints="1"/>
            </p:cNvSpPr>
            <p:nvPr/>
          </p:nvSpPr>
          <p:spPr bwMode="auto">
            <a:xfrm>
              <a:off x="448585" y="128922"/>
              <a:ext cx="445136" cy="296757"/>
            </a:xfrm>
            <a:custGeom>
              <a:avLst/>
              <a:gdLst>
                <a:gd name="T0" fmla="*/ 2147483647 w 194"/>
                <a:gd name="T1" fmla="*/ 0 h 128"/>
                <a:gd name="T2" fmla="*/ 2147483647 w 194"/>
                <a:gd name="T3" fmla="*/ 2147483647 h 128"/>
                <a:gd name="T4" fmla="*/ 2147483647 w 194"/>
                <a:gd name="T5" fmla="*/ 2147483647 h 128"/>
                <a:gd name="T6" fmla="*/ 0 w 194"/>
                <a:gd name="T7" fmla="*/ 2147483647 h 128"/>
                <a:gd name="T8" fmla="*/ 2147483647 w 194"/>
                <a:gd name="T9" fmla="*/ 2147483647 h 128"/>
                <a:gd name="T10" fmla="*/ 2147483647 w 194"/>
                <a:gd name="T11" fmla="*/ 2147483647 h 128"/>
                <a:gd name="T12" fmla="*/ 2147483647 w 194"/>
                <a:gd name="T13" fmla="*/ 2147483647 h 128"/>
                <a:gd name="T14" fmla="*/ 2147483647 w 194"/>
                <a:gd name="T15" fmla="*/ 2147483647 h 128"/>
                <a:gd name="T16" fmla="*/ 2147483647 w 194"/>
                <a:gd name="T17" fmla="*/ 2147483647 h 128"/>
                <a:gd name="T18" fmla="*/ 2147483647 w 194"/>
                <a:gd name="T19" fmla="*/ 2147483647 h 128"/>
                <a:gd name="T20" fmla="*/ 2147483647 w 194"/>
                <a:gd name="T21" fmla="*/ 2147483647 h 128"/>
                <a:gd name="T22" fmla="*/ 2147483647 w 194"/>
                <a:gd name="T23" fmla="*/ 2147483647 h 128"/>
                <a:gd name="T24" fmla="*/ 2147483647 w 194"/>
                <a:gd name="T25" fmla="*/ 2147483647 h 128"/>
                <a:gd name="T26" fmla="*/ 2147483647 w 194"/>
                <a:gd name="T27" fmla="*/ 2147483647 h 128"/>
                <a:gd name="T28" fmla="*/ 2147483647 w 194"/>
                <a:gd name="T29" fmla="*/ 2147483647 h 128"/>
                <a:gd name="T30" fmla="*/ 2147483647 w 194"/>
                <a:gd name="T31" fmla="*/ 2147483647 h 128"/>
                <a:gd name="T32" fmla="*/ 2147483647 w 194"/>
                <a:gd name="T33" fmla="*/ 2147483647 h 128"/>
                <a:gd name="T34" fmla="*/ 2147483647 w 194"/>
                <a:gd name="T35" fmla="*/ 2147483647 h 128"/>
                <a:gd name="T36" fmla="*/ 2147483647 w 194"/>
                <a:gd name="T37" fmla="*/ 2147483647 h 128"/>
                <a:gd name="T38" fmla="*/ 2147483647 w 194"/>
                <a:gd name="T39" fmla="*/ 2147483647 h 128"/>
                <a:gd name="T40" fmla="*/ 2147483647 w 194"/>
                <a:gd name="T41" fmla="*/ 2147483647 h 128"/>
                <a:gd name="T42" fmla="*/ 2147483647 w 194"/>
                <a:gd name="T43" fmla="*/ 2147483647 h 128"/>
                <a:gd name="T44" fmla="*/ 2147483647 w 194"/>
                <a:gd name="T45" fmla="*/ 2147483647 h 128"/>
                <a:gd name="T46" fmla="*/ 2147483647 w 194"/>
                <a:gd name="T47" fmla="*/ 2147483647 h 128"/>
                <a:gd name="T48" fmla="*/ 2147483647 w 194"/>
                <a:gd name="T49" fmla="*/ 2147483647 h 128"/>
                <a:gd name="T50" fmla="*/ 2147483647 w 194"/>
                <a:gd name="T51" fmla="*/ 2147483647 h 128"/>
                <a:gd name="T52" fmla="*/ 2147483647 w 194"/>
                <a:gd name="T53" fmla="*/ 2147483647 h 128"/>
                <a:gd name="T54" fmla="*/ 2147483647 w 194"/>
                <a:gd name="T55" fmla="*/ 2147483647 h 128"/>
                <a:gd name="T56" fmla="*/ 2147483647 w 194"/>
                <a:gd name="T57" fmla="*/ 2147483647 h 128"/>
                <a:gd name="T58" fmla="*/ 2147483647 w 194"/>
                <a:gd name="T59" fmla="*/ 2147483647 h 128"/>
                <a:gd name="T60" fmla="*/ 2147483647 w 194"/>
                <a:gd name="T61" fmla="*/ 2147483647 h 128"/>
                <a:gd name="T62" fmla="*/ 2147483647 w 194"/>
                <a:gd name="T63" fmla="*/ 2147483647 h 1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4" h="128">
                  <a:moveTo>
                    <a:pt x="20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86" y="0"/>
                    <a:pt x="194" y="9"/>
                    <a:pt x="194" y="19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194" y="119"/>
                    <a:pt x="186" y="128"/>
                    <a:pt x="175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9" y="128"/>
                    <a:pt x="0" y="119"/>
                    <a:pt x="0" y="10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lose/>
                  <a:moveTo>
                    <a:pt x="19" y="23"/>
                  </a:moveTo>
                  <a:cubicBezTo>
                    <a:pt x="16" y="23"/>
                    <a:pt x="14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2"/>
                    <a:pt x="16" y="34"/>
                    <a:pt x="19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9" y="34"/>
                    <a:pt x="101" y="32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6"/>
                    <a:pt x="99" y="23"/>
                    <a:pt x="96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9" y="41"/>
                  </a:moveTo>
                  <a:cubicBezTo>
                    <a:pt x="16" y="41"/>
                    <a:pt x="14" y="44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9"/>
                    <a:pt x="16" y="52"/>
                    <a:pt x="19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2"/>
                    <a:pt x="101" y="49"/>
                    <a:pt x="101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1" y="44"/>
                    <a:pt x="99" y="41"/>
                    <a:pt x="96" y="41"/>
                  </a:cubicBezTo>
                  <a:cubicBezTo>
                    <a:pt x="19" y="41"/>
                    <a:pt x="19" y="41"/>
                    <a:pt x="19" y="41"/>
                  </a:cubicBezTo>
                  <a:close/>
                  <a:moveTo>
                    <a:pt x="19" y="59"/>
                  </a:moveTo>
                  <a:cubicBezTo>
                    <a:pt x="16" y="59"/>
                    <a:pt x="14" y="61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7"/>
                    <a:pt x="16" y="69"/>
                    <a:pt x="19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9" y="69"/>
                    <a:pt x="101" y="67"/>
                    <a:pt x="101" y="64"/>
                  </a:cubicBezTo>
                  <a:cubicBezTo>
                    <a:pt x="101" y="64"/>
                    <a:pt x="101" y="64"/>
                    <a:pt x="101" y="64"/>
                  </a:cubicBezTo>
                  <a:cubicBezTo>
                    <a:pt x="101" y="61"/>
                    <a:pt x="99" y="59"/>
                    <a:pt x="96" y="59"/>
                  </a:cubicBezTo>
                  <a:cubicBezTo>
                    <a:pt x="19" y="59"/>
                    <a:pt x="19" y="59"/>
                    <a:pt x="19" y="59"/>
                  </a:cubicBezTo>
                  <a:close/>
                  <a:moveTo>
                    <a:pt x="19" y="77"/>
                  </a:moveTo>
                  <a:cubicBezTo>
                    <a:pt x="16" y="77"/>
                    <a:pt x="14" y="79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85"/>
                    <a:pt x="16" y="87"/>
                    <a:pt x="19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9" y="87"/>
                    <a:pt x="101" y="85"/>
                    <a:pt x="101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79"/>
                    <a:pt x="99" y="77"/>
                    <a:pt x="96" y="77"/>
                  </a:cubicBezTo>
                  <a:cubicBezTo>
                    <a:pt x="19" y="77"/>
                    <a:pt x="19" y="77"/>
                    <a:pt x="19" y="77"/>
                  </a:cubicBezTo>
                  <a:close/>
                  <a:moveTo>
                    <a:pt x="19" y="94"/>
                  </a:moveTo>
                  <a:cubicBezTo>
                    <a:pt x="16" y="94"/>
                    <a:pt x="14" y="97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2"/>
                    <a:pt x="16" y="105"/>
                    <a:pt x="19" y="105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9" y="105"/>
                    <a:pt x="101" y="102"/>
                    <a:pt x="101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1" y="97"/>
                    <a:pt x="99" y="94"/>
                    <a:pt x="96" y="94"/>
                  </a:cubicBezTo>
                  <a:cubicBezTo>
                    <a:pt x="19" y="94"/>
                    <a:pt x="19" y="94"/>
                    <a:pt x="19" y="94"/>
                  </a:cubicBezTo>
                  <a:close/>
                  <a:moveTo>
                    <a:pt x="148" y="29"/>
                  </a:moveTo>
                  <a:cubicBezTo>
                    <a:pt x="129" y="29"/>
                    <a:pt x="113" y="44"/>
                    <a:pt x="113" y="64"/>
                  </a:cubicBezTo>
                  <a:cubicBezTo>
                    <a:pt x="113" y="84"/>
                    <a:pt x="129" y="100"/>
                    <a:pt x="148" y="100"/>
                  </a:cubicBezTo>
                  <a:cubicBezTo>
                    <a:pt x="168" y="100"/>
                    <a:pt x="184" y="84"/>
                    <a:pt x="184" y="64"/>
                  </a:cubicBezTo>
                  <a:cubicBezTo>
                    <a:pt x="184" y="44"/>
                    <a:pt x="168" y="29"/>
                    <a:pt x="148" y="29"/>
                  </a:cubicBezTo>
                  <a:close/>
                  <a:moveTo>
                    <a:pt x="148" y="35"/>
                  </a:moveTo>
                  <a:cubicBezTo>
                    <a:pt x="133" y="35"/>
                    <a:pt x="120" y="48"/>
                    <a:pt x="120" y="64"/>
                  </a:cubicBezTo>
                  <a:cubicBezTo>
                    <a:pt x="120" y="80"/>
                    <a:pt x="133" y="93"/>
                    <a:pt x="148" y="93"/>
                  </a:cubicBezTo>
                  <a:cubicBezTo>
                    <a:pt x="164" y="93"/>
                    <a:pt x="177" y="80"/>
                    <a:pt x="177" y="64"/>
                  </a:cubicBezTo>
                  <a:cubicBezTo>
                    <a:pt x="177" y="48"/>
                    <a:pt x="164" y="35"/>
                    <a:pt x="148" y="35"/>
                  </a:cubicBez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5665" name="Freeform 41"/>
            <p:cNvSpPr/>
            <p:nvPr/>
          </p:nvSpPr>
          <p:spPr bwMode="auto">
            <a:xfrm>
              <a:off x="567869" y="36791"/>
              <a:ext cx="297727" cy="113466"/>
            </a:xfrm>
            <a:custGeom>
              <a:avLst/>
              <a:gdLst>
                <a:gd name="T0" fmla="*/ 0 w 307"/>
                <a:gd name="T1" fmla="*/ 2147483647 h 117"/>
                <a:gd name="T2" fmla="*/ 2147483647 w 307"/>
                <a:gd name="T3" fmla="*/ 2147483647 h 117"/>
                <a:gd name="T4" fmla="*/ 2147483647 w 307"/>
                <a:gd name="T5" fmla="*/ 2147483647 h 117"/>
                <a:gd name="T6" fmla="*/ 2147483647 w 307"/>
                <a:gd name="T7" fmla="*/ 0 h 117"/>
                <a:gd name="T8" fmla="*/ 0 w 307"/>
                <a:gd name="T9" fmla="*/ 214748364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117">
                  <a:moveTo>
                    <a:pt x="0" y="19"/>
                  </a:moveTo>
                  <a:lnTo>
                    <a:pt x="300" y="117"/>
                  </a:lnTo>
                  <a:lnTo>
                    <a:pt x="307" y="98"/>
                  </a:lnTo>
                  <a:lnTo>
                    <a:pt x="7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5666" name="文本框 10"/>
            <p:cNvSpPr txBox="1">
              <a:spLocks noChangeArrowheads="1"/>
            </p:cNvSpPr>
            <p:nvPr/>
          </p:nvSpPr>
          <p:spPr bwMode="auto">
            <a:xfrm rot="2720642">
              <a:off x="-255314" y="1086944"/>
              <a:ext cx="1512168" cy="33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1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你的标题</a:t>
              </a:r>
            </a:p>
          </p:txBody>
        </p:sp>
      </p:grpSp>
      <p:grpSp>
        <p:nvGrpSpPr>
          <p:cNvPr id="25607" name="组合 15"/>
          <p:cNvGrpSpPr/>
          <p:nvPr/>
        </p:nvGrpSpPr>
        <p:grpSpPr bwMode="auto">
          <a:xfrm>
            <a:off x="2557463" y="1796654"/>
            <a:ext cx="1088231" cy="1465660"/>
            <a:chOff x="0" y="0"/>
            <a:chExt cx="1452515" cy="1953692"/>
          </a:xfrm>
        </p:grpSpPr>
        <p:grpSp>
          <p:nvGrpSpPr>
            <p:cNvPr id="25654" name="组合 16"/>
            <p:cNvGrpSpPr/>
            <p:nvPr/>
          </p:nvGrpSpPr>
          <p:grpSpPr bwMode="auto">
            <a:xfrm rot="2655246">
              <a:off x="0" y="0"/>
              <a:ext cx="1452515" cy="1434979"/>
              <a:chOff x="0" y="0"/>
              <a:chExt cx="10533891" cy="4773168"/>
            </a:xfrm>
          </p:grpSpPr>
          <p:grpSp>
            <p:nvGrpSpPr>
              <p:cNvPr id="25657" name="矩形 19"/>
              <p:cNvGrpSpPr/>
              <p:nvPr/>
            </p:nvGrpSpPr>
            <p:grpSpPr bwMode="auto">
              <a:xfrm rot="-2655246">
                <a:off x="-2315870" y="-1094698"/>
                <a:ext cx="15163773" cy="6955050"/>
                <a:chOff x="0" y="0"/>
                <a:chExt cx="2090928" cy="2090928"/>
              </a:xfrm>
            </p:grpSpPr>
            <p:pic>
              <p:nvPicPr>
                <p:cNvPr id="25661" name="矩形 19"/>
                <p:cNvPicPr>
                  <a:picLocks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090928" cy="2090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62" name="Text Box 21"/>
                <p:cNvSpPr txBox="1">
                  <a:spLocks noChangeArrowheads="1"/>
                </p:cNvSpPr>
                <p:nvPr/>
              </p:nvSpPr>
              <p:spPr bwMode="auto">
                <a:xfrm rot="2655245">
                  <a:off x="318510" y="328873"/>
                  <a:ext cx="1452515" cy="1434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5658" name="任意多边形 20"/>
              <p:cNvGrpSpPr/>
              <p:nvPr/>
            </p:nvGrpSpPr>
            <p:grpSpPr bwMode="auto">
              <a:xfrm rot="-2655246">
                <a:off x="1525825" y="-1697070"/>
                <a:ext cx="9460780" cy="5576206"/>
                <a:chOff x="0" y="0"/>
                <a:chExt cx="1304544" cy="1676400"/>
              </a:xfrm>
            </p:grpSpPr>
            <p:pic>
              <p:nvPicPr>
                <p:cNvPr id="25659" name="任意多边形 20"/>
                <p:cNvPicPr>
                  <a:picLocks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04544" cy="1676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60" name="Text Box 24"/>
                <p:cNvSpPr txBox="1">
                  <a:spLocks noChangeArrowheads="1"/>
                </p:cNvSpPr>
                <p:nvPr/>
              </p:nvSpPr>
              <p:spPr bwMode="auto">
                <a:xfrm rot="2655245">
                  <a:off x="-263868" y="376289"/>
                  <a:ext cx="1449475" cy="92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5655" name="Freeform 186"/>
            <p:cNvSpPr/>
            <p:nvPr/>
          </p:nvSpPr>
          <p:spPr bwMode="auto">
            <a:xfrm rot="1698444">
              <a:off x="527500" y="2257"/>
              <a:ext cx="160701" cy="454246"/>
            </a:xfrm>
            <a:custGeom>
              <a:avLst/>
              <a:gdLst>
                <a:gd name="T0" fmla="*/ 2147483647 w 63"/>
                <a:gd name="T1" fmla="*/ 2147483647 h 213"/>
                <a:gd name="T2" fmla="*/ 2147483647 w 63"/>
                <a:gd name="T3" fmla="*/ 2147483647 h 213"/>
                <a:gd name="T4" fmla="*/ 2147483647 w 63"/>
                <a:gd name="T5" fmla="*/ 2147483647 h 213"/>
                <a:gd name="T6" fmla="*/ 0 w 63"/>
                <a:gd name="T7" fmla="*/ 2147483647 h 213"/>
                <a:gd name="T8" fmla="*/ 2147483647 w 63"/>
                <a:gd name="T9" fmla="*/ 2147483647 h 213"/>
                <a:gd name="T10" fmla="*/ 2147483647 w 63"/>
                <a:gd name="T11" fmla="*/ 2147483647 h 213"/>
                <a:gd name="T12" fmla="*/ 2147483647 w 63"/>
                <a:gd name="T13" fmla="*/ 0 h 213"/>
                <a:gd name="T14" fmla="*/ 2147483647 w 63"/>
                <a:gd name="T15" fmla="*/ 2147483647 h 213"/>
                <a:gd name="T16" fmla="*/ 2147483647 w 63"/>
                <a:gd name="T17" fmla="*/ 2147483647 h 213"/>
                <a:gd name="T18" fmla="*/ 2147483647 w 63"/>
                <a:gd name="T19" fmla="*/ 2147483647 h 213"/>
                <a:gd name="T20" fmla="*/ 2147483647 w 63"/>
                <a:gd name="T21" fmla="*/ 2147483647 h 213"/>
                <a:gd name="T22" fmla="*/ 2147483647 w 63"/>
                <a:gd name="T23" fmla="*/ 2147483647 h 213"/>
                <a:gd name="T24" fmla="*/ 2147483647 w 63"/>
                <a:gd name="T25" fmla="*/ 2147483647 h 213"/>
                <a:gd name="T26" fmla="*/ 2147483647 w 63"/>
                <a:gd name="T27" fmla="*/ 2147483647 h 213"/>
                <a:gd name="T28" fmla="*/ 2147483647 w 63"/>
                <a:gd name="T29" fmla="*/ 2147483647 h 2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3" h="213">
                  <a:moveTo>
                    <a:pt x="63" y="204"/>
                  </a:moveTo>
                  <a:cubicBezTo>
                    <a:pt x="60" y="206"/>
                    <a:pt x="54" y="209"/>
                    <a:pt x="47" y="213"/>
                  </a:cubicBezTo>
                  <a:cubicBezTo>
                    <a:pt x="35" y="213"/>
                    <a:pt x="24" y="210"/>
                    <a:pt x="13" y="205"/>
                  </a:cubicBezTo>
                  <a:cubicBezTo>
                    <a:pt x="5" y="182"/>
                    <a:pt x="0" y="150"/>
                    <a:pt x="0" y="110"/>
                  </a:cubicBezTo>
                  <a:cubicBezTo>
                    <a:pt x="0" y="96"/>
                    <a:pt x="1" y="78"/>
                    <a:pt x="4" y="58"/>
                  </a:cubicBezTo>
                  <a:cubicBezTo>
                    <a:pt x="6" y="35"/>
                    <a:pt x="9" y="18"/>
                    <a:pt x="13" y="8"/>
                  </a:cubicBezTo>
                  <a:cubicBezTo>
                    <a:pt x="24" y="3"/>
                    <a:pt x="35" y="0"/>
                    <a:pt x="47" y="0"/>
                  </a:cubicBezTo>
                  <a:cubicBezTo>
                    <a:pt x="51" y="1"/>
                    <a:pt x="56" y="4"/>
                    <a:pt x="63" y="9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2" y="74"/>
                    <a:pt x="29" y="81"/>
                    <a:pt x="28" y="89"/>
                  </a:cubicBezTo>
                  <a:cubicBezTo>
                    <a:pt x="28" y="92"/>
                    <a:pt x="27" y="101"/>
                    <a:pt x="27" y="113"/>
                  </a:cubicBezTo>
                  <a:cubicBezTo>
                    <a:pt x="27" y="127"/>
                    <a:pt x="30" y="137"/>
                    <a:pt x="34" y="143"/>
                  </a:cubicBezTo>
                  <a:cubicBezTo>
                    <a:pt x="37" y="145"/>
                    <a:pt x="45" y="151"/>
                    <a:pt x="60" y="161"/>
                  </a:cubicBezTo>
                  <a:lnTo>
                    <a:pt x="63" y="204"/>
                  </a:ln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5656" name="文本框 18"/>
            <p:cNvSpPr txBox="1">
              <a:spLocks noChangeArrowheads="1"/>
            </p:cNvSpPr>
            <p:nvPr/>
          </p:nvSpPr>
          <p:spPr bwMode="auto">
            <a:xfrm rot="2720642">
              <a:off x="-259217" y="1031959"/>
              <a:ext cx="1512168" cy="33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1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你的标题</a:t>
              </a:r>
            </a:p>
          </p:txBody>
        </p:sp>
      </p:grpSp>
      <p:grpSp>
        <p:nvGrpSpPr>
          <p:cNvPr id="25608" name="组合 21"/>
          <p:cNvGrpSpPr/>
          <p:nvPr/>
        </p:nvGrpSpPr>
        <p:grpSpPr bwMode="auto">
          <a:xfrm>
            <a:off x="3725466" y="1525191"/>
            <a:ext cx="1576388" cy="1556147"/>
            <a:chOff x="0" y="0"/>
            <a:chExt cx="2101260" cy="2075893"/>
          </a:xfrm>
        </p:grpSpPr>
        <p:grpSp>
          <p:nvGrpSpPr>
            <p:cNvPr id="25645" name="组合 22"/>
            <p:cNvGrpSpPr/>
            <p:nvPr/>
          </p:nvGrpSpPr>
          <p:grpSpPr bwMode="auto">
            <a:xfrm rot="2655246">
              <a:off x="0" y="0"/>
              <a:ext cx="2101260" cy="2075893"/>
              <a:chOff x="0" y="0"/>
              <a:chExt cx="10533891" cy="4773168"/>
            </a:xfrm>
          </p:grpSpPr>
          <p:grpSp>
            <p:nvGrpSpPr>
              <p:cNvPr id="25648" name="矩形 25"/>
              <p:cNvGrpSpPr/>
              <p:nvPr/>
            </p:nvGrpSpPr>
            <p:grpSpPr bwMode="auto">
              <a:xfrm rot="-2655246">
                <a:off x="-2252702" y="-1056685"/>
                <a:ext cx="15035542" cy="6896231"/>
                <a:chOff x="0" y="0"/>
                <a:chExt cx="2999232" cy="2999232"/>
              </a:xfrm>
            </p:grpSpPr>
            <p:pic>
              <p:nvPicPr>
                <p:cNvPr id="25652" name="矩形 25"/>
                <p:cNvPicPr>
                  <a:picLocks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999232" cy="2999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53" name="Text Box 31"/>
                <p:cNvSpPr txBox="1">
                  <a:spLocks noChangeArrowheads="1"/>
                </p:cNvSpPr>
                <p:nvPr/>
              </p:nvSpPr>
              <p:spPr bwMode="auto">
                <a:xfrm rot="2655245">
                  <a:off x="450726" y="460421"/>
                  <a:ext cx="2101259" cy="20758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5649" name="任意多边形 26"/>
              <p:cNvGrpSpPr/>
              <p:nvPr/>
            </p:nvGrpSpPr>
            <p:grpSpPr bwMode="auto">
              <a:xfrm rot="-2655246">
                <a:off x="1516120" y="-1700406"/>
                <a:ext cx="9473614" cy="5578659"/>
                <a:chOff x="0" y="0"/>
                <a:chExt cx="1889760" cy="2426208"/>
              </a:xfrm>
            </p:grpSpPr>
            <p:pic>
              <p:nvPicPr>
                <p:cNvPr id="25650" name="任意多边形 26"/>
                <p:cNvPicPr>
                  <a:picLocks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889760" cy="2426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51" name="Text Box 34"/>
                <p:cNvSpPr txBox="1">
                  <a:spLocks noChangeArrowheads="1"/>
                </p:cNvSpPr>
                <p:nvPr/>
              </p:nvSpPr>
              <p:spPr bwMode="auto">
                <a:xfrm rot="2655245">
                  <a:off x="-380611" y="546002"/>
                  <a:ext cx="2096863" cy="1332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5646" name="Freeform 65"/>
            <p:cNvSpPr/>
            <p:nvPr/>
          </p:nvSpPr>
          <p:spPr bwMode="auto">
            <a:xfrm>
              <a:off x="656648" y="353543"/>
              <a:ext cx="844350" cy="81984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2147483647 h 60"/>
                <a:gd name="T14" fmla="*/ 2147483647 w 65"/>
                <a:gd name="T15" fmla="*/ 2147483647 h 60"/>
                <a:gd name="T16" fmla="*/ 2147483647 w 65"/>
                <a:gd name="T17" fmla="*/ 2147483647 h 60"/>
                <a:gd name="T18" fmla="*/ 2147483647 w 65"/>
                <a:gd name="T19" fmla="*/ 2147483647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2147483647 w 65"/>
                <a:gd name="T33" fmla="*/ 2147483647 h 60"/>
                <a:gd name="T34" fmla="*/ 2147483647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" h="60">
                  <a:moveTo>
                    <a:pt x="61" y="35"/>
                  </a:moveTo>
                  <a:cubicBezTo>
                    <a:pt x="61" y="35"/>
                    <a:pt x="60" y="35"/>
                    <a:pt x="60" y="35"/>
                  </a:cubicBezTo>
                  <a:cubicBezTo>
                    <a:pt x="60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1" y="33"/>
                    <a:pt x="61" y="31"/>
                  </a:cubicBezTo>
                  <a:cubicBezTo>
                    <a:pt x="61" y="28"/>
                    <a:pt x="58" y="27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53" y="26"/>
                    <a:pt x="52" y="26"/>
                    <a:pt x="52" y="26"/>
                  </a:cubicBezTo>
                  <a:cubicBezTo>
                    <a:pt x="45" y="26"/>
                    <a:pt x="33" y="26"/>
                    <a:pt x="33" y="26"/>
                  </a:cubicBezTo>
                  <a:cubicBezTo>
                    <a:pt x="34" y="23"/>
                    <a:pt x="36" y="15"/>
                    <a:pt x="34" y="7"/>
                  </a:cubicBezTo>
                  <a:cubicBezTo>
                    <a:pt x="32" y="0"/>
                    <a:pt x="26" y="2"/>
                    <a:pt x="26" y="2"/>
                  </a:cubicBezTo>
                  <a:cubicBezTo>
                    <a:pt x="26" y="2"/>
                    <a:pt x="26" y="8"/>
                    <a:pt x="26" y="13"/>
                  </a:cubicBezTo>
                  <a:cubicBezTo>
                    <a:pt x="26" y="17"/>
                    <a:pt x="21" y="25"/>
                    <a:pt x="18" y="26"/>
                  </a:cubicBezTo>
                  <a:cubicBezTo>
                    <a:pt x="15" y="27"/>
                    <a:pt x="13" y="28"/>
                    <a:pt x="9" y="32"/>
                  </a:cubicBezTo>
                  <a:cubicBezTo>
                    <a:pt x="6" y="33"/>
                    <a:pt x="3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2" y="57"/>
                  </a:cubicBezTo>
                  <a:cubicBezTo>
                    <a:pt x="5" y="57"/>
                    <a:pt x="15" y="58"/>
                    <a:pt x="22" y="59"/>
                  </a:cubicBezTo>
                  <a:cubicBezTo>
                    <a:pt x="28" y="60"/>
                    <a:pt x="38" y="59"/>
                    <a:pt x="45" y="57"/>
                  </a:cubicBezTo>
                  <a:cubicBezTo>
                    <a:pt x="52" y="56"/>
                    <a:pt x="50" y="52"/>
                    <a:pt x="50" y="52"/>
                  </a:cubicBezTo>
                  <a:cubicBezTo>
                    <a:pt x="50" y="52"/>
                    <a:pt x="53" y="52"/>
                    <a:pt x="56" y="49"/>
                  </a:cubicBezTo>
                  <a:cubicBezTo>
                    <a:pt x="58" y="47"/>
                    <a:pt x="55" y="43"/>
                    <a:pt x="55" y="43"/>
                  </a:cubicBezTo>
                  <a:cubicBezTo>
                    <a:pt x="57" y="43"/>
                    <a:pt x="58" y="43"/>
                    <a:pt x="60" y="42"/>
                  </a:cubicBezTo>
                  <a:cubicBezTo>
                    <a:pt x="65" y="38"/>
                    <a:pt x="61" y="35"/>
                    <a:pt x="61" y="35"/>
                  </a:cubicBez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5647" name="文本框 24"/>
            <p:cNvSpPr txBox="1">
              <a:spLocks noChangeArrowheads="1"/>
            </p:cNvSpPr>
            <p:nvPr/>
          </p:nvSpPr>
          <p:spPr bwMode="auto">
            <a:xfrm>
              <a:off x="358744" y="1317927"/>
              <a:ext cx="1512168" cy="49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你的标题</a:t>
              </a:r>
            </a:p>
          </p:txBody>
        </p:sp>
      </p:grpSp>
      <p:grpSp>
        <p:nvGrpSpPr>
          <p:cNvPr id="25609" name="组合 27"/>
          <p:cNvGrpSpPr/>
          <p:nvPr/>
        </p:nvGrpSpPr>
        <p:grpSpPr bwMode="auto">
          <a:xfrm>
            <a:off x="5381625" y="1789510"/>
            <a:ext cx="1485900" cy="1082278"/>
            <a:chOff x="0" y="0"/>
            <a:chExt cx="1981067" cy="1441809"/>
          </a:xfrm>
        </p:grpSpPr>
        <p:grpSp>
          <p:nvGrpSpPr>
            <p:cNvPr id="25635" name="组合 28"/>
            <p:cNvGrpSpPr/>
            <p:nvPr/>
          </p:nvGrpSpPr>
          <p:grpSpPr bwMode="auto">
            <a:xfrm rot="2655246">
              <a:off x="0" y="6830"/>
              <a:ext cx="1452515" cy="1434979"/>
              <a:chOff x="0" y="0"/>
              <a:chExt cx="10533891" cy="4773168"/>
            </a:xfrm>
          </p:grpSpPr>
          <p:grpSp>
            <p:nvGrpSpPr>
              <p:cNvPr id="25639" name="矩形 32"/>
              <p:cNvGrpSpPr/>
              <p:nvPr/>
            </p:nvGrpSpPr>
            <p:grpSpPr bwMode="auto">
              <a:xfrm rot="-2655246">
                <a:off x="-2293852" y="-1086045"/>
                <a:ext cx="15119564" cy="6955050"/>
                <a:chOff x="0" y="0"/>
                <a:chExt cx="2084832" cy="2090928"/>
              </a:xfrm>
            </p:grpSpPr>
            <p:pic>
              <p:nvPicPr>
                <p:cNvPr id="25643" name="矩形 32"/>
                <p:cNvPicPr>
                  <a:picLocks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084832" cy="2090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44" name="Text Box 41"/>
                <p:cNvSpPr txBox="1">
                  <a:spLocks noChangeArrowheads="1"/>
                </p:cNvSpPr>
                <p:nvPr/>
              </p:nvSpPr>
              <p:spPr bwMode="auto">
                <a:xfrm rot="2655245">
                  <a:off x="317286" y="327018"/>
                  <a:ext cx="1452515" cy="1434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5640" name="任意多边形 33"/>
              <p:cNvGrpSpPr/>
              <p:nvPr/>
            </p:nvGrpSpPr>
            <p:grpSpPr bwMode="auto">
              <a:xfrm rot="-2655246">
                <a:off x="1526145" y="-1712892"/>
                <a:ext cx="9460780" cy="5596483"/>
                <a:chOff x="0" y="0"/>
                <a:chExt cx="1304544" cy="1682496"/>
              </a:xfrm>
            </p:grpSpPr>
            <p:pic>
              <p:nvPicPr>
                <p:cNvPr id="25641" name="任意多边形 33"/>
                <p:cNvPicPr>
                  <a:picLocks noChangeArrowheads="1"/>
                </p:cNvPicPr>
                <p:nvPr/>
              </p:nvPicPr>
              <p:blipFill>
                <a:blip r:embed="rId9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04544" cy="1682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42" name="Text Box 44"/>
                <p:cNvSpPr txBox="1">
                  <a:spLocks noChangeArrowheads="1"/>
                </p:cNvSpPr>
                <p:nvPr/>
              </p:nvSpPr>
              <p:spPr bwMode="auto">
                <a:xfrm rot="2655245">
                  <a:off x="-265092" y="380530"/>
                  <a:ext cx="1449475" cy="92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5636" name="Freeform 180"/>
            <p:cNvSpPr/>
            <p:nvPr/>
          </p:nvSpPr>
          <p:spPr bwMode="auto">
            <a:xfrm>
              <a:off x="572005" y="0"/>
              <a:ext cx="285885" cy="144396"/>
            </a:xfrm>
            <a:custGeom>
              <a:avLst/>
              <a:gdLst>
                <a:gd name="T0" fmla="*/ 2147483647 w 123"/>
                <a:gd name="T1" fmla="*/ 2147483647 h 62"/>
                <a:gd name="T2" fmla="*/ 2147483647 w 123"/>
                <a:gd name="T3" fmla="*/ 2147483647 h 62"/>
                <a:gd name="T4" fmla="*/ 2147483647 w 123"/>
                <a:gd name="T5" fmla="*/ 2147483647 h 62"/>
                <a:gd name="T6" fmla="*/ 2147483647 w 123"/>
                <a:gd name="T7" fmla="*/ 2147483647 h 62"/>
                <a:gd name="T8" fmla="*/ 2147483647 w 123"/>
                <a:gd name="T9" fmla="*/ 2147483647 h 62"/>
                <a:gd name="T10" fmla="*/ 2147483647 w 123"/>
                <a:gd name="T11" fmla="*/ 2147483647 h 62"/>
                <a:gd name="T12" fmla="*/ 2147483647 w 123"/>
                <a:gd name="T13" fmla="*/ 2147483647 h 62"/>
                <a:gd name="T14" fmla="*/ 2147483647 w 123"/>
                <a:gd name="T15" fmla="*/ 2147483647 h 62"/>
                <a:gd name="T16" fmla="*/ 2147483647 w 123"/>
                <a:gd name="T17" fmla="*/ 2147483647 h 62"/>
                <a:gd name="T18" fmla="*/ 2147483647 w 123"/>
                <a:gd name="T19" fmla="*/ 2147483647 h 62"/>
                <a:gd name="T20" fmla="*/ 2147483647 w 123"/>
                <a:gd name="T21" fmla="*/ 2147483647 h 62"/>
                <a:gd name="T22" fmla="*/ 2147483647 w 123"/>
                <a:gd name="T23" fmla="*/ 2147483647 h 62"/>
                <a:gd name="T24" fmla="*/ 2147483647 w 123"/>
                <a:gd name="T25" fmla="*/ 2147483647 h 62"/>
                <a:gd name="T26" fmla="*/ 2147483647 w 123"/>
                <a:gd name="T27" fmla="*/ 2147483647 h 62"/>
                <a:gd name="T28" fmla="*/ 2147483647 w 123"/>
                <a:gd name="T29" fmla="*/ 2147483647 h 62"/>
                <a:gd name="T30" fmla="*/ 2147483647 w 123"/>
                <a:gd name="T31" fmla="*/ 2147483647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62">
                  <a:moveTo>
                    <a:pt x="64" y="60"/>
                  </a:moveTo>
                  <a:cubicBezTo>
                    <a:pt x="65" y="60"/>
                    <a:pt x="65" y="60"/>
                    <a:pt x="66" y="60"/>
                  </a:cubicBezTo>
                  <a:cubicBezTo>
                    <a:pt x="69" y="60"/>
                    <a:pt x="72" y="61"/>
                    <a:pt x="74" y="62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3" y="11"/>
                    <a:pt x="123" y="7"/>
                    <a:pt x="120" y="4"/>
                  </a:cubicBezTo>
                  <a:cubicBezTo>
                    <a:pt x="117" y="1"/>
                    <a:pt x="112" y="1"/>
                    <a:pt x="110" y="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54"/>
                    <a:pt x="61" y="54"/>
                    <a:pt x="59" y="57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0"/>
                    <a:pt x="5" y="0"/>
                    <a:pt x="3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6" y="61"/>
                    <a:pt x="59" y="60"/>
                    <a:pt x="62" y="60"/>
                  </a:cubicBezTo>
                  <a:cubicBezTo>
                    <a:pt x="62" y="60"/>
                    <a:pt x="63" y="60"/>
                    <a:pt x="64" y="60"/>
                  </a:cubicBez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5637" name="Freeform 181"/>
            <p:cNvSpPr>
              <a:spLocks noEditPoints="1"/>
            </p:cNvSpPr>
            <p:nvPr/>
          </p:nvSpPr>
          <p:spPr bwMode="auto">
            <a:xfrm>
              <a:off x="485755" y="144396"/>
              <a:ext cx="463231" cy="389579"/>
            </a:xfrm>
            <a:custGeom>
              <a:avLst/>
              <a:gdLst>
                <a:gd name="T0" fmla="*/ 2147483647 w 199"/>
                <a:gd name="T1" fmla="*/ 2147483647 h 168"/>
                <a:gd name="T2" fmla="*/ 2147483647 w 199"/>
                <a:gd name="T3" fmla="*/ 2147483647 h 168"/>
                <a:gd name="T4" fmla="*/ 2147483647 w 199"/>
                <a:gd name="T5" fmla="*/ 2147483647 h 168"/>
                <a:gd name="T6" fmla="*/ 2147483647 w 199"/>
                <a:gd name="T7" fmla="*/ 0 h 168"/>
                <a:gd name="T8" fmla="*/ 2147483647 w 199"/>
                <a:gd name="T9" fmla="*/ 2147483647 h 168"/>
                <a:gd name="T10" fmla="*/ 2147483647 w 199"/>
                <a:gd name="T11" fmla="*/ 2147483647 h 168"/>
                <a:gd name="T12" fmla="*/ 2147483647 w 199"/>
                <a:gd name="T13" fmla="*/ 0 h 168"/>
                <a:gd name="T14" fmla="*/ 2147483647 w 199"/>
                <a:gd name="T15" fmla="*/ 2147483647 h 168"/>
                <a:gd name="T16" fmla="*/ 2147483647 w 199"/>
                <a:gd name="T17" fmla="*/ 2147483647 h 168"/>
                <a:gd name="T18" fmla="*/ 2147483647 w 199"/>
                <a:gd name="T19" fmla="*/ 2147483647 h 168"/>
                <a:gd name="T20" fmla="*/ 0 w 199"/>
                <a:gd name="T21" fmla="*/ 2147483647 h 168"/>
                <a:gd name="T22" fmla="*/ 0 w 199"/>
                <a:gd name="T23" fmla="*/ 2147483647 h 168"/>
                <a:gd name="T24" fmla="*/ 2147483647 w 199"/>
                <a:gd name="T25" fmla="*/ 2147483647 h 168"/>
                <a:gd name="T26" fmla="*/ 2147483647 w 199"/>
                <a:gd name="T27" fmla="*/ 2147483647 h 168"/>
                <a:gd name="T28" fmla="*/ 2147483647 w 199"/>
                <a:gd name="T29" fmla="*/ 2147483647 h 168"/>
                <a:gd name="T30" fmla="*/ 2147483647 w 199"/>
                <a:gd name="T31" fmla="*/ 2147483647 h 168"/>
                <a:gd name="T32" fmla="*/ 2147483647 w 199"/>
                <a:gd name="T33" fmla="*/ 2147483647 h 168"/>
                <a:gd name="T34" fmla="*/ 2147483647 w 199"/>
                <a:gd name="T35" fmla="*/ 2147483647 h 168"/>
                <a:gd name="T36" fmla="*/ 2147483647 w 199"/>
                <a:gd name="T37" fmla="*/ 2147483647 h 168"/>
                <a:gd name="T38" fmla="*/ 2147483647 w 199"/>
                <a:gd name="T39" fmla="*/ 2147483647 h 168"/>
                <a:gd name="T40" fmla="*/ 2147483647 w 199"/>
                <a:gd name="T41" fmla="*/ 2147483647 h 168"/>
                <a:gd name="T42" fmla="*/ 2147483647 w 199"/>
                <a:gd name="T43" fmla="*/ 2147483647 h 168"/>
                <a:gd name="T44" fmla="*/ 2147483647 w 199"/>
                <a:gd name="T45" fmla="*/ 2147483647 h 168"/>
                <a:gd name="T46" fmla="*/ 2147483647 w 199"/>
                <a:gd name="T47" fmla="*/ 2147483647 h 168"/>
                <a:gd name="T48" fmla="*/ 2147483647 w 199"/>
                <a:gd name="T49" fmla="*/ 2147483647 h 168"/>
                <a:gd name="T50" fmla="*/ 2147483647 w 199"/>
                <a:gd name="T51" fmla="*/ 2147483647 h 168"/>
                <a:gd name="T52" fmla="*/ 2147483647 w 199"/>
                <a:gd name="T53" fmla="*/ 2147483647 h 168"/>
                <a:gd name="T54" fmla="*/ 2147483647 w 199"/>
                <a:gd name="T55" fmla="*/ 2147483647 h 168"/>
                <a:gd name="T56" fmla="*/ 2147483647 w 199"/>
                <a:gd name="T57" fmla="*/ 2147483647 h 168"/>
                <a:gd name="T58" fmla="*/ 2147483647 w 199"/>
                <a:gd name="T59" fmla="*/ 2147483647 h 168"/>
                <a:gd name="T60" fmla="*/ 2147483647 w 199"/>
                <a:gd name="T61" fmla="*/ 2147483647 h 168"/>
                <a:gd name="T62" fmla="*/ 2147483647 w 199"/>
                <a:gd name="T63" fmla="*/ 2147483647 h 168"/>
                <a:gd name="T64" fmla="*/ 2147483647 w 199"/>
                <a:gd name="T65" fmla="*/ 2147483647 h 168"/>
                <a:gd name="T66" fmla="*/ 2147483647 w 199"/>
                <a:gd name="T67" fmla="*/ 2147483647 h 168"/>
                <a:gd name="T68" fmla="*/ 2147483647 w 199"/>
                <a:gd name="T69" fmla="*/ 2147483647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9" h="168">
                  <a:moveTo>
                    <a:pt x="170" y="9"/>
                  </a:moveTo>
                  <a:cubicBezTo>
                    <a:pt x="116" y="9"/>
                    <a:pt x="116" y="9"/>
                    <a:pt x="116" y="9"/>
                  </a:cubicBezTo>
                  <a:cubicBezTo>
                    <a:pt x="116" y="9"/>
                    <a:pt x="116" y="8"/>
                    <a:pt x="116" y="8"/>
                  </a:cubicBezTo>
                  <a:cubicBezTo>
                    <a:pt x="116" y="5"/>
                    <a:pt x="114" y="2"/>
                    <a:pt x="111" y="0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3" y="8"/>
                    <a:pt x="99" y="8"/>
                    <a:pt x="96" y="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8" y="2"/>
                    <a:pt x="86" y="5"/>
                    <a:pt x="86" y="8"/>
                  </a:cubicBezTo>
                  <a:cubicBezTo>
                    <a:pt x="86" y="8"/>
                    <a:pt x="86" y="9"/>
                    <a:pt x="8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14" y="9"/>
                    <a:pt x="0" y="23"/>
                    <a:pt x="0" y="39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50"/>
                    <a:pt x="14" y="163"/>
                    <a:pt x="30" y="16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167" y="168"/>
                    <a:pt x="167" y="168"/>
                    <a:pt x="167" y="168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86" y="163"/>
                    <a:pt x="199" y="150"/>
                    <a:pt x="199" y="133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99" y="23"/>
                    <a:pt x="186" y="9"/>
                    <a:pt x="170" y="9"/>
                  </a:cubicBezTo>
                  <a:close/>
                  <a:moveTo>
                    <a:pt x="157" y="163"/>
                  </a:moveTo>
                  <a:cubicBezTo>
                    <a:pt x="153" y="163"/>
                    <a:pt x="150" y="159"/>
                    <a:pt x="150" y="155"/>
                  </a:cubicBezTo>
                  <a:cubicBezTo>
                    <a:pt x="150" y="152"/>
                    <a:pt x="153" y="148"/>
                    <a:pt x="157" y="148"/>
                  </a:cubicBezTo>
                  <a:cubicBezTo>
                    <a:pt x="161" y="148"/>
                    <a:pt x="164" y="152"/>
                    <a:pt x="164" y="155"/>
                  </a:cubicBezTo>
                  <a:cubicBezTo>
                    <a:pt x="164" y="159"/>
                    <a:pt x="161" y="163"/>
                    <a:pt x="157" y="163"/>
                  </a:cubicBezTo>
                  <a:close/>
                  <a:moveTo>
                    <a:pt x="175" y="122"/>
                  </a:moveTo>
                  <a:cubicBezTo>
                    <a:pt x="175" y="134"/>
                    <a:pt x="164" y="144"/>
                    <a:pt x="153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34" y="144"/>
                    <a:pt x="25" y="134"/>
                    <a:pt x="25" y="122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38"/>
                    <a:pt x="34" y="28"/>
                    <a:pt x="47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64" y="28"/>
                    <a:pt x="175" y="38"/>
                    <a:pt x="175" y="51"/>
                  </a:cubicBezTo>
                  <a:lnTo>
                    <a:pt x="175" y="122"/>
                  </a:ln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5638" name="文本框 31"/>
            <p:cNvSpPr txBox="1">
              <a:spLocks noChangeArrowheads="1"/>
            </p:cNvSpPr>
            <p:nvPr/>
          </p:nvSpPr>
          <p:spPr bwMode="auto">
            <a:xfrm rot="18914665">
              <a:off x="468899" y="727675"/>
              <a:ext cx="1512168" cy="33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1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你的标题</a:t>
              </a:r>
            </a:p>
          </p:txBody>
        </p:sp>
      </p:grpSp>
      <p:grpSp>
        <p:nvGrpSpPr>
          <p:cNvPr id="25610" name="组合 34"/>
          <p:cNvGrpSpPr/>
          <p:nvPr/>
        </p:nvGrpSpPr>
        <p:grpSpPr bwMode="auto">
          <a:xfrm>
            <a:off x="6529388" y="1789510"/>
            <a:ext cx="1089422" cy="1195388"/>
            <a:chOff x="0" y="0"/>
            <a:chExt cx="1452515" cy="1593014"/>
          </a:xfrm>
        </p:grpSpPr>
        <p:grpSp>
          <p:nvGrpSpPr>
            <p:cNvPr id="25626" name="组合 35"/>
            <p:cNvGrpSpPr/>
            <p:nvPr/>
          </p:nvGrpSpPr>
          <p:grpSpPr bwMode="auto">
            <a:xfrm rot="2655246">
              <a:off x="0" y="8686"/>
              <a:ext cx="1452515" cy="1434979"/>
              <a:chOff x="0" y="0"/>
              <a:chExt cx="10533891" cy="4773168"/>
            </a:xfrm>
          </p:grpSpPr>
          <p:grpSp>
            <p:nvGrpSpPr>
              <p:cNvPr id="25629" name="矩形 38"/>
              <p:cNvGrpSpPr/>
              <p:nvPr/>
            </p:nvGrpSpPr>
            <p:grpSpPr bwMode="auto">
              <a:xfrm rot="-2655246">
                <a:off x="-2302747" y="-1090685"/>
                <a:ext cx="15119564" cy="6955050"/>
                <a:chOff x="0" y="0"/>
                <a:chExt cx="2084832" cy="2090928"/>
              </a:xfrm>
            </p:grpSpPr>
            <p:pic>
              <p:nvPicPr>
                <p:cNvPr id="25633" name="矩形 38"/>
                <p:cNvPicPr>
                  <a:picLocks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084832" cy="2090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34" name="Text Box 52"/>
                <p:cNvSpPr txBox="1">
                  <a:spLocks noChangeArrowheads="1"/>
                </p:cNvSpPr>
                <p:nvPr/>
              </p:nvSpPr>
              <p:spPr bwMode="auto">
                <a:xfrm rot="2655245">
                  <a:off x="317191" y="328873"/>
                  <a:ext cx="1452515" cy="1434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5630" name="任意多边形 39"/>
              <p:cNvGrpSpPr/>
              <p:nvPr/>
            </p:nvGrpSpPr>
            <p:grpSpPr bwMode="auto">
              <a:xfrm rot="-2655246">
                <a:off x="1532676" y="-1700132"/>
                <a:ext cx="9460780" cy="5576206"/>
                <a:chOff x="0" y="0"/>
                <a:chExt cx="1304544" cy="1676400"/>
              </a:xfrm>
            </p:grpSpPr>
            <p:pic>
              <p:nvPicPr>
                <p:cNvPr id="25631" name="任意多边形 39"/>
                <p:cNvPicPr>
                  <a:picLocks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04544" cy="1676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32" name="Text Box 55"/>
                <p:cNvSpPr txBox="1">
                  <a:spLocks noChangeArrowheads="1"/>
                </p:cNvSpPr>
                <p:nvPr/>
              </p:nvSpPr>
              <p:spPr bwMode="auto">
                <a:xfrm rot="2655245">
                  <a:off x="-265187" y="376289"/>
                  <a:ext cx="1449475" cy="92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015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5627" name="Freeform 42"/>
            <p:cNvSpPr>
              <a:spLocks noEditPoints="1"/>
            </p:cNvSpPr>
            <p:nvPr/>
          </p:nvSpPr>
          <p:spPr bwMode="auto">
            <a:xfrm>
              <a:off x="513826" y="0"/>
              <a:ext cx="357390" cy="401000"/>
            </a:xfrm>
            <a:custGeom>
              <a:avLst/>
              <a:gdLst>
                <a:gd name="T0" fmla="*/ 2147483647 w 142"/>
                <a:gd name="T1" fmla="*/ 2147483647 h 158"/>
                <a:gd name="T2" fmla="*/ 0 w 142"/>
                <a:gd name="T3" fmla="*/ 2147483647 h 158"/>
                <a:gd name="T4" fmla="*/ 0 w 142"/>
                <a:gd name="T5" fmla="*/ 2147483647 h 158"/>
                <a:gd name="T6" fmla="*/ 2147483647 w 142"/>
                <a:gd name="T7" fmla="*/ 2147483647 h 158"/>
                <a:gd name="T8" fmla="*/ 2147483647 w 142"/>
                <a:gd name="T9" fmla="*/ 2147483647 h 158"/>
                <a:gd name="T10" fmla="*/ 0 w 142"/>
                <a:gd name="T11" fmla="*/ 2147483647 h 158"/>
                <a:gd name="T12" fmla="*/ 0 w 142"/>
                <a:gd name="T13" fmla="*/ 0 h 158"/>
                <a:gd name="T14" fmla="*/ 2147483647 w 142"/>
                <a:gd name="T15" fmla="*/ 0 h 158"/>
                <a:gd name="T16" fmla="*/ 2147483647 w 142"/>
                <a:gd name="T17" fmla="*/ 2147483647 h 158"/>
                <a:gd name="T18" fmla="*/ 2147483647 w 142"/>
                <a:gd name="T19" fmla="*/ 2147483647 h 158"/>
                <a:gd name="T20" fmla="*/ 2147483647 w 142"/>
                <a:gd name="T21" fmla="*/ 2147483647 h 158"/>
                <a:gd name="T22" fmla="*/ 2147483647 w 142"/>
                <a:gd name="T23" fmla="*/ 2147483647 h 158"/>
                <a:gd name="T24" fmla="*/ 2147483647 w 142"/>
                <a:gd name="T25" fmla="*/ 2147483647 h 158"/>
                <a:gd name="T26" fmla="*/ 2147483647 w 142"/>
                <a:gd name="T27" fmla="*/ 2147483647 h 158"/>
                <a:gd name="T28" fmla="*/ 2147483647 w 142"/>
                <a:gd name="T29" fmla="*/ 2147483647 h 158"/>
                <a:gd name="T30" fmla="*/ 2147483647 w 142"/>
                <a:gd name="T31" fmla="*/ 2147483647 h 158"/>
                <a:gd name="T32" fmla="*/ 2147483647 w 142"/>
                <a:gd name="T33" fmla="*/ 2147483647 h 158"/>
                <a:gd name="T34" fmla="*/ 2147483647 w 142"/>
                <a:gd name="T35" fmla="*/ 2147483647 h 158"/>
                <a:gd name="T36" fmla="*/ 2147483647 w 142"/>
                <a:gd name="T37" fmla="*/ 2147483647 h 158"/>
                <a:gd name="T38" fmla="*/ 2147483647 w 142"/>
                <a:gd name="T39" fmla="*/ 2147483647 h 158"/>
                <a:gd name="T40" fmla="*/ 2147483647 w 142"/>
                <a:gd name="T41" fmla="*/ 2147483647 h 158"/>
                <a:gd name="T42" fmla="*/ 2147483647 w 142"/>
                <a:gd name="T43" fmla="*/ 2147483647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2" h="158">
                  <a:moveTo>
                    <a:pt x="142" y="158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2" y="158"/>
                    <a:pt x="142" y="158"/>
                    <a:pt x="142" y="158"/>
                  </a:cubicBezTo>
                  <a:close/>
                  <a:moveTo>
                    <a:pt x="128" y="88"/>
                  </a:moveTo>
                  <a:cubicBezTo>
                    <a:pt x="128" y="15"/>
                    <a:pt x="128" y="15"/>
                    <a:pt x="128" y="15"/>
                  </a:cubicBezTo>
                  <a:cubicBezTo>
                    <a:pt x="128" y="11"/>
                    <a:pt x="127" y="10"/>
                    <a:pt x="124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6" y="10"/>
                    <a:pt x="14" y="11"/>
                    <a:pt x="14" y="15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1"/>
                    <a:pt x="16" y="93"/>
                    <a:pt x="19" y="9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7" y="93"/>
                    <a:pt x="128" y="91"/>
                    <a:pt x="128" y="88"/>
                  </a:cubicBez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5628" name="文本框 37"/>
            <p:cNvSpPr txBox="1">
              <a:spLocks noChangeArrowheads="1"/>
            </p:cNvSpPr>
            <p:nvPr/>
          </p:nvSpPr>
          <p:spPr bwMode="auto">
            <a:xfrm rot="18833630">
              <a:off x="559862" y="866966"/>
              <a:ext cx="1121162" cy="33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1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你的标题</a:t>
              </a:r>
            </a:p>
          </p:txBody>
        </p:sp>
      </p:grpSp>
      <p:grpSp>
        <p:nvGrpSpPr>
          <p:cNvPr id="25611" name="组合 40"/>
          <p:cNvGrpSpPr/>
          <p:nvPr/>
        </p:nvGrpSpPr>
        <p:grpSpPr bwMode="auto">
          <a:xfrm>
            <a:off x="3860006" y="3629026"/>
            <a:ext cx="1248966" cy="852980"/>
            <a:chOff x="0" y="0"/>
            <a:chExt cx="1664683" cy="1137364"/>
          </a:xfrm>
        </p:grpSpPr>
        <p:sp>
          <p:nvSpPr>
            <p:cNvPr id="25624" name="文本框 41"/>
            <p:cNvSpPr txBox="1">
              <a:spLocks noChangeArrowheads="1"/>
            </p:cNvSpPr>
            <p:nvPr/>
          </p:nvSpPr>
          <p:spPr bwMode="auto">
            <a:xfrm>
              <a:off x="1" y="0"/>
              <a:ext cx="1664682" cy="5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5625" name="文本框 42"/>
            <p:cNvSpPr txBox="1">
              <a:spLocks noChangeArrowheads="1"/>
            </p:cNvSpPr>
            <p:nvPr/>
          </p:nvSpPr>
          <p:spPr bwMode="auto">
            <a:xfrm>
              <a:off x="0" y="275546"/>
              <a:ext cx="1493916" cy="86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25612" name="组合 43"/>
          <p:cNvGrpSpPr/>
          <p:nvPr/>
        </p:nvGrpSpPr>
        <p:grpSpPr bwMode="auto">
          <a:xfrm>
            <a:off x="2574131" y="3625454"/>
            <a:ext cx="1414463" cy="852980"/>
            <a:chOff x="0" y="0"/>
            <a:chExt cx="1885583" cy="1137365"/>
          </a:xfrm>
        </p:grpSpPr>
        <p:sp>
          <p:nvSpPr>
            <p:cNvPr id="25622" name="文本框 44"/>
            <p:cNvSpPr txBox="1">
              <a:spLocks noChangeArrowheads="1"/>
            </p:cNvSpPr>
            <p:nvPr/>
          </p:nvSpPr>
          <p:spPr bwMode="auto">
            <a:xfrm>
              <a:off x="0" y="0"/>
              <a:ext cx="1885583" cy="33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5623" name="文本框 45"/>
            <p:cNvSpPr txBox="1">
              <a:spLocks noChangeArrowheads="1"/>
            </p:cNvSpPr>
            <p:nvPr/>
          </p:nvSpPr>
          <p:spPr bwMode="auto">
            <a:xfrm>
              <a:off x="0" y="275546"/>
              <a:ext cx="1493915" cy="86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25613" name="组合 46"/>
          <p:cNvGrpSpPr/>
          <p:nvPr/>
        </p:nvGrpSpPr>
        <p:grpSpPr bwMode="auto">
          <a:xfrm>
            <a:off x="1288256" y="3619501"/>
            <a:ext cx="1285875" cy="852980"/>
            <a:chOff x="0" y="0"/>
            <a:chExt cx="1714817" cy="1137363"/>
          </a:xfrm>
        </p:grpSpPr>
        <p:sp>
          <p:nvSpPr>
            <p:cNvPr id="25620" name="文本框 47"/>
            <p:cNvSpPr txBox="1">
              <a:spLocks noChangeArrowheads="1"/>
            </p:cNvSpPr>
            <p:nvPr/>
          </p:nvSpPr>
          <p:spPr bwMode="auto">
            <a:xfrm>
              <a:off x="0" y="0"/>
              <a:ext cx="1714817" cy="33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5621" name="文本框 48"/>
            <p:cNvSpPr txBox="1">
              <a:spLocks noChangeArrowheads="1"/>
            </p:cNvSpPr>
            <p:nvPr/>
          </p:nvSpPr>
          <p:spPr bwMode="auto">
            <a:xfrm>
              <a:off x="0" y="275546"/>
              <a:ext cx="1493916" cy="86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25614" name="组合 49"/>
          <p:cNvGrpSpPr/>
          <p:nvPr/>
        </p:nvGrpSpPr>
        <p:grpSpPr bwMode="auto">
          <a:xfrm>
            <a:off x="5274469" y="3621882"/>
            <a:ext cx="1285875" cy="852980"/>
            <a:chOff x="0" y="0"/>
            <a:chExt cx="1714817" cy="1137364"/>
          </a:xfrm>
        </p:grpSpPr>
        <p:sp>
          <p:nvSpPr>
            <p:cNvPr id="25618" name="文本框 50"/>
            <p:cNvSpPr txBox="1">
              <a:spLocks noChangeArrowheads="1"/>
            </p:cNvSpPr>
            <p:nvPr/>
          </p:nvSpPr>
          <p:spPr bwMode="auto">
            <a:xfrm>
              <a:off x="1" y="0"/>
              <a:ext cx="1714816" cy="33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5619" name="文本框 51"/>
            <p:cNvSpPr txBox="1">
              <a:spLocks noChangeArrowheads="1"/>
            </p:cNvSpPr>
            <p:nvPr/>
          </p:nvSpPr>
          <p:spPr bwMode="auto">
            <a:xfrm>
              <a:off x="0" y="275546"/>
              <a:ext cx="1493916" cy="86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25615" name="组合 52"/>
          <p:cNvGrpSpPr/>
          <p:nvPr/>
        </p:nvGrpSpPr>
        <p:grpSpPr bwMode="auto">
          <a:xfrm>
            <a:off x="6643688" y="3625454"/>
            <a:ext cx="1248966" cy="852980"/>
            <a:chOff x="0" y="0"/>
            <a:chExt cx="1665189" cy="1137365"/>
          </a:xfrm>
        </p:grpSpPr>
        <p:sp>
          <p:nvSpPr>
            <p:cNvPr id="25616" name="文本框 53"/>
            <p:cNvSpPr txBox="1">
              <a:spLocks noChangeArrowheads="1"/>
            </p:cNvSpPr>
            <p:nvPr/>
          </p:nvSpPr>
          <p:spPr bwMode="auto">
            <a:xfrm>
              <a:off x="1" y="0"/>
              <a:ext cx="1665188" cy="55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5617" name="文本框 54"/>
            <p:cNvSpPr txBox="1">
              <a:spLocks noChangeArrowheads="1"/>
            </p:cNvSpPr>
            <p:nvPr/>
          </p:nvSpPr>
          <p:spPr bwMode="auto">
            <a:xfrm>
              <a:off x="0" y="275546"/>
              <a:ext cx="1493917" cy="86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43665" y="2211617"/>
            <a:ext cx="4514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50964" y="1734109"/>
            <a:ext cx="259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 POWERPOINT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直角三角形 14"/>
          <p:cNvSpPr/>
          <p:nvPr>
            <p:custDataLst>
              <p:tags r:id="rId1"/>
            </p:custDataLst>
          </p:nvPr>
        </p:nvSpPr>
        <p:spPr>
          <a:xfrm rot="20063428">
            <a:off x="2753916" y="2668191"/>
            <a:ext cx="389334" cy="355997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6" name="直角三角形 15"/>
          <p:cNvSpPr/>
          <p:nvPr>
            <p:custDataLst>
              <p:tags r:id="rId2"/>
            </p:custDataLst>
          </p:nvPr>
        </p:nvSpPr>
        <p:spPr>
          <a:xfrm rot="7409929">
            <a:off x="3707607" y="3123010"/>
            <a:ext cx="263128" cy="186929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7" name="直角三角形 16"/>
          <p:cNvSpPr/>
          <p:nvPr>
            <p:custDataLst>
              <p:tags r:id="rId3"/>
            </p:custDataLst>
          </p:nvPr>
        </p:nvSpPr>
        <p:spPr>
          <a:xfrm rot="17352356">
            <a:off x="3438526" y="3867151"/>
            <a:ext cx="173831" cy="123825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8" name="直角三角形 17"/>
          <p:cNvSpPr/>
          <p:nvPr>
            <p:custDataLst>
              <p:tags r:id="rId4"/>
            </p:custDataLst>
          </p:nvPr>
        </p:nvSpPr>
        <p:spPr>
          <a:xfrm rot="17352356">
            <a:off x="3055144" y="4060032"/>
            <a:ext cx="89297" cy="48815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9" name="直角三角形 18"/>
          <p:cNvSpPr/>
          <p:nvPr>
            <p:custDataLst>
              <p:tags r:id="rId5"/>
            </p:custDataLst>
          </p:nvPr>
        </p:nvSpPr>
        <p:spPr>
          <a:xfrm rot="11413207">
            <a:off x="5336382" y="3655219"/>
            <a:ext cx="173831" cy="123825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0" name="直角三角形 19"/>
          <p:cNvSpPr/>
          <p:nvPr>
            <p:custDataLst>
              <p:tags r:id="rId6"/>
            </p:custDataLst>
          </p:nvPr>
        </p:nvSpPr>
        <p:spPr>
          <a:xfrm rot="18287289">
            <a:off x="5070277" y="3187899"/>
            <a:ext cx="173831" cy="189310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1" name="直角三角形 20"/>
          <p:cNvSpPr/>
          <p:nvPr>
            <p:custDataLst>
              <p:tags r:id="rId7"/>
            </p:custDataLst>
          </p:nvPr>
        </p:nvSpPr>
        <p:spPr>
          <a:xfrm rot="16200000">
            <a:off x="6176368" y="2061567"/>
            <a:ext cx="103584" cy="188119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2" name="直角三角形 21"/>
          <p:cNvSpPr/>
          <p:nvPr>
            <p:custDataLst>
              <p:tags r:id="rId8"/>
            </p:custDataLst>
          </p:nvPr>
        </p:nvSpPr>
        <p:spPr>
          <a:xfrm rot="16200000">
            <a:off x="6194822" y="1159669"/>
            <a:ext cx="50006" cy="90488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cxnSp>
        <p:nvCxnSpPr>
          <p:cNvPr id="23" name="直接连接符 22"/>
          <p:cNvCxnSpPr/>
          <p:nvPr>
            <p:custDataLst>
              <p:tags r:id="rId9"/>
            </p:custDataLst>
          </p:nvPr>
        </p:nvCxnSpPr>
        <p:spPr>
          <a:xfrm flipV="1">
            <a:off x="3144441" y="3273029"/>
            <a:ext cx="536972" cy="335756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0"/>
            </p:custDataLst>
          </p:nvPr>
        </p:nvCxnSpPr>
        <p:spPr>
          <a:xfrm flipV="1">
            <a:off x="2932510" y="3284935"/>
            <a:ext cx="934640" cy="584597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1"/>
            </p:custDataLst>
          </p:nvPr>
        </p:nvCxnSpPr>
        <p:spPr>
          <a:xfrm flipV="1">
            <a:off x="5604272" y="1304926"/>
            <a:ext cx="538163" cy="335756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2"/>
            </p:custDataLst>
          </p:nvPr>
        </p:nvCxnSpPr>
        <p:spPr>
          <a:xfrm flipV="1">
            <a:off x="5878117" y="1077516"/>
            <a:ext cx="934640" cy="585788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任意多边形 26"/>
          <p:cNvSpPr/>
          <p:nvPr>
            <p:custDataLst>
              <p:tags r:id="rId13"/>
            </p:custDataLst>
          </p:nvPr>
        </p:nvSpPr>
        <p:spPr>
          <a:xfrm>
            <a:off x="3181152" y="1676364"/>
            <a:ext cx="2543982" cy="2063675"/>
          </a:xfrm>
          <a:custGeom>
            <a:avLst/>
            <a:gdLst>
              <a:gd name="connsiteX0" fmla="*/ 0 w 3391976"/>
              <a:gd name="connsiteY0" fmla="*/ 0 h 2751567"/>
              <a:gd name="connsiteX1" fmla="*/ 3391976 w 3391976"/>
              <a:gd name="connsiteY1" fmla="*/ 0 h 2751567"/>
              <a:gd name="connsiteX2" fmla="*/ 1695988 w 3391976"/>
              <a:gd name="connsiteY2" fmla="*/ 2751567 h 275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1976" h="2751567">
                <a:moveTo>
                  <a:pt x="0" y="0"/>
                </a:moveTo>
                <a:lnTo>
                  <a:pt x="3391976" y="0"/>
                </a:lnTo>
                <a:lnTo>
                  <a:pt x="1695988" y="2751567"/>
                </a:lnTo>
                <a:close/>
              </a:path>
            </a:pathLst>
          </a:custGeom>
          <a:solidFill>
            <a:srgbClr val="FE3901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02000" anchor="ctr"/>
          <a:lstStyle/>
          <a:p>
            <a:pPr algn="ctr">
              <a:lnSpc>
                <a:spcPct val="80000"/>
              </a:lnSpc>
              <a:defRPr/>
            </a:pPr>
            <a:endParaRPr lang="zh-CN" altLang="en-US" sz="3600" dirty="0">
              <a:solidFill>
                <a:srgbClr val="FFFFFF"/>
              </a:solidFill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Meiryo UI" panose="020B0604030504040204" pitchFamily="3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63058" y="1963090"/>
            <a:ext cx="1415772" cy="397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zh-CN" altLang="en-US" sz="2400" dirty="0">
                <a:solidFill>
                  <a:srgbClr val="FFFFFF"/>
                </a:solidFill>
                <a:effectLst>
                  <a:innerShdw blurRad="38100" dist="25400" dir="13500000">
                    <a:prstClr val="black">
                      <a:alpha val="50000"/>
                    </a:prstClr>
                  </a:inn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Meiryo UI" panose="020B0604030504040204" pitchFamily="34" charset="-128"/>
              </a:rPr>
              <a:t>第</a:t>
            </a:r>
            <a:r>
              <a:rPr lang="zh-CN" altLang="en-US" sz="2400" dirty="0" smtClean="0">
                <a:solidFill>
                  <a:srgbClr val="FFFFFF"/>
                </a:solidFill>
                <a:effectLst>
                  <a:innerShdw blurRad="38100" dist="25400" dir="13500000">
                    <a:prstClr val="black">
                      <a:alpha val="50000"/>
                    </a:prstClr>
                  </a:inn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Meiryo UI" panose="020B0604030504040204" pitchFamily="34" charset="-128"/>
              </a:rPr>
              <a:t>一部分</a:t>
            </a:r>
            <a:endParaRPr lang="zh-CN" altLang="en-US" sz="2400" dirty="0">
              <a:solidFill>
                <a:srgbClr val="FFFFFF"/>
              </a:solidFill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Meiryo UI" panose="020B0604030504040204" pitchFamily="34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86114" y="2386529"/>
            <a:ext cx="1569660" cy="321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zh-CN" altLang="en-US" sz="1800" dirty="0" smtClean="0">
                <a:solidFill>
                  <a:srgbClr val="FFFFFF"/>
                </a:solidFill>
                <a:effectLst>
                  <a:innerShdw blurRad="38100" dist="25400" dir="13500000">
                    <a:prstClr val="black">
                      <a:alpha val="50000"/>
                    </a:prstClr>
                  </a:inn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Meiryo UI" panose="020B0604030504040204" pitchFamily="34" charset="-128"/>
              </a:rPr>
              <a:t>单击添加标题</a:t>
            </a:r>
            <a:endParaRPr lang="zh-CN" altLang="en-US" sz="1800" dirty="0">
              <a:solidFill>
                <a:srgbClr val="FFFFFF"/>
              </a:solidFill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Meiryo UI" panose="020B060403050404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95853" y="1040380"/>
            <a:ext cx="2778125" cy="2778125"/>
            <a:chOff x="3095853" y="1040380"/>
            <a:chExt cx="2778125" cy="2778125"/>
          </a:xfrm>
        </p:grpSpPr>
        <p:sp>
          <p:nvSpPr>
            <p:cNvPr id="31753" name="Freeform 9"/>
            <p:cNvSpPr>
              <a:spLocks noEditPoints="1"/>
            </p:cNvSpPr>
            <p:nvPr/>
          </p:nvSpPr>
          <p:spPr bwMode="auto">
            <a:xfrm>
              <a:off x="3095853" y="1040380"/>
              <a:ext cx="2778125" cy="2778125"/>
            </a:xfrm>
            <a:custGeom>
              <a:avLst/>
              <a:gdLst>
                <a:gd name="T0" fmla="*/ 566 w 741"/>
                <a:gd name="T1" fmla="*/ 225 h 741"/>
                <a:gd name="T2" fmla="*/ 413 w 741"/>
                <a:gd name="T3" fmla="*/ 348 h 741"/>
                <a:gd name="T4" fmla="*/ 495 w 741"/>
                <a:gd name="T5" fmla="*/ 225 h 741"/>
                <a:gd name="T6" fmla="*/ 495 w 741"/>
                <a:gd name="T7" fmla="*/ 125 h 741"/>
                <a:gd name="T8" fmla="*/ 245 w 741"/>
                <a:gd name="T9" fmla="*/ 125 h 741"/>
                <a:gd name="T10" fmla="*/ 245 w 741"/>
                <a:gd name="T11" fmla="*/ 225 h 741"/>
                <a:gd name="T12" fmla="*/ 327 w 741"/>
                <a:gd name="T13" fmla="*/ 348 h 741"/>
                <a:gd name="T14" fmla="*/ 175 w 741"/>
                <a:gd name="T15" fmla="*/ 225 h 741"/>
                <a:gd name="T16" fmla="*/ 0 w 741"/>
                <a:gd name="T17" fmla="*/ 371 h 741"/>
                <a:gd name="T18" fmla="*/ 175 w 741"/>
                <a:gd name="T19" fmla="*/ 516 h 741"/>
                <a:gd name="T20" fmla="*/ 327 w 741"/>
                <a:gd name="T21" fmla="*/ 393 h 741"/>
                <a:gd name="T22" fmla="*/ 245 w 741"/>
                <a:gd name="T23" fmla="*/ 516 h 741"/>
                <a:gd name="T24" fmla="*/ 245 w 741"/>
                <a:gd name="T25" fmla="*/ 616 h 741"/>
                <a:gd name="T26" fmla="*/ 495 w 741"/>
                <a:gd name="T27" fmla="*/ 616 h 741"/>
                <a:gd name="T28" fmla="*/ 495 w 741"/>
                <a:gd name="T29" fmla="*/ 516 h 741"/>
                <a:gd name="T30" fmla="*/ 413 w 741"/>
                <a:gd name="T31" fmla="*/ 393 h 741"/>
                <a:gd name="T32" fmla="*/ 566 w 741"/>
                <a:gd name="T33" fmla="*/ 516 h 741"/>
                <a:gd name="T34" fmla="*/ 741 w 741"/>
                <a:gd name="T35" fmla="*/ 371 h 741"/>
                <a:gd name="T36" fmla="*/ 268 w 741"/>
                <a:gd name="T37" fmla="*/ 203 h 741"/>
                <a:gd name="T38" fmla="*/ 268 w 741"/>
                <a:gd name="T39" fmla="*/ 148 h 741"/>
                <a:gd name="T40" fmla="*/ 473 w 741"/>
                <a:gd name="T41" fmla="*/ 148 h 741"/>
                <a:gd name="T42" fmla="*/ 473 w 741"/>
                <a:gd name="T43" fmla="*/ 203 h 741"/>
                <a:gd name="T44" fmla="*/ 268 w 741"/>
                <a:gd name="T45" fmla="*/ 203 h 741"/>
                <a:gd name="T46" fmla="*/ 175 w 741"/>
                <a:gd name="T47" fmla="*/ 484 h 741"/>
                <a:gd name="T48" fmla="*/ 45 w 741"/>
                <a:gd name="T49" fmla="*/ 371 h 741"/>
                <a:gd name="T50" fmla="*/ 175 w 741"/>
                <a:gd name="T51" fmla="*/ 257 h 741"/>
                <a:gd name="T52" fmla="*/ 305 w 741"/>
                <a:gd name="T53" fmla="*/ 371 h 741"/>
                <a:gd name="T54" fmla="*/ 473 w 741"/>
                <a:gd name="T55" fmla="*/ 539 h 741"/>
                <a:gd name="T56" fmla="*/ 473 w 741"/>
                <a:gd name="T57" fmla="*/ 594 h 741"/>
                <a:gd name="T58" fmla="*/ 268 w 741"/>
                <a:gd name="T59" fmla="*/ 594 h 741"/>
                <a:gd name="T60" fmla="*/ 268 w 741"/>
                <a:gd name="T61" fmla="*/ 539 h 741"/>
                <a:gd name="T62" fmla="*/ 473 w 741"/>
                <a:gd name="T63" fmla="*/ 539 h 741"/>
                <a:gd name="T64" fmla="*/ 350 w 741"/>
                <a:gd name="T65" fmla="*/ 371 h 741"/>
                <a:gd name="T66" fmla="*/ 391 w 741"/>
                <a:gd name="T67" fmla="*/ 371 h 741"/>
                <a:gd name="T68" fmla="*/ 593 w 741"/>
                <a:gd name="T69" fmla="*/ 473 h 741"/>
                <a:gd name="T70" fmla="*/ 538 w 741"/>
                <a:gd name="T71" fmla="*/ 473 h 741"/>
                <a:gd name="T72" fmla="*/ 538 w 741"/>
                <a:gd name="T73" fmla="*/ 268 h 741"/>
                <a:gd name="T74" fmla="*/ 593 w 741"/>
                <a:gd name="T75" fmla="*/ 268 h 741"/>
                <a:gd name="T76" fmla="*/ 593 w 741"/>
                <a:gd name="T77" fmla="*/ 473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41" h="741">
                  <a:moveTo>
                    <a:pt x="616" y="246"/>
                  </a:moveTo>
                  <a:cubicBezTo>
                    <a:pt x="602" y="232"/>
                    <a:pt x="585" y="225"/>
                    <a:pt x="566" y="225"/>
                  </a:cubicBezTo>
                  <a:cubicBezTo>
                    <a:pt x="547" y="225"/>
                    <a:pt x="529" y="232"/>
                    <a:pt x="516" y="246"/>
                  </a:cubicBezTo>
                  <a:cubicBezTo>
                    <a:pt x="413" y="348"/>
                    <a:pt x="413" y="348"/>
                    <a:pt x="413" y="348"/>
                  </a:cubicBezTo>
                  <a:cubicBezTo>
                    <a:pt x="393" y="328"/>
                    <a:pt x="393" y="328"/>
                    <a:pt x="393" y="328"/>
                  </a:cubicBezTo>
                  <a:cubicBezTo>
                    <a:pt x="495" y="225"/>
                    <a:pt x="495" y="225"/>
                    <a:pt x="495" y="225"/>
                  </a:cubicBezTo>
                  <a:cubicBezTo>
                    <a:pt x="509" y="212"/>
                    <a:pt x="516" y="194"/>
                    <a:pt x="516" y="175"/>
                  </a:cubicBezTo>
                  <a:cubicBezTo>
                    <a:pt x="516" y="156"/>
                    <a:pt x="509" y="138"/>
                    <a:pt x="495" y="125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245" y="125"/>
                    <a:pt x="245" y="125"/>
                    <a:pt x="245" y="125"/>
                  </a:cubicBezTo>
                  <a:cubicBezTo>
                    <a:pt x="232" y="138"/>
                    <a:pt x="225" y="156"/>
                    <a:pt x="225" y="175"/>
                  </a:cubicBezTo>
                  <a:cubicBezTo>
                    <a:pt x="225" y="194"/>
                    <a:pt x="232" y="212"/>
                    <a:pt x="245" y="225"/>
                  </a:cubicBezTo>
                  <a:cubicBezTo>
                    <a:pt x="348" y="328"/>
                    <a:pt x="348" y="328"/>
                    <a:pt x="348" y="328"/>
                  </a:cubicBezTo>
                  <a:cubicBezTo>
                    <a:pt x="327" y="348"/>
                    <a:pt x="327" y="348"/>
                    <a:pt x="327" y="348"/>
                  </a:cubicBezTo>
                  <a:cubicBezTo>
                    <a:pt x="225" y="246"/>
                    <a:pt x="225" y="246"/>
                    <a:pt x="225" y="246"/>
                  </a:cubicBezTo>
                  <a:cubicBezTo>
                    <a:pt x="211" y="232"/>
                    <a:pt x="194" y="225"/>
                    <a:pt x="175" y="225"/>
                  </a:cubicBezTo>
                  <a:cubicBezTo>
                    <a:pt x="156" y="225"/>
                    <a:pt x="138" y="232"/>
                    <a:pt x="125" y="246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25" y="496"/>
                    <a:pt x="125" y="496"/>
                    <a:pt x="125" y="496"/>
                  </a:cubicBezTo>
                  <a:cubicBezTo>
                    <a:pt x="138" y="509"/>
                    <a:pt x="156" y="516"/>
                    <a:pt x="175" y="516"/>
                  </a:cubicBezTo>
                  <a:cubicBezTo>
                    <a:pt x="194" y="516"/>
                    <a:pt x="211" y="509"/>
                    <a:pt x="225" y="496"/>
                  </a:cubicBezTo>
                  <a:cubicBezTo>
                    <a:pt x="327" y="393"/>
                    <a:pt x="327" y="393"/>
                    <a:pt x="327" y="393"/>
                  </a:cubicBezTo>
                  <a:cubicBezTo>
                    <a:pt x="348" y="414"/>
                    <a:pt x="348" y="414"/>
                    <a:pt x="348" y="414"/>
                  </a:cubicBezTo>
                  <a:cubicBezTo>
                    <a:pt x="245" y="516"/>
                    <a:pt x="245" y="516"/>
                    <a:pt x="245" y="516"/>
                  </a:cubicBezTo>
                  <a:cubicBezTo>
                    <a:pt x="232" y="529"/>
                    <a:pt x="225" y="547"/>
                    <a:pt x="225" y="566"/>
                  </a:cubicBezTo>
                  <a:cubicBezTo>
                    <a:pt x="225" y="585"/>
                    <a:pt x="232" y="603"/>
                    <a:pt x="245" y="616"/>
                  </a:cubicBezTo>
                  <a:cubicBezTo>
                    <a:pt x="370" y="741"/>
                    <a:pt x="370" y="741"/>
                    <a:pt x="370" y="741"/>
                  </a:cubicBezTo>
                  <a:cubicBezTo>
                    <a:pt x="495" y="616"/>
                    <a:pt x="495" y="616"/>
                    <a:pt x="495" y="616"/>
                  </a:cubicBezTo>
                  <a:cubicBezTo>
                    <a:pt x="509" y="603"/>
                    <a:pt x="516" y="585"/>
                    <a:pt x="516" y="566"/>
                  </a:cubicBezTo>
                  <a:cubicBezTo>
                    <a:pt x="516" y="547"/>
                    <a:pt x="509" y="529"/>
                    <a:pt x="495" y="516"/>
                  </a:cubicBezTo>
                  <a:cubicBezTo>
                    <a:pt x="393" y="414"/>
                    <a:pt x="393" y="414"/>
                    <a:pt x="393" y="414"/>
                  </a:cubicBezTo>
                  <a:cubicBezTo>
                    <a:pt x="413" y="393"/>
                    <a:pt x="413" y="393"/>
                    <a:pt x="413" y="393"/>
                  </a:cubicBezTo>
                  <a:cubicBezTo>
                    <a:pt x="516" y="496"/>
                    <a:pt x="516" y="496"/>
                    <a:pt x="516" y="496"/>
                  </a:cubicBezTo>
                  <a:cubicBezTo>
                    <a:pt x="529" y="509"/>
                    <a:pt x="547" y="516"/>
                    <a:pt x="566" y="516"/>
                  </a:cubicBezTo>
                  <a:cubicBezTo>
                    <a:pt x="585" y="516"/>
                    <a:pt x="602" y="509"/>
                    <a:pt x="616" y="496"/>
                  </a:cubicBezTo>
                  <a:cubicBezTo>
                    <a:pt x="741" y="371"/>
                    <a:pt x="741" y="371"/>
                    <a:pt x="741" y="371"/>
                  </a:cubicBezTo>
                  <a:lnTo>
                    <a:pt x="616" y="246"/>
                  </a:lnTo>
                  <a:close/>
                  <a:moveTo>
                    <a:pt x="268" y="203"/>
                  </a:moveTo>
                  <a:cubicBezTo>
                    <a:pt x="261" y="195"/>
                    <a:pt x="257" y="185"/>
                    <a:pt x="257" y="175"/>
                  </a:cubicBezTo>
                  <a:cubicBezTo>
                    <a:pt x="257" y="165"/>
                    <a:pt x="260" y="155"/>
                    <a:pt x="268" y="148"/>
                  </a:cubicBezTo>
                  <a:cubicBezTo>
                    <a:pt x="370" y="45"/>
                    <a:pt x="370" y="45"/>
                    <a:pt x="370" y="45"/>
                  </a:cubicBezTo>
                  <a:cubicBezTo>
                    <a:pt x="473" y="148"/>
                    <a:pt x="473" y="148"/>
                    <a:pt x="473" y="148"/>
                  </a:cubicBezTo>
                  <a:cubicBezTo>
                    <a:pt x="480" y="155"/>
                    <a:pt x="484" y="165"/>
                    <a:pt x="484" y="175"/>
                  </a:cubicBezTo>
                  <a:cubicBezTo>
                    <a:pt x="484" y="185"/>
                    <a:pt x="480" y="195"/>
                    <a:pt x="473" y="203"/>
                  </a:cubicBezTo>
                  <a:cubicBezTo>
                    <a:pt x="370" y="305"/>
                    <a:pt x="370" y="305"/>
                    <a:pt x="370" y="305"/>
                  </a:cubicBezTo>
                  <a:lnTo>
                    <a:pt x="268" y="203"/>
                  </a:lnTo>
                  <a:close/>
                  <a:moveTo>
                    <a:pt x="202" y="473"/>
                  </a:moveTo>
                  <a:cubicBezTo>
                    <a:pt x="195" y="480"/>
                    <a:pt x="185" y="484"/>
                    <a:pt x="175" y="484"/>
                  </a:cubicBezTo>
                  <a:cubicBezTo>
                    <a:pt x="164" y="484"/>
                    <a:pt x="155" y="480"/>
                    <a:pt x="147" y="473"/>
                  </a:cubicBezTo>
                  <a:cubicBezTo>
                    <a:pt x="45" y="371"/>
                    <a:pt x="45" y="371"/>
                    <a:pt x="45" y="371"/>
                  </a:cubicBezTo>
                  <a:cubicBezTo>
                    <a:pt x="147" y="268"/>
                    <a:pt x="147" y="268"/>
                    <a:pt x="147" y="268"/>
                  </a:cubicBezTo>
                  <a:cubicBezTo>
                    <a:pt x="155" y="261"/>
                    <a:pt x="164" y="257"/>
                    <a:pt x="175" y="257"/>
                  </a:cubicBezTo>
                  <a:cubicBezTo>
                    <a:pt x="185" y="257"/>
                    <a:pt x="195" y="261"/>
                    <a:pt x="202" y="268"/>
                  </a:cubicBezTo>
                  <a:cubicBezTo>
                    <a:pt x="305" y="371"/>
                    <a:pt x="305" y="371"/>
                    <a:pt x="305" y="371"/>
                  </a:cubicBezTo>
                  <a:lnTo>
                    <a:pt x="202" y="473"/>
                  </a:lnTo>
                  <a:close/>
                  <a:moveTo>
                    <a:pt x="473" y="539"/>
                  </a:moveTo>
                  <a:cubicBezTo>
                    <a:pt x="480" y="546"/>
                    <a:pt x="484" y="556"/>
                    <a:pt x="484" y="566"/>
                  </a:cubicBezTo>
                  <a:cubicBezTo>
                    <a:pt x="484" y="576"/>
                    <a:pt x="480" y="586"/>
                    <a:pt x="473" y="594"/>
                  </a:cubicBezTo>
                  <a:cubicBezTo>
                    <a:pt x="370" y="696"/>
                    <a:pt x="370" y="696"/>
                    <a:pt x="370" y="696"/>
                  </a:cubicBezTo>
                  <a:cubicBezTo>
                    <a:pt x="268" y="594"/>
                    <a:pt x="268" y="594"/>
                    <a:pt x="268" y="594"/>
                  </a:cubicBezTo>
                  <a:cubicBezTo>
                    <a:pt x="261" y="586"/>
                    <a:pt x="257" y="576"/>
                    <a:pt x="257" y="566"/>
                  </a:cubicBezTo>
                  <a:cubicBezTo>
                    <a:pt x="257" y="556"/>
                    <a:pt x="260" y="546"/>
                    <a:pt x="268" y="539"/>
                  </a:cubicBezTo>
                  <a:cubicBezTo>
                    <a:pt x="370" y="436"/>
                    <a:pt x="370" y="436"/>
                    <a:pt x="370" y="436"/>
                  </a:cubicBezTo>
                  <a:lnTo>
                    <a:pt x="473" y="539"/>
                  </a:lnTo>
                  <a:close/>
                  <a:moveTo>
                    <a:pt x="370" y="391"/>
                  </a:moveTo>
                  <a:cubicBezTo>
                    <a:pt x="350" y="371"/>
                    <a:pt x="350" y="371"/>
                    <a:pt x="350" y="371"/>
                  </a:cubicBezTo>
                  <a:cubicBezTo>
                    <a:pt x="370" y="350"/>
                    <a:pt x="370" y="350"/>
                    <a:pt x="370" y="350"/>
                  </a:cubicBezTo>
                  <a:cubicBezTo>
                    <a:pt x="391" y="371"/>
                    <a:pt x="391" y="371"/>
                    <a:pt x="391" y="371"/>
                  </a:cubicBezTo>
                  <a:lnTo>
                    <a:pt x="370" y="391"/>
                  </a:lnTo>
                  <a:close/>
                  <a:moveTo>
                    <a:pt x="593" y="473"/>
                  </a:moveTo>
                  <a:cubicBezTo>
                    <a:pt x="586" y="480"/>
                    <a:pt x="576" y="484"/>
                    <a:pt x="566" y="484"/>
                  </a:cubicBezTo>
                  <a:cubicBezTo>
                    <a:pt x="555" y="484"/>
                    <a:pt x="546" y="480"/>
                    <a:pt x="538" y="473"/>
                  </a:cubicBezTo>
                  <a:cubicBezTo>
                    <a:pt x="436" y="371"/>
                    <a:pt x="436" y="371"/>
                    <a:pt x="436" y="371"/>
                  </a:cubicBezTo>
                  <a:cubicBezTo>
                    <a:pt x="538" y="268"/>
                    <a:pt x="538" y="268"/>
                    <a:pt x="538" y="268"/>
                  </a:cubicBezTo>
                  <a:cubicBezTo>
                    <a:pt x="546" y="261"/>
                    <a:pt x="555" y="257"/>
                    <a:pt x="566" y="257"/>
                  </a:cubicBezTo>
                  <a:cubicBezTo>
                    <a:pt x="576" y="257"/>
                    <a:pt x="586" y="261"/>
                    <a:pt x="593" y="268"/>
                  </a:cubicBezTo>
                  <a:cubicBezTo>
                    <a:pt x="696" y="371"/>
                    <a:pt x="696" y="371"/>
                    <a:pt x="696" y="371"/>
                  </a:cubicBezTo>
                  <a:lnTo>
                    <a:pt x="593" y="473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4" name="Freeform 10"/>
            <p:cNvSpPr>
              <a:spLocks noEditPoints="1"/>
            </p:cNvSpPr>
            <p:nvPr/>
          </p:nvSpPr>
          <p:spPr bwMode="auto">
            <a:xfrm>
              <a:off x="5097689" y="2304029"/>
              <a:ext cx="255588" cy="254000"/>
            </a:xfrm>
            <a:custGeom>
              <a:avLst/>
              <a:gdLst>
                <a:gd name="T0" fmla="*/ 14 w 68"/>
                <a:gd name="T1" fmla="*/ 25 h 68"/>
                <a:gd name="T2" fmla="*/ 15 w 68"/>
                <a:gd name="T3" fmla="*/ 20 h 68"/>
                <a:gd name="T4" fmla="*/ 17 w 68"/>
                <a:gd name="T5" fmla="*/ 17 h 68"/>
                <a:gd name="T6" fmla="*/ 20 w 68"/>
                <a:gd name="T7" fmla="*/ 14 h 68"/>
                <a:gd name="T8" fmla="*/ 26 w 68"/>
                <a:gd name="T9" fmla="*/ 13 h 68"/>
                <a:gd name="T10" fmla="*/ 22 w 68"/>
                <a:gd name="T11" fmla="*/ 17 h 68"/>
                <a:gd name="T12" fmla="*/ 17 w 68"/>
                <a:gd name="T13" fmla="*/ 21 h 68"/>
                <a:gd name="T14" fmla="*/ 55 w 68"/>
                <a:gd name="T15" fmla="*/ 50 h 68"/>
                <a:gd name="T16" fmla="*/ 67 w 68"/>
                <a:gd name="T17" fmla="*/ 63 h 68"/>
                <a:gd name="T18" fmla="*/ 63 w 68"/>
                <a:gd name="T19" fmla="*/ 67 h 68"/>
                <a:gd name="T20" fmla="*/ 43 w 68"/>
                <a:gd name="T21" fmla="*/ 59 h 68"/>
                <a:gd name="T22" fmla="*/ 19 w 68"/>
                <a:gd name="T23" fmla="*/ 59 h 68"/>
                <a:gd name="T24" fmla="*/ 3 w 68"/>
                <a:gd name="T25" fmla="*/ 42 h 68"/>
                <a:gd name="T26" fmla="*/ 0 w 68"/>
                <a:gd name="T27" fmla="*/ 31 h 68"/>
                <a:gd name="T28" fmla="*/ 9 w 68"/>
                <a:gd name="T29" fmla="*/ 9 h 68"/>
                <a:gd name="T30" fmla="*/ 43 w 68"/>
                <a:gd name="T31" fmla="*/ 2 h 68"/>
                <a:gd name="T32" fmla="*/ 43 w 68"/>
                <a:gd name="T33" fmla="*/ 2 h 68"/>
                <a:gd name="T34" fmla="*/ 53 w 68"/>
                <a:gd name="T35" fmla="*/ 9 h 68"/>
                <a:gd name="T36" fmla="*/ 60 w 68"/>
                <a:gd name="T37" fmla="*/ 19 h 68"/>
                <a:gd name="T38" fmla="*/ 60 w 68"/>
                <a:gd name="T39" fmla="*/ 42 h 68"/>
                <a:gd name="T40" fmla="*/ 41 w 68"/>
                <a:gd name="T41" fmla="*/ 7 h 68"/>
                <a:gd name="T42" fmla="*/ 31 w 68"/>
                <a:gd name="T43" fmla="*/ 6 h 68"/>
                <a:gd name="T44" fmla="*/ 8 w 68"/>
                <a:gd name="T45" fmla="*/ 21 h 68"/>
                <a:gd name="T46" fmla="*/ 8 w 68"/>
                <a:gd name="T47" fmla="*/ 40 h 68"/>
                <a:gd name="T48" fmla="*/ 13 w 68"/>
                <a:gd name="T49" fmla="*/ 48 h 68"/>
                <a:gd name="T50" fmla="*/ 31 w 68"/>
                <a:gd name="T51" fmla="*/ 56 h 68"/>
                <a:gd name="T52" fmla="*/ 49 w 68"/>
                <a:gd name="T53" fmla="*/ 49 h 68"/>
                <a:gd name="T54" fmla="*/ 54 w 68"/>
                <a:gd name="T55" fmla="*/ 40 h 68"/>
                <a:gd name="T56" fmla="*/ 54 w 68"/>
                <a:gd name="T57" fmla="*/ 21 h 68"/>
                <a:gd name="T58" fmla="*/ 49 w 68"/>
                <a:gd name="T59" fmla="*/ 13 h 68"/>
                <a:gd name="T60" fmla="*/ 41 w 68"/>
                <a:gd name="T61" fmla="*/ 7 h 68"/>
                <a:gd name="T62" fmla="*/ 48 w 68"/>
                <a:gd name="T63" fmla="*/ 31 h 68"/>
                <a:gd name="T64" fmla="*/ 49 w 68"/>
                <a:gd name="T65" fmla="*/ 29 h 68"/>
                <a:gd name="T66" fmla="*/ 50 w 68"/>
                <a:gd name="T67" fmla="*/ 38 h 68"/>
                <a:gd name="T68" fmla="*/ 45 w 68"/>
                <a:gd name="T69" fmla="*/ 45 h 68"/>
                <a:gd name="T70" fmla="*/ 31 w 68"/>
                <a:gd name="T71" fmla="*/ 51 h 68"/>
                <a:gd name="T72" fmla="*/ 31 w 68"/>
                <a:gd name="T73" fmla="*/ 47 h 68"/>
                <a:gd name="T74" fmla="*/ 43 w 68"/>
                <a:gd name="T75" fmla="*/ 42 h 68"/>
                <a:gd name="T76" fmla="*/ 46 w 68"/>
                <a:gd name="T77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68">
                  <a:moveTo>
                    <a:pt x="16" y="24"/>
                  </a:moveTo>
                  <a:cubicBezTo>
                    <a:pt x="16" y="25"/>
                    <a:pt x="15" y="25"/>
                    <a:pt x="14" y="25"/>
                  </a:cubicBezTo>
                  <a:cubicBezTo>
                    <a:pt x="13" y="25"/>
                    <a:pt x="12" y="24"/>
                    <a:pt x="13" y="23"/>
                  </a:cubicBezTo>
                  <a:cubicBezTo>
                    <a:pt x="13" y="22"/>
                    <a:pt x="14" y="21"/>
                    <a:pt x="15" y="20"/>
                  </a:cubicBezTo>
                  <a:cubicBezTo>
                    <a:pt x="15" y="19"/>
                    <a:pt x="16" y="18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1" y="13"/>
                    <a:pt x="22" y="13"/>
                    <a:pt x="23" y="12"/>
                  </a:cubicBezTo>
                  <a:cubicBezTo>
                    <a:pt x="24" y="12"/>
                    <a:pt x="25" y="12"/>
                    <a:pt x="26" y="13"/>
                  </a:cubicBezTo>
                  <a:cubicBezTo>
                    <a:pt x="26" y="14"/>
                    <a:pt x="26" y="15"/>
                    <a:pt x="25" y="15"/>
                  </a:cubicBezTo>
                  <a:cubicBezTo>
                    <a:pt x="24" y="16"/>
                    <a:pt x="23" y="16"/>
                    <a:pt x="22" y="17"/>
                  </a:cubicBezTo>
                  <a:cubicBezTo>
                    <a:pt x="21" y="18"/>
                    <a:pt x="20" y="18"/>
                    <a:pt x="19" y="19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3"/>
                    <a:pt x="16" y="24"/>
                  </a:cubicBezTo>
                  <a:close/>
                  <a:moveTo>
                    <a:pt x="55" y="50"/>
                  </a:moveTo>
                  <a:cubicBezTo>
                    <a:pt x="55" y="50"/>
                    <a:pt x="55" y="50"/>
                    <a:pt x="55" y="50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8" y="64"/>
                    <a:pt x="68" y="65"/>
                    <a:pt x="67" y="67"/>
                  </a:cubicBezTo>
                  <a:cubicBezTo>
                    <a:pt x="66" y="68"/>
                    <a:pt x="64" y="68"/>
                    <a:pt x="63" y="67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6"/>
                    <a:pt x="46" y="58"/>
                    <a:pt x="43" y="59"/>
                  </a:cubicBezTo>
                  <a:cubicBezTo>
                    <a:pt x="39" y="61"/>
                    <a:pt x="35" y="61"/>
                    <a:pt x="31" y="61"/>
                  </a:cubicBezTo>
                  <a:cubicBezTo>
                    <a:pt x="27" y="61"/>
                    <a:pt x="23" y="61"/>
                    <a:pt x="19" y="59"/>
                  </a:cubicBezTo>
                  <a:cubicBezTo>
                    <a:pt x="16" y="58"/>
                    <a:pt x="12" y="55"/>
                    <a:pt x="9" y="52"/>
                  </a:cubicBezTo>
                  <a:cubicBezTo>
                    <a:pt x="7" y="50"/>
                    <a:pt x="4" y="46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" y="39"/>
                    <a:pt x="0" y="35"/>
                    <a:pt x="0" y="31"/>
                  </a:cubicBezTo>
                  <a:cubicBezTo>
                    <a:pt x="0" y="27"/>
                    <a:pt x="1" y="23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5" y="3"/>
                    <a:pt x="23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7" y="4"/>
                    <a:pt x="50" y="6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6" y="12"/>
                    <a:pt x="58" y="15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23"/>
                    <a:pt x="62" y="27"/>
                    <a:pt x="62" y="31"/>
                  </a:cubicBezTo>
                  <a:cubicBezTo>
                    <a:pt x="62" y="35"/>
                    <a:pt x="61" y="39"/>
                    <a:pt x="60" y="42"/>
                  </a:cubicBezTo>
                  <a:cubicBezTo>
                    <a:pt x="58" y="45"/>
                    <a:pt x="57" y="48"/>
                    <a:pt x="55" y="50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38" y="6"/>
                    <a:pt x="35" y="6"/>
                    <a:pt x="31" y="6"/>
                  </a:cubicBezTo>
                  <a:cubicBezTo>
                    <a:pt x="24" y="6"/>
                    <a:pt x="18" y="8"/>
                    <a:pt x="13" y="13"/>
                  </a:cubicBezTo>
                  <a:cubicBezTo>
                    <a:pt x="11" y="15"/>
                    <a:pt x="9" y="18"/>
                    <a:pt x="8" y="21"/>
                  </a:cubicBezTo>
                  <a:cubicBezTo>
                    <a:pt x="7" y="24"/>
                    <a:pt x="6" y="27"/>
                    <a:pt x="6" y="31"/>
                  </a:cubicBezTo>
                  <a:cubicBezTo>
                    <a:pt x="6" y="34"/>
                    <a:pt x="7" y="37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3"/>
                    <a:pt x="11" y="46"/>
                    <a:pt x="13" y="48"/>
                  </a:cubicBezTo>
                  <a:cubicBezTo>
                    <a:pt x="16" y="51"/>
                    <a:pt x="18" y="53"/>
                    <a:pt x="22" y="54"/>
                  </a:cubicBezTo>
                  <a:cubicBezTo>
                    <a:pt x="24" y="55"/>
                    <a:pt x="28" y="56"/>
                    <a:pt x="31" y="56"/>
                  </a:cubicBezTo>
                  <a:cubicBezTo>
                    <a:pt x="35" y="56"/>
                    <a:pt x="38" y="55"/>
                    <a:pt x="41" y="54"/>
                  </a:cubicBezTo>
                  <a:cubicBezTo>
                    <a:pt x="44" y="53"/>
                    <a:pt x="47" y="51"/>
                    <a:pt x="49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6"/>
                    <a:pt x="53" y="43"/>
                    <a:pt x="54" y="40"/>
                  </a:cubicBezTo>
                  <a:cubicBezTo>
                    <a:pt x="56" y="37"/>
                    <a:pt x="56" y="34"/>
                    <a:pt x="56" y="31"/>
                  </a:cubicBezTo>
                  <a:cubicBezTo>
                    <a:pt x="56" y="27"/>
                    <a:pt x="56" y="24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3" y="18"/>
                    <a:pt x="51" y="15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7" y="11"/>
                    <a:pt x="44" y="9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lose/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9"/>
                    <a:pt x="51" y="30"/>
                    <a:pt x="51" y="31"/>
                  </a:cubicBezTo>
                  <a:cubicBezTo>
                    <a:pt x="51" y="33"/>
                    <a:pt x="51" y="36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41"/>
                    <a:pt x="47" y="43"/>
                    <a:pt x="45" y="45"/>
                  </a:cubicBezTo>
                  <a:cubicBezTo>
                    <a:pt x="43" y="47"/>
                    <a:pt x="41" y="48"/>
                    <a:pt x="39" y="49"/>
                  </a:cubicBezTo>
                  <a:cubicBezTo>
                    <a:pt x="36" y="50"/>
                    <a:pt x="34" y="51"/>
                    <a:pt x="31" y="51"/>
                  </a:cubicBezTo>
                  <a:cubicBezTo>
                    <a:pt x="30" y="51"/>
                    <a:pt x="29" y="50"/>
                    <a:pt x="29" y="49"/>
                  </a:cubicBezTo>
                  <a:cubicBezTo>
                    <a:pt x="29" y="48"/>
                    <a:pt x="30" y="47"/>
                    <a:pt x="31" y="47"/>
                  </a:cubicBezTo>
                  <a:cubicBezTo>
                    <a:pt x="33" y="47"/>
                    <a:pt x="35" y="47"/>
                    <a:pt x="37" y="46"/>
                  </a:cubicBezTo>
                  <a:cubicBezTo>
                    <a:pt x="39" y="45"/>
                    <a:pt x="41" y="44"/>
                    <a:pt x="43" y="42"/>
                  </a:cubicBezTo>
                  <a:cubicBezTo>
                    <a:pt x="44" y="41"/>
                    <a:pt x="46" y="39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5"/>
                    <a:pt x="48" y="33"/>
                    <a:pt x="48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5" name="Freeform 11"/>
            <p:cNvSpPr>
              <a:spLocks noEditPoints="1"/>
            </p:cNvSpPr>
            <p:nvPr/>
          </p:nvSpPr>
          <p:spPr bwMode="auto">
            <a:xfrm>
              <a:off x="4367440" y="1554730"/>
              <a:ext cx="239713" cy="276225"/>
            </a:xfrm>
            <a:custGeom>
              <a:avLst/>
              <a:gdLst>
                <a:gd name="T0" fmla="*/ 14 w 64"/>
                <a:gd name="T1" fmla="*/ 55 h 74"/>
                <a:gd name="T2" fmla="*/ 49 w 64"/>
                <a:gd name="T3" fmla="*/ 53 h 74"/>
                <a:gd name="T4" fmla="*/ 49 w 64"/>
                <a:gd name="T5" fmla="*/ 57 h 74"/>
                <a:gd name="T6" fmla="*/ 8 w 64"/>
                <a:gd name="T7" fmla="*/ 0 h 74"/>
                <a:gd name="T8" fmla="*/ 41 w 64"/>
                <a:gd name="T9" fmla="*/ 0 h 74"/>
                <a:gd name="T10" fmla="*/ 64 w 64"/>
                <a:gd name="T11" fmla="*/ 22 h 74"/>
                <a:gd name="T12" fmla="*/ 64 w 64"/>
                <a:gd name="T13" fmla="*/ 24 h 74"/>
                <a:gd name="T14" fmla="*/ 62 w 64"/>
                <a:gd name="T15" fmla="*/ 72 h 74"/>
                <a:gd name="T16" fmla="*/ 62 w 64"/>
                <a:gd name="T17" fmla="*/ 72 h 74"/>
                <a:gd name="T18" fmla="*/ 8 w 64"/>
                <a:gd name="T19" fmla="*/ 74 h 74"/>
                <a:gd name="T20" fmla="*/ 0 w 64"/>
                <a:gd name="T21" fmla="*/ 66 h 74"/>
                <a:gd name="T22" fmla="*/ 2 w 64"/>
                <a:gd name="T23" fmla="*/ 3 h 74"/>
                <a:gd name="T24" fmla="*/ 39 w 64"/>
                <a:gd name="T25" fmla="*/ 6 h 74"/>
                <a:gd name="T26" fmla="*/ 8 w 64"/>
                <a:gd name="T27" fmla="*/ 6 h 74"/>
                <a:gd name="T28" fmla="*/ 6 w 64"/>
                <a:gd name="T29" fmla="*/ 8 h 74"/>
                <a:gd name="T30" fmla="*/ 6 w 64"/>
                <a:gd name="T31" fmla="*/ 68 h 74"/>
                <a:gd name="T32" fmla="*/ 8 w 64"/>
                <a:gd name="T33" fmla="*/ 68 h 74"/>
                <a:gd name="T34" fmla="*/ 58 w 64"/>
                <a:gd name="T35" fmla="*/ 68 h 74"/>
                <a:gd name="T36" fmla="*/ 59 w 64"/>
                <a:gd name="T37" fmla="*/ 66 h 74"/>
                <a:gd name="T38" fmla="*/ 46 w 64"/>
                <a:gd name="T39" fmla="*/ 25 h 74"/>
                <a:gd name="T40" fmla="*/ 41 w 64"/>
                <a:gd name="T41" fmla="*/ 23 h 74"/>
                <a:gd name="T42" fmla="*/ 39 w 64"/>
                <a:gd name="T43" fmla="*/ 6 h 74"/>
                <a:gd name="T44" fmla="*/ 56 w 64"/>
                <a:gd name="T45" fmla="*/ 22 h 74"/>
                <a:gd name="T46" fmla="*/ 43 w 64"/>
                <a:gd name="T47" fmla="*/ 19 h 74"/>
                <a:gd name="T48" fmla="*/ 44 w 64"/>
                <a:gd name="T49" fmla="*/ 21 h 74"/>
                <a:gd name="T50" fmla="*/ 56 w 64"/>
                <a:gd name="T51" fmla="*/ 22 h 74"/>
                <a:gd name="T52" fmla="*/ 16 w 64"/>
                <a:gd name="T53" fmla="*/ 33 h 74"/>
                <a:gd name="T54" fmla="*/ 16 w 64"/>
                <a:gd name="T55" fmla="*/ 29 h 74"/>
                <a:gd name="T56" fmla="*/ 50 w 64"/>
                <a:gd name="T57" fmla="*/ 31 h 74"/>
                <a:gd name="T58" fmla="*/ 16 w 64"/>
                <a:gd name="T59" fmla="*/ 33 h 74"/>
                <a:gd name="T60" fmla="*/ 16 w 64"/>
                <a:gd name="T61" fmla="*/ 45 h 74"/>
                <a:gd name="T62" fmla="*/ 16 w 64"/>
                <a:gd name="T63" fmla="*/ 41 h 74"/>
                <a:gd name="T64" fmla="*/ 50 w 64"/>
                <a:gd name="T65" fmla="*/ 43 h 74"/>
                <a:gd name="T66" fmla="*/ 16 w 64"/>
                <a:gd name="T67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74">
                  <a:moveTo>
                    <a:pt x="16" y="57"/>
                  </a:moveTo>
                  <a:cubicBezTo>
                    <a:pt x="15" y="57"/>
                    <a:pt x="14" y="56"/>
                    <a:pt x="14" y="55"/>
                  </a:cubicBezTo>
                  <a:cubicBezTo>
                    <a:pt x="14" y="54"/>
                    <a:pt x="15" y="53"/>
                    <a:pt x="16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0" y="53"/>
                    <a:pt x="50" y="54"/>
                    <a:pt x="50" y="55"/>
                  </a:cubicBezTo>
                  <a:cubicBezTo>
                    <a:pt x="50" y="56"/>
                    <a:pt x="50" y="57"/>
                    <a:pt x="49" y="57"/>
                  </a:cubicBezTo>
                  <a:cubicBezTo>
                    <a:pt x="16" y="57"/>
                    <a:pt x="16" y="57"/>
                    <a:pt x="16" y="57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64" y="23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8"/>
                    <a:pt x="64" y="70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1" y="73"/>
                    <a:pt x="59" y="74"/>
                    <a:pt x="5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6" y="74"/>
                    <a:pt x="4" y="73"/>
                    <a:pt x="2" y="72"/>
                  </a:cubicBezTo>
                  <a:cubicBezTo>
                    <a:pt x="1" y="70"/>
                    <a:pt x="0" y="68"/>
                    <a:pt x="0" y="6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lose/>
                  <a:moveTo>
                    <a:pt x="39" y="6"/>
                  </a:moveTo>
                  <a:cubicBezTo>
                    <a:pt x="39" y="6"/>
                    <a:pt x="39" y="6"/>
                    <a:pt x="3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8" y="68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9" y="67"/>
                    <a:pt x="59" y="67"/>
                    <a:pt x="59" y="66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5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0" y="22"/>
                    <a:pt x="39" y="21"/>
                    <a:pt x="39" y="19"/>
                  </a:cubicBezTo>
                  <a:cubicBezTo>
                    <a:pt x="39" y="6"/>
                    <a:pt x="39" y="6"/>
                    <a:pt x="39" y="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5" y="22"/>
                    <a:pt x="4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4" y="32"/>
                    <a:pt x="14" y="31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30"/>
                    <a:pt x="50" y="31"/>
                  </a:cubicBezTo>
                  <a:cubicBezTo>
                    <a:pt x="50" y="32"/>
                    <a:pt x="50" y="33"/>
                    <a:pt x="49" y="33"/>
                  </a:cubicBezTo>
                  <a:cubicBezTo>
                    <a:pt x="16" y="33"/>
                    <a:pt x="16" y="33"/>
                    <a:pt x="16" y="33"/>
                  </a:cubicBezTo>
                  <a:close/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4" y="44"/>
                    <a:pt x="14" y="43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2"/>
                    <a:pt x="50" y="43"/>
                  </a:cubicBezTo>
                  <a:cubicBezTo>
                    <a:pt x="50" y="44"/>
                    <a:pt x="50" y="45"/>
                    <a:pt x="49" y="45"/>
                  </a:cubicBezTo>
                  <a:cubicBezTo>
                    <a:pt x="16" y="45"/>
                    <a:pt x="16" y="45"/>
                    <a:pt x="16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Freeform 12"/>
            <p:cNvSpPr>
              <a:spLocks noEditPoints="1"/>
            </p:cNvSpPr>
            <p:nvPr/>
          </p:nvSpPr>
          <p:spPr bwMode="auto">
            <a:xfrm>
              <a:off x="4348390" y="3016817"/>
              <a:ext cx="277813" cy="258762"/>
            </a:xfrm>
            <a:custGeom>
              <a:avLst/>
              <a:gdLst>
                <a:gd name="T0" fmla="*/ 58 w 74"/>
                <a:gd name="T1" fmla="*/ 39 h 69"/>
                <a:gd name="T2" fmla="*/ 61 w 74"/>
                <a:gd name="T3" fmla="*/ 36 h 69"/>
                <a:gd name="T4" fmla="*/ 63 w 74"/>
                <a:gd name="T5" fmla="*/ 39 h 69"/>
                <a:gd name="T6" fmla="*/ 63 w 74"/>
                <a:gd name="T7" fmla="*/ 66 h 69"/>
                <a:gd name="T8" fmla="*/ 61 w 74"/>
                <a:gd name="T9" fmla="*/ 69 h 69"/>
                <a:gd name="T10" fmla="*/ 61 w 74"/>
                <a:gd name="T11" fmla="*/ 69 h 69"/>
                <a:gd name="T12" fmla="*/ 14 w 74"/>
                <a:gd name="T13" fmla="*/ 69 h 69"/>
                <a:gd name="T14" fmla="*/ 11 w 74"/>
                <a:gd name="T15" fmla="*/ 66 h 69"/>
                <a:gd name="T16" fmla="*/ 11 w 74"/>
                <a:gd name="T17" fmla="*/ 66 h 69"/>
                <a:gd name="T18" fmla="*/ 11 w 74"/>
                <a:gd name="T19" fmla="*/ 39 h 69"/>
                <a:gd name="T20" fmla="*/ 14 w 74"/>
                <a:gd name="T21" fmla="*/ 36 h 69"/>
                <a:gd name="T22" fmla="*/ 17 w 74"/>
                <a:gd name="T23" fmla="*/ 39 h 69"/>
                <a:gd name="T24" fmla="*/ 17 w 74"/>
                <a:gd name="T25" fmla="*/ 63 h 69"/>
                <a:gd name="T26" fmla="*/ 26 w 74"/>
                <a:gd name="T27" fmla="*/ 63 h 69"/>
                <a:gd name="T28" fmla="*/ 26 w 74"/>
                <a:gd name="T29" fmla="*/ 36 h 69"/>
                <a:gd name="T30" fmla="*/ 28 w 74"/>
                <a:gd name="T31" fmla="*/ 34 h 69"/>
                <a:gd name="T32" fmla="*/ 28 w 74"/>
                <a:gd name="T33" fmla="*/ 34 h 69"/>
                <a:gd name="T34" fmla="*/ 47 w 74"/>
                <a:gd name="T35" fmla="*/ 34 h 69"/>
                <a:gd name="T36" fmla="*/ 49 w 74"/>
                <a:gd name="T37" fmla="*/ 36 h 69"/>
                <a:gd name="T38" fmla="*/ 49 w 74"/>
                <a:gd name="T39" fmla="*/ 36 h 69"/>
                <a:gd name="T40" fmla="*/ 49 w 74"/>
                <a:gd name="T41" fmla="*/ 63 h 69"/>
                <a:gd name="T42" fmla="*/ 58 w 74"/>
                <a:gd name="T43" fmla="*/ 63 h 69"/>
                <a:gd name="T44" fmla="*/ 58 w 74"/>
                <a:gd name="T45" fmla="*/ 39 h 69"/>
                <a:gd name="T46" fmla="*/ 29 w 74"/>
                <a:gd name="T47" fmla="*/ 63 h 69"/>
                <a:gd name="T48" fmla="*/ 29 w 74"/>
                <a:gd name="T49" fmla="*/ 63 h 69"/>
                <a:gd name="T50" fmla="*/ 45 w 74"/>
                <a:gd name="T51" fmla="*/ 63 h 69"/>
                <a:gd name="T52" fmla="*/ 45 w 74"/>
                <a:gd name="T53" fmla="*/ 37 h 69"/>
                <a:gd name="T54" fmla="*/ 29 w 74"/>
                <a:gd name="T55" fmla="*/ 37 h 69"/>
                <a:gd name="T56" fmla="*/ 29 w 74"/>
                <a:gd name="T57" fmla="*/ 63 h 69"/>
                <a:gd name="T58" fmla="*/ 5 w 74"/>
                <a:gd name="T59" fmla="*/ 39 h 69"/>
                <a:gd name="T60" fmla="*/ 5 w 74"/>
                <a:gd name="T61" fmla="*/ 39 h 69"/>
                <a:gd name="T62" fmla="*/ 1 w 74"/>
                <a:gd name="T63" fmla="*/ 39 h 69"/>
                <a:gd name="T64" fmla="*/ 1 w 74"/>
                <a:gd name="T65" fmla="*/ 35 h 69"/>
                <a:gd name="T66" fmla="*/ 35 w 74"/>
                <a:gd name="T67" fmla="*/ 1 h 69"/>
                <a:gd name="T68" fmla="*/ 39 w 74"/>
                <a:gd name="T69" fmla="*/ 1 h 69"/>
                <a:gd name="T70" fmla="*/ 39 w 74"/>
                <a:gd name="T71" fmla="*/ 1 h 69"/>
                <a:gd name="T72" fmla="*/ 73 w 74"/>
                <a:gd name="T73" fmla="*/ 35 h 69"/>
                <a:gd name="T74" fmla="*/ 73 w 74"/>
                <a:gd name="T75" fmla="*/ 39 h 69"/>
                <a:gd name="T76" fmla="*/ 69 w 74"/>
                <a:gd name="T77" fmla="*/ 39 h 69"/>
                <a:gd name="T78" fmla="*/ 37 w 74"/>
                <a:gd name="T79" fmla="*/ 7 h 69"/>
                <a:gd name="T80" fmla="*/ 5 w 74"/>
                <a:gd name="T81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" h="69">
                  <a:moveTo>
                    <a:pt x="58" y="39"/>
                  </a:moveTo>
                  <a:cubicBezTo>
                    <a:pt x="58" y="37"/>
                    <a:pt x="59" y="36"/>
                    <a:pt x="61" y="36"/>
                  </a:cubicBezTo>
                  <a:cubicBezTo>
                    <a:pt x="62" y="36"/>
                    <a:pt x="63" y="37"/>
                    <a:pt x="63" y="39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8"/>
                    <a:pt x="62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69"/>
                    <a:pt x="11" y="68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7"/>
                    <a:pt x="12" y="36"/>
                    <a:pt x="14" y="36"/>
                  </a:cubicBezTo>
                  <a:cubicBezTo>
                    <a:pt x="16" y="36"/>
                    <a:pt x="17" y="37"/>
                    <a:pt x="17" y="39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7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9" y="35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39"/>
                    <a:pt x="58" y="39"/>
                    <a:pt x="58" y="39"/>
                  </a:cubicBezTo>
                  <a:close/>
                  <a:moveTo>
                    <a:pt x="29" y="6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63"/>
                    <a:pt x="29" y="63"/>
                    <a:pt x="29" y="63"/>
                  </a:cubicBezTo>
                  <a:close/>
                  <a:moveTo>
                    <a:pt x="5" y="39"/>
                  </a:moveTo>
                  <a:cubicBezTo>
                    <a:pt x="5" y="39"/>
                    <a:pt x="5" y="39"/>
                    <a:pt x="5" y="39"/>
                  </a:cubicBezTo>
                  <a:cubicBezTo>
                    <a:pt x="4" y="40"/>
                    <a:pt x="2" y="40"/>
                    <a:pt x="1" y="39"/>
                  </a:cubicBezTo>
                  <a:cubicBezTo>
                    <a:pt x="0" y="38"/>
                    <a:pt x="0" y="36"/>
                    <a:pt x="1" y="3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8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6"/>
                    <a:pt x="74" y="38"/>
                    <a:pt x="73" y="39"/>
                  </a:cubicBezTo>
                  <a:cubicBezTo>
                    <a:pt x="72" y="40"/>
                    <a:pt x="70" y="40"/>
                    <a:pt x="69" y="39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5" y="39"/>
                    <a:pt x="5" y="39"/>
                    <a:pt x="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Freeform 13"/>
            <p:cNvSpPr>
              <a:spLocks noEditPoints="1"/>
            </p:cNvSpPr>
            <p:nvPr/>
          </p:nvSpPr>
          <p:spPr bwMode="auto">
            <a:xfrm>
              <a:off x="3610202" y="2292917"/>
              <a:ext cx="284162" cy="277812"/>
            </a:xfrm>
            <a:custGeom>
              <a:avLst/>
              <a:gdLst>
                <a:gd name="T0" fmla="*/ 27 w 76"/>
                <a:gd name="T1" fmla="*/ 29 h 74"/>
                <a:gd name="T2" fmla="*/ 76 w 76"/>
                <a:gd name="T3" fmla="*/ 32 h 74"/>
                <a:gd name="T4" fmla="*/ 76 w 76"/>
                <a:gd name="T5" fmla="*/ 65 h 74"/>
                <a:gd name="T6" fmla="*/ 73 w 76"/>
                <a:gd name="T7" fmla="*/ 68 h 74"/>
                <a:gd name="T8" fmla="*/ 52 w 76"/>
                <a:gd name="T9" fmla="*/ 70 h 74"/>
                <a:gd name="T10" fmla="*/ 62 w 76"/>
                <a:gd name="T11" fmla="*/ 72 h 74"/>
                <a:gd name="T12" fmla="*/ 39 w 76"/>
                <a:gd name="T13" fmla="*/ 74 h 74"/>
                <a:gd name="T14" fmla="*/ 39 w 76"/>
                <a:gd name="T15" fmla="*/ 70 h 74"/>
                <a:gd name="T16" fmla="*/ 47 w 76"/>
                <a:gd name="T17" fmla="*/ 68 h 74"/>
                <a:gd name="T18" fmla="*/ 24 w 76"/>
                <a:gd name="T19" fmla="*/ 65 h 74"/>
                <a:gd name="T20" fmla="*/ 24 w 76"/>
                <a:gd name="T21" fmla="*/ 32 h 74"/>
                <a:gd name="T22" fmla="*/ 37 w 76"/>
                <a:gd name="T23" fmla="*/ 0 h 74"/>
                <a:gd name="T24" fmla="*/ 11 w 76"/>
                <a:gd name="T25" fmla="*/ 10 h 74"/>
                <a:gd name="T26" fmla="*/ 11 w 76"/>
                <a:gd name="T27" fmla="*/ 62 h 74"/>
                <a:gd name="T28" fmla="*/ 19 w 76"/>
                <a:gd name="T29" fmla="*/ 62 h 74"/>
                <a:gd name="T30" fmla="*/ 17 w 76"/>
                <a:gd name="T31" fmla="*/ 38 h 74"/>
                <a:gd name="T32" fmla="*/ 21 w 76"/>
                <a:gd name="T33" fmla="*/ 43 h 74"/>
                <a:gd name="T34" fmla="*/ 21 w 76"/>
                <a:gd name="T35" fmla="*/ 43 h 74"/>
                <a:gd name="T36" fmla="*/ 25 w 76"/>
                <a:gd name="T37" fmla="*/ 18 h 74"/>
                <a:gd name="T38" fmla="*/ 35 w 76"/>
                <a:gd name="T39" fmla="*/ 25 h 74"/>
                <a:gd name="T40" fmla="*/ 39 w 76"/>
                <a:gd name="T41" fmla="*/ 21 h 74"/>
                <a:gd name="T42" fmla="*/ 51 w 76"/>
                <a:gd name="T43" fmla="*/ 18 h 74"/>
                <a:gd name="T44" fmla="*/ 56 w 76"/>
                <a:gd name="T45" fmla="*/ 25 h 74"/>
                <a:gd name="T46" fmla="*/ 58 w 76"/>
                <a:gd name="T47" fmla="*/ 14 h 74"/>
                <a:gd name="T48" fmla="*/ 66 w 76"/>
                <a:gd name="T49" fmla="*/ 25 h 74"/>
                <a:gd name="T50" fmla="*/ 63 w 76"/>
                <a:gd name="T51" fmla="*/ 10 h 74"/>
                <a:gd name="T52" fmla="*/ 56 w 76"/>
                <a:gd name="T53" fmla="*/ 11 h 74"/>
                <a:gd name="T54" fmla="*/ 53 w 76"/>
                <a:gd name="T55" fmla="*/ 13 h 74"/>
                <a:gd name="T56" fmla="*/ 49 w 76"/>
                <a:gd name="T57" fmla="*/ 8 h 74"/>
                <a:gd name="T58" fmla="*/ 42 w 76"/>
                <a:gd name="T59" fmla="*/ 6 h 74"/>
                <a:gd name="T60" fmla="*/ 49 w 76"/>
                <a:gd name="T61" fmla="*/ 13 h 74"/>
                <a:gd name="T62" fmla="*/ 48 w 76"/>
                <a:gd name="T63" fmla="*/ 15 h 74"/>
                <a:gd name="T64" fmla="*/ 39 w 76"/>
                <a:gd name="T65" fmla="*/ 5 h 74"/>
                <a:gd name="T66" fmla="*/ 35 w 76"/>
                <a:gd name="T67" fmla="*/ 5 h 74"/>
                <a:gd name="T68" fmla="*/ 35 w 76"/>
                <a:gd name="T69" fmla="*/ 17 h 74"/>
                <a:gd name="T70" fmla="*/ 25 w 76"/>
                <a:gd name="T71" fmla="*/ 15 h 74"/>
                <a:gd name="T72" fmla="*/ 32 w 76"/>
                <a:gd name="T73" fmla="*/ 6 h 74"/>
                <a:gd name="T74" fmla="*/ 25 w 76"/>
                <a:gd name="T75" fmla="*/ 8 h 74"/>
                <a:gd name="T76" fmla="*/ 22 w 76"/>
                <a:gd name="T77" fmla="*/ 11 h 74"/>
                <a:gd name="T78" fmla="*/ 19 w 76"/>
                <a:gd name="T79" fmla="*/ 11 h 74"/>
                <a:gd name="T80" fmla="*/ 16 w 76"/>
                <a:gd name="T81" fmla="*/ 14 h 74"/>
                <a:gd name="T82" fmla="*/ 20 w 76"/>
                <a:gd name="T83" fmla="*/ 16 h 74"/>
                <a:gd name="T84" fmla="*/ 6 w 76"/>
                <a:gd name="T85" fmla="*/ 35 h 74"/>
                <a:gd name="T86" fmla="*/ 16 w 76"/>
                <a:gd name="T87" fmla="*/ 14 h 74"/>
                <a:gd name="T88" fmla="*/ 70 w 76"/>
                <a:gd name="T89" fmla="*/ 35 h 74"/>
                <a:gd name="T90" fmla="*/ 29 w 76"/>
                <a:gd name="T91" fmla="*/ 62 h 74"/>
                <a:gd name="T92" fmla="*/ 70 w 76"/>
                <a:gd name="T93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6" h="74">
                  <a:moveTo>
                    <a:pt x="26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9"/>
                    <a:pt x="76" y="31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4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2" y="70"/>
                    <a:pt x="62" y="71"/>
                    <a:pt x="62" y="72"/>
                  </a:cubicBezTo>
                  <a:cubicBezTo>
                    <a:pt x="62" y="73"/>
                    <a:pt x="62" y="74"/>
                    <a:pt x="61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4"/>
                    <a:pt x="37" y="73"/>
                    <a:pt x="37" y="72"/>
                  </a:cubicBezTo>
                  <a:cubicBezTo>
                    <a:pt x="37" y="71"/>
                    <a:pt x="38" y="70"/>
                    <a:pt x="39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8"/>
                    <a:pt x="24" y="6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29"/>
                    <a:pt x="26" y="29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7" y="0"/>
                    <a:pt x="18" y="4"/>
                    <a:pt x="11" y="10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46"/>
                    <a:pt x="4" y="56"/>
                    <a:pt x="11" y="62"/>
                  </a:cubicBezTo>
                  <a:cubicBezTo>
                    <a:pt x="13" y="64"/>
                    <a:pt x="14" y="65"/>
                    <a:pt x="16" y="66"/>
                  </a:cubicBezTo>
                  <a:cubicBezTo>
                    <a:pt x="19" y="69"/>
                    <a:pt x="22" y="64"/>
                    <a:pt x="19" y="62"/>
                  </a:cubicBezTo>
                  <a:cubicBezTo>
                    <a:pt x="12" y="56"/>
                    <a:pt x="7" y="48"/>
                    <a:pt x="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40"/>
                    <a:pt x="17" y="42"/>
                    <a:pt x="17" y="44"/>
                  </a:cubicBezTo>
                  <a:cubicBezTo>
                    <a:pt x="17" y="46"/>
                    <a:pt x="21" y="46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35"/>
                    <a:pt x="20" y="25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20"/>
                    <a:pt x="32" y="20"/>
                    <a:pt x="35" y="2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7"/>
                    <a:pt x="39" y="27"/>
                    <a:pt x="39" y="25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3" y="20"/>
                    <a:pt x="46" y="20"/>
                    <a:pt x="50" y="18"/>
                  </a:cubicBezTo>
                  <a:cubicBezTo>
                    <a:pt x="50" y="18"/>
                    <a:pt x="50" y="18"/>
                    <a:pt x="51" y="18"/>
                  </a:cubicBezTo>
                  <a:cubicBezTo>
                    <a:pt x="52" y="20"/>
                    <a:pt x="53" y="23"/>
                    <a:pt x="53" y="26"/>
                  </a:cubicBezTo>
                  <a:cubicBezTo>
                    <a:pt x="54" y="28"/>
                    <a:pt x="57" y="27"/>
                    <a:pt x="56" y="25"/>
                  </a:cubicBezTo>
                  <a:cubicBezTo>
                    <a:pt x="56" y="22"/>
                    <a:pt x="55" y="19"/>
                    <a:pt x="54" y="16"/>
                  </a:cubicBezTo>
                  <a:cubicBezTo>
                    <a:pt x="56" y="15"/>
                    <a:pt x="57" y="15"/>
                    <a:pt x="58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2" y="17"/>
                    <a:pt x="65" y="21"/>
                    <a:pt x="66" y="25"/>
                  </a:cubicBezTo>
                  <a:cubicBezTo>
                    <a:pt x="68" y="29"/>
                    <a:pt x="73" y="26"/>
                    <a:pt x="71" y="23"/>
                  </a:cubicBezTo>
                  <a:cubicBezTo>
                    <a:pt x="70" y="18"/>
                    <a:pt x="67" y="14"/>
                    <a:pt x="63" y="10"/>
                  </a:cubicBezTo>
                  <a:cubicBezTo>
                    <a:pt x="56" y="4"/>
                    <a:pt x="47" y="0"/>
                    <a:pt x="37" y="0"/>
                  </a:cubicBezTo>
                  <a:close/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5" y="12"/>
                    <a:pt x="54" y="13"/>
                    <a:pt x="53" y="13"/>
                  </a:cubicBezTo>
                  <a:cubicBezTo>
                    <a:pt x="52" y="13"/>
                    <a:pt x="52" y="12"/>
                    <a:pt x="52" y="11"/>
                  </a:cubicBezTo>
                  <a:cubicBezTo>
                    <a:pt x="51" y="10"/>
                    <a:pt x="50" y="9"/>
                    <a:pt x="49" y="8"/>
                  </a:cubicBezTo>
                  <a:cubicBezTo>
                    <a:pt x="52" y="9"/>
                    <a:pt x="54" y="10"/>
                    <a:pt x="56" y="11"/>
                  </a:cubicBezTo>
                  <a:close/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5" y="7"/>
                    <a:pt x="47" y="10"/>
                    <a:pt x="49" y="13"/>
                  </a:cubicBezTo>
                  <a:cubicBezTo>
                    <a:pt x="49" y="14"/>
                    <a:pt x="49" y="14"/>
                    <a:pt x="50" y="15"/>
                  </a:cubicBezTo>
                  <a:cubicBezTo>
                    <a:pt x="49" y="15"/>
                    <a:pt x="49" y="15"/>
                    <a:pt x="48" y="15"/>
                  </a:cubicBezTo>
                  <a:cubicBezTo>
                    <a:pt x="45" y="16"/>
                    <a:pt x="42" y="17"/>
                    <a:pt x="39" y="1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1" y="5"/>
                    <a:pt x="42" y="6"/>
                  </a:cubicBezTo>
                  <a:close/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2" y="17"/>
                    <a:pt x="29" y="16"/>
                    <a:pt x="2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10"/>
                    <a:pt x="30" y="7"/>
                    <a:pt x="32" y="6"/>
                  </a:cubicBezTo>
                  <a:cubicBezTo>
                    <a:pt x="33" y="5"/>
                    <a:pt x="34" y="5"/>
                    <a:pt x="35" y="5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4" y="9"/>
                    <a:pt x="23" y="10"/>
                    <a:pt x="22" y="11"/>
                  </a:cubicBezTo>
                  <a:cubicBezTo>
                    <a:pt x="22" y="12"/>
                    <a:pt x="22" y="13"/>
                    <a:pt x="22" y="13"/>
                  </a:cubicBezTo>
                  <a:cubicBezTo>
                    <a:pt x="21" y="13"/>
                    <a:pt x="20" y="12"/>
                    <a:pt x="19" y="11"/>
                  </a:cubicBezTo>
                  <a:cubicBezTo>
                    <a:pt x="21" y="10"/>
                    <a:pt x="23" y="9"/>
                    <a:pt x="25" y="8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7" y="15"/>
                    <a:pt x="19" y="15"/>
                    <a:pt x="20" y="16"/>
                  </a:cubicBezTo>
                  <a:cubicBezTo>
                    <a:pt x="18" y="22"/>
                    <a:pt x="17" y="28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27"/>
                    <a:pt x="10" y="20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lose/>
                  <a:moveTo>
                    <a:pt x="70" y="35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35"/>
                    <a:pt x="70" y="35"/>
                    <a:pt x="7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3000602" y="1349942"/>
            <a:ext cx="1008062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271814" y="1276917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EF6541"/>
                </a:solidFill>
              </a:rPr>
              <a:t>Option 01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2325915" y="2827904"/>
            <a:ext cx="1008063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97128" y="2754880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F6541"/>
                </a:solidFill>
              </a:rPr>
              <a:t>Option 0</a:t>
            </a:r>
            <a:r>
              <a:rPr lang="en-US" altLang="en-US" sz="1000" b="1" dirty="0">
                <a:solidFill>
                  <a:srgbClr val="EF6541"/>
                </a:solidFill>
              </a:rPr>
              <a:t>2</a:t>
            </a:r>
            <a:endParaRPr lang="zh-CN" altLang="en-US" sz="1000" b="1" dirty="0">
              <a:solidFill>
                <a:srgbClr val="EF654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5637440" y="1983354"/>
            <a:ext cx="10255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6866164" y="1910330"/>
            <a:ext cx="1512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EF6541"/>
                </a:solidFill>
              </a:rPr>
              <a:t>Option 0</a:t>
            </a:r>
            <a:r>
              <a:rPr lang="en-US" altLang="en-US" sz="1000" b="1">
                <a:solidFill>
                  <a:srgbClr val="EF6541"/>
                </a:solidFill>
              </a:rPr>
              <a:t>3</a:t>
            </a:r>
            <a:endParaRPr lang="zh-CN" altLang="en-US" sz="1000" b="1">
              <a:solidFill>
                <a:srgbClr val="EF654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5031015" y="3432742"/>
            <a:ext cx="10255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6259739" y="3359717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EF6541"/>
                </a:solidFill>
              </a:rPr>
              <a:t>Option 0</a:t>
            </a:r>
            <a:r>
              <a:rPr lang="en-US" altLang="en-US" sz="1000" b="1">
                <a:solidFill>
                  <a:srgbClr val="EF6541"/>
                </a:solidFill>
              </a:rPr>
              <a:t>4</a:t>
            </a:r>
            <a:endParaRPr lang="zh-CN" altLang="en-US" sz="1000" b="1">
              <a:solidFill>
                <a:srgbClr val="EF654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nimBg="1"/>
      <p:bldP spid="31759" grpId="0"/>
      <p:bldP spid="31760" grpId="0" animBg="1"/>
      <p:bldP spid="31761" grpId="0"/>
      <p:bldP spid="31762" grpId="0" animBg="1"/>
      <p:bldP spid="31763" grpId="0"/>
      <p:bldP spid="31764" grpId="0" animBg="1"/>
      <p:bldP spid="317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 descr="0x786"/>
          <p:cNvSpPr>
            <a:spLocks noChangeArrowheads="1"/>
          </p:cNvSpPr>
          <p:nvPr/>
        </p:nvSpPr>
        <p:spPr bwMode="auto">
          <a:xfrm>
            <a:off x="355600" y="1420020"/>
            <a:ext cx="1054100" cy="103187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Rectangle 7" descr="0115mvtps00039"/>
          <p:cNvSpPr>
            <a:spLocks noChangeArrowheads="1"/>
          </p:cNvSpPr>
          <p:nvPr/>
        </p:nvSpPr>
        <p:spPr bwMode="auto">
          <a:xfrm>
            <a:off x="1409700" y="1420020"/>
            <a:ext cx="1054100" cy="103187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Rectangle 8" descr="u=1617022354,2789598155&amp;fm=21&amp;gp=0"/>
          <p:cNvSpPr>
            <a:spLocks noChangeArrowheads="1"/>
          </p:cNvSpPr>
          <p:nvPr/>
        </p:nvSpPr>
        <p:spPr bwMode="auto">
          <a:xfrm>
            <a:off x="2463800" y="1420020"/>
            <a:ext cx="1054100" cy="103187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Rectangle 9" descr="reu_177855_11副本"/>
          <p:cNvSpPr>
            <a:spLocks noChangeArrowheads="1"/>
          </p:cNvSpPr>
          <p:nvPr/>
        </p:nvSpPr>
        <p:spPr bwMode="auto">
          <a:xfrm>
            <a:off x="3517900" y="1420020"/>
            <a:ext cx="1054100" cy="1031875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Rectangle 10" descr="u=290065061,2920051158&amp;fm=15&amp;gp=0"/>
          <p:cNvSpPr>
            <a:spLocks noChangeArrowheads="1"/>
          </p:cNvSpPr>
          <p:nvPr/>
        </p:nvSpPr>
        <p:spPr bwMode="auto">
          <a:xfrm>
            <a:off x="4572000" y="1420020"/>
            <a:ext cx="1054100" cy="1031875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Rectangle 11" descr="u=2137848116,541256983&amp;fm=15&amp;gp=0"/>
          <p:cNvSpPr>
            <a:spLocks noChangeArrowheads="1"/>
          </p:cNvSpPr>
          <p:nvPr/>
        </p:nvSpPr>
        <p:spPr bwMode="auto">
          <a:xfrm>
            <a:off x="5626100" y="1420020"/>
            <a:ext cx="1054100" cy="1031875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6" name="Rectangle 12" descr="u=1717212382,2371057790&amp;fm=21&amp;gp=0"/>
          <p:cNvSpPr>
            <a:spLocks noChangeArrowheads="1"/>
          </p:cNvSpPr>
          <p:nvPr/>
        </p:nvSpPr>
        <p:spPr bwMode="auto">
          <a:xfrm>
            <a:off x="6680200" y="1420020"/>
            <a:ext cx="1054100" cy="1031875"/>
          </a:xfrm>
          <a:prstGeom prst="rect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Rectangle 13" descr="u=675315739,1325690911&amp;fm=21&amp;gp=0"/>
          <p:cNvSpPr>
            <a:spLocks noChangeArrowheads="1"/>
          </p:cNvSpPr>
          <p:nvPr/>
        </p:nvSpPr>
        <p:spPr bwMode="auto">
          <a:xfrm>
            <a:off x="7734300" y="1420020"/>
            <a:ext cx="1054100" cy="1031875"/>
          </a:xfrm>
          <a:prstGeom prst="rect">
            <a:avLst/>
          </a:prstGeom>
          <a:blipFill dpi="0" rotWithShape="1">
            <a:blip r:embed="rId9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789214" y="2990510"/>
            <a:ext cx="37687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 DIFFERENT?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4781777" y="3322909"/>
            <a:ext cx="37687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402" grpId="0"/>
      <p:bldP spid="164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249136" y="1081831"/>
            <a:ext cx="3960813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 </a:t>
            </a:r>
            <a:r>
              <a:rPr lang="zh-CN" altLang="en-US" sz="1000">
                <a:solidFill>
                  <a:schemeClr val="bg1"/>
                </a:solidFill>
              </a:rPr>
              <a:t>？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28874" y="2650281"/>
            <a:ext cx="898525" cy="733425"/>
            <a:chOff x="4228874" y="2650281"/>
            <a:chExt cx="898525" cy="733425"/>
          </a:xfrm>
        </p:grpSpPr>
        <p:sp>
          <p:nvSpPr>
            <p:cNvPr id="33813" name="Oval 21"/>
            <p:cNvSpPr>
              <a:spLocks noChangeArrowheads="1"/>
            </p:cNvSpPr>
            <p:nvPr/>
          </p:nvSpPr>
          <p:spPr bwMode="auto">
            <a:xfrm>
              <a:off x="4465410" y="2650281"/>
              <a:ext cx="406400" cy="407987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14" name="Group 22"/>
            <p:cNvGrpSpPr/>
            <p:nvPr/>
          </p:nvGrpSpPr>
          <p:grpSpPr bwMode="auto">
            <a:xfrm>
              <a:off x="4568598" y="2753468"/>
              <a:ext cx="203200" cy="200025"/>
              <a:chOff x="0" y="0"/>
              <a:chExt cx="140" cy="139"/>
            </a:xfrm>
          </p:grpSpPr>
          <p:sp>
            <p:nvSpPr>
              <p:cNvPr id="33815" name="Freeform 23"/>
              <p:cNvSpPr>
                <a:spLocks noEditPoints="1"/>
              </p:cNvSpPr>
              <p:nvPr/>
            </p:nvSpPr>
            <p:spPr bwMode="auto">
              <a:xfrm>
                <a:off x="0" y="0"/>
                <a:ext cx="140" cy="139"/>
              </a:xfrm>
              <a:custGeom>
                <a:avLst/>
                <a:gdLst>
                  <a:gd name="T0" fmla="*/ 70 w 79"/>
                  <a:gd name="T1" fmla="*/ 35 h 78"/>
                  <a:gd name="T2" fmla="*/ 63 w 79"/>
                  <a:gd name="T3" fmla="*/ 20 h 78"/>
                  <a:gd name="T4" fmla="*/ 69 w 79"/>
                  <a:gd name="T5" fmla="*/ 13 h 78"/>
                  <a:gd name="T6" fmla="*/ 65 w 79"/>
                  <a:gd name="T7" fmla="*/ 9 h 78"/>
                  <a:gd name="T8" fmla="*/ 58 w 79"/>
                  <a:gd name="T9" fmla="*/ 15 h 78"/>
                  <a:gd name="T10" fmla="*/ 43 w 79"/>
                  <a:gd name="T11" fmla="*/ 9 h 78"/>
                  <a:gd name="T12" fmla="*/ 43 w 79"/>
                  <a:gd name="T13" fmla="*/ 0 h 78"/>
                  <a:gd name="T14" fmla="*/ 36 w 79"/>
                  <a:gd name="T15" fmla="*/ 0 h 78"/>
                  <a:gd name="T16" fmla="*/ 36 w 79"/>
                  <a:gd name="T17" fmla="*/ 9 h 78"/>
                  <a:gd name="T18" fmla="*/ 20 w 79"/>
                  <a:gd name="T19" fmla="*/ 15 h 78"/>
                  <a:gd name="T20" fmla="*/ 14 w 79"/>
                  <a:gd name="T21" fmla="*/ 9 h 78"/>
                  <a:gd name="T22" fmla="*/ 9 w 79"/>
                  <a:gd name="T23" fmla="*/ 13 h 78"/>
                  <a:gd name="T24" fmla="*/ 16 w 79"/>
                  <a:gd name="T25" fmla="*/ 20 h 78"/>
                  <a:gd name="T26" fmla="*/ 9 w 79"/>
                  <a:gd name="T27" fmla="*/ 35 h 78"/>
                  <a:gd name="T28" fmla="*/ 0 w 79"/>
                  <a:gd name="T29" fmla="*/ 35 h 78"/>
                  <a:gd name="T30" fmla="*/ 0 w 79"/>
                  <a:gd name="T31" fmla="*/ 42 h 78"/>
                  <a:gd name="T32" fmla="*/ 9 w 79"/>
                  <a:gd name="T33" fmla="*/ 42 h 78"/>
                  <a:gd name="T34" fmla="*/ 16 w 79"/>
                  <a:gd name="T35" fmla="*/ 58 h 78"/>
                  <a:gd name="T36" fmla="*/ 9 w 79"/>
                  <a:gd name="T37" fmla="*/ 64 h 78"/>
                  <a:gd name="T38" fmla="*/ 14 w 79"/>
                  <a:gd name="T39" fmla="*/ 69 h 78"/>
                  <a:gd name="T40" fmla="*/ 20 w 79"/>
                  <a:gd name="T41" fmla="*/ 63 h 78"/>
                  <a:gd name="T42" fmla="*/ 36 w 79"/>
                  <a:gd name="T43" fmla="*/ 69 h 78"/>
                  <a:gd name="T44" fmla="*/ 36 w 79"/>
                  <a:gd name="T45" fmla="*/ 78 h 78"/>
                  <a:gd name="T46" fmla="*/ 43 w 79"/>
                  <a:gd name="T47" fmla="*/ 78 h 78"/>
                  <a:gd name="T48" fmla="*/ 43 w 79"/>
                  <a:gd name="T49" fmla="*/ 69 h 78"/>
                  <a:gd name="T50" fmla="*/ 58 w 79"/>
                  <a:gd name="T51" fmla="*/ 63 h 78"/>
                  <a:gd name="T52" fmla="*/ 65 w 79"/>
                  <a:gd name="T53" fmla="*/ 69 h 78"/>
                  <a:gd name="T54" fmla="*/ 69 w 79"/>
                  <a:gd name="T55" fmla="*/ 64 h 78"/>
                  <a:gd name="T56" fmla="*/ 63 w 79"/>
                  <a:gd name="T57" fmla="*/ 58 h 78"/>
                  <a:gd name="T58" fmla="*/ 70 w 79"/>
                  <a:gd name="T59" fmla="*/ 42 h 78"/>
                  <a:gd name="T60" fmla="*/ 79 w 79"/>
                  <a:gd name="T61" fmla="*/ 42 h 78"/>
                  <a:gd name="T62" fmla="*/ 79 w 79"/>
                  <a:gd name="T63" fmla="*/ 35 h 78"/>
                  <a:gd name="T64" fmla="*/ 70 w 79"/>
                  <a:gd name="T65" fmla="*/ 35 h 78"/>
                  <a:gd name="T66" fmla="*/ 16 w 79"/>
                  <a:gd name="T67" fmla="*/ 39 h 78"/>
                  <a:gd name="T68" fmla="*/ 39 w 79"/>
                  <a:gd name="T69" fmla="*/ 15 h 78"/>
                  <a:gd name="T70" fmla="*/ 63 w 79"/>
                  <a:gd name="T71" fmla="*/ 39 h 78"/>
                  <a:gd name="T72" fmla="*/ 39 w 79"/>
                  <a:gd name="T73" fmla="*/ 62 h 78"/>
                  <a:gd name="T74" fmla="*/ 16 w 79"/>
                  <a:gd name="T75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8">
                    <a:moveTo>
                      <a:pt x="70" y="35"/>
                    </a:moveTo>
                    <a:cubicBezTo>
                      <a:pt x="69" y="30"/>
                      <a:pt x="67" y="24"/>
                      <a:pt x="63" y="20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4" y="12"/>
                      <a:pt x="49" y="9"/>
                      <a:pt x="43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0" y="9"/>
                      <a:pt x="25" y="12"/>
                      <a:pt x="20" y="15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2" y="24"/>
                      <a:pt x="10" y="30"/>
                      <a:pt x="9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8"/>
                      <a:pt x="12" y="53"/>
                      <a:pt x="16" y="58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5" y="66"/>
                      <a:pt x="30" y="68"/>
                      <a:pt x="36" y="69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9" y="68"/>
                      <a:pt x="54" y="66"/>
                      <a:pt x="58" y="63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7" y="53"/>
                      <a:pt x="69" y="48"/>
                      <a:pt x="70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35"/>
                      <a:pt x="79" y="35"/>
                      <a:pt x="79" y="35"/>
                    </a:cubicBezTo>
                    <a:lnTo>
                      <a:pt x="70" y="35"/>
                    </a:lnTo>
                    <a:close/>
                    <a:moveTo>
                      <a:pt x="16" y="39"/>
                    </a:moveTo>
                    <a:cubicBezTo>
                      <a:pt x="16" y="26"/>
                      <a:pt x="26" y="15"/>
                      <a:pt x="39" y="15"/>
                    </a:cubicBezTo>
                    <a:cubicBezTo>
                      <a:pt x="52" y="15"/>
                      <a:pt x="63" y="26"/>
                      <a:pt x="63" y="39"/>
                    </a:cubicBezTo>
                    <a:cubicBezTo>
                      <a:pt x="63" y="52"/>
                      <a:pt x="52" y="62"/>
                      <a:pt x="39" y="62"/>
                    </a:cubicBezTo>
                    <a:cubicBezTo>
                      <a:pt x="26" y="62"/>
                      <a:pt x="16" y="52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6" name="Freeform 24"/>
              <p:cNvSpPr>
                <a:spLocks noEditPoints="1"/>
              </p:cNvSpPr>
              <p:nvPr/>
            </p:nvSpPr>
            <p:spPr bwMode="auto">
              <a:xfrm>
                <a:off x="50" y="50"/>
                <a:ext cx="41" cy="39"/>
              </a:xfrm>
              <a:custGeom>
                <a:avLst/>
                <a:gdLst>
                  <a:gd name="T0" fmla="*/ 23 w 23"/>
                  <a:gd name="T1" fmla="*/ 11 h 22"/>
                  <a:gd name="T2" fmla="*/ 11 w 23"/>
                  <a:gd name="T3" fmla="*/ 0 h 22"/>
                  <a:gd name="T4" fmla="*/ 0 w 23"/>
                  <a:gd name="T5" fmla="*/ 11 h 22"/>
                  <a:gd name="T6" fmla="*/ 11 w 23"/>
                  <a:gd name="T7" fmla="*/ 22 h 22"/>
                  <a:gd name="T8" fmla="*/ 23 w 23"/>
                  <a:gd name="T9" fmla="*/ 11 h 22"/>
                  <a:gd name="T10" fmla="*/ 7 w 23"/>
                  <a:gd name="T11" fmla="*/ 11 h 22"/>
                  <a:gd name="T12" fmla="*/ 11 w 23"/>
                  <a:gd name="T13" fmla="*/ 6 h 22"/>
                  <a:gd name="T14" fmla="*/ 16 w 23"/>
                  <a:gd name="T15" fmla="*/ 11 h 22"/>
                  <a:gd name="T16" fmla="*/ 11 w 23"/>
                  <a:gd name="T17" fmla="*/ 15 h 22"/>
                  <a:gd name="T18" fmla="*/ 7 w 23"/>
                  <a:gd name="T1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8" y="22"/>
                      <a:pt x="23" y="17"/>
                      <a:pt x="23" y="11"/>
                    </a:cubicBezTo>
                    <a:close/>
                    <a:moveTo>
                      <a:pt x="7" y="11"/>
                    </a:moveTo>
                    <a:cubicBezTo>
                      <a:pt x="7" y="8"/>
                      <a:pt x="9" y="6"/>
                      <a:pt x="11" y="6"/>
                    </a:cubicBezTo>
                    <a:cubicBezTo>
                      <a:pt x="14" y="6"/>
                      <a:pt x="16" y="8"/>
                      <a:pt x="16" y="11"/>
                    </a:cubicBezTo>
                    <a:cubicBezTo>
                      <a:pt x="16" y="13"/>
                      <a:pt x="14" y="15"/>
                      <a:pt x="11" y="15"/>
                    </a:cubicBezTo>
                    <a:cubicBezTo>
                      <a:pt x="9" y="15"/>
                      <a:pt x="7" y="13"/>
                      <a:pt x="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31" name="Rectangle 39"/>
            <p:cNvSpPr>
              <a:spLocks noChangeArrowheads="1"/>
            </p:cNvSpPr>
            <p:nvPr/>
          </p:nvSpPr>
          <p:spPr bwMode="auto">
            <a:xfrm>
              <a:off x="4228874" y="3169393"/>
              <a:ext cx="89852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Management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97011" y="2650281"/>
            <a:ext cx="665163" cy="733425"/>
            <a:chOff x="3297011" y="2650281"/>
            <a:chExt cx="665163" cy="733425"/>
          </a:xfrm>
        </p:grpSpPr>
        <p:sp>
          <p:nvSpPr>
            <p:cNvPr id="33812" name="Oval 20"/>
            <p:cNvSpPr>
              <a:spLocks noChangeArrowheads="1"/>
            </p:cNvSpPr>
            <p:nvPr/>
          </p:nvSpPr>
          <p:spPr bwMode="auto">
            <a:xfrm>
              <a:off x="3433535" y="2650281"/>
              <a:ext cx="406400" cy="407987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21" name="Group 29"/>
            <p:cNvGrpSpPr/>
            <p:nvPr/>
          </p:nvGrpSpPr>
          <p:grpSpPr bwMode="auto">
            <a:xfrm>
              <a:off x="3551011" y="2769343"/>
              <a:ext cx="174625" cy="168275"/>
              <a:chOff x="0" y="0"/>
              <a:chExt cx="141" cy="139"/>
            </a:xfrm>
          </p:grpSpPr>
          <p:sp>
            <p:nvSpPr>
              <p:cNvPr id="33822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141" cy="139"/>
              </a:xfrm>
              <a:custGeom>
                <a:avLst/>
                <a:gdLst>
                  <a:gd name="T0" fmla="*/ 128 w 141"/>
                  <a:gd name="T1" fmla="*/ 101 h 139"/>
                  <a:gd name="T2" fmla="*/ 37 w 141"/>
                  <a:gd name="T3" fmla="*/ 101 h 139"/>
                  <a:gd name="T4" fmla="*/ 37 w 141"/>
                  <a:gd name="T5" fmla="*/ 11 h 139"/>
                  <a:gd name="T6" fmla="*/ 68 w 141"/>
                  <a:gd name="T7" fmla="*/ 11 h 139"/>
                  <a:gd name="T8" fmla="*/ 68 w 141"/>
                  <a:gd name="T9" fmla="*/ 0 h 139"/>
                  <a:gd name="T10" fmla="*/ 25 w 141"/>
                  <a:gd name="T11" fmla="*/ 0 h 139"/>
                  <a:gd name="T12" fmla="*/ 25 w 141"/>
                  <a:gd name="T13" fmla="*/ 25 h 139"/>
                  <a:gd name="T14" fmla="*/ 0 w 141"/>
                  <a:gd name="T15" fmla="*/ 25 h 139"/>
                  <a:gd name="T16" fmla="*/ 0 w 141"/>
                  <a:gd name="T17" fmla="*/ 139 h 139"/>
                  <a:gd name="T18" fmla="*/ 114 w 141"/>
                  <a:gd name="T19" fmla="*/ 139 h 139"/>
                  <a:gd name="T20" fmla="*/ 114 w 141"/>
                  <a:gd name="T21" fmla="*/ 114 h 139"/>
                  <a:gd name="T22" fmla="*/ 141 w 141"/>
                  <a:gd name="T23" fmla="*/ 114 h 139"/>
                  <a:gd name="T24" fmla="*/ 141 w 141"/>
                  <a:gd name="T25" fmla="*/ 71 h 139"/>
                  <a:gd name="T26" fmla="*/ 128 w 141"/>
                  <a:gd name="T27" fmla="*/ 71 h 139"/>
                  <a:gd name="T28" fmla="*/ 128 w 141"/>
                  <a:gd name="T29" fmla="*/ 101 h 139"/>
                  <a:gd name="T30" fmla="*/ 103 w 141"/>
                  <a:gd name="T31" fmla="*/ 126 h 139"/>
                  <a:gd name="T32" fmla="*/ 12 w 141"/>
                  <a:gd name="T33" fmla="*/ 126 h 139"/>
                  <a:gd name="T34" fmla="*/ 12 w 141"/>
                  <a:gd name="T35" fmla="*/ 37 h 139"/>
                  <a:gd name="T36" fmla="*/ 25 w 141"/>
                  <a:gd name="T37" fmla="*/ 37 h 139"/>
                  <a:gd name="T38" fmla="*/ 25 w 141"/>
                  <a:gd name="T39" fmla="*/ 114 h 139"/>
                  <a:gd name="T40" fmla="*/ 103 w 141"/>
                  <a:gd name="T41" fmla="*/ 114 h 139"/>
                  <a:gd name="T42" fmla="*/ 103 w 141"/>
                  <a:gd name="T43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1" h="139">
                    <a:moveTo>
                      <a:pt x="128" y="101"/>
                    </a:moveTo>
                    <a:lnTo>
                      <a:pt x="37" y="101"/>
                    </a:lnTo>
                    <a:lnTo>
                      <a:pt x="37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139"/>
                    </a:lnTo>
                    <a:lnTo>
                      <a:pt x="114" y="139"/>
                    </a:lnTo>
                    <a:lnTo>
                      <a:pt x="114" y="114"/>
                    </a:lnTo>
                    <a:lnTo>
                      <a:pt x="141" y="114"/>
                    </a:lnTo>
                    <a:lnTo>
                      <a:pt x="141" y="71"/>
                    </a:lnTo>
                    <a:lnTo>
                      <a:pt x="128" y="71"/>
                    </a:lnTo>
                    <a:lnTo>
                      <a:pt x="128" y="101"/>
                    </a:lnTo>
                    <a:close/>
                    <a:moveTo>
                      <a:pt x="103" y="126"/>
                    </a:moveTo>
                    <a:lnTo>
                      <a:pt x="12" y="126"/>
                    </a:lnTo>
                    <a:lnTo>
                      <a:pt x="12" y="37"/>
                    </a:lnTo>
                    <a:lnTo>
                      <a:pt x="25" y="37"/>
                    </a:lnTo>
                    <a:lnTo>
                      <a:pt x="25" y="114"/>
                    </a:lnTo>
                    <a:lnTo>
                      <a:pt x="103" y="114"/>
                    </a:lnTo>
                    <a:lnTo>
                      <a:pt x="103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3" name="Freeform 31"/>
              <p:cNvSpPr/>
              <p:nvPr/>
            </p:nvSpPr>
            <p:spPr bwMode="auto">
              <a:xfrm>
                <a:off x="78" y="0"/>
                <a:ext cx="63" cy="61"/>
              </a:xfrm>
              <a:custGeom>
                <a:avLst/>
                <a:gdLst>
                  <a:gd name="T0" fmla="*/ 11 w 63"/>
                  <a:gd name="T1" fmla="*/ 0 h 61"/>
                  <a:gd name="T2" fmla="*/ 11 w 63"/>
                  <a:gd name="T3" fmla="*/ 11 h 61"/>
                  <a:gd name="T4" fmla="*/ 41 w 63"/>
                  <a:gd name="T5" fmla="*/ 11 h 61"/>
                  <a:gd name="T6" fmla="*/ 0 w 63"/>
                  <a:gd name="T7" fmla="*/ 52 h 61"/>
                  <a:gd name="T8" fmla="*/ 9 w 63"/>
                  <a:gd name="T9" fmla="*/ 61 h 61"/>
                  <a:gd name="T10" fmla="*/ 50 w 63"/>
                  <a:gd name="T11" fmla="*/ 20 h 61"/>
                  <a:gd name="T12" fmla="*/ 50 w 63"/>
                  <a:gd name="T13" fmla="*/ 50 h 61"/>
                  <a:gd name="T14" fmla="*/ 63 w 63"/>
                  <a:gd name="T15" fmla="*/ 50 h 61"/>
                  <a:gd name="T16" fmla="*/ 63 w 63"/>
                  <a:gd name="T17" fmla="*/ 0 h 61"/>
                  <a:gd name="T18" fmla="*/ 11 w 63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1">
                    <a:moveTo>
                      <a:pt x="11" y="0"/>
                    </a:moveTo>
                    <a:lnTo>
                      <a:pt x="11" y="11"/>
                    </a:lnTo>
                    <a:lnTo>
                      <a:pt x="41" y="11"/>
                    </a:lnTo>
                    <a:lnTo>
                      <a:pt x="0" y="52"/>
                    </a:lnTo>
                    <a:lnTo>
                      <a:pt x="9" y="61"/>
                    </a:lnTo>
                    <a:lnTo>
                      <a:pt x="50" y="20"/>
                    </a:lnTo>
                    <a:lnTo>
                      <a:pt x="50" y="50"/>
                    </a:lnTo>
                    <a:lnTo>
                      <a:pt x="63" y="50"/>
                    </a:lnTo>
                    <a:lnTo>
                      <a:pt x="63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32" name="Rectangle 40"/>
            <p:cNvSpPr>
              <a:spLocks noChangeArrowheads="1"/>
            </p:cNvSpPr>
            <p:nvPr/>
          </p:nvSpPr>
          <p:spPr bwMode="auto">
            <a:xfrm>
              <a:off x="3297011" y="3169393"/>
              <a:ext cx="66516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Message 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60373" y="2650281"/>
            <a:ext cx="633412" cy="733425"/>
            <a:chOff x="2260373" y="2650281"/>
            <a:chExt cx="633412" cy="733425"/>
          </a:xfrm>
        </p:grpSpPr>
        <p:sp>
          <p:nvSpPr>
            <p:cNvPr id="33811" name="Oval 19"/>
            <p:cNvSpPr>
              <a:spLocks noChangeArrowheads="1"/>
            </p:cNvSpPr>
            <p:nvPr/>
          </p:nvSpPr>
          <p:spPr bwMode="auto">
            <a:xfrm>
              <a:off x="2401660" y="2650281"/>
              <a:ext cx="407988" cy="407987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17" name="Group 25"/>
            <p:cNvGrpSpPr/>
            <p:nvPr/>
          </p:nvGrpSpPr>
          <p:grpSpPr bwMode="auto">
            <a:xfrm>
              <a:off x="2542948" y="2766167"/>
              <a:ext cx="133350" cy="171450"/>
              <a:chOff x="0" y="0"/>
              <a:chExt cx="109" cy="141"/>
            </a:xfrm>
          </p:grpSpPr>
          <p:sp>
            <p:nvSpPr>
              <p:cNvPr id="33818" name="Freeform 26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41"/>
              </a:xfrm>
              <a:custGeom>
                <a:avLst/>
                <a:gdLst>
                  <a:gd name="T0" fmla="*/ 75 w 109"/>
                  <a:gd name="T1" fmla="*/ 0 h 141"/>
                  <a:gd name="T2" fmla="*/ 0 w 109"/>
                  <a:gd name="T3" fmla="*/ 0 h 141"/>
                  <a:gd name="T4" fmla="*/ 0 w 109"/>
                  <a:gd name="T5" fmla="*/ 141 h 141"/>
                  <a:gd name="T6" fmla="*/ 109 w 109"/>
                  <a:gd name="T7" fmla="*/ 141 h 141"/>
                  <a:gd name="T8" fmla="*/ 109 w 109"/>
                  <a:gd name="T9" fmla="*/ 34 h 141"/>
                  <a:gd name="T10" fmla="*/ 75 w 109"/>
                  <a:gd name="T11" fmla="*/ 0 h 141"/>
                  <a:gd name="T12" fmla="*/ 13 w 109"/>
                  <a:gd name="T13" fmla="*/ 128 h 141"/>
                  <a:gd name="T14" fmla="*/ 13 w 109"/>
                  <a:gd name="T15" fmla="*/ 13 h 141"/>
                  <a:gd name="T16" fmla="*/ 68 w 109"/>
                  <a:gd name="T17" fmla="*/ 13 h 141"/>
                  <a:gd name="T18" fmla="*/ 68 w 109"/>
                  <a:gd name="T19" fmla="*/ 43 h 141"/>
                  <a:gd name="T20" fmla="*/ 96 w 109"/>
                  <a:gd name="T21" fmla="*/ 43 h 141"/>
                  <a:gd name="T22" fmla="*/ 96 w 109"/>
                  <a:gd name="T23" fmla="*/ 128 h 141"/>
                  <a:gd name="T24" fmla="*/ 13 w 109"/>
                  <a:gd name="T25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41">
                    <a:moveTo>
                      <a:pt x="75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109" y="141"/>
                    </a:lnTo>
                    <a:lnTo>
                      <a:pt x="109" y="34"/>
                    </a:lnTo>
                    <a:lnTo>
                      <a:pt x="75" y="0"/>
                    </a:lnTo>
                    <a:close/>
                    <a:moveTo>
                      <a:pt x="13" y="128"/>
                    </a:moveTo>
                    <a:lnTo>
                      <a:pt x="13" y="13"/>
                    </a:lnTo>
                    <a:lnTo>
                      <a:pt x="68" y="13"/>
                    </a:lnTo>
                    <a:lnTo>
                      <a:pt x="68" y="43"/>
                    </a:lnTo>
                    <a:lnTo>
                      <a:pt x="96" y="43"/>
                    </a:lnTo>
                    <a:lnTo>
                      <a:pt x="96" y="128"/>
                    </a:lnTo>
                    <a:lnTo>
                      <a:pt x="13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9" name="Freeform 27"/>
              <p:cNvSpPr/>
              <p:nvPr/>
            </p:nvSpPr>
            <p:spPr bwMode="auto">
              <a:xfrm>
                <a:off x="32" y="48"/>
                <a:ext cx="43" cy="47"/>
              </a:xfrm>
              <a:custGeom>
                <a:avLst/>
                <a:gdLst>
                  <a:gd name="T0" fmla="*/ 29 w 43"/>
                  <a:gd name="T1" fmla="*/ 23 h 47"/>
                  <a:gd name="T2" fmla="*/ 29 w 43"/>
                  <a:gd name="T3" fmla="*/ 0 h 47"/>
                  <a:gd name="T4" fmla="*/ 16 w 43"/>
                  <a:gd name="T5" fmla="*/ 0 h 47"/>
                  <a:gd name="T6" fmla="*/ 16 w 43"/>
                  <a:gd name="T7" fmla="*/ 23 h 47"/>
                  <a:gd name="T8" fmla="*/ 9 w 43"/>
                  <a:gd name="T9" fmla="*/ 16 h 47"/>
                  <a:gd name="T10" fmla="*/ 0 w 43"/>
                  <a:gd name="T11" fmla="*/ 25 h 47"/>
                  <a:gd name="T12" fmla="*/ 21 w 43"/>
                  <a:gd name="T13" fmla="*/ 47 h 47"/>
                  <a:gd name="T14" fmla="*/ 43 w 43"/>
                  <a:gd name="T15" fmla="*/ 25 h 47"/>
                  <a:gd name="T16" fmla="*/ 36 w 43"/>
                  <a:gd name="T17" fmla="*/ 16 h 47"/>
                  <a:gd name="T18" fmla="*/ 29 w 43"/>
                  <a:gd name="T1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7">
                    <a:moveTo>
                      <a:pt x="29" y="23"/>
                    </a:moveTo>
                    <a:lnTo>
                      <a:pt x="29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9" y="16"/>
                    </a:lnTo>
                    <a:lnTo>
                      <a:pt x="0" y="25"/>
                    </a:lnTo>
                    <a:lnTo>
                      <a:pt x="21" y="47"/>
                    </a:lnTo>
                    <a:lnTo>
                      <a:pt x="43" y="25"/>
                    </a:lnTo>
                    <a:lnTo>
                      <a:pt x="36" y="16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0" name="Rectangle 28"/>
              <p:cNvSpPr>
                <a:spLocks noChangeArrowheads="1"/>
              </p:cNvSpPr>
              <p:nvPr/>
            </p:nvSpPr>
            <p:spPr bwMode="auto">
              <a:xfrm>
                <a:off x="37" y="102"/>
                <a:ext cx="34" cy="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33" name="Rectangle 41"/>
            <p:cNvSpPr>
              <a:spLocks noChangeArrowheads="1"/>
            </p:cNvSpPr>
            <p:nvPr/>
          </p:nvSpPr>
          <p:spPr bwMode="auto">
            <a:xfrm>
              <a:off x="2260373" y="3169393"/>
              <a:ext cx="633412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Creative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88823" y="2650281"/>
            <a:ext cx="717550" cy="733425"/>
            <a:chOff x="1288823" y="2650281"/>
            <a:chExt cx="717550" cy="733425"/>
          </a:xfrm>
        </p:grpSpPr>
        <p:sp>
          <p:nvSpPr>
            <p:cNvPr id="33810" name="Oval 18"/>
            <p:cNvSpPr>
              <a:spLocks noChangeArrowheads="1"/>
            </p:cNvSpPr>
            <p:nvPr/>
          </p:nvSpPr>
          <p:spPr bwMode="auto">
            <a:xfrm>
              <a:off x="1441223" y="2650281"/>
              <a:ext cx="406400" cy="407987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24" name="Group 32"/>
            <p:cNvGrpSpPr/>
            <p:nvPr/>
          </p:nvGrpSpPr>
          <p:grpSpPr bwMode="auto">
            <a:xfrm>
              <a:off x="1557111" y="2766167"/>
              <a:ext cx="174625" cy="171450"/>
              <a:chOff x="0" y="0"/>
              <a:chExt cx="141" cy="141"/>
            </a:xfrm>
          </p:grpSpPr>
          <p:sp>
            <p:nvSpPr>
              <p:cNvPr id="33825" name="Freeform 33"/>
              <p:cNvSpPr>
                <a:spLocks noEditPoints="1"/>
              </p:cNvSpPr>
              <p:nvPr/>
            </p:nvSpPr>
            <p:spPr bwMode="auto">
              <a:xfrm>
                <a:off x="79" y="79"/>
                <a:ext cx="62" cy="62"/>
              </a:xfrm>
              <a:custGeom>
                <a:avLst/>
                <a:gdLst>
                  <a:gd name="T0" fmla="*/ 62 w 62"/>
                  <a:gd name="T1" fmla="*/ 62 h 62"/>
                  <a:gd name="T2" fmla="*/ 0 w 62"/>
                  <a:gd name="T3" fmla="*/ 62 h 62"/>
                  <a:gd name="T4" fmla="*/ 0 w 62"/>
                  <a:gd name="T5" fmla="*/ 0 h 62"/>
                  <a:gd name="T6" fmla="*/ 62 w 62"/>
                  <a:gd name="T7" fmla="*/ 0 h 62"/>
                  <a:gd name="T8" fmla="*/ 62 w 62"/>
                  <a:gd name="T9" fmla="*/ 62 h 62"/>
                  <a:gd name="T10" fmla="*/ 10 w 62"/>
                  <a:gd name="T11" fmla="*/ 49 h 62"/>
                  <a:gd name="T12" fmla="*/ 49 w 62"/>
                  <a:gd name="T13" fmla="*/ 49 h 62"/>
                  <a:gd name="T14" fmla="*/ 49 w 62"/>
                  <a:gd name="T15" fmla="*/ 12 h 62"/>
                  <a:gd name="T16" fmla="*/ 10 w 62"/>
                  <a:gd name="T17" fmla="*/ 12 h 62"/>
                  <a:gd name="T18" fmla="*/ 10 w 62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62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2"/>
                    </a:lnTo>
                    <a:close/>
                    <a:moveTo>
                      <a:pt x="10" y="49"/>
                    </a:moveTo>
                    <a:lnTo>
                      <a:pt x="49" y="49"/>
                    </a:lnTo>
                    <a:lnTo>
                      <a:pt x="49" y="12"/>
                    </a:lnTo>
                    <a:lnTo>
                      <a:pt x="10" y="12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6" name="Freeform 34"/>
              <p:cNvSpPr>
                <a:spLocks noEditPoints="1"/>
              </p:cNvSpPr>
              <p:nvPr/>
            </p:nvSpPr>
            <p:spPr bwMode="auto">
              <a:xfrm>
                <a:off x="0" y="79"/>
                <a:ext cx="63" cy="62"/>
              </a:xfrm>
              <a:custGeom>
                <a:avLst/>
                <a:gdLst>
                  <a:gd name="T0" fmla="*/ 63 w 63"/>
                  <a:gd name="T1" fmla="*/ 62 h 62"/>
                  <a:gd name="T2" fmla="*/ 0 w 63"/>
                  <a:gd name="T3" fmla="*/ 62 h 62"/>
                  <a:gd name="T4" fmla="*/ 0 w 63"/>
                  <a:gd name="T5" fmla="*/ 0 h 62"/>
                  <a:gd name="T6" fmla="*/ 63 w 63"/>
                  <a:gd name="T7" fmla="*/ 0 h 62"/>
                  <a:gd name="T8" fmla="*/ 63 w 63"/>
                  <a:gd name="T9" fmla="*/ 62 h 62"/>
                  <a:gd name="T10" fmla="*/ 13 w 63"/>
                  <a:gd name="T11" fmla="*/ 49 h 62"/>
                  <a:gd name="T12" fmla="*/ 50 w 63"/>
                  <a:gd name="T13" fmla="*/ 49 h 62"/>
                  <a:gd name="T14" fmla="*/ 50 w 63"/>
                  <a:gd name="T15" fmla="*/ 12 h 62"/>
                  <a:gd name="T16" fmla="*/ 13 w 63"/>
                  <a:gd name="T17" fmla="*/ 12 h 62"/>
                  <a:gd name="T18" fmla="*/ 13 w 63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63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2"/>
                    </a:lnTo>
                    <a:close/>
                    <a:moveTo>
                      <a:pt x="13" y="49"/>
                    </a:moveTo>
                    <a:lnTo>
                      <a:pt x="50" y="49"/>
                    </a:lnTo>
                    <a:lnTo>
                      <a:pt x="50" y="12"/>
                    </a:lnTo>
                    <a:lnTo>
                      <a:pt x="13" y="12"/>
                    </a:ln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7" name="Freeform 35"/>
              <p:cNvSpPr>
                <a:spLocks noEditPoints="1"/>
              </p:cNvSpPr>
              <p:nvPr/>
            </p:nvSpPr>
            <p:spPr bwMode="auto">
              <a:xfrm>
                <a:off x="79" y="0"/>
                <a:ext cx="62" cy="63"/>
              </a:xfrm>
              <a:custGeom>
                <a:avLst/>
                <a:gdLst>
                  <a:gd name="T0" fmla="*/ 62 w 62"/>
                  <a:gd name="T1" fmla="*/ 63 h 63"/>
                  <a:gd name="T2" fmla="*/ 0 w 62"/>
                  <a:gd name="T3" fmla="*/ 63 h 63"/>
                  <a:gd name="T4" fmla="*/ 0 w 62"/>
                  <a:gd name="T5" fmla="*/ 0 h 63"/>
                  <a:gd name="T6" fmla="*/ 62 w 62"/>
                  <a:gd name="T7" fmla="*/ 0 h 63"/>
                  <a:gd name="T8" fmla="*/ 62 w 62"/>
                  <a:gd name="T9" fmla="*/ 63 h 63"/>
                  <a:gd name="T10" fmla="*/ 10 w 62"/>
                  <a:gd name="T11" fmla="*/ 52 h 63"/>
                  <a:gd name="T12" fmla="*/ 49 w 62"/>
                  <a:gd name="T13" fmla="*/ 52 h 63"/>
                  <a:gd name="T14" fmla="*/ 49 w 62"/>
                  <a:gd name="T15" fmla="*/ 13 h 63"/>
                  <a:gd name="T16" fmla="*/ 10 w 62"/>
                  <a:gd name="T17" fmla="*/ 13 h 63"/>
                  <a:gd name="T18" fmla="*/ 10 w 62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3">
                    <a:moveTo>
                      <a:pt x="6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3"/>
                    </a:lnTo>
                    <a:close/>
                    <a:moveTo>
                      <a:pt x="10" y="52"/>
                    </a:moveTo>
                    <a:lnTo>
                      <a:pt x="49" y="52"/>
                    </a:lnTo>
                    <a:lnTo>
                      <a:pt x="49" y="13"/>
                    </a:lnTo>
                    <a:lnTo>
                      <a:pt x="10" y="13"/>
                    </a:lnTo>
                    <a:lnTo>
                      <a:pt x="1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8" name="Freeform 36"/>
              <p:cNvSpPr>
                <a:spLocks noEditPoints="1"/>
              </p:cNvSpPr>
              <p:nvPr/>
            </p:nvSpPr>
            <p:spPr bwMode="auto">
              <a:xfrm>
                <a:off x="0" y="0"/>
                <a:ext cx="63" cy="63"/>
              </a:xfrm>
              <a:custGeom>
                <a:avLst/>
                <a:gdLst>
                  <a:gd name="T0" fmla="*/ 63 w 63"/>
                  <a:gd name="T1" fmla="*/ 63 h 63"/>
                  <a:gd name="T2" fmla="*/ 0 w 63"/>
                  <a:gd name="T3" fmla="*/ 63 h 63"/>
                  <a:gd name="T4" fmla="*/ 0 w 63"/>
                  <a:gd name="T5" fmla="*/ 0 h 63"/>
                  <a:gd name="T6" fmla="*/ 63 w 63"/>
                  <a:gd name="T7" fmla="*/ 0 h 63"/>
                  <a:gd name="T8" fmla="*/ 63 w 63"/>
                  <a:gd name="T9" fmla="*/ 63 h 63"/>
                  <a:gd name="T10" fmla="*/ 13 w 63"/>
                  <a:gd name="T11" fmla="*/ 52 h 63"/>
                  <a:gd name="T12" fmla="*/ 50 w 63"/>
                  <a:gd name="T13" fmla="*/ 52 h 63"/>
                  <a:gd name="T14" fmla="*/ 50 w 63"/>
                  <a:gd name="T15" fmla="*/ 13 h 63"/>
                  <a:gd name="T16" fmla="*/ 13 w 63"/>
                  <a:gd name="T17" fmla="*/ 13 h 63"/>
                  <a:gd name="T18" fmla="*/ 13 w 63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3"/>
                    </a:lnTo>
                    <a:close/>
                    <a:moveTo>
                      <a:pt x="13" y="52"/>
                    </a:moveTo>
                    <a:lnTo>
                      <a:pt x="50" y="52"/>
                    </a:lnTo>
                    <a:lnTo>
                      <a:pt x="50" y="13"/>
                    </a:lnTo>
                    <a:lnTo>
                      <a:pt x="13" y="1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34" name="Rectangle 42"/>
            <p:cNvSpPr>
              <a:spLocks noChangeArrowheads="1"/>
            </p:cNvSpPr>
            <p:nvPr/>
          </p:nvSpPr>
          <p:spPr bwMode="auto">
            <a:xfrm>
              <a:off x="1288823" y="3169393"/>
              <a:ext cx="71755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Marketing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71360" y="3729781"/>
            <a:ext cx="3946526" cy="590931"/>
            <a:chOff x="1271360" y="3729781"/>
            <a:chExt cx="3946526" cy="590931"/>
          </a:xfrm>
        </p:grpSpPr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1545999" y="3729781"/>
              <a:ext cx="3671887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3835" name="Rectangle 43"/>
            <p:cNvSpPr>
              <a:spLocks noChangeArrowheads="1"/>
            </p:cNvSpPr>
            <p:nvPr/>
          </p:nvSpPr>
          <p:spPr bwMode="auto">
            <a:xfrm>
              <a:off x="1271360" y="3734542"/>
              <a:ext cx="211138" cy="577850"/>
            </a:xfrm>
            <a:prstGeom prst="rect">
              <a:avLst/>
            </a:prstGeom>
            <a:solidFill>
              <a:srgbClr val="EF65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771923" y="964737"/>
            <a:ext cx="1860550" cy="3355975"/>
            <a:chOff x="5771923" y="964737"/>
            <a:chExt cx="1860550" cy="3355975"/>
          </a:xfrm>
        </p:grpSpPr>
        <p:sp>
          <p:nvSpPr>
            <p:cNvPr id="33801" name="Freeform 9"/>
            <p:cNvSpPr/>
            <p:nvPr/>
          </p:nvSpPr>
          <p:spPr bwMode="auto">
            <a:xfrm>
              <a:off x="5771923" y="964737"/>
              <a:ext cx="1860550" cy="469900"/>
            </a:xfrm>
            <a:custGeom>
              <a:avLst/>
              <a:gdLst>
                <a:gd name="T0" fmla="*/ 1172 w 1172"/>
                <a:gd name="T1" fmla="*/ 296 h 296"/>
                <a:gd name="T2" fmla="*/ 0 w 1172"/>
                <a:gd name="T3" fmla="*/ 296 h 296"/>
                <a:gd name="T4" fmla="*/ 153 w 1172"/>
                <a:gd name="T5" fmla="*/ 147 h 296"/>
                <a:gd name="T6" fmla="*/ 0 w 1172"/>
                <a:gd name="T7" fmla="*/ 0 h 296"/>
                <a:gd name="T8" fmla="*/ 1172 w 1172"/>
                <a:gd name="T9" fmla="*/ 0 h 296"/>
                <a:gd name="T10" fmla="*/ 1172 w 1172"/>
                <a:gd name="T11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2" h="296">
                  <a:moveTo>
                    <a:pt x="1172" y="296"/>
                  </a:moveTo>
                  <a:lnTo>
                    <a:pt x="0" y="296"/>
                  </a:lnTo>
                  <a:lnTo>
                    <a:pt x="153" y="147"/>
                  </a:lnTo>
                  <a:lnTo>
                    <a:pt x="0" y="0"/>
                  </a:lnTo>
                  <a:lnTo>
                    <a:pt x="1172" y="0"/>
                  </a:lnTo>
                  <a:lnTo>
                    <a:pt x="1172" y="296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2" name="Freeform 10"/>
            <p:cNvSpPr/>
            <p:nvPr/>
          </p:nvSpPr>
          <p:spPr bwMode="auto">
            <a:xfrm>
              <a:off x="5771923" y="3850812"/>
              <a:ext cx="1860550" cy="469900"/>
            </a:xfrm>
            <a:custGeom>
              <a:avLst/>
              <a:gdLst>
                <a:gd name="T0" fmla="*/ 0 w 1172"/>
                <a:gd name="T1" fmla="*/ 0 h 296"/>
                <a:gd name="T2" fmla="*/ 1172 w 1172"/>
                <a:gd name="T3" fmla="*/ 0 h 296"/>
                <a:gd name="T4" fmla="*/ 1019 w 1172"/>
                <a:gd name="T5" fmla="*/ 147 h 296"/>
                <a:gd name="T6" fmla="*/ 1172 w 1172"/>
                <a:gd name="T7" fmla="*/ 296 h 296"/>
                <a:gd name="T8" fmla="*/ 0 w 1172"/>
                <a:gd name="T9" fmla="*/ 296 h 296"/>
                <a:gd name="T10" fmla="*/ 0 w 1172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2" h="296">
                  <a:moveTo>
                    <a:pt x="0" y="0"/>
                  </a:moveTo>
                  <a:lnTo>
                    <a:pt x="1172" y="0"/>
                  </a:lnTo>
                  <a:lnTo>
                    <a:pt x="1019" y="147"/>
                  </a:lnTo>
                  <a:lnTo>
                    <a:pt x="1172" y="296"/>
                  </a:lnTo>
                  <a:lnTo>
                    <a:pt x="0" y="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5771923" y="1687050"/>
              <a:ext cx="1860550" cy="468312"/>
            </a:xfrm>
            <a:prstGeom prst="rect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5771923" y="2407775"/>
              <a:ext cx="1860550" cy="469900"/>
            </a:xfrm>
            <a:prstGeom prst="rect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5771923" y="3130088"/>
              <a:ext cx="1860550" cy="468313"/>
            </a:xfrm>
            <a:prstGeom prst="rect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6" name="Freeform 14"/>
            <p:cNvSpPr/>
            <p:nvPr/>
          </p:nvSpPr>
          <p:spPr bwMode="auto">
            <a:xfrm>
              <a:off x="5771923" y="1434638"/>
              <a:ext cx="1860550" cy="252413"/>
            </a:xfrm>
            <a:custGeom>
              <a:avLst/>
              <a:gdLst>
                <a:gd name="T0" fmla="*/ 1172 w 1172"/>
                <a:gd name="T1" fmla="*/ 0 h 159"/>
                <a:gd name="T2" fmla="*/ 427 w 1172"/>
                <a:gd name="T3" fmla="*/ 0 h 159"/>
                <a:gd name="T4" fmla="*/ 0 w 1172"/>
                <a:gd name="T5" fmla="*/ 159 h 159"/>
                <a:gd name="T6" fmla="*/ 780 w 1172"/>
                <a:gd name="T7" fmla="*/ 159 h 159"/>
                <a:gd name="T8" fmla="*/ 1172 w 1172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2" h="159">
                  <a:moveTo>
                    <a:pt x="1172" y="0"/>
                  </a:moveTo>
                  <a:lnTo>
                    <a:pt x="427" y="0"/>
                  </a:lnTo>
                  <a:lnTo>
                    <a:pt x="0" y="159"/>
                  </a:lnTo>
                  <a:lnTo>
                    <a:pt x="780" y="159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7" name="Freeform 15"/>
            <p:cNvSpPr/>
            <p:nvPr/>
          </p:nvSpPr>
          <p:spPr bwMode="auto">
            <a:xfrm>
              <a:off x="5771923" y="2155363"/>
              <a:ext cx="1860550" cy="252413"/>
            </a:xfrm>
            <a:custGeom>
              <a:avLst/>
              <a:gdLst>
                <a:gd name="T0" fmla="*/ 1172 w 1172"/>
                <a:gd name="T1" fmla="*/ 0 h 159"/>
                <a:gd name="T2" fmla="*/ 427 w 1172"/>
                <a:gd name="T3" fmla="*/ 0 h 159"/>
                <a:gd name="T4" fmla="*/ 0 w 1172"/>
                <a:gd name="T5" fmla="*/ 159 h 159"/>
                <a:gd name="T6" fmla="*/ 780 w 1172"/>
                <a:gd name="T7" fmla="*/ 159 h 159"/>
                <a:gd name="T8" fmla="*/ 1172 w 1172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2" h="159">
                  <a:moveTo>
                    <a:pt x="1172" y="0"/>
                  </a:moveTo>
                  <a:lnTo>
                    <a:pt x="427" y="0"/>
                  </a:lnTo>
                  <a:lnTo>
                    <a:pt x="0" y="159"/>
                  </a:lnTo>
                  <a:lnTo>
                    <a:pt x="780" y="159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8" name="Freeform 16"/>
            <p:cNvSpPr/>
            <p:nvPr/>
          </p:nvSpPr>
          <p:spPr bwMode="auto">
            <a:xfrm>
              <a:off x="5771923" y="2877675"/>
              <a:ext cx="1860550" cy="252412"/>
            </a:xfrm>
            <a:custGeom>
              <a:avLst/>
              <a:gdLst>
                <a:gd name="T0" fmla="*/ 1172 w 1172"/>
                <a:gd name="T1" fmla="*/ 0 h 159"/>
                <a:gd name="T2" fmla="*/ 427 w 1172"/>
                <a:gd name="T3" fmla="*/ 0 h 159"/>
                <a:gd name="T4" fmla="*/ 0 w 1172"/>
                <a:gd name="T5" fmla="*/ 159 h 159"/>
                <a:gd name="T6" fmla="*/ 780 w 1172"/>
                <a:gd name="T7" fmla="*/ 159 h 159"/>
                <a:gd name="T8" fmla="*/ 1172 w 1172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2" h="159">
                  <a:moveTo>
                    <a:pt x="1172" y="0"/>
                  </a:moveTo>
                  <a:lnTo>
                    <a:pt x="427" y="0"/>
                  </a:lnTo>
                  <a:lnTo>
                    <a:pt x="0" y="159"/>
                  </a:lnTo>
                  <a:lnTo>
                    <a:pt x="780" y="159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9" name="Freeform 17"/>
            <p:cNvSpPr/>
            <p:nvPr/>
          </p:nvSpPr>
          <p:spPr bwMode="auto">
            <a:xfrm>
              <a:off x="5771923" y="3598400"/>
              <a:ext cx="1860550" cy="252412"/>
            </a:xfrm>
            <a:custGeom>
              <a:avLst/>
              <a:gdLst>
                <a:gd name="T0" fmla="*/ 1172 w 1172"/>
                <a:gd name="T1" fmla="*/ 0 h 159"/>
                <a:gd name="T2" fmla="*/ 427 w 1172"/>
                <a:gd name="T3" fmla="*/ 0 h 159"/>
                <a:gd name="T4" fmla="*/ 0 w 1172"/>
                <a:gd name="T5" fmla="*/ 159 h 159"/>
                <a:gd name="T6" fmla="*/ 780 w 1172"/>
                <a:gd name="T7" fmla="*/ 159 h 159"/>
                <a:gd name="T8" fmla="*/ 1172 w 1172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2" h="159">
                  <a:moveTo>
                    <a:pt x="1172" y="0"/>
                  </a:moveTo>
                  <a:lnTo>
                    <a:pt x="427" y="0"/>
                  </a:lnTo>
                  <a:lnTo>
                    <a:pt x="0" y="159"/>
                  </a:lnTo>
                  <a:lnTo>
                    <a:pt x="780" y="159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6344453" y="1093325"/>
              <a:ext cx="73930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01</a:t>
              </a:r>
            </a:p>
          </p:txBody>
        </p:sp>
        <p:sp>
          <p:nvSpPr>
            <p:cNvPr id="33837" name="Rectangle 45"/>
            <p:cNvSpPr>
              <a:spLocks noChangeArrowheads="1"/>
            </p:cNvSpPr>
            <p:nvPr/>
          </p:nvSpPr>
          <p:spPr bwMode="auto">
            <a:xfrm>
              <a:off x="6344453" y="1814050"/>
              <a:ext cx="73930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02</a:t>
              </a:r>
              <a:endParaRPr lang="en-US" altLang="zh-CN"/>
            </a:p>
          </p:txBody>
        </p:sp>
        <p:sp>
          <p:nvSpPr>
            <p:cNvPr id="33838" name="Rectangle 46"/>
            <p:cNvSpPr>
              <a:spLocks noChangeArrowheads="1"/>
            </p:cNvSpPr>
            <p:nvPr/>
          </p:nvSpPr>
          <p:spPr bwMode="auto">
            <a:xfrm>
              <a:off x="6344453" y="2537950"/>
              <a:ext cx="73930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03</a:t>
              </a:r>
              <a:endParaRPr lang="en-US" altLang="zh-CN"/>
            </a:p>
          </p:txBody>
        </p:sp>
        <p:sp>
          <p:nvSpPr>
            <p:cNvPr id="33839" name="Rectangle 47"/>
            <p:cNvSpPr>
              <a:spLocks noChangeArrowheads="1"/>
            </p:cNvSpPr>
            <p:nvPr/>
          </p:nvSpPr>
          <p:spPr bwMode="auto">
            <a:xfrm>
              <a:off x="6344453" y="3255500"/>
              <a:ext cx="73930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04</a:t>
              </a:r>
              <a:endParaRPr lang="en-US" altLang="zh-CN"/>
            </a:p>
          </p:txBody>
        </p:sp>
        <p:sp>
          <p:nvSpPr>
            <p:cNvPr id="33840" name="Rectangle 48"/>
            <p:cNvSpPr>
              <a:spLocks noChangeArrowheads="1"/>
            </p:cNvSpPr>
            <p:nvPr/>
          </p:nvSpPr>
          <p:spPr bwMode="auto">
            <a:xfrm>
              <a:off x="6344453" y="3976225"/>
              <a:ext cx="73930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05</a:t>
              </a:r>
              <a:endParaRPr lang="en-US" altLang="zh-C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8597" y="966676"/>
            <a:ext cx="7813675" cy="3611562"/>
            <a:chOff x="693739" y="1329533"/>
            <a:chExt cx="7813675" cy="3611562"/>
          </a:xfrm>
        </p:grpSpPr>
        <p:sp>
          <p:nvSpPr>
            <p:cNvPr id="34858" name="Line 42"/>
            <p:cNvSpPr>
              <a:spLocks noChangeShapeType="1"/>
            </p:cNvSpPr>
            <p:nvPr/>
          </p:nvSpPr>
          <p:spPr bwMode="auto">
            <a:xfrm>
              <a:off x="3735388" y="1662908"/>
              <a:ext cx="660400" cy="746125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9" name="Line 43"/>
            <p:cNvSpPr>
              <a:spLocks noChangeShapeType="1"/>
            </p:cNvSpPr>
            <p:nvPr/>
          </p:nvSpPr>
          <p:spPr bwMode="auto">
            <a:xfrm flipH="1">
              <a:off x="4395789" y="1707358"/>
              <a:ext cx="947737" cy="701675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0" name="Line 44"/>
            <p:cNvSpPr>
              <a:spLocks noChangeShapeType="1"/>
            </p:cNvSpPr>
            <p:nvPr/>
          </p:nvSpPr>
          <p:spPr bwMode="auto">
            <a:xfrm flipH="1" flipV="1">
              <a:off x="4395788" y="2409033"/>
              <a:ext cx="906462" cy="173037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1" name="Line 45"/>
            <p:cNvSpPr>
              <a:spLocks noChangeShapeType="1"/>
            </p:cNvSpPr>
            <p:nvPr/>
          </p:nvSpPr>
          <p:spPr bwMode="auto">
            <a:xfrm flipV="1">
              <a:off x="3154364" y="2409033"/>
              <a:ext cx="1241425" cy="60325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2" name="Line 46"/>
            <p:cNvSpPr>
              <a:spLocks noChangeShapeType="1"/>
            </p:cNvSpPr>
            <p:nvPr/>
          </p:nvSpPr>
          <p:spPr bwMode="auto">
            <a:xfrm flipH="1" flipV="1">
              <a:off x="3014663" y="3110707"/>
              <a:ext cx="582612" cy="209550"/>
            </a:xfrm>
            <a:prstGeom prst="line">
              <a:avLst/>
            </a:prstGeom>
            <a:noFill/>
            <a:ln w="15875">
              <a:solidFill>
                <a:srgbClr val="EF654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3" name="Line 47"/>
            <p:cNvSpPr>
              <a:spLocks noChangeShapeType="1"/>
            </p:cNvSpPr>
            <p:nvPr/>
          </p:nvSpPr>
          <p:spPr bwMode="auto">
            <a:xfrm flipH="1">
              <a:off x="2892425" y="3320258"/>
              <a:ext cx="704850" cy="465137"/>
            </a:xfrm>
            <a:prstGeom prst="line">
              <a:avLst/>
            </a:prstGeom>
            <a:noFill/>
            <a:ln w="15875">
              <a:solidFill>
                <a:srgbClr val="EF654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4" name="Line 48"/>
            <p:cNvSpPr>
              <a:spLocks noChangeShapeType="1"/>
            </p:cNvSpPr>
            <p:nvPr/>
          </p:nvSpPr>
          <p:spPr bwMode="auto">
            <a:xfrm>
              <a:off x="3597275" y="3320258"/>
              <a:ext cx="0" cy="739775"/>
            </a:xfrm>
            <a:prstGeom prst="line">
              <a:avLst/>
            </a:prstGeom>
            <a:noFill/>
            <a:ln w="15875">
              <a:solidFill>
                <a:srgbClr val="EF654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5" name="Line 49"/>
            <p:cNvSpPr>
              <a:spLocks noChangeShapeType="1"/>
            </p:cNvSpPr>
            <p:nvPr/>
          </p:nvSpPr>
          <p:spPr bwMode="auto">
            <a:xfrm flipH="1">
              <a:off x="4960938" y="3658395"/>
              <a:ext cx="304800" cy="614363"/>
            </a:xfrm>
            <a:prstGeom prst="line">
              <a:avLst/>
            </a:prstGeom>
            <a:noFill/>
            <a:ln w="15875">
              <a:solidFill>
                <a:srgbClr val="EF654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6" name="Line 50"/>
            <p:cNvSpPr>
              <a:spLocks noChangeShapeType="1"/>
            </p:cNvSpPr>
            <p:nvPr/>
          </p:nvSpPr>
          <p:spPr bwMode="auto">
            <a:xfrm>
              <a:off x="5265738" y="3658394"/>
              <a:ext cx="768350" cy="374650"/>
            </a:xfrm>
            <a:prstGeom prst="line">
              <a:avLst/>
            </a:prstGeom>
            <a:noFill/>
            <a:ln w="15875">
              <a:solidFill>
                <a:srgbClr val="EF654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7" name="Line 51"/>
            <p:cNvSpPr>
              <a:spLocks noChangeShapeType="1"/>
            </p:cNvSpPr>
            <p:nvPr/>
          </p:nvSpPr>
          <p:spPr bwMode="auto">
            <a:xfrm flipV="1">
              <a:off x="5265739" y="3110708"/>
              <a:ext cx="460375" cy="547687"/>
            </a:xfrm>
            <a:prstGeom prst="line">
              <a:avLst/>
            </a:prstGeom>
            <a:noFill/>
            <a:ln w="15875">
              <a:solidFill>
                <a:srgbClr val="EF654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8" name="Rectangle 52"/>
            <p:cNvSpPr>
              <a:spLocks noChangeArrowheads="1"/>
            </p:cNvSpPr>
            <p:nvPr/>
          </p:nvSpPr>
          <p:spPr bwMode="auto">
            <a:xfrm>
              <a:off x="4291013" y="2942433"/>
              <a:ext cx="209550" cy="1570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9" name="Freeform 53"/>
            <p:cNvSpPr/>
            <p:nvPr/>
          </p:nvSpPr>
          <p:spPr bwMode="auto">
            <a:xfrm>
              <a:off x="4173538" y="4512470"/>
              <a:ext cx="442912" cy="428625"/>
            </a:xfrm>
            <a:custGeom>
              <a:avLst/>
              <a:gdLst>
                <a:gd name="T0" fmla="*/ 140 w 279"/>
                <a:gd name="T1" fmla="*/ 270 h 270"/>
                <a:gd name="T2" fmla="*/ 0 w 279"/>
                <a:gd name="T3" fmla="*/ 0 h 270"/>
                <a:gd name="T4" fmla="*/ 279 w 279"/>
                <a:gd name="T5" fmla="*/ 0 h 270"/>
                <a:gd name="T6" fmla="*/ 140 w 279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270">
                  <a:moveTo>
                    <a:pt x="140" y="270"/>
                  </a:moveTo>
                  <a:lnTo>
                    <a:pt x="0" y="0"/>
                  </a:lnTo>
                  <a:lnTo>
                    <a:pt x="279" y="0"/>
                  </a:lnTo>
                  <a:lnTo>
                    <a:pt x="140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0" name="Freeform 54"/>
            <p:cNvSpPr/>
            <p:nvPr/>
          </p:nvSpPr>
          <p:spPr bwMode="auto">
            <a:xfrm>
              <a:off x="4349750" y="4850608"/>
              <a:ext cx="90488" cy="90487"/>
            </a:xfrm>
            <a:custGeom>
              <a:avLst/>
              <a:gdLst>
                <a:gd name="T0" fmla="*/ 29 w 57"/>
                <a:gd name="T1" fmla="*/ 57 h 57"/>
                <a:gd name="T2" fmla="*/ 0 w 57"/>
                <a:gd name="T3" fmla="*/ 0 h 57"/>
                <a:gd name="T4" fmla="*/ 57 w 57"/>
                <a:gd name="T5" fmla="*/ 0 h 57"/>
                <a:gd name="T6" fmla="*/ 29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29" y="57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9" y="57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1" name="Freeform 55"/>
            <p:cNvSpPr/>
            <p:nvPr/>
          </p:nvSpPr>
          <p:spPr bwMode="auto">
            <a:xfrm>
              <a:off x="3776663" y="3264695"/>
              <a:ext cx="514350" cy="1247775"/>
            </a:xfrm>
            <a:custGeom>
              <a:avLst/>
              <a:gdLst>
                <a:gd name="T0" fmla="*/ 324 w 324"/>
                <a:gd name="T1" fmla="*/ 0 h 786"/>
                <a:gd name="T2" fmla="*/ 324 w 324"/>
                <a:gd name="T3" fmla="*/ 0 h 786"/>
                <a:gd name="T4" fmla="*/ 324 w 324"/>
                <a:gd name="T5" fmla="*/ 0 h 786"/>
                <a:gd name="T6" fmla="*/ 250 w 324"/>
                <a:gd name="T7" fmla="*/ 0 h 786"/>
                <a:gd name="T8" fmla="*/ 250 w 324"/>
                <a:gd name="T9" fmla="*/ 0 h 786"/>
                <a:gd name="T10" fmla="*/ 0 w 324"/>
                <a:gd name="T11" fmla="*/ 0 h 786"/>
                <a:gd name="T12" fmla="*/ 0 w 324"/>
                <a:gd name="T13" fmla="*/ 73 h 786"/>
                <a:gd name="T14" fmla="*/ 250 w 324"/>
                <a:gd name="T15" fmla="*/ 73 h 786"/>
                <a:gd name="T16" fmla="*/ 250 w 324"/>
                <a:gd name="T17" fmla="*/ 786 h 786"/>
                <a:gd name="T18" fmla="*/ 324 w 324"/>
                <a:gd name="T19" fmla="*/ 786 h 786"/>
                <a:gd name="T20" fmla="*/ 324 w 324"/>
                <a:gd name="T21" fmla="*/ 73 h 786"/>
                <a:gd name="T22" fmla="*/ 324 w 324"/>
                <a:gd name="T23" fmla="*/ 73 h 786"/>
                <a:gd name="T24" fmla="*/ 324 w 324"/>
                <a:gd name="T2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786">
                  <a:moveTo>
                    <a:pt x="324" y="0"/>
                  </a:moveTo>
                  <a:lnTo>
                    <a:pt x="324" y="0"/>
                  </a:lnTo>
                  <a:lnTo>
                    <a:pt x="324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250" y="73"/>
                  </a:lnTo>
                  <a:lnTo>
                    <a:pt x="250" y="786"/>
                  </a:lnTo>
                  <a:lnTo>
                    <a:pt x="324" y="786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2" name="Freeform 56"/>
            <p:cNvSpPr/>
            <p:nvPr/>
          </p:nvSpPr>
          <p:spPr bwMode="auto">
            <a:xfrm>
              <a:off x="4500564" y="3601245"/>
              <a:ext cx="460375" cy="911225"/>
            </a:xfrm>
            <a:custGeom>
              <a:avLst/>
              <a:gdLst>
                <a:gd name="T0" fmla="*/ 290 w 290"/>
                <a:gd name="T1" fmla="*/ 0 h 574"/>
                <a:gd name="T2" fmla="*/ 73 w 290"/>
                <a:gd name="T3" fmla="*/ 0 h 574"/>
                <a:gd name="T4" fmla="*/ 0 w 290"/>
                <a:gd name="T5" fmla="*/ 0 h 574"/>
                <a:gd name="T6" fmla="*/ 0 w 290"/>
                <a:gd name="T7" fmla="*/ 74 h 574"/>
                <a:gd name="T8" fmla="*/ 0 w 290"/>
                <a:gd name="T9" fmla="*/ 574 h 574"/>
                <a:gd name="T10" fmla="*/ 73 w 290"/>
                <a:gd name="T11" fmla="*/ 574 h 574"/>
                <a:gd name="T12" fmla="*/ 73 w 290"/>
                <a:gd name="T13" fmla="*/ 74 h 574"/>
                <a:gd name="T14" fmla="*/ 290 w 290"/>
                <a:gd name="T15" fmla="*/ 74 h 574"/>
                <a:gd name="T16" fmla="*/ 290 w 290"/>
                <a:gd name="T1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574">
                  <a:moveTo>
                    <a:pt x="290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0" y="574"/>
                  </a:lnTo>
                  <a:lnTo>
                    <a:pt x="73" y="574"/>
                  </a:lnTo>
                  <a:lnTo>
                    <a:pt x="73" y="74"/>
                  </a:lnTo>
                  <a:lnTo>
                    <a:pt x="290" y="7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auto">
            <a:xfrm>
              <a:off x="3363914" y="3088483"/>
              <a:ext cx="465137" cy="465137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auto">
            <a:xfrm>
              <a:off x="3289301" y="3752058"/>
              <a:ext cx="614363" cy="611187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auto">
            <a:xfrm>
              <a:off x="2678113" y="3575845"/>
              <a:ext cx="423862" cy="423863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auto">
            <a:xfrm>
              <a:off x="2801938" y="2901157"/>
              <a:ext cx="423862" cy="419100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auto">
            <a:xfrm>
              <a:off x="3829050" y="1839119"/>
              <a:ext cx="1131888" cy="1136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auto">
            <a:xfrm>
              <a:off x="4965701" y="1329533"/>
              <a:ext cx="760413" cy="7572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auto">
            <a:xfrm>
              <a:off x="2865439" y="2177258"/>
              <a:ext cx="581025" cy="581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auto">
            <a:xfrm>
              <a:off x="3490913" y="1418432"/>
              <a:ext cx="488950" cy="487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auto">
            <a:xfrm>
              <a:off x="5089526" y="2364582"/>
              <a:ext cx="430213" cy="430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auto">
            <a:xfrm>
              <a:off x="5508625" y="2893220"/>
              <a:ext cx="431800" cy="434975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auto">
            <a:xfrm>
              <a:off x="4748213" y="4060032"/>
              <a:ext cx="430212" cy="430212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auto">
            <a:xfrm>
              <a:off x="5734050" y="3733007"/>
              <a:ext cx="603250" cy="603250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auto">
            <a:xfrm>
              <a:off x="4902201" y="3298032"/>
              <a:ext cx="722313" cy="723900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6" name="Freeform 70"/>
            <p:cNvSpPr>
              <a:spLocks noEditPoints="1"/>
            </p:cNvSpPr>
            <p:nvPr/>
          </p:nvSpPr>
          <p:spPr bwMode="auto">
            <a:xfrm>
              <a:off x="2992439" y="2323307"/>
              <a:ext cx="327025" cy="311150"/>
            </a:xfrm>
            <a:custGeom>
              <a:avLst/>
              <a:gdLst>
                <a:gd name="T0" fmla="*/ 75 w 87"/>
                <a:gd name="T1" fmla="*/ 11 h 83"/>
                <a:gd name="T2" fmla="*/ 48 w 87"/>
                <a:gd name="T3" fmla="*/ 0 h 83"/>
                <a:gd name="T4" fmla="*/ 46 w 87"/>
                <a:gd name="T5" fmla="*/ 2 h 83"/>
                <a:gd name="T6" fmla="*/ 46 w 87"/>
                <a:gd name="T7" fmla="*/ 38 h 83"/>
                <a:gd name="T8" fmla="*/ 48 w 87"/>
                <a:gd name="T9" fmla="*/ 40 h 83"/>
                <a:gd name="T10" fmla="*/ 79 w 87"/>
                <a:gd name="T11" fmla="*/ 58 h 83"/>
                <a:gd name="T12" fmla="*/ 81 w 87"/>
                <a:gd name="T13" fmla="*/ 57 h 83"/>
                <a:gd name="T14" fmla="*/ 85 w 87"/>
                <a:gd name="T15" fmla="*/ 48 h 83"/>
                <a:gd name="T16" fmla="*/ 87 w 87"/>
                <a:gd name="T17" fmla="*/ 38 h 83"/>
                <a:gd name="T18" fmla="*/ 75 w 87"/>
                <a:gd name="T19" fmla="*/ 11 h 83"/>
                <a:gd name="T20" fmla="*/ 81 w 87"/>
                <a:gd name="T21" fmla="*/ 47 h 83"/>
                <a:gd name="T22" fmla="*/ 81 w 87"/>
                <a:gd name="T23" fmla="*/ 47 h 83"/>
                <a:gd name="T24" fmla="*/ 79 w 87"/>
                <a:gd name="T25" fmla="*/ 53 h 83"/>
                <a:gd name="T26" fmla="*/ 50 w 87"/>
                <a:gd name="T27" fmla="*/ 37 h 83"/>
                <a:gd name="T28" fmla="*/ 50 w 87"/>
                <a:gd name="T29" fmla="*/ 4 h 83"/>
                <a:gd name="T30" fmla="*/ 73 w 87"/>
                <a:gd name="T31" fmla="*/ 14 h 83"/>
                <a:gd name="T32" fmla="*/ 83 w 87"/>
                <a:gd name="T33" fmla="*/ 38 h 83"/>
                <a:gd name="T34" fmla="*/ 81 w 87"/>
                <a:gd name="T35" fmla="*/ 47 h 83"/>
                <a:gd name="T36" fmla="*/ 43 w 87"/>
                <a:gd name="T37" fmla="*/ 41 h 83"/>
                <a:gd name="T38" fmla="*/ 43 w 87"/>
                <a:gd name="T39" fmla="*/ 41 h 83"/>
                <a:gd name="T40" fmla="*/ 43 w 87"/>
                <a:gd name="T41" fmla="*/ 7 h 83"/>
                <a:gd name="T42" fmla="*/ 40 w 87"/>
                <a:gd name="T43" fmla="*/ 4 h 83"/>
                <a:gd name="T44" fmla="*/ 12 w 87"/>
                <a:gd name="T45" fmla="*/ 15 h 83"/>
                <a:gd name="T46" fmla="*/ 12 w 87"/>
                <a:gd name="T47" fmla="*/ 15 h 83"/>
                <a:gd name="T48" fmla="*/ 12 w 87"/>
                <a:gd name="T49" fmla="*/ 15 h 83"/>
                <a:gd name="T50" fmla="*/ 0 w 87"/>
                <a:gd name="T51" fmla="*/ 43 h 83"/>
                <a:gd name="T52" fmla="*/ 12 w 87"/>
                <a:gd name="T53" fmla="*/ 71 h 83"/>
                <a:gd name="T54" fmla="*/ 12 w 87"/>
                <a:gd name="T55" fmla="*/ 71 h 83"/>
                <a:gd name="T56" fmla="*/ 40 w 87"/>
                <a:gd name="T57" fmla="*/ 83 h 83"/>
                <a:gd name="T58" fmla="*/ 59 w 87"/>
                <a:gd name="T59" fmla="*/ 78 h 83"/>
                <a:gd name="T60" fmla="*/ 59 w 87"/>
                <a:gd name="T61" fmla="*/ 77 h 83"/>
                <a:gd name="T62" fmla="*/ 74 w 87"/>
                <a:gd name="T63" fmla="*/ 63 h 83"/>
                <a:gd name="T64" fmla="*/ 74 w 87"/>
                <a:gd name="T65" fmla="*/ 63 h 83"/>
                <a:gd name="T66" fmla="*/ 73 w 87"/>
                <a:gd name="T67" fmla="*/ 58 h 83"/>
                <a:gd name="T68" fmla="*/ 43 w 87"/>
                <a:gd name="T69" fmla="*/ 41 h 83"/>
                <a:gd name="T70" fmla="*/ 56 w 87"/>
                <a:gd name="T71" fmla="*/ 72 h 83"/>
                <a:gd name="T72" fmla="*/ 56 w 87"/>
                <a:gd name="T73" fmla="*/ 72 h 83"/>
                <a:gd name="T74" fmla="*/ 56 w 87"/>
                <a:gd name="T75" fmla="*/ 72 h 83"/>
                <a:gd name="T76" fmla="*/ 40 w 87"/>
                <a:gd name="T77" fmla="*/ 76 h 83"/>
                <a:gd name="T78" fmla="*/ 16 w 87"/>
                <a:gd name="T79" fmla="*/ 66 h 83"/>
                <a:gd name="T80" fmla="*/ 16 w 87"/>
                <a:gd name="T81" fmla="*/ 66 h 83"/>
                <a:gd name="T82" fmla="*/ 7 w 87"/>
                <a:gd name="T83" fmla="*/ 43 h 83"/>
                <a:gd name="T84" fmla="*/ 16 w 87"/>
                <a:gd name="T85" fmla="*/ 20 h 83"/>
                <a:gd name="T86" fmla="*/ 36 w 87"/>
                <a:gd name="T87" fmla="*/ 11 h 83"/>
                <a:gd name="T88" fmla="*/ 36 w 87"/>
                <a:gd name="T89" fmla="*/ 43 h 83"/>
                <a:gd name="T90" fmla="*/ 38 w 87"/>
                <a:gd name="T91" fmla="*/ 46 h 83"/>
                <a:gd name="T92" fmla="*/ 66 w 87"/>
                <a:gd name="T93" fmla="*/ 62 h 83"/>
                <a:gd name="T94" fmla="*/ 56 w 87"/>
                <a:gd name="T95" fmla="*/ 7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" h="83">
                  <a:moveTo>
                    <a:pt x="75" y="11"/>
                  </a:moveTo>
                  <a:cubicBezTo>
                    <a:pt x="69" y="4"/>
                    <a:pt x="59" y="0"/>
                    <a:pt x="48" y="0"/>
                  </a:cubicBezTo>
                  <a:cubicBezTo>
                    <a:pt x="47" y="0"/>
                    <a:pt x="46" y="1"/>
                    <a:pt x="46" y="2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7" y="40"/>
                    <a:pt x="48" y="4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0" y="58"/>
                    <a:pt x="81" y="58"/>
                    <a:pt x="81" y="57"/>
                  </a:cubicBezTo>
                  <a:cubicBezTo>
                    <a:pt x="83" y="54"/>
                    <a:pt x="84" y="51"/>
                    <a:pt x="85" y="48"/>
                  </a:cubicBezTo>
                  <a:cubicBezTo>
                    <a:pt x="86" y="45"/>
                    <a:pt x="87" y="41"/>
                    <a:pt x="87" y="38"/>
                  </a:cubicBezTo>
                  <a:cubicBezTo>
                    <a:pt x="87" y="28"/>
                    <a:pt x="82" y="18"/>
                    <a:pt x="75" y="11"/>
                  </a:cubicBezTo>
                  <a:close/>
                  <a:moveTo>
                    <a:pt x="81" y="47"/>
                  </a:moveTo>
                  <a:cubicBezTo>
                    <a:pt x="81" y="47"/>
                    <a:pt x="81" y="47"/>
                    <a:pt x="81" y="47"/>
                  </a:cubicBezTo>
                  <a:cubicBezTo>
                    <a:pt x="81" y="49"/>
                    <a:pt x="80" y="51"/>
                    <a:pt x="79" y="53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9" y="5"/>
                    <a:pt x="67" y="8"/>
                    <a:pt x="73" y="14"/>
                  </a:cubicBezTo>
                  <a:cubicBezTo>
                    <a:pt x="79" y="20"/>
                    <a:pt x="83" y="29"/>
                    <a:pt x="83" y="38"/>
                  </a:cubicBezTo>
                  <a:cubicBezTo>
                    <a:pt x="83" y="41"/>
                    <a:pt x="82" y="44"/>
                    <a:pt x="81" y="47"/>
                  </a:cubicBez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29" y="4"/>
                    <a:pt x="19" y="8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22"/>
                    <a:pt x="0" y="32"/>
                    <a:pt x="0" y="43"/>
                  </a:cubicBezTo>
                  <a:cubicBezTo>
                    <a:pt x="0" y="54"/>
                    <a:pt x="5" y="64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9" y="78"/>
                    <a:pt x="29" y="83"/>
                    <a:pt x="40" y="83"/>
                  </a:cubicBezTo>
                  <a:cubicBezTo>
                    <a:pt x="47" y="83"/>
                    <a:pt x="53" y="81"/>
                    <a:pt x="59" y="78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5" y="74"/>
                    <a:pt x="70" y="69"/>
                    <a:pt x="74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5" y="61"/>
                    <a:pt x="74" y="59"/>
                    <a:pt x="73" y="58"/>
                  </a:cubicBezTo>
                  <a:cubicBezTo>
                    <a:pt x="43" y="41"/>
                    <a:pt x="43" y="41"/>
                    <a:pt x="43" y="41"/>
                  </a:cubicBezTo>
                  <a:close/>
                  <a:moveTo>
                    <a:pt x="56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1" y="74"/>
                    <a:pt x="45" y="76"/>
                    <a:pt x="40" y="76"/>
                  </a:cubicBezTo>
                  <a:cubicBezTo>
                    <a:pt x="31" y="76"/>
                    <a:pt x="22" y="72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0" y="60"/>
                    <a:pt x="7" y="52"/>
                    <a:pt x="7" y="43"/>
                  </a:cubicBezTo>
                  <a:cubicBezTo>
                    <a:pt x="7" y="34"/>
                    <a:pt x="10" y="26"/>
                    <a:pt x="16" y="20"/>
                  </a:cubicBezTo>
                  <a:cubicBezTo>
                    <a:pt x="22" y="15"/>
                    <a:pt x="29" y="11"/>
                    <a:pt x="36" y="1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5"/>
                    <a:pt x="37" y="46"/>
                    <a:pt x="38" y="4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3" y="66"/>
                    <a:pt x="60" y="69"/>
                    <a:pt x="56" y="72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7" name="Freeform 71"/>
            <p:cNvSpPr>
              <a:spLocks noEditPoints="1"/>
            </p:cNvSpPr>
            <p:nvPr/>
          </p:nvSpPr>
          <p:spPr bwMode="auto">
            <a:xfrm>
              <a:off x="3622676" y="1553369"/>
              <a:ext cx="206375" cy="217488"/>
            </a:xfrm>
            <a:custGeom>
              <a:avLst/>
              <a:gdLst>
                <a:gd name="T0" fmla="*/ 45 w 55"/>
                <a:gd name="T1" fmla="*/ 38 h 58"/>
                <a:gd name="T2" fmla="*/ 52 w 55"/>
                <a:gd name="T3" fmla="*/ 41 h 58"/>
                <a:gd name="T4" fmla="*/ 52 w 55"/>
                <a:gd name="T5" fmla="*/ 41 h 58"/>
                <a:gd name="T6" fmla="*/ 55 w 55"/>
                <a:gd name="T7" fmla="*/ 48 h 58"/>
                <a:gd name="T8" fmla="*/ 45 w 55"/>
                <a:gd name="T9" fmla="*/ 58 h 58"/>
                <a:gd name="T10" fmla="*/ 34 w 55"/>
                <a:gd name="T11" fmla="*/ 48 h 58"/>
                <a:gd name="T12" fmla="*/ 35 w 55"/>
                <a:gd name="T13" fmla="*/ 45 h 58"/>
                <a:gd name="T14" fmla="*/ 24 w 55"/>
                <a:gd name="T15" fmla="*/ 38 h 58"/>
                <a:gd name="T16" fmla="*/ 24 w 55"/>
                <a:gd name="T17" fmla="*/ 39 h 58"/>
                <a:gd name="T18" fmla="*/ 24 w 55"/>
                <a:gd name="T19" fmla="*/ 39 h 58"/>
                <a:gd name="T20" fmla="*/ 14 w 55"/>
                <a:gd name="T21" fmla="*/ 43 h 58"/>
                <a:gd name="T22" fmla="*/ 0 w 55"/>
                <a:gd name="T23" fmla="*/ 29 h 58"/>
                <a:gd name="T24" fmla="*/ 14 w 55"/>
                <a:gd name="T25" fmla="*/ 15 h 58"/>
                <a:gd name="T26" fmla="*/ 24 w 55"/>
                <a:gd name="T27" fmla="*/ 19 h 58"/>
                <a:gd name="T28" fmla="*/ 24 w 55"/>
                <a:gd name="T29" fmla="*/ 19 h 58"/>
                <a:gd name="T30" fmla="*/ 24 w 55"/>
                <a:gd name="T31" fmla="*/ 19 h 58"/>
                <a:gd name="T32" fmla="*/ 24 w 55"/>
                <a:gd name="T33" fmla="*/ 20 h 58"/>
                <a:gd name="T34" fmla="*/ 35 w 55"/>
                <a:gd name="T35" fmla="*/ 13 h 58"/>
                <a:gd name="T36" fmla="*/ 34 w 55"/>
                <a:gd name="T37" fmla="*/ 10 h 58"/>
                <a:gd name="T38" fmla="*/ 45 w 55"/>
                <a:gd name="T39" fmla="*/ 0 h 58"/>
                <a:gd name="T40" fmla="*/ 55 w 55"/>
                <a:gd name="T41" fmla="*/ 10 h 58"/>
                <a:gd name="T42" fmla="*/ 45 w 55"/>
                <a:gd name="T43" fmla="*/ 20 h 58"/>
                <a:gd name="T44" fmla="*/ 37 w 55"/>
                <a:gd name="T45" fmla="*/ 17 h 58"/>
                <a:gd name="T46" fmla="*/ 37 w 55"/>
                <a:gd name="T47" fmla="*/ 17 h 58"/>
                <a:gd name="T48" fmla="*/ 27 w 55"/>
                <a:gd name="T49" fmla="*/ 23 h 58"/>
                <a:gd name="T50" fmla="*/ 28 w 55"/>
                <a:gd name="T51" fmla="*/ 29 h 58"/>
                <a:gd name="T52" fmla="*/ 27 w 55"/>
                <a:gd name="T53" fmla="*/ 34 h 58"/>
                <a:gd name="T54" fmla="*/ 37 w 55"/>
                <a:gd name="T55" fmla="*/ 41 h 58"/>
                <a:gd name="T56" fmla="*/ 37 w 55"/>
                <a:gd name="T57" fmla="*/ 41 h 58"/>
                <a:gd name="T58" fmla="*/ 37 w 55"/>
                <a:gd name="T59" fmla="*/ 41 h 58"/>
                <a:gd name="T60" fmla="*/ 37 w 55"/>
                <a:gd name="T61" fmla="*/ 41 h 58"/>
                <a:gd name="T62" fmla="*/ 45 w 55"/>
                <a:gd name="T63" fmla="*/ 38 h 58"/>
                <a:gd name="T64" fmla="*/ 49 w 55"/>
                <a:gd name="T65" fmla="*/ 44 h 58"/>
                <a:gd name="T66" fmla="*/ 49 w 55"/>
                <a:gd name="T67" fmla="*/ 44 h 58"/>
                <a:gd name="T68" fmla="*/ 45 w 55"/>
                <a:gd name="T69" fmla="*/ 42 h 58"/>
                <a:gd name="T70" fmla="*/ 41 w 55"/>
                <a:gd name="T71" fmla="*/ 44 h 58"/>
                <a:gd name="T72" fmla="*/ 41 w 55"/>
                <a:gd name="T73" fmla="*/ 44 h 58"/>
                <a:gd name="T74" fmla="*/ 39 w 55"/>
                <a:gd name="T75" fmla="*/ 48 h 58"/>
                <a:gd name="T76" fmla="*/ 45 w 55"/>
                <a:gd name="T77" fmla="*/ 53 h 58"/>
                <a:gd name="T78" fmla="*/ 50 w 55"/>
                <a:gd name="T79" fmla="*/ 48 h 58"/>
                <a:gd name="T80" fmla="*/ 49 w 55"/>
                <a:gd name="T81" fmla="*/ 44 h 58"/>
                <a:gd name="T82" fmla="*/ 49 w 55"/>
                <a:gd name="T83" fmla="*/ 44 h 58"/>
                <a:gd name="T84" fmla="*/ 21 w 55"/>
                <a:gd name="T85" fmla="*/ 22 h 58"/>
                <a:gd name="T86" fmla="*/ 21 w 55"/>
                <a:gd name="T87" fmla="*/ 22 h 58"/>
                <a:gd name="T88" fmla="*/ 14 w 55"/>
                <a:gd name="T89" fmla="*/ 20 h 58"/>
                <a:gd name="T90" fmla="*/ 5 w 55"/>
                <a:gd name="T91" fmla="*/ 29 h 58"/>
                <a:gd name="T92" fmla="*/ 14 w 55"/>
                <a:gd name="T93" fmla="*/ 38 h 58"/>
                <a:gd name="T94" fmla="*/ 21 w 55"/>
                <a:gd name="T95" fmla="*/ 36 h 58"/>
                <a:gd name="T96" fmla="*/ 21 w 55"/>
                <a:gd name="T97" fmla="*/ 35 h 58"/>
                <a:gd name="T98" fmla="*/ 23 w 55"/>
                <a:gd name="T99" fmla="*/ 29 h 58"/>
                <a:gd name="T100" fmla="*/ 21 w 55"/>
                <a:gd name="T101" fmla="*/ 22 h 58"/>
                <a:gd name="T102" fmla="*/ 21 w 55"/>
                <a:gd name="T103" fmla="*/ 22 h 58"/>
                <a:gd name="T104" fmla="*/ 45 w 55"/>
                <a:gd name="T105" fmla="*/ 4 h 58"/>
                <a:gd name="T106" fmla="*/ 45 w 55"/>
                <a:gd name="T107" fmla="*/ 4 h 58"/>
                <a:gd name="T108" fmla="*/ 39 w 55"/>
                <a:gd name="T109" fmla="*/ 10 h 58"/>
                <a:gd name="T110" fmla="*/ 40 w 55"/>
                <a:gd name="T111" fmla="*/ 13 h 58"/>
                <a:gd name="T112" fmla="*/ 40 w 55"/>
                <a:gd name="T113" fmla="*/ 13 h 58"/>
                <a:gd name="T114" fmla="*/ 40 w 55"/>
                <a:gd name="T115" fmla="*/ 13 h 58"/>
                <a:gd name="T116" fmla="*/ 40 w 55"/>
                <a:gd name="T117" fmla="*/ 14 h 58"/>
                <a:gd name="T118" fmla="*/ 41 w 55"/>
                <a:gd name="T119" fmla="*/ 14 h 58"/>
                <a:gd name="T120" fmla="*/ 45 w 55"/>
                <a:gd name="T121" fmla="*/ 16 h 58"/>
                <a:gd name="T122" fmla="*/ 50 w 55"/>
                <a:gd name="T123" fmla="*/ 10 h 58"/>
                <a:gd name="T124" fmla="*/ 45 w 55"/>
                <a:gd name="T12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" h="58">
                  <a:moveTo>
                    <a:pt x="45" y="38"/>
                  </a:moveTo>
                  <a:cubicBezTo>
                    <a:pt x="47" y="38"/>
                    <a:pt x="50" y="39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4" y="42"/>
                    <a:pt x="55" y="45"/>
                    <a:pt x="55" y="48"/>
                  </a:cubicBezTo>
                  <a:cubicBezTo>
                    <a:pt x="55" y="53"/>
                    <a:pt x="50" y="58"/>
                    <a:pt x="45" y="58"/>
                  </a:cubicBezTo>
                  <a:cubicBezTo>
                    <a:pt x="39" y="58"/>
                    <a:pt x="34" y="53"/>
                    <a:pt x="34" y="48"/>
                  </a:cubicBezTo>
                  <a:cubicBezTo>
                    <a:pt x="34" y="47"/>
                    <a:pt x="35" y="46"/>
                    <a:pt x="35" y="4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41"/>
                    <a:pt x="18" y="43"/>
                    <a:pt x="14" y="43"/>
                  </a:cubicBezTo>
                  <a:cubicBezTo>
                    <a:pt x="6" y="43"/>
                    <a:pt x="0" y="36"/>
                    <a:pt x="0" y="29"/>
                  </a:cubicBezTo>
                  <a:cubicBezTo>
                    <a:pt x="0" y="21"/>
                    <a:pt x="6" y="15"/>
                    <a:pt x="14" y="15"/>
                  </a:cubicBezTo>
                  <a:cubicBezTo>
                    <a:pt x="18" y="15"/>
                    <a:pt x="21" y="17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20"/>
                    <a:pt x="24" y="2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11"/>
                    <a:pt x="34" y="10"/>
                  </a:cubicBezTo>
                  <a:cubicBezTo>
                    <a:pt x="34" y="4"/>
                    <a:pt x="39" y="0"/>
                    <a:pt x="45" y="0"/>
                  </a:cubicBezTo>
                  <a:cubicBezTo>
                    <a:pt x="50" y="0"/>
                    <a:pt x="55" y="4"/>
                    <a:pt x="55" y="10"/>
                  </a:cubicBezTo>
                  <a:cubicBezTo>
                    <a:pt x="55" y="16"/>
                    <a:pt x="50" y="20"/>
                    <a:pt x="45" y="20"/>
                  </a:cubicBezTo>
                  <a:cubicBezTo>
                    <a:pt x="42" y="20"/>
                    <a:pt x="39" y="19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8" y="27"/>
                    <a:pt x="28" y="29"/>
                  </a:cubicBezTo>
                  <a:cubicBezTo>
                    <a:pt x="28" y="31"/>
                    <a:pt x="27" y="33"/>
                    <a:pt x="27" y="34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9" y="39"/>
                    <a:pt x="42" y="38"/>
                    <a:pt x="45" y="38"/>
                  </a:cubicBezTo>
                  <a:close/>
                  <a:moveTo>
                    <a:pt x="49" y="44"/>
                  </a:moveTo>
                  <a:cubicBezTo>
                    <a:pt x="49" y="44"/>
                    <a:pt x="49" y="44"/>
                    <a:pt x="49" y="44"/>
                  </a:cubicBezTo>
                  <a:cubicBezTo>
                    <a:pt x="48" y="43"/>
                    <a:pt x="46" y="42"/>
                    <a:pt x="45" y="42"/>
                  </a:cubicBezTo>
                  <a:cubicBezTo>
                    <a:pt x="43" y="42"/>
                    <a:pt x="42" y="43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5"/>
                    <a:pt x="39" y="46"/>
                    <a:pt x="39" y="48"/>
                  </a:cubicBezTo>
                  <a:cubicBezTo>
                    <a:pt x="39" y="51"/>
                    <a:pt x="41" y="53"/>
                    <a:pt x="45" y="53"/>
                  </a:cubicBezTo>
                  <a:cubicBezTo>
                    <a:pt x="48" y="53"/>
                    <a:pt x="50" y="51"/>
                    <a:pt x="50" y="48"/>
                  </a:cubicBezTo>
                  <a:cubicBezTo>
                    <a:pt x="50" y="46"/>
                    <a:pt x="50" y="45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1"/>
                    <a:pt x="17" y="20"/>
                    <a:pt x="14" y="20"/>
                  </a:cubicBezTo>
                  <a:cubicBezTo>
                    <a:pt x="9" y="20"/>
                    <a:pt x="5" y="24"/>
                    <a:pt x="5" y="29"/>
                  </a:cubicBezTo>
                  <a:cubicBezTo>
                    <a:pt x="5" y="34"/>
                    <a:pt x="9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4"/>
                    <a:pt x="23" y="31"/>
                    <a:pt x="23" y="29"/>
                  </a:cubicBezTo>
                  <a:cubicBezTo>
                    <a:pt x="23" y="26"/>
                    <a:pt x="22" y="24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45" y="4"/>
                  </a:moveTo>
                  <a:cubicBezTo>
                    <a:pt x="45" y="4"/>
                    <a:pt x="45" y="4"/>
                    <a:pt x="45" y="4"/>
                  </a:cubicBezTo>
                  <a:cubicBezTo>
                    <a:pt x="41" y="4"/>
                    <a:pt x="39" y="7"/>
                    <a:pt x="39" y="10"/>
                  </a:cubicBezTo>
                  <a:cubicBezTo>
                    <a:pt x="39" y="11"/>
                    <a:pt x="39" y="12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3" y="16"/>
                    <a:pt x="45" y="16"/>
                  </a:cubicBezTo>
                  <a:cubicBezTo>
                    <a:pt x="48" y="16"/>
                    <a:pt x="50" y="13"/>
                    <a:pt x="50" y="10"/>
                  </a:cubicBezTo>
                  <a:cubicBezTo>
                    <a:pt x="50" y="7"/>
                    <a:pt x="48" y="4"/>
                    <a:pt x="45" y="4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8" name="Freeform 72"/>
            <p:cNvSpPr>
              <a:spLocks noEditPoints="1"/>
            </p:cNvSpPr>
            <p:nvPr/>
          </p:nvSpPr>
          <p:spPr bwMode="auto">
            <a:xfrm>
              <a:off x="4125913" y="2123283"/>
              <a:ext cx="539750" cy="566737"/>
            </a:xfrm>
            <a:custGeom>
              <a:avLst/>
              <a:gdLst>
                <a:gd name="T0" fmla="*/ 123 w 144"/>
                <a:gd name="T1" fmla="*/ 21 h 151"/>
                <a:gd name="T2" fmla="*/ 127 w 144"/>
                <a:gd name="T3" fmla="*/ 119 h 151"/>
                <a:gd name="T4" fmla="*/ 133 w 144"/>
                <a:gd name="T5" fmla="*/ 76 h 151"/>
                <a:gd name="T6" fmla="*/ 108 w 144"/>
                <a:gd name="T7" fmla="*/ 101 h 151"/>
                <a:gd name="T8" fmla="*/ 105 w 144"/>
                <a:gd name="T9" fmla="*/ 76 h 151"/>
                <a:gd name="T10" fmla="*/ 42 w 144"/>
                <a:gd name="T11" fmla="*/ 100 h 151"/>
                <a:gd name="T12" fmla="*/ 32 w 144"/>
                <a:gd name="T13" fmla="*/ 76 h 151"/>
                <a:gd name="T14" fmla="*/ 25 w 144"/>
                <a:gd name="T15" fmla="*/ 112 h 151"/>
                <a:gd name="T16" fmla="*/ 0 w 144"/>
                <a:gd name="T17" fmla="*/ 72 h 151"/>
                <a:gd name="T18" fmla="*/ 72 w 144"/>
                <a:gd name="T19" fmla="*/ 0 h 151"/>
                <a:gd name="T20" fmla="*/ 94 w 144"/>
                <a:gd name="T21" fmla="*/ 131 h 151"/>
                <a:gd name="T22" fmla="*/ 89 w 144"/>
                <a:gd name="T23" fmla="*/ 151 h 151"/>
                <a:gd name="T24" fmla="*/ 56 w 144"/>
                <a:gd name="T25" fmla="*/ 151 h 151"/>
                <a:gd name="T26" fmla="*/ 50 w 144"/>
                <a:gd name="T27" fmla="*/ 146 h 151"/>
                <a:gd name="T28" fmla="*/ 33 w 144"/>
                <a:gd name="T29" fmla="*/ 131 h 151"/>
                <a:gd name="T30" fmla="*/ 29 w 144"/>
                <a:gd name="T31" fmla="*/ 121 h 151"/>
                <a:gd name="T32" fmla="*/ 76 w 144"/>
                <a:gd name="T33" fmla="*/ 82 h 151"/>
                <a:gd name="T34" fmla="*/ 115 w 144"/>
                <a:gd name="T35" fmla="*/ 121 h 151"/>
                <a:gd name="T36" fmla="*/ 111 w 144"/>
                <a:gd name="T37" fmla="*/ 131 h 151"/>
                <a:gd name="T38" fmla="*/ 94 w 144"/>
                <a:gd name="T39" fmla="*/ 131 h 151"/>
                <a:gd name="T40" fmla="*/ 83 w 144"/>
                <a:gd name="T41" fmla="*/ 140 h 151"/>
                <a:gd name="T42" fmla="*/ 83 w 144"/>
                <a:gd name="T43" fmla="*/ 125 h 151"/>
                <a:gd name="T44" fmla="*/ 97 w 144"/>
                <a:gd name="T45" fmla="*/ 120 h 151"/>
                <a:gd name="T46" fmla="*/ 47 w 144"/>
                <a:gd name="T47" fmla="*/ 120 h 151"/>
                <a:gd name="T48" fmla="*/ 56 w 144"/>
                <a:gd name="T49" fmla="*/ 120 h 151"/>
                <a:gd name="T50" fmla="*/ 61 w 144"/>
                <a:gd name="T51" fmla="*/ 140 h 151"/>
                <a:gd name="T52" fmla="*/ 115 w 144"/>
                <a:gd name="T53" fmla="*/ 29 h 151"/>
                <a:gd name="T54" fmla="*/ 114 w 144"/>
                <a:gd name="T55" fmla="*/ 27 h 151"/>
                <a:gd name="T56" fmla="*/ 112 w 144"/>
                <a:gd name="T57" fmla="*/ 69 h 151"/>
                <a:gd name="T58" fmla="*/ 115 w 144"/>
                <a:gd name="T59" fmla="*/ 29 h 151"/>
                <a:gd name="T60" fmla="*/ 108 w 144"/>
                <a:gd name="T61" fmla="*/ 23 h 151"/>
                <a:gd name="T62" fmla="*/ 101 w 144"/>
                <a:gd name="T63" fmla="*/ 23 h 151"/>
                <a:gd name="T64" fmla="*/ 108 w 144"/>
                <a:gd name="T65" fmla="*/ 23 h 151"/>
                <a:gd name="T66" fmla="*/ 82 w 144"/>
                <a:gd name="T67" fmla="*/ 12 h 151"/>
                <a:gd name="T68" fmla="*/ 75 w 144"/>
                <a:gd name="T69" fmla="*/ 34 h 151"/>
                <a:gd name="T70" fmla="*/ 97 w 144"/>
                <a:gd name="T71" fmla="*/ 30 h 151"/>
                <a:gd name="T72" fmla="*/ 82 w 144"/>
                <a:gd name="T73" fmla="*/ 12 h 151"/>
                <a:gd name="T74" fmla="*/ 69 w 144"/>
                <a:gd name="T75" fmla="*/ 11 h 151"/>
                <a:gd name="T76" fmla="*/ 49 w 144"/>
                <a:gd name="T77" fmla="*/ 27 h 151"/>
                <a:gd name="T78" fmla="*/ 50 w 144"/>
                <a:gd name="T79" fmla="*/ 31 h 151"/>
                <a:gd name="T80" fmla="*/ 69 w 144"/>
                <a:gd name="T81" fmla="*/ 11 h 151"/>
                <a:gd name="T82" fmla="*/ 48 w 144"/>
                <a:gd name="T83" fmla="*/ 16 h 151"/>
                <a:gd name="T84" fmla="*/ 41 w 144"/>
                <a:gd name="T85" fmla="*/ 27 h 151"/>
                <a:gd name="T86" fmla="*/ 48 w 144"/>
                <a:gd name="T87" fmla="*/ 16 h 151"/>
                <a:gd name="T88" fmla="*/ 30 w 144"/>
                <a:gd name="T89" fmla="*/ 27 h 151"/>
                <a:gd name="T90" fmla="*/ 11 w 144"/>
                <a:gd name="T91" fmla="*/ 69 h 151"/>
                <a:gd name="T92" fmla="*/ 39 w 144"/>
                <a:gd name="T93" fmla="*/ 33 h 151"/>
                <a:gd name="T94" fmla="*/ 99 w 144"/>
                <a:gd name="T95" fmla="*/ 36 h 151"/>
                <a:gd name="T96" fmla="*/ 96 w 144"/>
                <a:gd name="T97" fmla="*/ 37 h 151"/>
                <a:gd name="T98" fmla="*/ 75 w 144"/>
                <a:gd name="T99" fmla="*/ 69 h 151"/>
                <a:gd name="T100" fmla="*/ 99 w 144"/>
                <a:gd name="T101" fmla="*/ 36 h 151"/>
                <a:gd name="T102" fmla="*/ 69 w 144"/>
                <a:gd name="T103" fmla="*/ 41 h 151"/>
                <a:gd name="T104" fmla="*/ 45 w 144"/>
                <a:gd name="T105" fmla="*/ 36 h 151"/>
                <a:gd name="T106" fmla="*/ 69 w 144"/>
                <a:gd name="T107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51">
                  <a:moveTo>
                    <a:pt x="72" y="0"/>
                  </a:moveTo>
                  <a:cubicBezTo>
                    <a:pt x="92" y="0"/>
                    <a:pt x="110" y="8"/>
                    <a:pt x="123" y="21"/>
                  </a:cubicBezTo>
                  <a:cubicBezTo>
                    <a:pt x="136" y="34"/>
                    <a:pt x="144" y="52"/>
                    <a:pt x="144" y="72"/>
                  </a:cubicBezTo>
                  <a:cubicBezTo>
                    <a:pt x="144" y="90"/>
                    <a:pt x="138" y="106"/>
                    <a:pt x="127" y="119"/>
                  </a:cubicBezTo>
                  <a:cubicBezTo>
                    <a:pt x="123" y="124"/>
                    <a:pt x="114" y="117"/>
                    <a:pt x="119" y="112"/>
                  </a:cubicBezTo>
                  <a:cubicBezTo>
                    <a:pt x="127" y="102"/>
                    <a:pt x="132" y="89"/>
                    <a:pt x="133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85"/>
                    <a:pt x="111" y="93"/>
                    <a:pt x="108" y="101"/>
                  </a:cubicBezTo>
                  <a:cubicBezTo>
                    <a:pt x="107" y="106"/>
                    <a:pt x="101" y="104"/>
                    <a:pt x="102" y="100"/>
                  </a:cubicBezTo>
                  <a:cubicBezTo>
                    <a:pt x="104" y="93"/>
                    <a:pt x="105" y="84"/>
                    <a:pt x="105" y="76"/>
                  </a:cubicBezTo>
                  <a:cubicBezTo>
                    <a:pt x="78" y="76"/>
                    <a:pt x="66" y="76"/>
                    <a:pt x="39" y="76"/>
                  </a:cubicBezTo>
                  <a:cubicBezTo>
                    <a:pt x="39" y="84"/>
                    <a:pt x="40" y="93"/>
                    <a:pt x="42" y="100"/>
                  </a:cubicBezTo>
                  <a:cubicBezTo>
                    <a:pt x="43" y="105"/>
                    <a:pt x="37" y="106"/>
                    <a:pt x="35" y="101"/>
                  </a:cubicBezTo>
                  <a:cubicBezTo>
                    <a:pt x="33" y="93"/>
                    <a:pt x="32" y="84"/>
                    <a:pt x="32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2" y="89"/>
                    <a:pt x="17" y="102"/>
                    <a:pt x="25" y="112"/>
                  </a:cubicBezTo>
                  <a:cubicBezTo>
                    <a:pt x="30" y="117"/>
                    <a:pt x="21" y="124"/>
                    <a:pt x="17" y="119"/>
                  </a:cubicBezTo>
                  <a:cubicBezTo>
                    <a:pt x="6" y="106"/>
                    <a:pt x="0" y="90"/>
                    <a:pt x="0" y="72"/>
                  </a:cubicBezTo>
                  <a:cubicBezTo>
                    <a:pt x="0" y="52"/>
                    <a:pt x="8" y="34"/>
                    <a:pt x="21" y="21"/>
                  </a:cubicBezTo>
                  <a:cubicBezTo>
                    <a:pt x="34" y="8"/>
                    <a:pt x="52" y="0"/>
                    <a:pt x="72" y="0"/>
                  </a:cubicBezTo>
                  <a:close/>
                  <a:moveTo>
                    <a:pt x="94" y="131"/>
                  </a:moveTo>
                  <a:cubicBezTo>
                    <a:pt x="94" y="131"/>
                    <a:pt x="94" y="131"/>
                    <a:pt x="94" y="131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4" y="149"/>
                    <a:pt x="92" y="151"/>
                    <a:pt x="89" y="151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2" y="151"/>
                    <a:pt x="50" y="149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0" y="131"/>
                    <a:pt x="28" y="128"/>
                    <a:pt x="28" y="125"/>
                  </a:cubicBezTo>
                  <a:cubicBezTo>
                    <a:pt x="28" y="124"/>
                    <a:pt x="28" y="122"/>
                    <a:pt x="29" y="121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70" y="80"/>
                    <a:pt x="74" y="80"/>
                    <a:pt x="76" y="82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17" y="123"/>
                    <a:pt x="117" y="127"/>
                    <a:pt x="115" y="129"/>
                  </a:cubicBezTo>
                  <a:cubicBezTo>
                    <a:pt x="114" y="130"/>
                    <a:pt x="112" y="131"/>
                    <a:pt x="111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94" y="131"/>
                    <a:pt x="94" y="131"/>
                    <a:pt x="94" y="131"/>
                  </a:cubicBezTo>
                  <a:close/>
                  <a:moveTo>
                    <a:pt x="83" y="140"/>
                  </a:moveTo>
                  <a:cubicBezTo>
                    <a:pt x="83" y="140"/>
                    <a:pt x="83" y="140"/>
                    <a:pt x="83" y="140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3" y="122"/>
                    <a:pt x="85" y="120"/>
                    <a:pt x="89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9" y="120"/>
                    <a:pt x="61" y="122"/>
                    <a:pt x="61" y="125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83" y="140"/>
                    <a:pt x="83" y="140"/>
                    <a:pt x="83" y="140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5" y="28"/>
                    <a:pt x="114" y="28"/>
                    <a:pt x="114" y="27"/>
                  </a:cubicBezTo>
                  <a:cubicBezTo>
                    <a:pt x="111" y="29"/>
                    <a:pt x="108" y="31"/>
                    <a:pt x="105" y="33"/>
                  </a:cubicBezTo>
                  <a:cubicBezTo>
                    <a:pt x="109" y="43"/>
                    <a:pt x="112" y="56"/>
                    <a:pt x="112" y="69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2" y="53"/>
                    <a:pt x="126" y="39"/>
                    <a:pt x="115" y="29"/>
                  </a:cubicBezTo>
                  <a:close/>
                  <a:moveTo>
                    <a:pt x="108" y="23"/>
                  </a:moveTo>
                  <a:cubicBezTo>
                    <a:pt x="108" y="23"/>
                    <a:pt x="108" y="23"/>
                    <a:pt x="108" y="23"/>
                  </a:cubicBezTo>
                  <a:cubicBezTo>
                    <a:pt x="105" y="20"/>
                    <a:pt x="100" y="18"/>
                    <a:pt x="96" y="16"/>
                  </a:cubicBezTo>
                  <a:cubicBezTo>
                    <a:pt x="98" y="18"/>
                    <a:pt x="99" y="21"/>
                    <a:pt x="101" y="23"/>
                  </a:cubicBezTo>
                  <a:cubicBezTo>
                    <a:pt x="101" y="24"/>
                    <a:pt x="102" y="26"/>
                    <a:pt x="103" y="27"/>
                  </a:cubicBezTo>
                  <a:cubicBezTo>
                    <a:pt x="105" y="26"/>
                    <a:pt x="107" y="24"/>
                    <a:pt x="108" y="23"/>
                  </a:cubicBezTo>
                  <a:close/>
                  <a:moveTo>
                    <a:pt x="82" y="12"/>
                  </a:moveTo>
                  <a:cubicBezTo>
                    <a:pt x="82" y="12"/>
                    <a:pt x="82" y="12"/>
                    <a:pt x="82" y="12"/>
                  </a:cubicBezTo>
                  <a:cubicBezTo>
                    <a:pt x="80" y="11"/>
                    <a:pt x="78" y="11"/>
                    <a:pt x="75" y="11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82" y="34"/>
                    <a:pt x="88" y="33"/>
                    <a:pt x="94" y="31"/>
                  </a:cubicBezTo>
                  <a:cubicBezTo>
                    <a:pt x="95" y="30"/>
                    <a:pt x="96" y="30"/>
                    <a:pt x="97" y="30"/>
                  </a:cubicBezTo>
                  <a:cubicBezTo>
                    <a:pt x="96" y="29"/>
                    <a:pt x="96" y="28"/>
                    <a:pt x="95" y="27"/>
                  </a:cubicBezTo>
                  <a:cubicBezTo>
                    <a:pt x="91" y="20"/>
                    <a:pt x="87" y="15"/>
                    <a:pt x="82" y="12"/>
                  </a:cubicBezTo>
                  <a:close/>
                  <a:moveTo>
                    <a:pt x="69" y="11"/>
                  </a:moveTo>
                  <a:cubicBezTo>
                    <a:pt x="69" y="11"/>
                    <a:pt x="69" y="11"/>
                    <a:pt x="69" y="11"/>
                  </a:cubicBezTo>
                  <a:cubicBezTo>
                    <a:pt x="66" y="11"/>
                    <a:pt x="64" y="11"/>
                    <a:pt x="62" y="12"/>
                  </a:cubicBezTo>
                  <a:cubicBezTo>
                    <a:pt x="57" y="15"/>
                    <a:pt x="53" y="20"/>
                    <a:pt x="49" y="27"/>
                  </a:cubicBezTo>
                  <a:cubicBezTo>
                    <a:pt x="48" y="28"/>
                    <a:pt x="48" y="29"/>
                    <a:pt x="47" y="30"/>
                  </a:cubicBezTo>
                  <a:cubicBezTo>
                    <a:pt x="48" y="30"/>
                    <a:pt x="49" y="30"/>
                    <a:pt x="50" y="31"/>
                  </a:cubicBezTo>
                  <a:cubicBezTo>
                    <a:pt x="56" y="33"/>
                    <a:pt x="62" y="34"/>
                    <a:pt x="69" y="34"/>
                  </a:cubicBezTo>
                  <a:cubicBezTo>
                    <a:pt x="69" y="11"/>
                    <a:pt x="69" y="11"/>
                    <a:pt x="69" y="11"/>
                  </a:cubicBezTo>
                  <a:close/>
                  <a:moveTo>
                    <a:pt x="48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4" y="18"/>
                    <a:pt x="39" y="20"/>
                    <a:pt x="36" y="23"/>
                  </a:cubicBezTo>
                  <a:cubicBezTo>
                    <a:pt x="37" y="24"/>
                    <a:pt x="39" y="26"/>
                    <a:pt x="41" y="27"/>
                  </a:cubicBezTo>
                  <a:cubicBezTo>
                    <a:pt x="42" y="26"/>
                    <a:pt x="43" y="24"/>
                    <a:pt x="43" y="23"/>
                  </a:cubicBezTo>
                  <a:cubicBezTo>
                    <a:pt x="45" y="21"/>
                    <a:pt x="46" y="18"/>
                    <a:pt x="48" y="16"/>
                  </a:cubicBezTo>
                  <a:close/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8"/>
                    <a:pt x="29" y="29"/>
                  </a:cubicBezTo>
                  <a:cubicBezTo>
                    <a:pt x="18" y="39"/>
                    <a:pt x="12" y="53"/>
                    <a:pt x="11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56"/>
                    <a:pt x="35" y="43"/>
                    <a:pt x="39" y="33"/>
                  </a:cubicBezTo>
                  <a:cubicBezTo>
                    <a:pt x="36" y="31"/>
                    <a:pt x="33" y="29"/>
                    <a:pt x="30" y="27"/>
                  </a:cubicBezTo>
                  <a:close/>
                  <a:moveTo>
                    <a:pt x="99" y="36"/>
                  </a:moveTo>
                  <a:cubicBezTo>
                    <a:pt x="99" y="36"/>
                    <a:pt x="99" y="36"/>
                    <a:pt x="99" y="36"/>
                  </a:cubicBezTo>
                  <a:cubicBezTo>
                    <a:pt x="98" y="36"/>
                    <a:pt x="97" y="37"/>
                    <a:pt x="96" y="37"/>
                  </a:cubicBezTo>
                  <a:cubicBezTo>
                    <a:pt x="90" y="39"/>
                    <a:pt x="83" y="41"/>
                    <a:pt x="75" y="41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57"/>
                    <a:pt x="103" y="45"/>
                    <a:pt x="99" y="36"/>
                  </a:cubicBezTo>
                  <a:close/>
                  <a:moveTo>
                    <a:pt x="69" y="41"/>
                  </a:moveTo>
                  <a:cubicBezTo>
                    <a:pt x="69" y="41"/>
                    <a:pt x="69" y="41"/>
                    <a:pt x="69" y="41"/>
                  </a:cubicBezTo>
                  <a:cubicBezTo>
                    <a:pt x="61" y="41"/>
                    <a:pt x="54" y="39"/>
                    <a:pt x="48" y="37"/>
                  </a:cubicBezTo>
                  <a:cubicBezTo>
                    <a:pt x="47" y="37"/>
                    <a:pt x="46" y="36"/>
                    <a:pt x="45" y="36"/>
                  </a:cubicBezTo>
                  <a:cubicBezTo>
                    <a:pt x="41" y="45"/>
                    <a:pt x="39" y="57"/>
                    <a:pt x="3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41"/>
                    <a:pt x="69" y="41"/>
                    <a:pt x="69" y="41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9" name="Freeform 73"/>
            <p:cNvSpPr>
              <a:spLocks noEditPoints="1"/>
            </p:cNvSpPr>
            <p:nvPr/>
          </p:nvSpPr>
          <p:spPr bwMode="auto">
            <a:xfrm>
              <a:off x="2903538" y="3001169"/>
              <a:ext cx="220662" cy="217488"/>
            </a:xfrm>
            <a:custGeom>
              <a:avLst/>
              <a:gdLst>
                <a:gd name="T0" fmla="*/ 56 w 59"/>
                <a:gd name="T1" fmla="*/ 7 h 58"/>
                <a:gd name="T2" fmla="*/ 59 w 59"/>
                <a:gd name="T3" fmla="*/ 14 h 58"/>
                <a:gd name="T4" fmla="*/ 56 w 59"/>
                <a:gd name="T5" fmla="*/ 21 h 58"/>
                <a:gd name="T6" fmla="*/ 47 w 59"/>
                <a:gd name="T7" fmla="*/ 30 h 58"/>
                <a:gd name="T8" fmla="*/ 40 w 59"/>
                <a:gd name="T9" fmla="*/ 33 h 58"/>
                <a:gd name="T10" fmla="*/ 33 w 59"/>
                <a:gd name="T11" fmla="*/ 29 h 58"/>
                <a:gd name="T12" fmla="*/ 30 w 59"/>
                <a:gd name="T13" fmla="*/ 32 h 58"/>
                <a:gd name="T14" fmla="*/ 33 w 59"/>
                <a:gd name="T15" fmla="*/ 40 h 58"/>
                <a:gd name="T16" fmla="*/ 30 w 59"/>
                <a:gd name="T17" fmla="*/ 47 h 58"/>
                <a:gd name="T18" fmla="*/ 15 w 59"/>
                <a:gd name="T19" fmla="*/ 58 h 58"/>
                <a:gd name="T20" fmla="*/ 3 w 59"/>
                <a:gd name="T21" fmla="*/ 51 h 58"/>
                <a:gd name="T22" fmla="*/ 0 w 59"/>
                <a:gd name="T23" fmla="*/ 44 h 58"/>
                <a:gd name="T24" fmla="*/ 3 w 59"/>
                <a:gd name="T25" fmla="*/ 37 h 58"/>
                <a:gd name="T26" fmla="*/ 3 w 59"/>
                <a:gd name="T27" fmla="*/ 37 h 58"/>
                <a:gd name="T28" fmla="*/ 19 w 59"/>
                <a:gd name="T29" fmla="*/ 25 h 58"/>
                <a:gd name="T30" fmla="*/ 26 w 59"/>
                <a:gd name="T31" fmla="*/ 28 h 58"/>
                <a:gd name="T32" fmla="*/ 27 w 59"/>
                <a:gd name="T33" fmla="*/ 29 h 58"/>
                <a:gd name="T34" fmla="*/ 29 w 59"/>
                <a:gd name="T35" fmla="*/ 26 h 58"/>
                <a:gd name="T36" fmla="*/ 26 w 59"/>
                <a:gd name="T37" fmla="*/ 18 h 58"/>
                <a:gd name="T38" fmla="*/ 29 w 59"/>
                <a:gd name="T39" fmla="*/ 11 h 58"/>
                <a:gd name="T40" fmla="*/ 37 w 59"/>
                <a:gd name="T41" fmla="*/ 3 h 58"/>
                <a:gd name="T42" fmla="*/ 52 w 59"/>
                <a:gd name="T43" fmla="*/ 3 h 58"/>
                <a:gd name="T44" fmla="*/ 53 w 59"/>
                <a:gd name="T45" fmla="*/ 10 h 58"/>
                <a:gd name="T46" fmla="*/ 49 w 59"/>
                <a:gd name="T47" fmla="*/ 6 h 58"/>
                <a:gd name="T48" fmla="*/ 45 w 59"/>
                <a:gd name="T49" fmla="*/ 4 h 58"/>
                <a:gd name="T50" fmla="*/ 40 w 59"/>
                <a:gd name="T51" fmla="*/ 6 h 58"/>
                <a:gd name="T52" fmla="*/ 30 w 59"/>
                <a:gd name="T53" fmla="*/ 18 h 58"/>
                <a:gd name="T54" fmla="*/ 32 w 59"/>
                <a:gd name="T55" fmla="*/ 23 h 58"/>
                <a:gd name="T56" fmla="*/ 33 w 59"/>
                <a:gd name="T57" fmla="*/ 23 h 58"/>
                <a:gd name="T58" fmla="*/ 40 w 59"/>
                <a:gd name="T59" fmla="*/ 19 h 58"/>
                <a:gd name="T60" fmla="*/ 36 w 59"/>
                <a:gd name="T61" fmla="*/ 26 h 58"/>
                <a:gd name="T62" fmla="*/ 36 w 59"/>
                <a:gd name="T63" fmla="*/ 26 h 58"/>
                <a:gd name="T64" fmla="*/ 44 w 59"/>
                <a:gd name="T65" fmla="*/ 26 h 58"/>
                <a:gd name="T66" fmla="*/ 53 w 59"/>
                <a:gd name="T67" fmla="*/ 18 h 58"/>
                <a:gd name="T68" fmla="*/ 54 w 59"/>
                <a:gd name="T69" fmla="*/ 14 h 58"/>
                <a:gd name="T70" fmla="*/ 53 w 59"/>
                <a:gd name="T71" fmla="*/ 10 h 58"/>
                <a:gd name="T72" fmla="*/ 27 w 59"/>
                <a:gd name="T73" fmla="*/ 35 h 58"/>
                <a:gd name="T74" fmla="*/ 23 w 59"/>
                <a:gd name="T75" fmla="*/ 39 h 58"/>
                <a:gd name="T76" fmla="*/ 19 w 59"/>
                <a:gd name="T77" fmla="*/ 36 h 58"/>
                <a:gd name="T78" fmla="*/ 23 w 59"/>
                <a:gd name="T79" fmla="*/ 32 h 58"/>
                <a:gd name="T80" fmla="*/ 23 w 59"/>
                <a:gd name="T81" fmla="*/ 32 h 58"/>
                <a:gd name="T82" fmla="*/ 15 w 59"/>
                <a:gd name="T83" fmla="*/ 32 h 58"/>
                <a:gd name="T84" fmla="*/ 7 w 59"/>
                <a:gd name="T85" fmla="*/ 40 h 58"/>
                <a:gd name="T86" fmla="*/ 5 w 59"/>
                <a:gd name="T87" fmla="*/ 44 h 58"/>
                <a:gd name="T88" fmla="*/ 10 w 59"/>
                <a:gd name="T89" fmla="*/ 52 h 58"/>
                <a:gd name="T90" fmla="*/ 19 w 59"/>
                <a:gd name="T91" fmla="*/ 52 h 58"/>
                <a:gd name="T92" fmla="*/ 27 w 59"/>
                <a:gd name="T93" fmla="*/ 44 h 58"/>
                <a:gd name="T94" fmla="*/ 29 w 59"/>
                <a:gd name="T9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8">
                  <a:moveTo>
                    <a:pt x="52" y="3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9" y="11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7"/>
                    <a:pt x="58" y="19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5" y="32"/>
                    <a:pt x="43" y="33"/>
                    <a:pt x="40" y="33"/>
                  </a:cubicBezTo>
                  <a:cubicBezTo>
                    <a:pt x="38" y="33"/>
                    <a:pt x="35" y="32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2" y="34"/>
                    <a:pt x="33" y="37"/>
                    <a:pt x="33" y="40"/>
                  </a:cubicBezTo>
                  <a:cubicBezTo>
                    <a:pt x="33" y="42"/>
                    <a:pt x="32" y="45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57"/>
                    <a:pt x="17" y="58"/>
                    <a:pt x="15" y="58"/>
                  </a:cubicBezTo>
                  <a:cubicBezTo>
                    <a:pt x="12" y="58"/>
                    <a:pt x="9" y="57"/>
                    <a:pt x="7" y="5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49"/>
                    <a:pt x="0" y="47"/>
                    <a:pt x="0" y="44"/>
                  </a:cubicBezTo>
                  <a:cubicBezTo>
                    <a:pt x="0" y="41"/>
                    <a:pt x="1" y="39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26"/>
                    <a:pt x="16" y="25"/>
                    <a:pt x="19" y="25"/>
                  </a:cubicBezTo>
                  <a:cubicBezTo>
                    <a:pt x="22" y="25"/>
                    <a:pt x="24" y="26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4"/>
                    <a:pt x="26" y="21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6"/>
                    <a:pt x="27" y="13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42" y="0"/>
                    <a:pt x="45" y="0"/>
                  </a:cubicBezTo>
                  <a:cubicBezTo>
                    <a:pt x="47" y="0"/>
                    <a:pt x="50" y="1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lose/>
                  <a:moveTo>
                    <a:pt x="53" y="10"/>
                  </a:moveTo>
                  <a:cubicBezTo>
                    <a:pt x="53" y="10"/>
                    <a:pt x="53" y="10"/>
                    <a:pt x="53" y="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5"/>
                    <a:pt x="46" y="4"/>
                    <a:pt x="45" y="4"/>
                  </a:cubicBezTo>
                  <a:cubicBezTo>
                    <a:pt x="43" y="4"/>
                    <a:pt x="42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5"/>
                    <a:pt x="30" y="17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20"/>
                    <a:pt x="31" y="21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9" y="18"/>
                    <a:pt x="40" y="19"/>
                  </a:cubicBezTo>
                  <a:cubicBezTo>
                    <a:pt x="40" y="20"/>
                    <a:pt x="40" y="21"/>
                    <a:pt x="40" y="22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7"/>
                    <a:pt x="39" y="28"/>
                    <a:pt x="40" y="28"/>
                  </a:cubicBezTo>
                  <a:cubicBezTo>
                    <a:pt x="42" y="28"/>
                    <a:pt x="43" y="27"/>
                    <a:pt x="44" y="2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7"/>
                    <a:pt x="54" y="15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2"/>
                    <a:pt x="54" y="11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lose/>
                  <a:moveTo>
                    <a:pt x="27" y="35"/>
                  </a:move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40"/>
                    <a:pt x="20" y="40"/>
                    <a:pt x="19" y="39"/>
                  </a:cubicBezTo>
                  <a:cubicBezTo>
                    <a:pt x="19" y="38"/>
                    <a:pt x="19" y="37"/>
                    <a:pt x="19" y="3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0" y="30"/>
                    <a:pt x="19" y="30"/>
                  </a:cubicBezTo>
                  <a:cubicBezTo>
                    <a:pt x="17" y="30"/>
                    <a:pt x="16" y="30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5" y="41"/>
                    <a:pt x="5" y="42"/>
                    <a:pt x="5" y="44"/>
                  </a:cubicBezTo>
                  <a:cubicBezTo>
                    <a:pt x="5" y="45"/>
                    <a:pt x="5" y="47"/>
                    <a:pt x="7" y="48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2" y="53"/>
                    <a:pt x="13" y="54"/>
                    <a:pt x="15" y="54"/>
                  </a:cubicBezTo>
                  <a:cubicBezTo>
                    <a:pt x="16" y="54"/>
                    <a:pt x="18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3"/>
                    <a:pt x="29" y="41"/>
                    <a:pt x="29" y="40"/>
                  </a:cubicBezTo>
                  <a:cubicBezTo>
                    <a:pt x="29" y="38"/>
                    <a:pt x="28" y="37"/>
                    <a:pt x="27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0" name="Freeform 74"/>
            <p:cNvSpPr>
              <a:spLocks noEditPoints="1"/>
            </p:cNvSpPr>
            <p:nvPr/>
          </p:nvSpPr>
          <p:spPr bwMode="auto">
            <a:xfrm>
              <a:off x="5178426" y="1531144"/>
              <a:ext cx="346075" cy="349250"/>
            </a:xfrm>
            <a:custGeom>
              <a:avLst/>
              <a:gdLst>
                <a:gd name="T0" fmla="*/ 76 w 92"/>
                <a:gd name="T1" fmla="*/ 1 h 93"/>
                <a:gd name="T2" fmla="*/ 80 w 92"/>
                <a:gd name="T3" fmla="*/ 2 h 93"/>
                <a:gd name="T4" fmla="*/ 80 w 92"/>
                <a:gd name="T5" fmla="*/ 2 h 93"/>
                <a:gd name="T6" fmla="*/ 91 w 92"/>
                <a:gd name="T7" fmla="*/ 13 h 93"/>
                <a:gd name="T8" fmla="*/ 91 w 92"/>
                <a:gd name="T9" fmla="*/ 13 h 93"/>
                <a:gd name="T10" fmla="*/ 92 w 92"/>
                <a:gd name="T11" fmla="*/ 16 h 93"/>
                <a:gd name="T12" fmla="*/ 78 w 92"/>
                <a:gd name="T13" fmla="*/ 29 h 93"/>
                <a:gd name="T14" fmla="*/ 68 w 92"/>
                <a:gd name="T15" fmla="*/ 30 h 93"/>
                <a:gd name="T16" fmla="*/ 65 w 92"/>
                <a:gd name="T17" fmla="*/ 68 h 93"/>
                <a:gd name="T18" fmla="*/ 45 w 92"/>
                <a:gd name="T19" fmla="*/ 76 h 93"/>
                <a:gd name="T20" fmla="*/ 17 w 92"/>
                <a:gd name="T21" fmla="*/ 48 h 93"/>
                <a:gd name="T22" fmla="*/ 45 w 92"/>
                <a:gd name="T23" fmla="*/ 19 h 93"/>
                <a:gd name="T24" fmla="*/ 66 w 92"/>
                <a:gd name="T25" fmla="*/ 22 h 93"/>
                <a:gd name="T26" fmla="*/ 65 w 92"/>
                <a:gd name="T27" fmla="*/ 13 h 93"/>
                <a:gd name="T28" fmla="*/ 82 w 92"/>
                <a:gd name="T29" fmla="*/ 37 h 93"/>
                <a:gd name="T30" fmla="*/ 89 w 92"/>
                <a:gd name="T31" fmla="*/ 34 h 93"/>
                <a:gd name="T32" fmla="*/ 91 w 92"/>
                <a:gd name="T33" fmla="*/ 48 h 93"/>
                <a:gd name="T34" fmla="*/ 45 w 92"/>
                <a:gd name="T35" fmla="*/ 93 h 93"/>
                <a:gd name="T36" fmla="*/ 0 w 92"/>
                <a:gd name="T37" fmla="*/ 48 h 93"/>
                <a:gd name="T38" fmla="*/ 45 w 92"/>
                <a:gd name="T39" fmla="*/ 2 h 93"/>
                <a:gd name="T40" fmla="*/ 58 w 92"/>
                <a:gd name="T41" fmla="*/ 4 h 93"/>
                <a:gd name="T42" fmla="*/ 56 w 92"/>
                <a:gd name="T43" fmla="*/ 11 h 93"/>
                <a:gd name="T44" fmla="*/ 45 w 92"/>
                <a:gd name="T45" fmla="*/ 9 h 93"/>
                <a:gd name="T46" fmla="*/ 7 w 92"/>
                <a:gd name="T47" fmla="*/ 48 h 93"/>
                <a:gd name="T48" fmla="*/ 45 w 92"/>
                <a:gd name="T49" fmla="*/ 86 h 93"/>
                <a:gd name="T50" fmla="*/ 83 w 92"/>
                <a:gd name="T51" fmla="*/ 48 h 93"/>
                <a:gd name="T52" fmla="*/ 82 w 92"/>
                <a:gd name="T53" fmla="*/ 37 h 93"/>
                <a:gd name="T54" fmla="*/ 45 w 92"/>
                <a:gd name="T55" fmla="*/ 35 h 93"/>
                <a:gd name="T56" fmla="*/ 59 w 92"/>
                <a:gd name="T57" fmla="*/ 28 h 93"/>
                <a:gd name="T58" fmla="*/ 28 w 92"/>
                <a:gd name="T59" fmla="*/ 31 h 93"/>
                <a:gd name="T60" fmla="*/ 28 w 92"/>
                <a:gd name="T61" fmla="*/ 31 h 93"/>
                <a:gd name="T62" fmla="*/ 28 w 92"/>
                <a:gd name="T63" fmla="*/ 65 h 93"/>
                <a:gd name="T64" fmla="*/ 62 w 92"/>
                <a:gd name="T65" fmla="*/ 65 h 93"/>
                <a:gd name="T66" fmla="*/ 69 w 92"/>
                <a:gd name="T67" fmla="*/ 48 h 93"/>
                <a:gd name="T68" fmla="*/ 57 w 92"/>
                <a:gd name="T69" fmla="*/ 41 h 93"/>
                <a:gd name="T70" fmla="*/ 54 w 92"/>
                <a:gd name="T71" fmla="*/ 57 h 93"/>
                <a:gd name="T72" fmla="*/ 45 w 92"/>
                <a:gd name="T73" fmla="*/ 61 h 93"/>
                <a:gd name="T74" fmla="*/ 36 w 92"/>
                <a:gd name="T75" fmla="*/ 57 h 93"/>
                <a:gd name="T76" fmla="*/ 36 w 92"/>
                <a:gd name="T77" fmla="*/ 38 h 93"/>
                <a:gd name="T78" fmla="*/ 45 w 92"/>
                <a:gd name="T79" fmla="*/ 35 h 93"/>
                <a:gd name="T80" fmla="*/ 48 w 92"/>
                <a:gd name="T81" fmla="*/ 39 h 93"/>
                <a:gd name="T82" fmla="*/ 39 w 92"/>
                <a:gd name="T83" fmla="*/ 42 h 93"/>
                <a:gd name="T84" fmla="*/ 36 w 92"/>
                <a:gd name="T85" fmla="*/ 48 h 93"/>
                <a:gd name="T86" fmla="*/ 45 w 92"/>
                <a:gd name="T87" fmla="*/ 56 h 93"/>
                <a:gd name="T88" fmla="*/ 51 w 92"/>
                <a:gd name="T89" fmla="*/ 54 h 93"/>
                <a:gd name="T90" fmla="*/ 53 w 92"/>
                <a:gd name="T91" fmla="*/ 45 h 93"/>
                <a:gd name="T92" fmla="*/ 43 w 92"/>
                <a:gd name="T93" fmla="*/ 50 h 93"/>
                <a:gd name="T94" fmla="*/ 48 w 92"/>
                <a:gd name="T95" fmla="*/ 39 h 93"/>
                <a:gd name="T96" fmla="*/ 77 w 92"/>
                <a:gd name="T97" fmla="*/ 7 h 93"/>
                <a:gd name="T98" fmla="*/ 70 w 92"/>
                <a:gd name="T99" fmla="*/ 20 h 93"/>
                <a:gd name="T100" fmla="*/ 77 w 92"/>
                <a:gd name="T101" fmla="*/ 7 h 93"/>
                <a:gd name="T102" fmla="*/ 81 w 92"/>
                <a:gd name="T103" fmla="*/ 15 h 93"/>
                <a:gd name="T104" fmla="*/ 78 w 92"/>
                <a:gd name="T105" fmla="*/ 24 h 93"/>
                <a:gd name="T106" fmla="*/ 81 w 92"/>
                <a:gd name="T107" fmla="*/ 1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" h="93">
                  <a:moveTo>
                    <a:pt x="65" y="13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7" y="0"/>
                    <a:pt x="79" y="0"/>
                    <a:pt x="80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2" y="13"/>
                  </a:cubicBezTo>
                  <a:cubicBezTo>
                    <a:pt x="92" y="14"/>
                    <a:pt x="92" y="15"/>
                    <a:pt x="92" y="16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29"/>
                    <a:pt x="78" y="29"/>
                    <a:pt x="78" y="29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1" y="35"/>
                    <a:pt x="73" y="41"/>
                    <a:pt x="73" y="48"/>
                  </a:cubicBezTo>
                  <a:cubicBezTo>
                    <a:pt x="73" y="55"/>
                    <a:pt x="70" y="63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0" y="73"/>
                    <a:pt x="53" y="76"/>
                    <a:pt x="45" y="76"/>
                  </a:cubicBezTo>
                  <a:cubicBezTo>
                    <a:pt x="37" y="76"/>
                    <a:pt x="30" y="73"/>
                    <a:pt x="25" y="68"/>
                  </a:cubicBezTo>
                  <a:cubicBezTo>
                    <a:pt x="20" y="63"/>
                    <a:pt x="17" y="55"/>
                    <a:pt x="17" y="48"/>
                  </a:cubicBezTo>
                  <a:cubicBezTo>
                    <a:pt x="17" y="40"/>
                    <a:pt x="20" y="33"/>
                    <a:pt x="25" y="28"/>
                  </a:cubicBezTo>
                  <a:cubicBezTo>
                    <a:pt x="30" y="23"/>
                    <a:pt x="37" y="19"/>
                    <a:pt x="45" y="19"/>
                  </a:cubicBezTo>
                  <a:cubicBezTo>
                    <a:pt x="52" y="19"/>
                    <a:pt x="58" y="22"/>
                    <a:pt x="62" y="2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5" y="13"/>
                  </a:cubicBezTo>
                  <a:close/>
                  <a:moveTo>
                    <a:pt x="82" y="37"/>
                  </a:moveTo>
                  <a:cubicBezTo>
                    <a:pt x="82" y="37"/>
                    <a:pt x="82" y="37"/>
                    <a:pt x="82" y="37"/>
                  </a:cubicBezTo>
                  <a:cubicBezTo>
                    <a:pt x="81" y="35"/>
                    <a:pt x="82" y="33"/>
                    <a:pt x="84" y="32"/>
                  </a:cubicBezTo>
                  <a:cubicBezTo>
                    <a:pt x="86" y="31"/>
                    <a:pt x="88" y="33"/>
                    <a:pt x="89" y="34"/>
                  </a:cubicBezTo>
                  <a:cubicBezTo>
                    <a:pt x="89" y="37"/>
                    <a:pt x="90" y="39"/>
                    <a:pt x="90" y="41"/>
                  </a:cubicBezTo>
                  <a:cubicBezTo>
                    <a:pt x="91" y="43"/>
                    <a:pt x="91" y="45"/>
                    <a:pt x="91" y="48"/>
                  </a:cubicBezTo>
                  <a:cubicBezTo>
                    <a:pt x="91" y="60"/>
                    <a:pt x="86" y="72"/>
                    <a:pt x="77" y="80"/>
                  </a:cubicBezTo>
                  <a:cubicBezTo>
                    <a:pt x="69" y="88"/>
                    <a:pt x="58" y="93"/>
                    <a:pt x="45" y="93"/>
                  </a:cubicBezTo>
                  <a:cubicBezTo>
                    <a:pt x="33" y="93"/>
                    <a:pt x="21" y="88"/>
                    <a:pt x="13" y="80"/>
                  </a:cubicBezTo>
                  <a:cubicBezTo>
                    <a:pt x="5" y="72"/>
                    <a:pt x="0" y="60"/>
                    <a:pt x="0" y="48"/>
                  </a:cubicBezTo>
                  <a:cubicBezTo>
                    <a:pt x="0" y="35"/>
                    <a:pt x="5" y="24"/>
                    <a:pt x="13" y="15"/>
                  </a:cubicBezTo>
                  <a:cubicBezTo>
                    <a:pt x="21" y="7"/>
                    <a:pt x="33" y="2"/>
                    <a:pt x="45" y="2"/>
                  </a:cubicBezTo>
                  <a:cubicBezTo>
                    <a:pt x="47" y="2"/>
                    <a:pt x="50" y="2"/>
                    <a:pt x="52" y="3"/>
                  </a:cubicBezTo>
                  <a:cubicBezTo>
                    <a:pt x="54" y="3"/>
                    <a:pt x="56" y="3"/>
                    <a:pt x="58" y="4"/>
                  </a:cubicBezTo>
                  <a:cubicBezTo>
                    <a:pt x="60" y="5"/>
                    <a:pt x="61" y="7"/>
                    <a:pt x="61" y="9"/>
                  </a:cubicBezTo>
                  <a:cubicBezTo>
                    <a:pt x="60" y="10"/>
                    <a:pt x="58" y="12"/>
                    <a:pt x="56" y="11"/>
                  </a:cubicBezTo>
                  <a:cubicBezTo>
                    <a:pt x="54" y="10"/>
                    <a:pt x="53" y="10"/>
                    <a:pt x="51" y="10"/>
                  </a:cubicBezTo>
                  <a:cubicBezTo>
                    <a:pt x="49" y="9"/>
                    <a:pt x="47" y="9"/>
                    <a:pt x="45" y="9"/>
                  </a:cubicBezTo>
                  <a:cubicBezTo>
                    <a:pt x="35" y="9"/>
                    <a:pt x="25" y="14"/>
                    <a:pt x="18" y="21"/>
                  </a:cubicBezTo>
                  <a:cubicBezTo>
                    <a:pt x="11" y="27"/>
                    <a:pt x="7" y="37"/>
                    <a:pt x="7" y="48"/>
                  </a:cubicBezTo>
                  <a:cubicBezTo>
                    <a:pt x="7" y="58"/>
                    <a:pt x="11" y="68"/>
                    <a:pt x="18" y="75"/>
                  </a:cubicBezTo>
                  <a:cubicBezTo>
                    <a:pt x="25" y="82"/>
                    <a:pt x="35" y="86"/>
                    <a:pt x="45" y="86"/>
                  </a:cubicBezTo>
                  <a:cubicBezTo>
                    <a:pt x="56" y="86"/>
                    <a:pt x="65" y="82"/>
                    <a:pt x="72" y="75"/>
                  </a:cubicBezTo>
                  <a:cubicBezTo>
                    <a:pt x="79" y="68"/>
                    <a:pt x="83" y="58"/>
                    <a:pt x="83" y="48"/>
                  </a:cubicBezTo>
                  <a:cubicBezTo>
                    <a:pt x="83" y="46"/>
                    <a:pt x="83" y="44"/>
                    <a:pt x="83" y="42"/>
                  </a:cubicBezTo>
                  <a:cubicBezTo>
                    <a:pt x="83" y="40"/>
                    <a:pt x="82" y="38"/>
                    <a:pt x="82" y="37"/>
                  </a:cubicBezTo>
                  <a:close/>
                  <a:moveTo>
                    <a:pt x="45" y="35"/>
                  </a:move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50" y="35"/>
                    <a:pt x="51" y="36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5" y="25"/>
                    <a:pt x="50" y="24"/>
                    <a:pt x="45" y="24"/>
                  </a:cubicBezTo>
                  <a:cubicBezTo>
                    <a:pt x="39" y="24"/>
                    <a:pt x="33" y="26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4" y="35"/>
                    <a:pt x="21" y="41"/>
                    <a:pt x="21" y="48"/>
                  </a:cubicBezTo>
                  <a:cubicBezTo>
                    <a:pt x="21" y="54"/>
                    <a:pt x="24" y="60"/>
                    <a:pt x="28" y="65"/>
                  </a:cubicBezTo>
                  <a:cubicBezTo>
                    <a:pt x="33" y="69"/>
                    <a:pt x="39" y="72"/>
                    <a:pt x="45" y="72"/>
                  </a:cubicBezTo>
                  <a:cubicBezTo>
                    <a:pt x="52" y="72"/>
                    <a:pt x="58" y="69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6" y="60"/>
                    <a:pt x="69" y="54"/>
                    <a:pt x="69" y="48"/>
                  </a:cubicBezTo>
                  <a:cubicBezTo>
                    <a:pt x="69" y="42"/>
                    <a:pt x="67" y="37"/>
                    <a:pt x="65" y="33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3"/>
                    <a:pt x="58" y="45"/>
                    <a:pt x="58" y="48"/>
                  </a:cubicBezTo>
                  <a:cubicBezTo>
                    <a:pt x="58" y="51"/>
                    <a:pt x="57" y="54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2" y="59"/>
                    <a:pt x="49" y="61"/>
                    <a:pt x="45" y="61"/>
                  </a:cubicBezTo>
                  <a:cubicBezTo>
                    <a:pt x="42" y="61"/>
                    <a:pt x="38" y="5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4" y="54"/>
                    <a:pt x="32" y="51"/>
                    <a:pt x="32" y="48"/>
                  </a:cubicBezTo>
                  <a:cubicBezTo>
                    <a:pt x="32" y="44"/>
                    <a:pt x="34" y="41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6"/>
                    <a:pt x="42" y="35"/>
                    <a:pt x="45" y="35"/>
                  </a:cubicBezTo>
                  <a:close/>
                  <a:moveTo>
                    <a:pt x="48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6" y="39"/>
                    <a:pt x="45" y="39"/>
                  </a:cubicBezTo>
                  <a:cubicBezTo>
                    <a:pt x="43" y="39"/>
                    <a:pt x="41" y="40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3"/>
                    <a:pt x="36" y="45"/>
                    <a:pt x="36" y="48"/>
                  </a:cubicBezTo>
                  <a:cubicBezTo>
                    <a:pt x="36" y="50"/>
                    <a:pt x="37" y="52"/>
                    <a:pt x="39" y="54"/>
                  </a:cubicBezTo>
                  <a:cubicBezTo>
                    <a:pt x="41" y="55"/>
                    <a:pt x="43" y="56"/>
                    <a:pt x="45" y="56"/>
                  </a:cubicBezTo>
                  <a:cubicBezTo>
                    <a:pt x="48" y="56"/>
                    <a:pt x="50" y="55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3" y="52"/>
                    <a:pt x="54" y="50"/>
                    <a:pt x="54" y="48"/>
                  </a:cubicBezTo>
                  <a:cubicBezTo>
                    <a:pt x="54" y="47"/>
                    <a:pt x="54" y="46"/>
                    <a:pt x="53" y="4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6" y="52"/>
                    <a:pt x="44" y="52"/>
                    <a:pt x="43" y="50"/>
                  </a:cubicBezTo>
                  <a:cubicBezTo>
                    <a:pt x="41" y="49"/>
                    <a:pt x="41" y="46"/>
                    <a:pt x="43" y="45"/>
                  </a:cubicBezTo>
                  <a:cubicBezTo>
                    <a:pt x="48" y="39"/>
                    <a:pt x="48" y="39"/>
                    <a:pt x="48" y="39"/>
                  </a:cubicBezTo>
                  <a:close/>
                  <a:moveTo>
                    <a:pt x="77" y="7"/>
                  </a:moveTo>
                  <a:cubicBezTo>
                    <a:pt x="77" y="7"/>
                    <a:pt x="77" y="7"/>
                    <a:pt x="77" y="7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7"/>
                    <a:pt x="77" y="7"/>
                    <a:pt x="77" y="7"/>
                  </a:cubicBezTo>
                  <a:close/>
                  <a:moveTo>
                    <a:pt x="81" y="15"/>
                  </a:moveTo>
                  <a:cubicBezTo>
                    <a:pt x="81" y="15"/>
                    <a:pt x="81" y="15"/>
                    <a:pt x="81" y="15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1" y="15"/>
                    <a:pt x="81" y="15"/>
                    <a:pt x="81" y="15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1" name="Freeform 75"/>
            <p:cNvSpPr>
              <a:spLocks noEditPoints="1"/>
            </p:cNvSpPr>
            <p:nvPr/>
          </p:nvSpPr>
          <p:spPr bwMode="auto">
            <a:xfrm>
              <a:off x="5202239" y="2477294"/>
              <a:ext cx="204787" cy="209550"/>
            </a:xfrm>
            <a:custGeom>
              <a:avLst/>
              <a:gdLst>
                <a:gd name="T0" fmla="*/ 26 w 55"/>
                <a:gd name="T1" fmla="*/ 39 h 56"/>
                <a:gd name="T2" fmla="*/ 25 w 55"/>
                <a:gd name="T3" fmla="*/ 37 h 56"/>
                <a:gd name="T4" fmla="*/ 22 w 55"/>
                <a:gd name="T5" fmla="*/ 37 h 56"/>
                <a:gd name="T6" fmla="*/ 25 w 55"/>
                <a:gd name="T7" fmla="*/ 52 h 56"/>
                <a:gd name="T8" fmla="*/ 17 w 55"/>
                <a:gd name="T9" fmla="*/ 55 h 56"/>
                <a:gd name="T10" fmla="*/ 8 w 55"/>
                <a:gd name="T11" fmla="*/ 37 h 56"/>
                <a:gd name="T12" fmla="*/ 0 w 55"/>
                <a:gd name="T13" fmla="*/ 26 h 56"/>
                <a:gd name="T14" fmla="*/ 3 w 55"/>
                <a:gd name="T15" fmla="*/ 18 h 56"/>
                <a:gd name="T16" fmla="*/ 11 w 55"/>
                <a:gd name="T17" fmla="*/ 15 h 56"/>
                <a:gd name="T18" fmla="*/ 25 w 55"/>
                <a:gd name="T19" fmla="*/ 15 h 56"/>
                <a:gd name="T20" fmla="*/ 44 w 55"/>
                <a:gd name="T21" fmla="*/ 1 h 56"/>
                <a:gd name="T22" fmla="*/ 48 w 55"/>
                <a:gd name="T23" fmla="*/ 2 h 56"/>
                <a:gd name="T24" fmla="*/ 48 w 55"/>
                <a:gd name="T25" fmla="*/ 18 h 56"/>
                <a:gd name="T26" fmla="*/ 52 w 55"/>
                <a:gd name="T27" fmla="*/ 20 h 56"/>
                <a:gd name="T28" fmla="*/ 52 w 55"/>
                <a:gd name="T29" fmla="*/ 32 h 56"/>
                <a:gd name="T30" fmla="*/ 48 w 55"/>
                <a:gd name="T31" fmla="*/ 50 h 56"/>
                <a:gd name="T32" fmla="*/ 44 w 55"/>
                <a:gd name="T33" fmla="*/ 52 h 56"/>
                <a:gd name="T34" fmla="*/ 27 w 55"/>
                <a:gd name="T35" fmla="*/ 33 h 56"/>
                <a:gd name="T36" fmla="*/ 11 w 55"/>
                <a:gd name="T37" fmla="*/ 19 h 56"/>
                <a:gd name="T38" fmla="*/ 4 w 55"/>
                <a:gd name="T39" fmla="*/ 26 h 56"/>
                <a:gd name="T40" fmla="*/ 10 w 55"/>
                <a:gd name="T41" fmla="*/ 33 h 56"/>
                <a:gd name="T42" fmla="*/ 18 w 55"/>
                <a:gd name="T43" fmla="*/ 50 h 56"/>
                <a:gd name="T44" fmla="*/ 22 w 55"/>
                <a:gd name="T45" fmla="*/ 49 h 56"/>
                <a:gd name="T46" fmla="*/ 17 w 55"/>
                <a:gd name="T47" fmla="*/ 35 h 56"/>
                <a:gd name="T48" fmla="*/ 27 w 55"/>
                <a:gd name="T49" fmla="*/ 33 h 56"/>
                <a:gd name="T50" fmla="*/ 29 w 55"/>
                <a:gd name="T51" fmla="*/ 17 h 56"/>
                <a:gd name="T52" fmla="*/ 29 w 55"/>
                <a:gd name="T53" fmla="*/ 35 h 56"/>
                <a:gd name="T54" fmla="*/ 29 w 55"/>
                <a:gd name="T55" fmla="*/ 35 h 56"/>
                <a:gd name="T56" fmla="*/ 43 w 55"/>
                <a:gd name="T57" fmla="*/ 46 h 56"/>
                <a:gd name="T58" fmla="*/ 29 w 55"/>
                <a:gd name="T59" fmla="*/ 16 h 56"/>
                <a:gd name="T60" fmla="*/ 29 w 55"/>
                <a:gd name="T61" fmla="*/ 17 h 56"/>
                <a:gd name="T62" fmla="*/ 48 w 55"/>
                <a:gd name="T63" fmla="*/ 20 h 56"/>
                <a:gd name="T64" fmla="*/ 48 w 55"/>
                <a:gd name="T65" fmla="*/ 32 h 56"/>
                <a:gd name="T66" fmla="*/ 52 w 55"/>
                <a:gd name="T67" fmla="*/ 26 h 56"/>
                <a:gd name="T68" fmla="*/ 50 w 55"/>
                <a:gd name="T69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" h="56">
                  <a:moveTo>
                    <a:pt x="44" y="52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5" y="39"/>
                    <a:pt x="25" y="38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7" y="52"/>
                    <a:pt x="25" y="5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6"/>
                    <a:pt x="15" y="55"/>
                    <a:pt x="14" y="5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6"/>
                    <a:pt x="4" y="35"/>
                    <a:pt x="3" y="34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23"/>
                    <a:pt x="1" y="20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6"/>
                    <a:pt x="8" y="15"/>
                    <a:pt x="11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3"/>
                    <a:pt x="26" y="13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8"/>
                    <a:pt x="51" y="19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4" y="21"/>
                    <a:pt x="55" y="24"/>
                    <a:pt x="55" y="26"/>
                  </a:cubicBezTo>
                  <a:cubicBezTo>
                    <a:pt x="55" y="29"/>
                    <a:pt x="54" y="31"/>
                    <a:pt x="52" y="32"/>
                  </a:cubicBezTo>
                  <a:cubicBezTo>
                    <a:pt x="51" y="34"/>
                    <a:pt x="49" y="34"/>
                    <a:pt x="48" y="3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1"/>
                    <a:pt x="47" y="52"/>
                    <a:pt x="46" y="52"/>
                  </a:cubicBezTo>
                  <a:cubicBezTo>
                    <a:pt x="45" y="52"/>
                    <a:pt x="45" y="52"/>
                    <a:pt x="44" y="52"/>
                  </a:cubicBezTo>
                  <a:close/>
                  <a:moveTo>
                    <a:pt x="2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7" y="20"/>
                    <a:pt x="6" y="21"/>
                  </a:cubicBezTo>
                  <a:cubicBezTo>
                    <a:pt x="5" y="23"/>
                    <a:pt x="4" y="24"/>
                    <a:pt x="4" y="26"/>
                  </a:cubicBezTo>
                  <a:cubicBezTo>
                    <a:pt x="4" y="28"/>
                    <a:pt x="5" y="29"/>
                    <a:pt x="6" y="31"/>
                  </a:cubicBezTo>
                  <a:cubicBezTo>
                    <a:pt x="7" y="32"/>
                    <a:pt x="9" y="33"/>
                    <a:pt x="10" y="33"/>
                  </a:cubicBezTo>
                  <a:cubicBezTo>
                    <a:pt x="11" y="33"/>
                    <a:pt x="12" y="34"/>
                    <a:pt x="12" y="34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5"/>
                    <a:pt x="17" y="35"/>
                  </a:cubicBezTo>
                  <a:cubicBezTo>
                    <a:pt x="17" y="34"/>
                    <a:pt x="18" y="33"/>
                    <a:pt x="19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  <a:moveTo>
                    <a:pt x="29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lose/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2"/>
                    <a:pt x="49" y="31"/>
                    <a:pt x="50" y="31"/>
                  </a:cubicBezTo>
                  <a:cubicBezTo>
                    <a:pt x="51" y="29"/>
                    <a:pt x="52" y="28"/>
                    <a:pt x="52" y="26"/>
                  </a:cubicBezTo>
                  <a:cubicBezTo>
                    <a:pt x="52" y="24"/>
                    <a:pt x="51" y="23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1"/>
                    <a:pt x="49" y="21"/>
                    <a:pt x="48" y="20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2" name="Freeform 76"/>
            <p:cNvSpPr>
              <a:spLocks noEditPoints="1"/>
            </p:cNvSpPr>
            <p:nvPr/>
          </p:nvSpPr>
          <p:spPr bwMode="auto">
            <a:xfrm>
              <a:off x="5613400" y="2986882"/>
              <a:ext cx="241300" cy="247650"/>
            </a:xfrm>
            <a:custGeom>
              <a:avLst/>
              <a:gdLst>
                <a:gd name="T0" fmla="*/ 42 w 64"/>
                <a:gd name="T1" fmla="*/ 61 h 66"/>
                <a:gd name="T2" fmla="*/ 32 w 64"/>
                <a:gd name="T3" fmla="*/ 66 h 66"/>
                <a:gd name="T4" fmla="*/ 22 w 64"/>
                <a:gd name="T5" fmla="*/ 61 h 66"/>
                <a:gd name="T6" fmla="*/ 17 w 64"/>
                <a:gd name="T7" fmla="*/ 48 h 66"/>
                <a:gd name="T8" fmla="*/ 32 w 64"/>
                <a:gd name="T9" fmla="*/ 10 h 66"/>
                <a:gd name="T10" fmla="*/ 47 w 64"/>
                <a:gd name="T11" fmla="*/ 48 h 66"/>
                <a:gd name="T12" fmla="*/ 32 w 64"/>
                <a:gd name="T13" fmla="*/ 30 h 66"/>
                <a:gd name="T14" fmla="*/ 39 w 64"/>
                <a:gd name="T15" fmla="*/ 29 h 66"/>
                <a:gd name="T16" fmla="*/ 40 w 64"/>
                <a:gd name="T17" fmla="*/ 33 h 66"/>
                <a:gd name="T18" fmla="*/ 35 w 64"/>
                <a:gd name="T19" fmla="*/ 32 h 66"/>
                <a:gd name="T20" fmla="*/ 29 w 64"/>
                <a:gd name="T21" fmla="*/ 32 h 66"/>
                <a:gd name="T22" fmla="*/ 24 w 64"/>
                <a:gd name="T23" fmla="*/ 33 h 66"/>
                <a:gd name="T24" fmla="*/ 25 w 64"/>
                <a:gd name="T25" fmla="*/ 29 h 66"/>
                <a:gd name="T26" fmla="*/ 32 w 64"/>
                <a:gd name="T27" fmla="*/ 30 h 66"/>
                <a:gd name="T28" fmla="*/ 32 w 64"/>
                <a:gd name="T29" fmla="*/ 8 h 66"/>
                <a:gd name="T30" fmla="*/ 32 w 64"/>
                <a:gd name="T31" fmla="*/ 0 h 66"/>
                <a:gd name="T32" fmla="*/ 46 w 64"/>
                <a:gd name="T33" fmla="*/ 11 h 66"/>
                <a:gd name="T34" fmla="*/ 43 w 64"/>
                <a:gd name="T35" fmla="*/ 9 h 66"/>
                <a:gd name="T36" fmla="*/ 49 w 64"/>
                <a:gd name="T37" fmla="*/ 7 h 66"/>
                <a:gd name="T38" fmla="*/ 55 w 64"/>
                <a:gd name="T39" fmla="*/ 21 h 66"/>
                <a:gd name="T40" fmla="*/ 58 w 64"/>
                <a:gd name="T41" fmla="*/ 16 h 66"/>
                <a:gd name="T42" fmla="*/ 55 w 64"/>
                <a:gd name="T43" fmla="*/ 21 h 66"/>
                <a:gd name="T44" fmla="*/ 56 w 64"/>
                <a:gd name="T45" fmla="*/ 32 h 66"/>
                <a:gd name="T46" fmla="*/ 64 w 64"/>
                <a:gd name="T47" fmla="*/ 32 h 66"/>
                <a:gd name="T48" fmla="*/ 53 w 64"/>
                <a:gd name="T49" fmla="*/ 46 h 66"/>
                <a:gd name="T50" fmla="*/ 55 w 64"/>
                <a:gd name="T51" fmla="*/ 44 h 66"/>
                <a:gd name="T52" fmla="*/ 58 w 64"/>
                <a:gd name="T53" fmla="*/ 49 h 66"/>
                <a:gd name="T54" fmla="*/ 9 w 64"/>
                <a:gd name="T55" fmla="*/ 44 h 66"/>
                <a:gd name="T56" fmla="*/ 6 w 64"/>
                <a:gd name="T57" fmla="*/ 49 h 66"/>
                <a:gd name="T58" fmla="*/ 9 w 64"/>
                <a:gd name="T59" fmla="*/ 44 h 66"/>
                <a:gd name="T60" fmla="*/ 8 w 64"/>
                <a:gd name="T61" fmla="*/ 32 h 66"/>
                <a:gd name="T62" fmla="*/ 0 w 64"/>
                <a:gd name="T63" fmla="*/ 32 h 66"/>
                <a:gd name="T64" fmla="*/ 11 w 64"/>
                <a:gd name="T65" fmla="*/ 18 h 66"/>
                <a:gd name="T66" fmla="*/ 9 w 64"/>
                <a:gd name="T67" fmla="*/ 21 h 66"/>
                <a:gd name="T68" fmla="*/ 6 w 64"/>
                <a:gd name="T69" fmla="*/ 16 h 66"/>
                <a:gd name="T70" fmla="*/ 21 w 64"/>
                <a:gd name="T71" fmla="*/ 9 h 66"/>
                <a:gd name="T72" fmla="*/ 15 w 64"/>
                <a:gd name="T73" fmla="*/ 7 h 66"/>
                <a:gd name="T74" fmla="*/ 21 w 64"/>
                <a:gd name="T75" fmla="*/ 9 h 66"/>
                <a:gd name="T76" fmla="*/ 41 w 64"/>
                <a:gd name="T77" fmla="*/ 46 h 66"/>
                <a:gd name="T78" fmla="*/ 44 w 64"/>
                <a:gd name="T79" fmla="*/ 21 h 66"/>
                <a:gd name="T80" fmla="*/ 15 w 64"/>
                <a:gd name="T81" fmla="*/ 32 h 66"/>
                <a:gd name="T82" fmla="*/ 23 w 64"/>
                <a:gd name="T83" fmla="*/ 47 h 66"/>
                <a:gd name="T84" fmla="*/ 25 w 64"/>
                <a:gd name="T85" fmla="*/ 53 h 66"/>
                <a:gd name="T86" fmla="*/ 27 w 64"/>
                <a:gd name="T87" fmla="*/ 56 h 66"/>
                <a:gd name="T88" fmla="*/ 31 w 64"/>
                <a:gd name="T89" fmla="*/ 60 h 66"/>
                <a:gd name="T90" fmla="*/ 33 w 64"/>
                <a:gd name="T91" fmla="*/ 60 h 66"/>
                <a:gd name="T92" fmla="*/ 34 w 64"/>
                <a:gd name="T93" fmla="*/ 58 h 66"/>
                <a:gd name="T94" fmla="*/ 39 w 64"/>
                <a:gd name="T95" fmla="*/ 5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66">
                  <a:moveTo>
                    <a:pt x="45" y="50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45" y="60"/>
                    <a:pt x="43" y="61"/>
                    <a:pt x="42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8" y="62"/>
                    <a:pt x="38" y="63"/>
                    <a:pt x="37" y="64"/>
                  </a:cubicBezTo>
                  <a:cubicBezTo>
                    <a:pt x="36" y="65"/>
                    <a:pt x="34" y="66"/>
                    <a:pt x="32" y="66"/>
                  </a:cubicBezTo>
                  <a:cubicBezTo>
                    <a:pt x="30" y="66"/>
                    <a:pt x="28" y="65"/>
                    <a:pt x="27" y="64"/>
                  </a:cubicBezTo>
                  <a:cubicBezTo>
                    <a:pt x="26" y="63"/>
                    <a:pt x="26" y="62"/>
                    <a:pt x="25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19" y="60"/>
                    <a:pt x="19" y="58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49"/>
                    <a:pt x="17" y="49"/>
                    <a:pt x="17" y="48"/>
                  </a:cubicBezTo>
                  <a:cubicBezTo>
                    <a:pt x="12" y="44"/>
                    <a:pt x="10" y="38"/>
                    <a:pt x="10" y="32"/>
                  </a:cubicBezTo>
                  <a:cubicBezTo>
                    <a:pt x="10" y="26"/>
                    <a:pt x="12" y="21"/>
                    <a:pt x="17" y="17"/>
                  </a:cubicBezTo>
                  <a:cubicBezTo>
                    <a:pt x="21" y="13"/>
                    <a:pt x="26" y="10"/>
                    <a:pt x="32" y="10"/>
                  </a:cubicBezTo>
                  <a:cubicBezTo>
                    <a:pt x="38" y="10"/>
                    <a:pt x="43" y="13"/>
                    <a:pt x="47" y="17"/>
                  </a:cubicBezTo>
                  <a:cubicBezTo>
                    <a:pt x="52" y="21"/>
                    <a:pt x="54" y="26"/>
                    <a:pt x="54" y="32"/>
                  </a:cubicBezTo>
                  <a:cubicBezTo>
                    <a:pt x="54" y="38"/>
                    <a:pt x="52" y="44"/>
                    <a:pt x="47" y="48"/>
                  </a:cubicBezTo>
                  <a:cubicBezTo>
                    <a:pt x="47" y="49"/>
                    <a:pt x="46" y="49"/>
                    <a:pt x="45" y="50"/>
                  </a:cubicBezTo>
                  <a:close/>
                  <a:moveTo>
                    <a:pt x="32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4" y="29"/>
                    <a:pt x="35" y="28"/>
                    <a:pt x="36" y="28"/>
                  </a:cubicBezTo>
                  <a:cubicBezTo>
                    <a:pt x="37" y="28"/>
                    <a:pt x="38" y="29"/>
                    <a:pt x="39" y="29"/>
                  </a:cubicBezTo>
                  <a:cubicBezTo>
                    <a:pt x="40" y="29"/>
                    <a:pt x="41" y="30"/>
                    <a:pt x="42" y="31"/>
                  </a:cubicBezTo>
                  <a:cubicBezTo>
                    <a:pt x="42" y="31"/>
                    <a:pt x="42" y="32"/>
                    <a:pt x="42" y="33"/>
                  </a:cubicBezTo>
                  <a:cubicBezTo>
                    <a:pt x="41" y="33"/>
                    <a:pt x="40" y="33"/>
                    <a:pt x="40" y="33"/>
                  </a:cubicBezTo>
                  <a:cubicBezTo>
                    <a:pt x="39" y="32"/>
                    <a:pt x="39" y="32"/>
                    <a:pt x="38" y="32"/>
                  </a:cubicBezTo>
                  <a:cubicBezTo>
                    <a:pt x="38" y="32"/>
                    <a:pt x="37" y="32"/>
                    <a:pt x="36" y="32"/>
                  </a:cubicBezTo>
                  <a:cubicBezTo>
                    <a:pt x="36" y="32"/>
                    <a:pt x="35" y="32"/>
                    <a:pt x="35" y="32"/>
                  </a:cubicBezTo>
                  <a:cubicBezTo>
                    <a:pt x="34" y="32"/>
                    <a:pt x="34" y="32"/>
                    <a:pt x="33" y="33"/>
                  </a:cubicBezTo>
                  <a:cubicBezTo>
                    <a:pt x="32" y="33"/>
                    <a:pt x="31" y="33"/>
                    <a:pt x="31" y="33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5" y="32"/>
                    <a:pt x="25" y="32"/>
                    <a:pt x="24" y="33"/>
                  </a:cubicBezTo>
                  <a:cubicBezTo>
                    <a:pt x="24" y="33"/>
                    <a:pt x="23" y="33"/>
                    <a:pt x="22" y="33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23" y="30"/>
                    <a:pt x="24" y="29"/>
                    <a:pt x="25" y="29"/>
                  </a:cubicBezTo>
                  <a:cubicBezTo>
                    <a:pt x="26" y="29"/>
                    <a:pt x="27" y="28"/>
                    <a:pt x="28" y="28"/>
                  </a:cubicBezTo>
                  <a:cubicBezTo>
                    <a:pt x="29" y="28"/>
                    <a:pt x="30" y="29"/>
                    <a:pt x="31" y="29"/>
                  </a:cubicBezTo>
                  <a:cubicBezTo>
                    <a:pt x="31" y="29"/>
                    <a:pt x="32" y="29"/>
                    <a:pt x="32" y="30"/>
                  </a:cubicBezTo>
                  <a:close/>
                  <a:moveTo>
                    <a:pt x="34" y="7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1" y="8"/>
                    <a:pt x="30" y="8"/>
                    <a:pt x="30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7"/>
                    <a:pt x="34" y="7"/>
                    <a:pt x="34" y="7"/>
                  </a:cubicBezTo>
                  <a:close/>
                  <a:moveTo>
                    <a:pt x="46" y="11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6" y="12"/>
                    <a:pt x="45" y="12"/>
                    <a:pt x="44" y="12"/>
                  </a:cubicBezTo>
                  <a:cubicBezTo>
                    <a:pt x="43" y="11"/>
                    <a:pt x="43" y="10"/>
                    <a:pt x="43" y="9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4"/>
                    <a:pt x="47" y="4"/>
                    <a:pt x="48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11"/>
                    <a:pt x="46" y="11"/>
                    <a:pt x="46" y="11"/>
                  </a:cubicBezTo>
                  <a:close/>
                  <a:moveTo>
                    <a:pt x="55" y="21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3" y="21"/>
                    <a:pt x="53" y="20"/>
                  </a:cubicBezTo>
                  <a:cubicBezTo>
                    <a:pt x="52" y="20"/>
                    <a:pt x="53" y="19"/>
                    <a:pt x="53" y="18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6"/>
                    <a:pt x="60" y="16"/>
                  </a:cubicBezTo>
                  <a:cubicBezTo>
                    <a:pt x="60" y="17"/>
                    <a:pt x="60" y="18"/>
                    <a:pt x="59" y="18"/>
                  </a:cubicBezTo>
                  <a:cubicBezTo>
                    <a:pt x="55" y="21"/>
                    <a:pt x="55" y="21"/>
                    <a:pt x="55" y="21"/>
                  </a:cubicBezTo>
                  <a:close/>
                  <a:moveTo>
                    <a:pt x="57" y="34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6" y="33"/>
                    <a:pt x="56" y="32"/>
                  </a:cubicBezTo>
                  <a:cubicBezTo>
                    <a:pt x="56" y="31"/>
                    <a:pt x="57" y="31"/>
                    <a:pt x="57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3" y="31"/>
                    <a:pt x="64" y="31"/>
                    <a:pt x="64" y="32"/>
                  </a:cubicBezTo>
                  <a:cubicBezTo>
                    <a:pt x="64" y="33"/>
                    <a:pt x="63" y="34"/>
                    <a:pt x="62" y="34"/>
                  </a:cubicBezTo>
                  <a:cubicBezTo>
                    <a:pt x="57" y="34"/>
                    <a:pt x="57" y="34"/>
                    <a:pt x="57" y="34"/>
                  </a:cubicBezTo>
                  <a:close/>
                  <a:moveTo>
                    <a:pt x="53" y="46"/>
                  </a:move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2" y="45"/>
                    <a:pt x="53" y="44"/>
                  </a:cubicBezTo>
                  <a:cubicBezTo>
                    <a:pt x="53" y="44"/>
                    <a:pt x="54" y="43"/>
                    <a:pt x="55" y="44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7"/>
                    <a:pt x="60" y="48"/>
                    <a:pt x="60" y="48"/>
                  </a:cubicBezTo>
                  <a:cubicBezTo>
                    <a:pt x="59" y="49"/>
                    <a:pt x="58" y="49"/>
                    <a:pt x="58" y="49"/>
                  </a:cubicBezTo>
                  <a:cubicBezTo>
                    <a:pt x="53" y="46"/>
                    <a:pt x="53" y="46"/>
                    <a:pt x="53" y="46"/>
                  </a:cubicBez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1" y="44"/>
                    <a:pt x="11" y="44"/>
                  </a:cubicBezTo>
                  <a:cubicBezTo>
                    <a:pt x="12" y="45"/>
                    <a:pt x="11" y="46"/>
                    <a:pt x="11" y="4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5" y="49"/>
                    <a:pt x="4" y="48"/>
                  </a:cubicBezTo>
                  <a:cubicBezTo>
                    <a:pt x="4" y="48"/>
                    <a:pt x="4" y="47"/>
                    <a:pt x="5" y="46"/>
                  </a:cubicBezTo>
                  <a:cubicBezTo>
                    <a:pt x="9" y="44"/>
                    <a:pt x="9" y="44"/>
                    <a:pt x="9" y="44"/>
                  </a:cubicBezTo>
                  <a:close/>
                  <a:moveTo>
                    <a:pt x="7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8" y="32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3"/>
                    <a:pt x="0" y="32"/>
                  </a:cubicBezTo>
                  <a:cubicBezTo>
                    <a:pt x="0" y="31"/>
                    <a:pt x="1" y="31"/>
                    <a:pt x="2" y="31"/>
                  </a:cubicBezTo>
                  <a:cubicBezTo>
                    <a:pt x="7" y="31"/>
                    <a:pt x="7" y="31"/>
                    <a:pt x="7" y="31"/>
                  </a:cubicBezTo>
                  <a:close/>
                  <a:moveTo>
                    <a:pt x="11" y="18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2" y="20"/>
                    <a:pt x="11" y="20"/>
                  </a:cubicBezTo>
                  <a:cubicBezTo>
                    <a:pt x="11" y="21"/>
                    <a:pt x="10" y="21"/>
                    <a:pt x="9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5" y="16"/>
                    <a:pt x="6" y="15"/>
                    <a:pt x="6" y="16"/>
                  </a:cubicBezTo>
                  <a:cubicBezTo>
                    <a:pt x="11" y="18"/>
                    <a:pt x="11" y="18"/>
                    <a:pt x="11" y="18"/>
                  </a:cubicBezTo>
                  <a:close/>
                  <a:moveTo>
                    <a:pt x="21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1"/>
                    <a:pt x="20" y="12"/>
                  </a:cubicBezTo>
                  <a:cubicBezTo>
                    <a:pt x="19" y="12"/>
                    <a:pt x="18" y="12"/>
                    <a:pt x="18" y="11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5"/>
                    <a:pt x="16" y="5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21" y="9"/>
                    <a:pt x="21" y="9"/>
                    <a:pt x="21" y="9"/>
                  </a:cubicBez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6"/>
                    <a:pt x="43" y="45"/>
                    <a:pt x="44" y="44"/>
                  </a:cubicBezTo>
                  <a:cubicBezTo>
                    <a:pt x="47" y="41"/>
                    <a:pt x="49" y="37"/>
                    <a:pt x="49" y="32"/>
                  </a:cubicBezTo>
                  <a:cubicBezTo>
                    <a:pt x="49" y="28"/>
                    <a:pt x="47" y="24"/>
                    <a:pt x="44" y="21"/>
                  </a:cubicBezTo>
                  <a:cubicBezTo>
                    <a:pt x="41" y="17"/>
                    <a:pt x="36" y="16"/>
                    <a:pt x="32" y="16"/>
                  </a:cubicBezTo>
                  <a:cubicBezTo>
                    <a:pt x="28" y="16"/>
                    <a:pt x="23" y="17"/>
                    <a:pt x="20" y="21"/>
                  </a:cubicBezTo>
                  <a:cubicBezTo>
                    <a:pt x="17" y="24"/>
                    <a:pt x="15" y="28"/>
                    <a:pt x="15" y="32"/>
                  </a:cubicBezTo>
                  <a:cubicBezTo>
                    <a:pt x="15" y="37"/>
                    <a:pt x="17" y="41"/>
                    <a:pt x="20" y="44"/>
                  </a:cubicBezTo>
                  <a:cubicBezTo>
                    <a:pt x="21" y="45"/>
                    <a:pt x="22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6" y="48"/>
                    <a:pt x="29" y="49"/>
                    <a:pt x="32" y="49"/>
                  </a:cubicBezTo>
                  <a:cubicBezTo>
                    <a:pt x="35" y="49"/>
                    <a:pt x="38" y="48"/>
                    <a:pt x="41" y="47"/>
                  </a:cubicBezTo>
                  <a:close/>
                  <a:moveTo>
                    <a:pt x="25" y="53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6"/>
                    <a:pt x="30" y="57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2" y="60"/>
                  </a:cubicBezTo>
                  <a:cubicBezTo>
                    <a:pt x="32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6"/>
                    <a:pt x="37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7" y="54"/>
                    <a:pt x="35" y="54"/>
                    <a:pt x="32" y="54"/>
                  </a:cubicBezTo>
                  <a:cubicBezTo>
                    <a:pt x="29" y="54"/>
                    <a:pt x="27" y="54"/>
                    <a:pt x="2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3" name="Freeform 77"/>
            <p:cNvSpPr>
              <a:spLocks noEditPoints="1"/>
            </p:cNvSpPr>
            <p:nvPr/>
          </p:nvSpPr>
          <p:spPr bwMode="auto">
            <a:xfrm>
              <a:off x="3468689" y="3928270"/>
              <a:ext cx="255587" cy="258763"/>
            </a:xfrm>
            <a:custGeom>
              <a:avLst/>
              <a:gdLst>
                <a:gd name="T0" fmla="*/ 9 w 68"/>
                <a:gd name="T1" fmla="*/ 50 h 69"/>
                <a:gd name="T2" fmla="*/ 5 w 68"/>
                <a:gd name="T3" fmla="*/ 56 h 69"/>
                <a:gd name="T4" fmla="*/ 2 w 68"/>
                <a:gd name="T5" fmla="*/ 54 h 69"/>
                <a:gd name="T6" fmla="*/ 55 w 68"/>
                <a:gd name="T7" fmla="*/ 23 h 69"/>
                <a:gd name="T8" fmla="*/ 45 w 68"/>
                <a:gd name="T9" fmla="*/ 33 h 69"/>
                <a:gd name="T10" fmla="*/ 45 w 68"/>
                <a:gd name="T11" fmla="*/ 14 h 69"/>
                <a:gd name="T12" fmla="*/ 45 w 68"/>
                <a:gd name="T13" fmla="*/ 17 h 69"/>
                <a:gd name="T14" fmla="*/ 39 w 68"/>
                <a:gd name="T15" fmla="*/ 23 h 69"/>
                <a:gd name="T16" fmla="*/ 52 w 68"/>
                <a:gd name="T17" fmla="*/ 23 h 69"/>
                <a:gd name="T18" fmla="*/ 9 w 68"/>
                <a:gd name="T19" fmla="*/ 45 h 69"/>
                <a:gd name="T20" fmla="*/ 10 w 68"/>
                <a:gd name="T21" fmla="*/ 39 h 69"/>
                <a:gd name="T22" fmla="*/ 10 w 68"/>
                <a:gd name="T23" fmla="*/ 37 h 69"/>
                <a:gd name="T24" fmla="*/ 2 w 68"/>
                <a:gd name="T25" fmla="*/ 39 h 69"/>
                <a:gd name="T26" fmla="*/ 0 w 68"/>
                <a:gd name="T27" fmla="*/ 28 h 69"/>
                <a:gd name="T28" fmla="*/ 5 w 68"/>
                <a:gd name="T29" fmla="*/ 19 h 69"/>
                <a:gd name="T30" fmla="*/ 14 w 68"/>
                <a:gd name="T31" fmla="*/ 14 h 69"/>
                <a:gd name="T32" fmla="*/ 22 w 68"/>
                <a:gd name="T33" fmla="*/ 14 h 69"/>
                <a:gd name="T34" fmla="*/ 22 w 68"/>
                <a:gd name="T35" fmla="*/ 14 h 69"/>
                <a:gd name="T36" fmla="*/ 64 w 68"/>
                <a:gd name="T37" fmla="*/ 2 h 69"/>
                <a:gd name="T38" fmla="*/ 66 w 68"/>
                <a:gd name="T39" fmla="*/ 4 h 69"/>
                <a:gd name="T40" fmla="*/ 66 w 68"/>
                <a:gd name="T41" fmla="*/ 27 h 69"/>
                <a:gd name="T42" fmla="*/ 55 w 68"/>
                <a:gd name="T43" fmla="*/ 47 h 69"/>
                <a:gd name="T44" fmla="*/ 55 w 68"/>
                <a:gd name="T45" fmla="*/ 55 h 69"/>
                <a:gd name="T46" fmla="*/ 50 w 68"/>
                <a:gd name="T47" fmla="*/ 64 h 69"/>
                <a:gd name="T48" fmla="*/ 30 w 68"/>
                <a:gd name="T49" fmla="*/ 67 h 69"/>
                <a:gd name="T50" fmla="*/ 29 w 68"/>
                <a:gd name="T51" fmla="*/ 62 h 69"/>
                <a:gd name="T52" fmla="*/ 32 w 68"/>
                <a:gd name="T53" fmla="*/ 58 h 69"/>
                <a:gd name="T54" fmla="*/ 24 w 68"/>
                <a:gd name="T55" fmla="*/ 59 h 69"/>
                <a:gd name="T56" fmla="*/ 22 w 68"/>
                <a:gd name="T57" fmla="*/ 58 h 69"/>
                <a:gd name="T58" fmla="*/ 9 w 68"/>
                <a:gd name="T59" fmla="*/ 45 h 69"/>
                <a:gd name="T60" fmla="*/ 15 w 68"/>
                <a:gd name="T61" fmla="*/ 39 h 69"/>
                <a:gd name="T62" fmla="*/ 25 w 68"/>
                <a:gd name="T63" fmla="*/ 54 h 69"/>
                <a:gd name="T64" fmla="*/ 34 w 68"/>
                <a:gd name="T65" fmla="*/ 53 h 69"/>
                <a:gd name="T66" fmla="*/ 38 w 68"/>
                <a:gd name="T67" fmla="*/ 55 h 69"/>
                <a:gd name="T68" fmla="*/ 35 w 68"/>
                <a:gd name="T69" fmla="*/ 63 h 69"/>
                <a:gd name="T70" fmla="*/ 46 w 68"/>
                <a:gd name="T71" fmla="*/ 60 h 69"/>
                <a:gd name="T72" fmla="*/ 50 w 68"/>
                <a:gd name="T73" fmla="*/ 54 h 69"/>
                <a:gd name="T74" fmla="*/ 50 w 68"/>
                <a:gd name="T75" fmla="*/ 44 h 69"/>
                <a:gd name="T76" fmla="*/ 51 w 68"/>
                <a:gd name="T77" fmla="*/ 43 h 69"/>
                <a:gd name="T78" fmla="*/ 61 w 68"/>
                <a:gd name="T79" fmla="*/ 25 h 69"/>
                <a:gd name="T80" fmla="*/ 43 w 68"/>
                <a:gd name="T81" fmla="*/ 7 h 69"/>
                <a:gd name="T82" fmla="*/ 25 w 68"/>
                <a:gd name="T83" fmla="*/ 18 h 69"/>
                <a:gd name="T84" fmla="*/ 24 w 68"/>
                <a:gd name="T85" fmla="*/ 19 h 69"/>
                <a:gd name="T86" fmla="*/ 15 w 68"/>
                <a:gd name="T87" fmla="*/ 19 h 69"/>
                <a:gd name="T88" fmla="*/ 9 w 68"/>
                <a:gd name="T89" fmla="*/ 22 h 69"/>
                <a:gd name="T90" fmla="*/ 6 w 68"/>
                <a:gd name="T91" fmla="*/ 33 h 69"/>
                <a:gd name="T92" fmla="*/ 13 w 68"/>
                <a:gd name="T93" fmla="*/ 31 h 69"/>
                <a:gd name="T94" fmla="*/ 16 w 68"/>
                <a:gd name="T95" fmla="*/ 34 h 69"/>
                <a:gd name="T96" fmla="*/ 16 w 68"/>
                <a:gd name="T97" fmla="*/ 60 h 69"/>
                <a:gd name="T98" fmla="*/ 18 w 68"/>
                <a:gd name="T99" fmla="*/ 60 h 69"/>
                <a:gd name="T100" fmla="*/ 14 w 68"/>
                <a:gd name="T101" fmla="*/ 66 h 69"/>
                <a:gd name="T102" fmla="*/ 12 w 68"/>
                <a:gd name="T103" fmla="*/ 64 h 69"/>
                <a:gd name="T104" fmla="*/ 11 w 68"/>
                <a:gd name="T105" fmla="*/ 55 h 69"/>
                <a:gd name="T106" fmla="*/ 13 w 68"/>
                <a:gd name="T107" fmla="*/ 55 h 69"/>
                <a:gd name="T108" fmla="*/ 5 w 68"/>
                <a:gd name="T109" fmla="*/ 66 h 69"/>
                <a:gd name="T110" fmla="*/ 2 w 68"/>
                <a:gd name="T111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" h="69">
                  <a:moveTo>
                    <a:pt x="6" y="50"/>
                  </a:moveTo>
                  <a:cubicBezTo>
                    <a:pt x="7" y="50"/>
                    <a:pt x="8" y="50"/>
                    <a:pt x="9" y="50"/>
                  </a:cubicBezTo>
                  <a:cubicBezTo>
                    <a:pt x="9" y="51"/>
                    <a:pt x="9" y="52"/>
                    <a:pt x="9" y="5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4" y="57"/>
                    <a:pt x="3" y="57"/>
                    <a:pt x="2" y="56"/>
                  </a:cubicBezTo>
                  <a:cubicBezTo>
                    <a:pt x="2" y="56"/>
                    <a:pt x="2" y="55"/>
                    <a:pt x="2" y="54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55" y="2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55" y="29"/>
                    <a:pt x="51" y="33"/>
                    <a:pt x="45" y="33"/>
                  </a:cubicBezTo>
                  <a:cubicBezTo>
                    <a:pt x="40" y="33"/>
                    <a:pt x="35" y="29"/>
                    <a:pt x="35" y="23"/>
                  </a:cubicBezTo>
                  <a:cubicBezTo>
                    <a:pt x="35" y="18"/>
                    <a:pt x="40" y="14"/>
                    <a:pt x="45" y="14"/>
                  </a:cubicBezTo>
                  <a:cubicBezTo>
                    <a:pt x="51" y="14"/>
                    <a:pt x="55" y="18"/>
                    <a:pt x="55" y="23"/>
                  </a:cubicBezTo>
                  <a:close/>
                  <a:moveTo>
                    <a:pt x="45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39" y="20"/>
                    <a:pt x="39" y="23"/>
                  </a:cubicBezTo>
                  <a:cubicBezTo>
                    <a:pt x="39" y="27"/>
                    <a:pt x="42" y="30"/>
                    <a:pt x="45" y="30"/>
                  </a:cubicBezTo>
                  <a:cubicBezTo>
                    <a:pt x="49" y="30"/>
                    <a:pt x="52" y="27"/>
                    <a:pt x="52" y="23"/>
                  </a:cubicBezTo>
                  <a:cubicBezTo>
                    <a:pt x="52" y="20"/>
                    <a:pt x="49" y="17"/>
                    <a:pt x="45" y="17"/>
                  </a:cubicBezTo>
                  <a:close/>
                  <a:moveTo>
                    <a:pt x="9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43"/>
                    <a:pt x="10" y="41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8" y="37"/>
                    <a:pt x="7" y="38"/>
                    <a:pt x="6" y="39"/>
                  </a:cubicBezTo>
                  <a:cubicBezTo>
                    <a:pt x="5" y="40"/>
                    <a:pt x="3" y="40"/>
                    <a:pt x="2" y="39"/>
                  </a:cubicBezTo>
                  <a:cubicBezTo>
                    <a:pt x="2" y="39"/>
                    <a:pt x="2" y="39"/>
                    <a:pt x="2" y="38"/>
                  </a:cubicBezTo>
                  <a:cubicBezTo>
                    <a:pt x="0" y="35"/>
                    <a:pt x="0" y="31"/>
                    <a:pt x="0" y="28"/>
                  </a:cubicBezTo>
                  <a:cubicBezTo>
                    <a:pt x="1" y="25"/>
                    <a:pt x="2" y="21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6"/>
                    <a:pt x="11" y="15"/>
                    <a:pt x="14" y="14"/>
                  </a:cubicBezTo>
                  <a:cubicBezTo>
                    <a:pt x="16" y="13"/>
                    <a:pt x="19" y="13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8"/>
                    <a:pt x="35" y="4"/>
                    <a:pt x="42" y="2"/>
                  </a:cubicBezTo>
                  <a:cubicBezTo>
                    <a:pt x="49" y="0"/>
                    <a:pt x="57" y="0"/>
                    <a:pt x="64" y="2"/>
                  </a:cubicBezTo>
                  <a:cubicBezTo>
                    <a:pt x="65" y="3"/>
                    <a:pt x="66" y="3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12"/>
                    <a:pt x="68" y="19"/>
                    <a:pt x="66" y="27"/>
                  </a:cubicBezTo>
                  <a:cubicBezTo>
                    <a:pt x="64" y="34"/>
                    <a:pt x="61" y="41"/>
                    <a:pt x="55" y="46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9"/>
                    <a:pt x="55" y="52"/>
                    <a:pt x="55" y="55"/>
                  </a:cubicBezTo>
                  <a:cubicBezTo>
                    <a:pt x="54" y="58"/>
                    <a:pt x="52" y="61"/>
                    <a:pt x="50" y="6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7" y="66"/>
                    <a:pt x="44" y="68"/>
                    <a:pt x="41" y="68"/>
                  </a:cubicBezTo>
                  <a:cubicBezTo>
                    <a:pt x="37" y="69"/>
                    <a:pt x="33" y="68"/>
                    <a:pt x="30" y="67"/>
                  </a:cubicBezTo>
                  <a:cubicBezTo>
                    <a:pt x="29" y="66"/>
                    <a:pt x="28" y="64"/>
                    <a:pt x="29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1" y="59"/>
                    <a:pt x="30" y="59"/>
                    <a:pt x="30" y="59"/>
                  </a:cubicBezTo>
                  <a:cubicBezTo>
                    <a:pt x="28" y="59"/>
                    <a:pt x="26" y="59"/>
                    <a:pt x="24" y="59"/>
                  </a:cubicBezTo>
                  <a:cubicBezTo>
                    <a:pt x="23" y="59"/>
                    <a:pt x="22" y="59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6"/>
                    <a:pt x="9" y="45"/>
                  </a:cubicBezTo>
                  <a:close/>
                  <a:moveTo>
                    <a:pt x="1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1"/>
                    <a:pt x="15" y="42"/>
                    <a:pt x="15" y="4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8" y="54"/>
                    <a:pt x="29" y="54"/>
                  </a:cubicBezTo>
                  <a:cubicBezTo>
                    <a:pt x="31" y="53"/>
                    <a:pt x="33" y="53"/>
                    <a:pt x="34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7" y="52"/>
                    <a:pt x="38" y="54"/>
                    <a:pt x="38" y="55"/>
                  </a:cubicBezTo>
                  <a:cubicBezTo>
                    <a:pt x="38" y="57"/>
                    <a:pt x="37" y="59"/>
                    <a:pt x="36" y="61"/>
                  </a:cubicBezTo>
                  <a:cubicBezTo>
                    <a:pt x="36" y="62"/>
                    <a:pt x="36" y="62"/>
                    <a:pt x="35" y="63"/>
                  </a:cubicBezTo>
                  <a:cubicBezTo>
                    <a:pt x="37" y="63"/>
                    <a:pt x="38" y="63"/>
                    <a:pt x="40" y="63"/>
                  </a:cubicBezTo>
                  <a:cubicBezTo>
                    <a:pt x="42" y="63"/>
                    <a:pt x="44" y="62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8" y="58"/>
                    <a:pt x="49" y="56"/>
                    <a:pt x="50" y="54"/>
                  </a:cubicBezTo>
                  <a:cubicBezTo>
                    <a:pt x="50" y="52"/>
                    <a:pt x="50" y="49"/>
                    <a:pt x="49" y="47"/>
                  </a:cubicBezTo>
                  <a:cubicBezTo>
                    <a:pt x="49" y="46"/>
                    <a:pt x="49" y="45"/>
                    <a:pt x="50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6" y="38"/>
                    <a:pt x="60" y="32"/>
                    <a:pt x="61" y="25"/>
                  </a:cubicBezTo>
                  <a:cubicBezTo>
                    <a:pt x="63" y="19"/>
                    <a:pt x="63" y="13"/>
                    <a:pt x="62" y="7"/>
                  </a:cubicBezTo>
                  <a:cubicBezTo>
                    <a:pt x="56" y="6"/>
                    <a:pt x="49" y="6"/>
                    <a:pt x="43" y="7"/>
                  </a:cubicBezTo>
                  <a:cubicBezTo>
                    <a:pt x="37" y="9"/>
                    <a:pt x="31" y="12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3" y="20"/>
                    <a:pt x="22" y="20"/>
                  </a:cubicBezTo>
                  <a:cubicBezTo>
                    <a:pt x="19" y="19"/>
                    <a:pt x="17" y="19"/>
                    <a:pt x="15" y="19"/>
                  </a:cubicBezTo>
                  <a:cubicBezTo>
                    <a:pt x="13" y="19"/>
                    <a:pt x="11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4"/>
                    <a:pt x="6" y="26"/>
                    <a:pt x="5" y="29"/>
                  </a:cubicBezTo>
                  <a:cubicBezTo>
                    <a:pt x="5" y="30"/>
                    <a:pt x="5" y="32"/>
                    <a:pt x="6" y="33"/>
                  </a:cubicBezTo>
                  <a:cubicBezTo>
                    <a:pt x="6" y="33"/>
                    <a:pt x="7" y="32"/>
                    <a:pt x="8" y="32"/>
                  </a:cubicBezTo>
                  <a:cubicBezTo>
                    <a:pt x="9" y="31"/>
                    <a:pt x="11" y="31"/>
                    <a:pt x="13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6" y="31"/>
                    <a:pt x="16" y="33"/>
                    <a:pt x="16" y="34"/>
                  </a:cubicBezTo>
                  <a:cubicBezTo>
                    <a:pt x="16" y="36"/>
                    <a:pt x="15" y="38"/>
                    <a:pt x="15" y="39"/>
                  </a:cubicBezTo>
                  <a:close/>
                  <a:moveTo>
                    <a:pt x="1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17" y="59"/>
                    <a:pt x="18" y="59"/>
                    <a:pt x="18" y="60"/>
                  </a:cubicBezTo>
                  <a:cubicBezTo>
                    <a:pt x="19" y="61"/>
                    <a:pt x="19" y="62"/>
                    <a:pt x="18" y="62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3" y="67"/>
                    <a:pt x="12" y="66"/>
                  </a:cubicBezTo>
                  <a:cubicBezTo>
                    <a:pt x="11" y="65"/>
                    <a:pt x="11" y="64"/>
                    <a:pt x="12" y="64"/>
                  </a:cubicBezTo>
                  <a:cubicBezTo>
                    <a:pt x="16" y="60"/>
                    <a:pt x="16" y="60"/>
                    <a:pt x="16" y="60"/>
                  </a:cubicBezTo>
                  <a:close/>
                  <a:moveTo>
                    <a:pt x="11" y="55"/>
                  </a:moveTo>
                  <a:cubicBezTo>
                    <a:pt x="11" y="55"/>
                    <a:pt x="11" y="55"/>
                    <a:pt x="11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4" y="56"/>
                    <a:pt x="14" y="57"/>
                    <a:pt x="13" y="57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7"/>
                    <a:pt x="3" y="67"/>
                    <a:pt x="2" y="66"/>
                  </a:cubicBezTo>
                  <a:cubicBezTo>
                    <a:pt x="2" y="66"/>
                    <a:pt x="2" y="65"/>
                    <a:pt x="2" y="64"/>
                  </a:cubicBezTo>
                  <a:cubicBezTo>
                    <a:pt x="11" y="55"/>
                    <a:pt x="11" y="55"/>
                    <a:pt x="11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4" name="Freeform 78"/>
            <p:cNvSpPr>
              <a:spLocks noEditPoints="1"/>
            </p:cNvSpPr>
            <p:nvPr/>
          </p:nvSpPr>
          <p:spPr bwMode="auto">
            <a:xfrm>
              <a:off x="5119688" y="3485358"/>
              <a:ext cx="317500" cy="344487"/>
            </a:xfrm>
            <a:custGeom>
              <a:avLst/>
              <a:gdLst>
                <a:gd name="T0" fmla="*/ 19 w 85"/>
                <a:gd name="T1" fmla="*/ 29 h 92"/>
                <a:gd name="T2" fmla="*/ 37 w 85"/>
                <a:gd name="T3" fmla="*/ 3 h 92"/>
                <a:gd name="T4" fmla="*/ 51 w 85"/>
                <a:gd name="T5" fmla="*/ 8 h 92"/>
                <a:gd name="T6" fmla="*/ 82 w 85"/>
                <a:gd name="T7" fmla="*/ 29 h 92"/>
                <a:gd name="T8" fmla="*/ 85 w 85"/>
                <a:gd name="T9" fmla="*/ 89 h 92"/>
                <a:gd name="T10" fmla="*/ 4 w 85"/>
                <a:gd name="T11" fmla="*/ 92 h 92"/>
                <a:gd name="T12" fmla="*/ 0 w 85"/>
                <a:gd name="T13" fmla="*/ 32 h 92"/>
                <a:gd name="T14" fmla="*/ 40 w 85"/>
                <a:gd name="T15" fmla="*/ 11 h 92"/>
                <a:gd name="T16" fmla="*/ 43 w 85"/>
                <a:gd name="T17" fmla="*/ 12 h 92"/>
                <a:gd name="T18" fmla="*/ 46 w 85"/>
                <a:gd name="T19" fmla="*/ 11 h 92"/>
                <a:gd name="T20" fmla="*/ 46 w 85"/>
                <a:gd name="T21" fmla="*/ 11 h 92"/>
                <a:gd name="T22" fmla="*/ 46 w 85"/>
                <a:gd name="T23" fmla="*/ 5 h 92"/>
                <a:gd name="T24" fmla="*/ 39 w 85"/>
                <a:gd name="T25" fmla="*/ 8 h 92"/>
                <a:gd name="T26" fmla="*/ 39 w 85"/>
                <a:gd name="T27" fmla="*/ 15 h 92"/>
                <a:gd name="T28" fmla="*/ 47 w 85"/>
                <a:gd name="T29" fmla="*/ 15 h 92"/>
                <a:gd name="T30" fmla="*/ 48 w 85"/>
                <a:gd name="T31" fmla="*/ 70 h 92"/>
                <a:gd name="T32" fmla="*/ 51 w 85"/>
                <a:gd name="T33" fmla="*/ 71 h 92"/>
                <a:gd name="T34" fmla="*/ 54 w 85"/>
                <a:gd name="T35" fmla="*/ 66 h 92"/>
                <a:gd name="T36" fmla="*/ 49 w 85"/>
                <a:gd name="T37" fmla="*/ 64 h 92"/>
                <a:gd name="T38" fmla="*/ 47 w 85"/>
                <a:gd name="T39" fmla="*/ 66 h 92"/>
                <a:gd name="T40" fmla="*/ 66 w 85"/>
                <a:gd name="T41" fmla="*/ 56 h 92"/>
                <a:gd name="T42" fmla="*/ 58 w 85"/>
                <a:gd name="T43" fmla="*/ 65 h 92"/>
                <a:gd name="T44" fmla="*/ 52 w 85"/>
                <a:gd name="T45" fmla="*/ 74 h 92"/>
                <a:gd name="T46" fmla="*/ 47 w 85"/>
                <a:gd name="T47" fmla="*/ 74 h 92"/>
                <a:gd name="T48" fmla="*/ 39 w 85"/>
                <a:gd name="T49" fmla="*/ 60 h 92"/>
                <a:gd name="T50" fmla="*/ 24 w 85"/>
                <a:gd name="T51" fmla="*/ 70 h 92"/>
                <a:gd name="T52" fmla="*/ 19 w 85"/>
                <a:gd name="T53" fmla="*/ 80 h 92"/>
                <a:gd name="T54" fmla="*/ 13 w 85"/>
                <a:gd name="T55" fmla="*/ 79 h 92"/>
                <a:gd name="T56" fmla="*/ 15 w 85"/>
                <a:gd name="T57" fmla="*/ 65 h 92"/>
                <a:gd name="T58" fmla="*/ 29 w 85"/>
                <a:gd name="T59" fmla="*/ 55 h 92"/>
                <a:gd name="T60" fmla="*/ 34 w 85"/>
                <a:gd name="T61" fmla="*/ 46 h 92"/>
                <a:gd name="T62" fmla="*/ 43 w 85"/>
                <a:gd name="T63" fmla="*/ 55 h 92"/>
                <a:gd name="T64" fmla="*/ 48 w 85"/>
                <a:gd name="T65" fmla="*/ 60 h 92"/>
                <a:gd name="T66" fmla="*/ 62 w 85"/>
                <a:gd name="T67" fmla="*/ 51 h 92"/>
                <a:gd name="T68" fmla="*/ 76 w 85"/>
                <a:gd name="T69" fmla="*/ 47 h 92"/>
                <a:gd name="T70" fmla="*/ 71 w 85"/>
                <a:gd name="T71" fmla="*/ 56 h 92"/>
                <a:gd name="T72" fmla="*/ 48 w 85"/>
                <a:gd name="T73" fmla="*/ 70 h 92"/>
                <a:gd name="T74" fmla="*/ 47 w 85"/>
                <a:gd name="T75" fmla="*/ 65 h 92"/>
                <a:gd name="T76" fmla="*/ 47 w 85"/>
                <a:gd name="T77" fmla="*/ 65 h 92"/>
                <a:gd name="T78" fmla="*/ 34 w 85"/>
                <a:gd name="T79" fmla="*/ 56 h 92"/>
                <a:gd name="T80" fmla="*/ 40 w 85"/>
                <a:gd name="T81" fmla="*/ 52 h 92"/>
                <a:gd name="T82" fmla="*/ 33 w 85"/>
                <a:gd name="T83" fmla="*/ 51 h 92"/>
                <a:gd name="T84" fmla="*/ 13 w 85"/>
                <a:gd name="T85" fmla="*/ 73 h 92"/>
                <a:gd name="T86" fmla="*/ 18 w 85"/>
                <a:gd name="T87" fmla="*/ 76 h 92"/>
                <a:gd name="T88" fmla="*/ 20 w 85"/>
                <a:gd name="T89" fmla="*/ 71 h 92"/>
                <a:gd name="T90" fmla="*/ 16 w 85"/>
                <a:gd name="T91" fmla="*/ 69 h 92"/>
                <a:gd name="T92" fmla="*/ 65 w 85"/>
                <a:gd name="T93" fmla="*/ 50 h 92"/>
                <a:gd name="T94" fmla="*/ 72 w 85"/>
                <a:gd name="T95" fmla="*/ 51 h 92"/>
                <a:gd name="T96" fmla="*/ 68 w 85"/>
                <a:gd name="T97" fmla="*/ 45 h 92"/>
                <a:gd name="T98" fmla="*/ 65 w 85"/>
                <a:gd name="T99" fmla="*/ 50 h 92"/>
                <a:gd name="T100" fmla="*/ 7 w 85"/>
                <a:gd name="T101" fmla="*/ 35 h 92"/>
                <a:gd name="T102" fmla="*/ 79 w 85"/>
                <a:gd name="T103" fmla="*/ 3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5" h="92">
                  <a:moveTo>
                    <a:pt x="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0"/>
                    <a:pt x="35" y="8"/>
                  </a:cubicBezTo>
                  <a:cubicBezTo>
                    <a:pt x="35" y="6"/>
                    <a:pt x="36" y="4"/>
                    <a:pt x="37" y="3"/>
                  </a:cubicBezTo>
                  <a:cubicBezTo>
                    <a:pt x="39" y="1"/>
                    <a:pt x="41" y="0"/>
                    <a:pt x="43" y="0"/>
                  </a:cubicBezTo>
                  <a:cubicBezTo>
                    <a:pt x="45" y="0"/>
                    <a:pt x="47" y="1"/>
                    <a:pt x="48" y="3"/>
                  </a:cubicBezTo>
                  <a:cubicBezTo>
                    <a:pt x="50" y="4"/>
                    <a:pt x="51" y="6"/>
                    <a:pt x="51" y="8"/>
                  </a:cubicBezTo>
                  <a:cubicBezTo>
                    <a:pt x="51" y="10"/>
                    <a:pt x="50" y="11"/>
                    <a:pt x="50" y="12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9"/>
                    <a:pt x="85" y="30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91"/>
                    <a:pt x="84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2" y="92"/>
                    <a:pt x="0" y="91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2" y="29"/>
                    <a:pt x="4" y="29"/>
                  </a:cubicBezTo>
                  <a:close/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2"/>
                    <a:pt x="42" y="12"/>
                    <a:pt x="43" y="12"/>
                  </a:cubicBezTo>
                  <a:cubicBezTo>
                    <a:pt x="44" y="12"/>
                    <a:pt x="45" y="12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9"/>
                    <a:pt x="47" y="8"/>
                  </a:cubicBezTo>
                  <a:cubicBezTo>
                    <a:pt x="47" y="7"/>
                    <a:pt x="46" y="6"/>
                    <a:pt x="46" y="5"/>
                  </a:cubicBezTo>
                  <a:cubicBezTo>
                    <a:pt x="45" y="5"/>
                    <a:pt x="44" y="4"/>
                    <a:pt x="43" y="4"/>
                  </a:cubicBezTo>
                  <a:cubicBezTo>
                    <a:pt x="42" y="4"/>
                    <a:pt x="41" y="5"/>
                    <a:pt x="40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9" y="9"/>
                    <a:pt x="39" y="10"/>
                    <a:pt x="40" y="11"/>
                  </a:cubicBezTo>
                  <a:close/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6"/>
                    <a:pt x="44" y="16"/>
                    <a:pt x="43" y="16"/>
                  </a:cubicBezTo>
                  <a:cubicBezTo>
                    <a:pt x="41" y="16"/>
                    <a:pt x="40" y="16"/>
                    <a:pt x="39" y="15"/>
                  </a:cubicBezTo>
                  <a:close/>
                  <a:moveTo>
                    <a:pt x="48" y="70"/>
                  </a:move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1"/>
                    <a:pt x="50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2" y="70"/>
                    <a:pt x="53" y="70"/>
                    <a:pt x="53" y="69"/>
                  </a:cubicBezTo>
                  <a:cubicBezTo>
                    <a:pt x="54" y="68"/>
                    <a:pt x="54" y="67"/>
                    <a:pt x="54" y="66"/>
                  </a:cubicBezTo>
                  <a:cubicBezTo>
                    <a:pt x="54" y="65"/>
                    <a:pt x="53" y="65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4"/>
                    <a:pt x="50" y="63"/>
                    <a:pt x="49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64"/>
                    <a:pt x="48" y="64"/>
                    <a:pt x="47" y="65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7"/>
                    <a:pt x="47" y="68"/>
                  </a:cubicBezTo>
                  <a:cubicBezTo>
                    <a:pt x="47" y="69"/>
                    <a:pt x="48" y="70"/>
                    <a:pt x="48" y="70"/>
                  </a:cubicBezTo>
                  <a:close/>
                  <a:moveTo>
                    <a:pt x="66" y="56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7"/>
                    <a:pt x="58" y="69"/>
                    <a:pt x="57" y="71"/>
                  </a:cubicBezTo>
                  <a:cubicBezTo>
                    <a:pt x="56" y="73"/>
                    <a:pt x="54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0" y="75"/>
                    <a:pt x="48" y="75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5" y="73"/>
                    <a:pt x="44" y="71"/>
                    <a:pt x="43" y="69"/>
                  </a:cubicBezTo>
                  <a:cubicBezTo>
                    <a:pt x="43" y="68"/>
                    <a:pt x="43" y="66"/>
                    <a:pt x="43" y="65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1"/>
                    <a:pt x="35" y="61"/>
                    <a:pt x="34" y="6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2"/>
                    <a:pt x="24" y="74"/>
                    <a:pt x="23" y="76"/>
                  </a:cubicBezTo>
                  <a:cubicBezTo>
                    <a:pt x="22" y="78"/>
                    <a:pt x="21" y="79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7" y="80"/>
                    <a:pt x="15" y="80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8"/>
                    <a:pt x="10" y="76"/>
                    <a:pt x="10" y="74"/>
                  </a:cubicBezTo>
                  <a:cubicBezTo>
                    <a:pt x="9" y="72"/>
                    <a:pt x="9" y="70"/>
                    <a:pt x="10" y="69"/>
                  </a:cubicBezTo>
                  <a:cubicBezTo>
                    <a:pt x="11" y="67"/>
                    <a:pt x="13" y="66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5"/>
                    <a:pt x="18" y="65"/>
                    <a:pt x="19" y="6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3"/>
                    <a:pt x="29" y="51"/>
                    <a:pt x="30" y="49"/>
                  </a:cubicBezTo>
                  <a:cubicBezTo>
                    <a:pt x="31" y="47"/>
                    <a:pt x="32" y="46"/>
                    <a:pt x="34" y="46"/>
                  </a:cubicBezTo>
                  <a:cubicBezTo>
                    <a:pt x="36" y="45"/>
                    <a:pt x="38" y="45"/>
                    <a:pt x="40" y="47"/>
                  </a:cubicBezTo>
                  <a:cubicBezTo>
                    <a:pt x="42" y="47"/>
                    <a:pt x="43" y="49"/>
                    <a:pt x="43" y="51"/>
                  </a:cubicBezTo>
                  <a:cubicBezTo>
                    <a:pt x="44" y="52"/>
                    <a:pt x="44" y="54"/>
                    <a:pt x="43" y="55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50" y="60"/>
                    <a:pt x="51" y="60"/>
                    <a:pt x="53" y="60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47"/>
                    <a:pt x="63" y="43"/>
                    <a:pt x="67" y="41"/>
                  </a:cubicBezTo>
                  <a:cubicBezTo>
                    <a:pt x="71" y="40"/>
                    <a:pt x="75" y="43"/>
                    <a:pt x="76" y="47"/>
                  </a:cubicBezTo>
                  <a:cubicBezTo>
                    <a:pt x="77" y="49"/>
                    <a:pt x="76" y="51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4" y="54"/>
                    <a:pt x="73" y="55"/>
                    <a:pt x="71" y="56"/>
                  </a:cubicBezTo>
                  <a:cubicBezTo>
                    <a:pt x="69" y="56"/>
                    <a:pt x="68" y="56"/>
                    <a:pt x="66" y="56"/>
                  </a:cubicBezTo>
                  <a:close/>
                  <a:moveTo>
                    <a:pt x="48" y="70"/>
                  </a:move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8" y="70"/>
                    <a:pt x="48" y="70"/>
                    <a:pt x="48" y="70"/>
                  </a:cubicBezTo>
                  <a:close/>
                  <a:moveTo>
                    <a:pt x="47" y="65"/>
                  </a:move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lose/>
                  <a:moveTo>
                    <a:pt x="33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3" y="55"/>
                    <a:pt x="34" y="56"/>
                    <a:pt x="34" y="56"/>
                  </a:cubicBezTo>
                  <a:cubicBezTo>
                    <a:pt x="35" y="57"/>
                    <a:pt x="36" y="57"/>
                    <a:pt x="37" y="56"/>
                  </a:cubicBezTo>
                  <a:cubicBezTo>
                    <a:pt x="38" y="56"/>
                    <a:pt x="39" y="56"/>
                    <a:pt x="39" y="55"/>
                  </a:cubicBezTo>
                  <a:cubicBezTo>
                    <a:pt x="40" y="54"/>
                    <a:pt x="40" y="53"/>
                    <a:pt x="40" y="52"/>
                  </a:cubicBezTo>
                  <a:cubicBezTo>
                    <a:pt x="39" y="51"/>
                    <a:pt x="39" y="50"/>
                    <a:pt x="38" y="50"/>
                  </a:cubicBezTo>
                  <a:cubicBezTo>
                    <a:pt x="37" y="49"/>
                    <a:pt x="36" y="49"/>
                    <a:pt x="35" y="50"/>
                  </a:cubicBezTo>
                  <a:cubicBezTo>
                    <a:pt x="34" y="50"/>
                    <a:pt x="34" y="50"/>
                    <a:pt x="33" y="51"/>
                  </a:cubicBezTo>
                  <a:cubicBezTo>
                    <a:pt x="33" y="52"/>
                    <a:pt x="32" y="53"/>
                    <a:pt x="33" y="54"/>
                  </a:cubicBezTo>
                  <a:close/>
                  <a:moveTo>
                    <a:pt x="13" y="73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14" y="74"/>
                    <a:pt x="14" y="75"/>
                    <a:pt x="1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6" y="76"/>
                    <a:pt x="17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5"/>
                    <a:pt x="20" y="74"/>
                  </a:cubicBezTo>
                  <a:cubicBezTo>
                    <a:pt x="20" y="73"/>
                    <a:pt x="20" y="72"/>
                    <a:pt x="20" y="71"/>
                  </a:cubicBezTo>
                  <a:cubicBezTo>
                    <a:pt x="20" y="71"/>
                    <a:pt x="19" y="70"/>
                    <a:pt x="19" y="69"/>
                  </a:cubicBezTo>
                  <a:cubicBezTo>
                    <a:pt x="18" y="69"/>
                    <a:pt x="1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69"/>
                    <a:pt x="14" y="70"/>
                    <a:pt x="14" y="71"/>
                  </a:cubicBezTo>
                  <a:cubicBezTo>
                    <a:pt x="13" y="71"/>
                    <a:pt x="13" y="72"/>
                    <a:pt x="13" y="73"/>
                  </a:cubicBezTo>
                  <a:close/>
                  <a:moveTo>
                    <a:pt x="65" y="50"/>
                  </a:moveTo>
                  <a:cubicBezTo>
                    <a:pt x="65" y="50"/>
                    <a:pt x="65" y="50"/>
                    <a:pt x="65" y="50"/>
                  </a:cubicBezTo>
                  <a:cubicBezTo>
                    <a:pt x="66" y="52"/>
                    <a:pt x="68" y="53"/>
                    <a:pt x="70" y="52"/>
                  </a:cubicBezTo>
                  <a:cubicBezTo>
                    <a:pt x="71" y="52"/>
                    <a:pt x="71" y="51"/>
                    <a:pt x="72" y="51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49"/>
                    <a:pt x="72" y="48"/>
                  </a:cubicBezTo>
                  <a:cubicBezTo>
                    <a:pt x="72" y="46"/>
                    <a:pt x="70" y="45"/>
                    <a:pt x="68" y="45"/>
                  </a:cubicBezTo>
                  <a:cubicBezTo>
                    <a:pt x="66" y="46"/>
                    <a:pt x="65" y="48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lose/>
                  <a:moveTo>
                    <a:pt x="79" y="35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35"/>
                    <a:pt x="79" y="35"/>
                    <a:pt x="7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5" name="Freeform 79"/>
            <p:cNvSpPr>
              <a:spLocks noEditPoints="1"/>
            </p:cNvSpPr>
            <p:nvPr/>
          </p:nvSpPr>
          <p:spPr bwMode="auto">
            <a:xfrm>
              <a:off x="4872039" y="4171157"/>
              <a:ext cx="187325" cy="184150"/>
            </a:xfrm>
            <a:custGeom>
              <a:avLst/>
              <a:gdLst>
                <a:gd name="T0" fmla="*/ 2 w 50"/>
                <a:gd name="T1" fmla="*/ 7 h 49"/>
                <a:gd name="T2" fmla="*/ 14 w 50"/>
                <a:gd name="T3" fmla="*/ 5 h 49"/>
                <a:gd name="T4" fmla="*/ 15 w 50"/>
                <a:gd name="T5" fmla="*/ 2 h 49"/>
                <a:gd name="T6" fmla="*/ 31 w 50"/>
                <a:gd name="T7" fmla="*/ 0 h 49"/>
                <a:gd name="T8" fmla="*/ 35 w 50"/>
                <a:gd name="T9" fmla="*/ 2 h 49"/>
                <a:gd name="T10" fmla="*/ 36 w 50"/>
                <a:gd name="T11" fmla="*/ 7 h 49"/>
                <a:gd name="T12" fmla="*/ 50 w 50"/>
                <a:gd name="T13" fmla="*/ 9 h 49"/>
                <a:gd name="T14" fmla="*/ 50 w 50"/>
                <a:gd name="T15" fmla="*/ 29 h 49"/>
                <a:gd name="T16" fmla="*/ 49 w 50"/>
                <a:gd name="T17" fmla="*/ 47 h 49"/>
                <a:gd name="T18" fmla="*/ 47 w 50"/>
                <a:gd name="T19" fmla="*/ 49 h 49"/>
                <a:gd name="T20" fmla="*/ 3 w 50"/>
                <a:gd name="T21" fmla="*/ 49 h 49"/>
                <a:gd name="T22" fmla="*/ 1 w 50"/>
                <a:gd name="T23" fmla="*/ 31 h 49"/>
                <a:gd name="T24" fmla="*/ 0 w 50"/>
                <a:gd name="T25" fmla="*/ 29 h 49"/>
                <a:gd name="T26" fmla="*/ 2 w 50"/>
                <a:gd name="T27" fmla="*/ 7 h 49"/>
                <a:gd name="T28" fmla="*/ 16 w 50"/>
                <a:gd name="T29" fmla="*/ 7 h 49"/>
                <a:gd name="T30" fmla="*/ 34 w 50"/>
                <a:gd name="T31" fmla="*/ 5 h 49"/>
                <a:gd name="T32" fmla="*/ 33 w 50"/>
                <a:gd name="T33" fmla="*/ 3 h 49"/>
                <a:gd name="T34" fmla="*/ 31 w 50"/>
                <a:gd name="T35" fmla="*/ 3 h 49"/>
                <a:gd name="T36" fmla="*/ 17 w 50"/>
                <a:gd name="T37" fmla="*/ 3 h 49"/>
                <a:gd name="T38" fmla="*/ 16 w 50"/>
                <a:gd name="T39" fmla="*/ 5 h 49"/>
                <a:gd name="T40" fmla="*/ 21 w 50"/>
                <a:gd name="T41" fmla="*/ 24 h 49"/>
                <a:gd name="T42" fmla="*/ 21 w 50"/>
                <a:gd name="T43" fmla="*/ 24 h 49"/>
                <a:gd name="T44" fmla="*/ 29 w 50"/>
                <a:gd name="T45" fmla="*/ 24 h 49"/>
                <a:gd name="T46" fmla="*/ 30 w 50"/>
                <a:gd name="T47" fmla="*/ 25 h 49"/>
                <a:gd name="T48" fmla="*/ 46 w 50"/>
                <a:gd name="T49" fmla="*/ 27 h 49"/>
                <a:gd name="T50" fmla="*/ 4 w 50"/>
                <a:gd name="T51" fmla="*/ 11 h 49"/>
                <a:gd name="T52" fmla="*/ 19 w 50"/>
                <a:gd name="T53" fmla="*/ 27 h 49"/>
                <a:gd name="T54" fmla="*/ 21 w 50"/>
                <a:gd name="T55" fmla="*/ 24 h 49"/>
                <a:gd name="T56" fmla="*/ 30 w 50"/>
                <a:gd name="T57" fmla="*/ 31 h 49"/>
                <a:gd name="T58" fmla="*/ 29 w 50"/>
                <a:gd name="T59" fmla="*/ 35 h 49"/>
                <a:gd name="T60" fmla="*/ 25 w 50"/>
                <a:gd name="T61" fmla="*/ 35 h 49"/>
                <a:gd name="T62" fmla="*/ 19 w 50"/>
                <a:gd name="T63" fmla="*/ 33 h 49"/>
                <a:gd name="T64" fmla="*/ 19 w 50"/>
                <a:gd name="T65" fmla="*/ 31 h 49"/>
                <a:gd name="T66" fmla="*/ 5 w 50"/>
                <a:gd name="T67" fmla="*/ 45 h 49"/>
                <a:gd name="T68" fmla="*/ 45 w 50"/>
                <a:gd name="T69" fmla="*/ 31 h 49"/>
                <a:gd name="T70" fmla="*/ 25 w 50"/>
                <a:gd name="T71" fmla="*/ 26 h 49"/>
                <a:gd name="T72" fmla="*/ 22 w 50"/>
                <a:gd name="T73" fmla="*/ 26 h 49"/>
                <a:gd name="T74" fmla="*/ 22 w 50"/>
                <a:gd name="T75" fmla="*/ 32 h 49"/>
                <a:gd name="T76" fmla="*/ 28 w 50"/>
                <a:gd name="T77" fmla="*/ 32 h 49"/>
                <a:gd name="T78" fmla="*/ 28 w 50"/>
                <a:gd name="T79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" h="49"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7" y="0"/>
                    <a:pt x="1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50" y="8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0"/>
                    <a:pt x="49" y="31"/>
                    <a:pt x="49" y="3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8"/>
                    <a:pt x="48" y="49"/>
                    <a:pt x="47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1" y="48"/>
                    <a:pt x="1" y="4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7"/>
                  </a:cubicBezTo>
                  <a:close/>
                  <a:moveTo>
                    <a:pt x="16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7"/>
                    <a:pt x="16" y="7"/>
                    <a:pt x="16" y="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20" y="24"/>
                    <a:pt x="21" y="24"/>
                  </a:cubicBez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0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0" y="35"/>
                    <a:pt x="19" y="34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30" y="31"/>
                    <a:pt x="30" y="31"/>
                    <a:pt x="30" y="31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6" name="Freeform 80"/>
            <p:cNvSpPr>
              <a:spLocks noEditPoints="1"/>
            </p:cNvSpPr>
            <p:nvPr/>
          </p:nvSpPr>
          <p:spPr bwMode="auto">
            <a:xfrm>
              <a:off x="3465514" y="3242469"/>
              <a:ext cx="255587" cy="198438"/>
            </a:xfrm>
            <a:custGeom>
              <a:avLst/>
              <a:gdLst>
                <a:gd name="T0" fmla="*/ 1 w 68"/>
                <a:gd name="T1" fmla="*/ 18 h 53"/>
                <a:gd name="T2" fmla="*/ 10 w 68"/>
                <a:gd name="T3" fmla="*/ 2 h 53"/>
                <a:gd name="T4" fmla="*/ 12 w 68"/>
                <a:gd name="T5" fmla="*/ 0 h 53"/>
                <a:gd name="T6" fmla="*/ 55 w 68"/>
                <a:gd name="T7" fmla="*/ 0 h 53"/>
                <a:gd name="T8" fmla="*/ 58 w 68"/>
                <a:gd name="T9" fmla="*/ 2 h 53"/>
                <a:gd name="T10" fmla="*/ 67 w 68"/>
                <a:gd name="T11" fmla="*/ 18 h 53"/>
                <a:gd name="T12" fmla="*/ 67 w 68"/>
                <a:gd name="T13" fmla="*/ 21 h 53"/>
                <a:gd name="T14" fmla="*/ 67 w 68"/>
                <a:gd name="T15" fmla="*/ 21 h 53"/>
                <a:gd name="T16" fmla="*/ 36 w 68"/>
                <a:gd name="T17" fmla="*/ 52 h 53"/>
                <a:gd name="T18" fmla="*/ 32 w 68"/>
                <a:gd name="T19" fmla="*/ 52 h 53"/>
                <a:gd name="T20" fmla="*/ 32 w 68"/>
                <a:gd name="T21" fmla="*/ 52 h 53"/>
                <a:gd name="T22" fmla="*/ 1 w 68"/>
                <a:gd name="T23" fmla="*/ 21 h 53"/>
                <a:gd name="T24" fmla="*/ 1 w 68"/>
                <a:gd name="T25" fmla="*/ 18 h 53"/>
                <a:gd name="T26" fmla="*/ 7 w 68"/>
                <a:gd name="T27" fmla="*/ 18 h 53"/>
                <a:gd name="T28" fmla="*/ 7 w 68"/>
                <a:gd name="T29" fmla="*/ 18 h 53"/>
                <a:gd name="T30" fmla="*/ 20 w 68"/>
                <a:gd name="T31" fmla="*/ 18 h 53"/>
                <a:gd name="T32" fmla="*/ 13 w 68"/>
                <a:gd name="T33" fmla="*/ 7 h 53"/>
                <a:gd name="T34" fmla="*/ 7 w 68"/>
                <a:gd name="T35" fmla="*/ 18 h 53"/>
                <a:gd name="T36" fmla="*/ 55 w 68"/>
                <a:gd name="T37" fmla="*/ 7 h 53"/>
                <a:gd name="T38" fmla="*/ 55 w 68"/>
                <a:gd name="T39" fmla="*/ 7 h 53"/>
                <a:gd name="T40" fmla="*/ 48 w 68"/>
                <a:gd name="T41" fmla="*/ 18 h 53"/>
                <a:gd name="T42" fmla="*/ 61 w 68"/>
                <a:gd name="T43" fmla="*/ 18 h 53"/>
                <a:gd name="T44" fmla="*/ 55 w 68"/>
                <a:gd name="T45" fmla="*/ 7 h 53"/>
                <a:gd name="T46" fmla="*/ 60 w 68"/>
                <a:gd name="T47" fmla="*/ 21 h 53"/>
                <a:gd name="T48" fmla="*/ 60 w 68"/>
                <a:gd name="T49" fmla="*/ 21 h 53"/>
                <a:gd name="T50" fmla="*/ 46 w 68"/>
                <a:gd name="T51" fmla="*/ 21 h 53"/>
                <a:gd name="T52" fmla="*/ 39 w 68"/>
                <a:gd name="T53" fmla="*/ 42 h 53"/>
                <a:gd name="T54" fmla="*/ 60 w 68"/>
                <a:gd name="T55" fmla="*/ 21 h 53"/>
                <a:gd name="T56" fmla="*/ 29 w 68"/>
                <a:gd name="T57" fmla="*/ 42 h 53"/>
                <a:gd name="T58" fmla="*/ 29 w 68"/>
                <a:gd name="T59" fmla="*/ 42 h 53"/>
                <a:gd name="T60" fmla="*/ 21 w 68"/>
                <a:gd name="T61" fmla="*/ 21 h 53"/>
                <a:gd name="T62" fmla="*/ 8 w 68"/>
                <a:gd name="T63" fmla="*/ 21 h 53"/>
                <a:gd name="T64" fmla="*/ 29 w 68"/>
                <a:gd name="T65" fmla="*/ 42 h 53"/>
                <a:gd name="T66" fmla="*/ 52 w 68"/>
                <a:gd name="T67" fmla="*/ 5 h 53"/>
                <a:gd name="T68" fmla="*/ 52 w 68"/>
                <a:gd name="T69" fmla="*/ 5 h 53"/>
                <a:gd name="T70" fmla="*/ 38 w 68"/>
                <a:gd name="T71" fmla="*/ 5 h 53"/>
                <a:gd name="T72" fmla="*/ 45 w 68"/>
                <a:gd name="T73" fmla="*/ 16 h 53"/>
                <a:gd name="T74" fmla="*/ 52 w 68"/>
                <a:gd name="T75" fmla="*/ 5 h 53"/>
                <a:gd name="T76" fmla="*/ 30 w 68"/>
                <a:gd name="T77" fmla="*/ 5 h 53"/>
                <a:gd name="T78" fmla="*/ 30 w 68"/>
                <a:gd name="T79" fmla="*/ 5 h 53"/>
                <a:gd name="T80" fmla="*/ 16 w 68"/>
                <a:gd name="T81" fmla="*/ 5 h 53"/>
                <a:gd name="T82" fmla="*/ 23 w 68"/>
                <a:gd name="T83" fmla="*/ 16 h 53"/>
                <a:gd name="T84" fmla="*/ 30 w 68"/>
                <a:gd name="T85" fmla="*/ 5 h 53"/>
                <a:gd name="T86" fmla="*/ 25 w 68"/>
                <a:gd name="T87" fmla="*/ 18 h 53"/>
                <a:gd name="T88" fmla="*/ 25 w 68"/>
                <a:gd name="T89" fmla="*/ 18 h 53"/>
                <a:gd name="T90" fmla="*/ 42 w 68"/>
                <a:gd name="T91" fmla="*/ 18 h 53"/>
                <a:gd name="T92" fmla="*/ 34 w 68"/>
                <a:gd name="T93" fmla="*/ 6 h 53"/>
                <a:gd name="T94" fmla="*/ 25 w 68"/>
                <a:gd name="T95" fmla="*/ 18 h 53"/>
                <a:gd name="T96" fmla="*/ 43 w 68"/>
                <a:gd name="T97" fmla="*/ 21 h 53"/>
                <a:gd name="T98" fmla="*/ 43 w 68"/>
                <a:gd name="T99" fmla="*/ 21 h 53"/>
                <a:gd name="T100" fmla="*/ 25 w 68"/>
                <a:gd name="T101" fmla="*/ 21 h 53"/>
                <a:gd name="T102" fmla="*/ 34 w 68"/>
                <a:gd name="T103" fmla="*/ 46 h 53"/>
                <a:gd name="T104" fmla="*/ 43 w 68"/>
                <a:gd name="T105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53">
                  <a:moveTo>
                    <a:pt x="1" y="18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8" y="19"/>
                    <a:pt x="68" y="20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3" y="53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19"/>
                    <a:pt x="1" y="18"/>
                  </a:cubicBezTo>
                  <a:close/>
                  <a:moveTo>
                    <a:pt x="7" y="18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7" y="18"/>
                    <a:pt x="7" y="18"/>
                    <a:pt x="7" y="18"/>
                  </a:cubicBezTo>
                  <a:close/>
                  <a:moveTo>
                    <a:pt x="55" y="7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5" y="7"/>
                    <a:pt x="55" y="7"/>
                    <a:pt x="55" y="7"/>
                  </a:cubicBezTo>
                  <a:close/>
                  <a:moveTo>
                    <a:pt x="60" y="21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60" y="21"/>
                    <a:pt x="60" y="21"/>
                    <a:pt x="60" y="21"/>
                  </a:cubicBezTo>
                  <a:close/>
                  <a:moveTo>
                    <a:pt x="29" y="42"/>
                  </a:moveTo>
                  <a:cubicBezTo>
                    <a:pt x="29" y="42"/>
                    <a:pt x="29" y="42"/>
                    <a:pt x="29" y="4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9" y="42"/>
                    <a:pt x="29" y="42"/>
                    <a:pt x="29" y="42"/>
                  </a:cubicBezTo>
                  <a:close/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52" y="5"/>
                    <a:pt x="52" y="5"/>
                    <a:pt x="52" y="5"/>
                  </a:cubicBezTo>
                  <a:close/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0" y="5"/>
                    <a:pt x="30" y="5"/>
                    <a:pt x="30" y="5"/>
                  </a:cubicBezTo>
                  <a:close/>
                  <a:moveTo>
                    <a:pt x="25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5" y="18"/>
                    <a:pt x="25" y="18"/>
                    <a:pt x="25" y="18"/>
                  </a:cubicBezTo>
                  <a:close/>
                  <a:moveTo>
                    <a:pt x="43" y="21"/>
                  </a:moveTo>
                  <a:cubicBezTo>
                    <a:pt x="43" y="21"/>
                    <a:pt x="43" y="21"/>
                    <a:pt x="4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43" y="21"/>
                    <a:pt x="43" y="21"/>
                    <a:pt x="4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7" name="Freeform 81"/>
            <p:cNvSpPr>
              <a:spLocks noEditPoints="1"/>
            </p:cNvSpPr>
            <p:nvPr/>
          </p:nvSpPr>
          <p:spPr bwMode="auto">
            <a:xfrm>
              <a:off x="2794000" y="3688558"/>
              <a:ext cx="192088" cy="198437"/>
            </a:xfrm>
            <a:custGeom>
              <a:avLst/>
              <a:gdLst>
                <a:gd name="T0" fmla="*/ 28 w 51"/>
                <a:gd name="T1" fmla="*/ 44 h 53"/>
                <a:gd name="T2" fmla="*/ 24 w 51"/>
                <a:gd name="T3" fmla="*/ 44 h 53"/>
                <a:gd name="T4" fmla="*/ 11 w 51"/>
                <a:gd name="T5" fmla="*/ 8 h 53"/>
                <a:gd name="T6" fmla="*/ 13 w 51"/>
                <a:gd name="T7" fmla="*/ 10 h 53"/>
                <a:gd name="T8" fmla="*/ 9 w 51"/>
                <a:gd name="T9" fmla="*/ 10 h 53"/>
                <a:gd name="T10" fmla="*/ 40 w 51"/>
                <a:gd name="T11" fmla="*/ 8 h 53"/>
                <a:gd name="T12" fmla="*/ 42 w 51"/>
                <a:gd name="T13" fmla="*/ 10 h 53"/>
                <a:gd name="T14" fmla="*/ 38 w 51"/>
                <a:gd name="T15" fmla="*/ 10 h 53"/>
                <a:gd name="T16" fmla="*/ 26 w 51"/>
                <a:gd name="T17" fmla="*/ 38 h 53"/>
                <a:gd name="T18" fmla="*/ 33 w 51"/>
                <a:gd name="T19" fmla="*/ 29 h 53"/>
                <a:gd name="T20" fmla="*/ 36 w 51"/>
                <a:gd name="T21" fmla="*/ 15 h 53"/>
                <a:gd name="T22" fmla="*/ 35 w 51"/>
                <a:gd name="T23" fmla="*/ 14 h 53"/>
                <a:gd name="T24" fmla="*/ 15 w 51"/>
                <a:gd name="T25" fmla="*/ 15 h 53"/>
                <a:gd name="T26" fmla="*/ 18 w 51"/>
                <a:gd name="T27" fmla="*/ 29 h 53"/>
                <a:gd name="T28" fmla="*/ 36 w 51"/>
                <a:gd name="T29" fmla="*/ 30 h 53"/>
                <a:gd name="T30" fmla="*/ 26 w 51"/>
                <a:gd name="T31" fmla="*/ 41 h 53"/>
                <a:gd name="T32" fmla="*/ 25 w 51"/>
                <a:gd name="T33" fmla="*/ 41 h 53"/>
                <a:gd name="T34" fmla="*/ 12 w 51"/>
                <a:gd name="T35" fmla="*/ 16 h 53"/>
                <a:gd name="T36" fmla="*/ 13 w 51"/>
                <a:gd name="T37" fmla="*/ 14 h 53"/>
                <a:gd name="T38" fmla="*/ 15 w 51"/>
                <a:gd name="T39" fmla="*/ 12 h 53"/>
                <a:gd name="T40" fmla="*/ 36 w 51"/>
                <a:gd name="T41" fmla="*/ 12 h 53"/>
                <a:gd name="T42" fmla="*/ 38 w 51"/>
                <a:gd name="T43" fmla="*/ 14 h 53"/>
                <a:gd name="T44" fmla="*/ 39 w 51"/>
                <a:gd name="T45" fmla="*/ 15 h 53"/>
                <a:gd name="T46" fmla="*/ 36 w 51"/>
                <a:gd name="T47" fmla="*/ 30 h 53"/>
                <a:gd name="T48" fmla="*/ 26 w 51"/>
                <a:gd name="T49" fmla="*/ 49 h 53"/>
                <a:gd name="T50" fmla="*/ 47 w 51"/>
                <a:gd name="T51" fmla="*/ 11 h 53"/>
                <a:gd name="T52" fmla="*/ 11 w 51"/>
                <a:gd name="T53" fmla="*/ 4 h 53"/>
                <a:gd name="T54" fmla="*/ 5 w 51"/>
                <a:gd name="T55" fmla="*/ 12 h 53"/>
                <a:gd name="T56" fmla="*/ 27 w 51"/>
                <a:gd name="T57" fmla="*/ 53 h 53"/>
                <a:gd name="T58" fmla="*/ 25 w 51"/>
                <a:gd name="T59" fmla="*/ 53 h 53"/>
                <a:gd name="T60" fmla="*/ 1 w 51"/>
                <a:gd name="T61" fmla="*/ 10 h 53"/>
                <a:gd name="T62" fmla="*/ 2 w 51"/>
                <a:gd name="T63" fmla="*/ 7 h 53"/>
                <a:gd name="T64" fmla="*/ 7 w 51"/>
                <a:gd name="T65" fmla="*/ 2 h 53"/>
                <a:gd name="T66" fmla="*/ 42 w 51"/>
                <a:gd name="T67" fmla="*/ 0 h 53"/>
                <a:gd name="T68" fmla="*/ 44 w 51"/>
                <a:gd name="T69" fmla="*/ 2 h 53"/>
                <a:gd name="T70" fmla="*/ 51 w 51"/>
                <a:gd name="T71" fmla="*/ 9 h 53"/>
                <a:gd name="T72" fmla="*/ 51 w 51"/>
                <a:gd name="T7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53">
                  <a:moveTo>
                    <a:pt x="26" y="42"/>
                  </a:moveTo>
                  <a:cubicBezTo>
                    <a:pt x="27" y="42"/>
                    <a:pt x="28" y="42"/>
                    <a:pt x="28" y="44"/>
                  </a:cubicBezTo>
                  <a:cubicBezTo>
                    <a:pt x="28" y="45"/>
                    <a:pt x="27" y="46"/>
                    <a:pt x="26" y="46"/>
                  </a:cubicBezTo>
                  <a:cubicBezTo>
                    <a:pt x="25" y="46"/>
                    <a:pt x="24" y="45"/>
                    <a:pt x="24" y="44"/>
                  </a:cubicBezTo>
                  <a:cubicBezTo>
                    <a:pt x="24" y="42"/>
                    <a:pt x="25" y="42"/>
                    <a:pt x="26" y="42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3" y="11"/>
                    <a:pt x="12" y="12"/>
                    <a:pt x="11" y="12"/>
                  </a:cubicBezTo>
                  <a:cubicBezTo>
                    <a:pt x="10" y="12"/>
                    <a:pt x="9" y="11"/>
                    <a:pt x="9" y="10"/>
                  </a:cubicBezTo>
                  <a:cubicBezTo>
                    <a:pt x="9" y="9"/>
                    <a:pt x="10" y="8"/>
                    <a:pt x="11" y="8"/>
                  </a:cubicBezTo>
                  <a:close/>
                  <a:moveTo>
                    <a:pt x="40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9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39" y="12"/>
                    <a:pt x="38" y="11"/>
                    <a:pt x="38" y="10"/>
                  </a:cubicBezTo>
                  <a:cubicBezTo>
                    <a:pt x="38" y="9"/>
                    <a:pt x="39" y="8"/>
                    <a:pt x="40" y="8"/>
                  </a:cubicBez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29" y="36"/>
                    <a:pt x="31" y="32"/>
                    <a:pt x="33" y="29"/>
                  </a:cubicBezTo>
                  <a:cubicBezTo>
                    <a:pt x="35" y="25"/>
                    <a:pt x="37" y="21"/>
                    <a:pt x="37" y="16"/>
                  </a:cubicBezTo>
                  <a:cubicBezTo>
                    <a:pt x="37" y="16"/>
                    <a:pt x="37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5"/>
                    <a:pt x="15" y="15"/>
                  </a:cubicBezTo>
                  <a:cubicBezTo>
                    <a:pt x="15" y="16"/>
                    <a:pt x="14" y="16"/>
                    <a:pt x="14" y="16"/>
                  </a:cubicBezTo>
                  <a:cubicBezTo>
                    <a:pt x="15" y="21"/>
                    <a:pt x="16" y="25"/>
                    <a:pt x="18" y="29"/>
                  </a:cubicBezTo>
                  <a:cubicBezTo>
                    <a:pt x="20" y="32"/>
                    <a:pt x="23" y="36"/>
                    <a:pt x="26" y="38"/>
                  </a:cubicBezTo>
                  <a:close/>
                  <a:moveTo>
                    <a:pt x="36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3" y="34"/>
                    <a:pt x="30" y="38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5" y="41"/>
                    <a:pt x="25" y="41"/>
                  </a:cubicBezTo>
                  <a:cubicBezTo>
                    <a:pt x="21" y="38"/>
                    <a:pt x="18" y="34"/>
                    <a:pt x="16" y="30"/>
                  </a:cubicBezTo>
                  <a:cubicBezTo>
                    <a:pt x="14" y="26"/>
                    <a:pt x="12" y="21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9" y="14"/>
                    <a:pt x="39" y="15"/>
                  </a:cubicBezTo>
                  <a:cubicBezTo>
                    <a:pt x="40" y="15"/>
                    <a:pt x="40" y="16"/>
                    <a:pt x="40" y="16"/>
                  </a:cubicBezTo>
                  <a:cubicBezTo>
                    <a:pt x="39" y="21"/>
                    <a:pt x="38" y="26"/>
                    <a:pt x="36" y="30"/>
                  </a:cubicBezTo>
                  <a:close/>
                  <a:moveTo>
                    <a:pt x="26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39" y="42"/>
                    <a:pt x="47" y="27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4" y="10"/>
                    <a:pt x="41" y="7"/>
                    <a:pt x="4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7"/>
                    <a:pt x="8" y="10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12" y="42"/>
                    <a:pt x="26" y="49"/>
                  </a:cubicBezTo>
                  <a:close/>
                  <a:moveTo>
                    <a:pt x="27" y="53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6" y="53"/>
                    <a:pt x="25" y="53"/>
                    <a:pt x="25" y="53"/>
                  </a:cubicBezTo>
                  <a:cubicBezTo>
                    <a:pt x="10" y="45"/>
                    <a:pt x="0" y="29"/>
                    <a:pt x="0" y="12"/>
                  </a:cubicBezTo>
                  <a:cubicBezTo>
                    <a:pt x="0" y="12"/>
                    <a:pt x="1" y="11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5" y="7"/>
                    <a:pt x="7" y="4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4" y="1"/>
                    <a:pt x="44" y="2"/>
                  </a:cubicBezTo>
                  <a:cubicBezTo>
                    <a:pt x="44" y="4"/>
                    <a:pt x="46" y="7"/>
                    <a:pt x="49" y="7"/>
                  </a:cubicBezTo>
                  <a:cubicBezTo>
                    <a:pt x="50" y="7"/>
                    <a:pt x="51" y="8"/>
                    <a:pt x="51" y="9"/>
                  </a:cubicBezTo>
                  <a:cubicBezTo>
                    <a:pt x="51" y="9"/>
                    <a:pt x="51" y="10"/>
                    <a:pt x="51" y="10"/>
                  </a:cubicBezTo>
                  <a:cubicBezTo>
                    <a:pt x="51" y="11"/>
                    <a:pt x="51" y="12"/>
                    <a:pt x="51" y="12"/>
                  </a:cubicBezTo>
                  <a:cubicBezTo>
                    <a:pt x="51" y="29"/>
                    <a:pt x="42" y="45"/>
                    <a:pt x="2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8" name="Freeform 82"/>
            <p:cNvSpPr>
              <a:spLocks noEditPoints="1"/>
            </p:cNvSpPr>
            <p:nvPr/>
          </p:nvSpPr>
          <p:spPr bwMode="auto">
            <a:xfrm>
              <a:off x="5924550" y="3890170"/>
              <a:ext cx="222250" cy="263525"/>
            </a:xfrm>
            <a:custGeom>
              <a:avLst/>
              <a:gdLst>
                <a:gd name="T0" fmla="*/ 37 w 59"/>
                <a:gd name="T1" fmla="*/ 3 h 70"/>
                <a:gd name="T2" fmla="*/ 48 w 59"/>
                <a:gd name="T3" fmla="*/ 8 h 70"/>
                <a:gd name="T4" fmla="*/ 49 w 59"/>
                <a:gd name="T5" fmla="*/ 10 h 70"/>
                <a:gd name="T6" fmla="*/ 56 w 59"/>
                <a:gd name="T7" fmla="*/ 11 h 70"/>
                <a:gd name="T8" fmla="*/ 59 w 59"/>
                <a:gd name="T9" fmla="*/ 14 h 70"/>
                <a:gd name="T10" fmla="*/ 56 w 59"/>
                <a:gd name="T11" fmla="*/ 70 h 70"/>
                <a:gd name="T12" fmla="*/ 2 w 59"/>
                <a:gd name="T13" fmla="*/ 70 h 70"/>
                <a:gd name="T14" fmla="*/ 0 w 59"/>
                <a:gd name="T15" fmla="*/ 67 h 70"/>
                <a:gd name="T16" fmla="*/ 2 w 59"/>
                <a:gd name="T17" fmla="*/ 11 h 70"/>
                <a:gd name="T18" fmla="*/ 9 w 59"/>
                <a:gd name="T19" fmla="*/ 11 h 70"/>
                <a:gd name="T20" fmla="*/ 11 w 59"/>
                <a:gd name="T21" fmla="*/ 8 h 70"/>
                <a:gd name="T22" fmla="*/ 19 w 59"/>
                <a:gd name="T23" fmla="*/ 8 h 70"/>
                <a:gd name="T24" fmla="*/ 29 w 59"/>
                <a:gd name="T25" fmla="*/ 0 h 70"/>
                <a:gd name="T26" fmla="*/ 41 w 59"/>
                <a:gd name="T27" fmla="*/ 30 h 70"/>
                <a:gd name="T28" fmla="*/ 44 w 59"/>
                <a:gd name="T29" fmla="*/ 34 h 70"/>
                <a:gd name="T30" fmla="*/ 23 w 59"/>
                <a:gd name="T31" fmla="*/ 51 h 70"/>
                <a:gd name="T32" fmla="*/ 14 w 59"/>
                <a:gd name="T33" fmla="*/ 43 h 70"/>
                <a:gd name="T34" fmla="*/ 18 w 59"/>
                <a:gd name="T35" fmla="*/ 39 h 70"/>
                <a:gd name="T36" fmla="*/ 41 w 59"/>
                <a:gd name="T37" fmla="*/ 30 h 70"/>
                <a:gd name="T38" fmla="*/ 36 w 59"/>
                <a:gd name="T39" fmla="*/ 8 h 70"/>
                <a:gd name="T40" fmla="*/ 29 w 59"/>
                <a:gd name="T41" fmla="*/ 4 h 70"/>
                <a:gd name="T42" fmla="*/ 23 w 59"/>
                <a:gd name="T43" fmla="*/ 8 h 70"/>
                <a:gd name="T44" fmla="*/ 36 w 59"/>
                <a:gd name="T45" fmla="*/ 8 h 70"/>
                <a:gd name="T46" fmla="*/ 49 w 59"/>
                <a:gd name="T47" fmla="*/ 16 h 70"/>
                <a:gd name="T48" fmla="*/ 48 w 59"/>
                <a:gd name="T49" fmla="*/ 19 h 70"/>
                <a:gd name="T50" fmla="*/ 29 w 59"/>
                <a:gd name="T51" fmla="*/ 19 h 70"/>
                <a:gd name="T52" fmla="*/ 9 w 59"/>
                <a:gd name="T53" fmla="*/ 18 h 70"/>
                <a:gd name="T54" fmla="*/ 9 w 59"/>
                <a:gd name="T55" fmla="*/ 16 h 70"/>
                <a:gd name="T56" fmla="*/ 5 w 59"/>
                <a:gd name="T57" fmla="*/ 65 h 70"/>
                <a:gd name="T58" fmla="*/ 54 w 59"/>
                <a:gd name="T59" fmla="*/ 16 h 70"/>
                <a:gd name="T60" fmla="*/ 29 w 59"/>
                <a:gd name="T61" fmla="*/ 11 h 70"/>
                <a:gd name="T62" fmla="*/ 13 w 59"/>
                <a:gd name="T63" fmla="*/ 11 h 70"/>
                <a:gd name="T64" fmla="*/ 13 w 59"/>
                <a:gd name="T65" fmla="*/ 16 h 70"/>
                <a:gd name="T66" fmla="*/ 46 w 59"/>
                <a:gd name="T67" fmla="*/ 16 h 70"/>
                <a:gd name="T68" fmla="*/ 46 w 59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0">
                  <a:moveTo>
                    <a:pt x="29" y="0"/>
                  </a:moveTo>
                  <a:cubicBezTo>
                    <a:pt x="32" y="0"/>
                    <a:pt x="35" y="2"/>
                    <a:pt x="37" y="3"/>
                  </a:cubicBezTo>
                  <a:cubicBezTo>
                    <a:pt x="38" y="5"/>
                    <a:pt x="39" y="6"/>
                    <a:pt x="39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8" y="11"/>
                    <a:pt x="59" y="12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9"/>
                    <a:pt x="58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0" y="69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10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6"/>
                    <a:pt x="21" y="5"/>
                    <a:pt x="22" y="3"/>
                  </a:cubicBezTo>
                  <a:cubicBezTo>
                    <a:pt x="24" y="2"/>
                    <a:pt x="27" y="0"/>
                    <a:pt x="29" y="0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29"/>
                    <a:pt x="43" y="29"/>
                    <a:pt x="44" y="30"/>
                  </a:cubicBezTo>
                  <a:cubicBezTo>
                    <a:pt x="45" y="31"/>
                    <a:pt x="45" y="33"/>
                    <a:pt x="44" y="34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2"/>
                    <a:pt x="24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0"/>
                    <a:pt x="14" y="39"/>
                  </a:cubicBezTo>
                  <a:cubicBezTo>
                    <a:pt x="15" y="38"/>
                    <a:pt x="17" y="38"/>
                    <a:pt x="18" y="3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ubicBezTo>
                    <a:pt x="33" y="4"/>
                    <a:pt x="31" y="4"/>
                    <a:pt x="29" y="4"/>
                  </a:cubicBezTo>
                  <a:cubicBezTo>
                    <a:pt x="27" y="4"/>
                    <a:pt x="26" y="4"/>
                    <a:pt x="24" y="6"/>
                  </a:cubicBezTo>
                  <a:cubicBezTo>
                    <a:pt x="24" y="6"/>
                    <a:pt x="23" y="7"/>
                    <a:pt x="23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6" y="8"/>
                    <a:pt x="36" y="8"/>
                    <a:pt x="36" y="8"/>
                  </a:cubicBezTo>
                  <a:close/>
                  <a:moveTo>
                    <a:pt x="49" y="16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49" y="16"/>
                    <a:pt x="49" y="16"/>
                    <a:pt x="49" y="16"/>
                  </a:cubicBezTo>
                  <a:close/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29" y="11"/>
                    <a:pt x="29" y="11"/>
                    <a:pt x="2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9" name="Rectangle 83"/>
            <p:cNvSpPr>
              <a:spLocks noChangeArrowheads="1"/>
            </p:cNvSpPr>
            <p:nvPr/>
          </p:nvSpPr>
          <p:spPr bwMode="auto">
            <a:xfrm>
              <a:off x="5942014" y="1445419"/>
              <a:ext cx="1990725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EF6541"/>
                  </a:solidFill>
                </a:rPr>
                <a:t>TOPIC HEADER TWO</a:t>
              </a:r>
              <a:endParaRPr lang="en-US" altLang="zh-CN" sz="800">
                <a:solidFill>
                  <a:srgbClr val="EF6541"/>
                </a:solidFill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34900" name="Rectangle 84"/>
            <p:cNvSpPr>
              <a:spLocks noChangeArrowheads="1"/>
            </p:cNvSpPr>
            <p:nvPr/>
          </p:nvSpPr>
          <p:spPr bwMode="auto">
            <a:xfrm>
              <a:off x="693739" y="2226469"/>
              <a:ext cx="1990725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EF6541"/>
                  </a:solidFill>
                </a:rPr>
                <a:t>TOPIC HEADER ONE</a:t>
              </a:r>
              <a:endParaRPr lang="en-US" altLang="zh-CN" sz="800">
                <a:solidFill>
                  <a:srgbClr val="EF6541"/>
                </a:solidFill>
              </a:endParaRPr>
            </a:p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34901" name="Rectangle 85"/>
            <p:cNvSpPr>
              <a:spLocks noChangeArrowheads="1"/>
            </p:cNvSpPr>
            <p:nvPr/>
          </p:nvSpPr>
          <p:spPr bwMode="auto">
            <a:xfrm>
              <a:off x="6516689" y="3813969"/>
              <a:ext cx="1990725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EF6541"/>
                  </a:solidFill>
                </a:rPr>
                <a:t>TOPIC HEADER THREE</a:t>
              </a:r>
              <a:endParaRPr lang="en-US" altLang="zh-CN" sz="800">
                <a:solidFill>
                  <a:srgbClr val="EF6541"/>
                </a:solidFill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4084" y="843305"/>
            <a:ext cx="7615237" cy="3671887"/>
            <a:chOff x="744084" y="843305"/>
            <a:chExt cx="7615237" cy="3671887"/>
          </a:xfrm>
        </p:grpSpPr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>
              <a:off x="4239759" y="1054442"/>
              <a:ext cx="590550" cy="587375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4239759" y="1940267"/>
              <a:ext cx="590550" cy="588963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4239759" y="2827679"/>
              <a:ext cx="590550" cy="588962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4239759" y="3715092"/>
              <a:ext cx="590550" cy="588963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2" name="Freeform 10"/>
            <p:cNvSpPr/>
            <p:nvPr/>
          </p:nvSpPr>
          <p:spPr bwMode="auto">
            <a:xfrm>
              <a:off x="4028622" y="843305"/>
              <a:ext cx="1012825" cy="3671887"/>
            </a:xfrm>
            <a:custGeom>
              <a:avLst/>
              <a:gdLst>
                <a:gd name="T0" fmla="*/ 416 w 833"/>
                <a:gd name="T1" fmla="*/ 2194 h 3027"/>
                <a:gd name="T2" fmla="*/ 416 w 833"/>
                <a:gd name="T3" fmla="*/ 2194 h 3027"/>
                <a:gd name="T4" fmla="*/ 102 w 833"/>
                <a:gd name="T5" fmla="*/ 1879 h 3027"/>
                <a:gd name="T6" fmla="*/ 416 w 833"/>
                <a:gd name="T7" fmla="*/ 1564 h 3027"/>
                <a:gd name="T8" fmla="*/ 416 w 833"/>
                <a:gd name="T9" fmla="*/ 1564 h 3027"/>
                <a:gd name="T10" fmla="*/ 833 w 833"/>
                <a:gd name="T11" fmla="*/ 1148 h 3027"/>
                <a:gd name="T12" fmla="*/ 416 w 833"/>
                <a:gd name="T13" fmla="*/ 731 h 3027"/>
                <a:gd name="T14" fmla="*/ 416 w 833"/>
                <a:gd name="T15" fmla="*/ 731 h 3027"/>
                <a:gd name="T16" fmla="*/ 102 w 833"/>
                <a:gd name="T17" fmla="*/ 416 h 3027"/>
                <a:gd name="T18" fmla="*/ 416 w 833"/>
                <a:gd name="T19" fmla="*/ 102 h 3027"/>
                <a:gd name="T20" fmla="*/ 416 w 833"/>
                <a:gd name="T21" fmla="*/ 0 h 3027"/>
                <a:gd name="T22" fmla="*/ 0 w 833"/>
                <a:gd name="T23" fmla="*/ 416 h 3027"/>
                <a:gd name="T24" fmla="*/ 416 w 833"/>
                <a:gd name="T25" fmla="*/ 833 h 3027"/>
                <a:gd name="T26" fmla="*/ 416 w 833"/>
                <a:gd name="T27" fmla="*/ 833 h 3027"/>
                <a:gd name="T28" fmla="*/ 731 w 833"/>
                <a:gd name="T29" fmla="*/ 1148 h 3027"/>
                <a:gd name="T30" fmla="*/ 416 w 833"/>
                <a:gd name="T31" fmla="*/ 1462 h 3027"/>
                <a:gd name="T32" fmla="*/ 416 w 833"/>
                <a:gd name="T33" fmla="*/ 1462 h 3027"/>
                <a:gd name="T34" fmla="*/ 0 w 833"/>
                <a:gd name="T35" fmla="*/ 1879 h 3027"/>
                <a:gd name="T36" fmla="*/ 416 w 833"/>
                <a:gd name="T37" fmla="*/ 2296 h 3027"/>
                <a:gd name="T38" fmla="*/ 416 w 833"/>
                <a:gd name="T39" fmla="*/ 2296 h 3027"/>
                <a:gd name="T40" fmla="*/ 731 w 833"/>
                <a:gd name="T41" fmla="*/ 2610 h 3027"/>
                <a:gd name="T42" fmla="*/ 416 w 833"/>
                <a:gd name="T43" fmla="*/ 2925 h 3027"/>
                <a:gd name="T44" fmla="*/ 416 w 833"/>
                <a:gd name="T45" fmla="*/ 3027 h 3027"/>
                <a:gd name="T46" fmla="*/ 833 w 833"/>
                <a:gd name="T47" fmla="*/ 2610 h 3027"/>
                <a:gd name="T48" fmla="*/ 416 w 833"/>
                <a:gd name="T49" fmla="*/ 2194 h 3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3" h="3027">
                  <a:moveTo>
                    <a:pt x="416" y="2194"/>
                  </a:moveTo>
                  <a:cubicBezTo>
                    <a:pt x="416" y="2194"/>
                    <a:pt x="416" y="2194"/>
                    <a:pt x="416" y="2194"/>
                  </a:cubicBezTo>
                  <a:cubicBezTo>
                    <a:pt x="243" y="2194"/>
                    <a:pt x="102" y="2053"/>
                    <a:pt x="102" y="1879"/>
                  </a:cubicBezTo>
                  <a:cubicBezTo>
                    <a:pt x="102" y="1705"/>
                    <a:pt x="243" y="1564"/>
                    <a:pt x="416" y="1564"/>
                  </a:cubicBezTo>
                  <a:cubicBezTo>
                    <a:pt x="416" y="1564"/>
                    <a:pt x="416" y="1564"/>
                    <a:pt x="416" y="1564"/>
                  </a:cubicBezTo>
                  <a:cubicBezTo>
                    <a:pt x="647" y="1564"/>
                    <a:pt x="833" y="1378"/>
                    <a:pt x="833" y="1148"/>
                  </a:cubicBezTo>
                  <a:cubicBezTo>
                    <a:pt x="833" y="918"/>
                    <a:pt x="647" y="731"/>
                    <a:pt x="416" y="731"/>
                  </a:cubicBezTo>
                  <a:cubicBezTo>
                    <a:pt x="416" y="731"/>
                    <a:pt x="416" y="731"/>
                    <a:pt x="416" y="731"/>
                  </a:cubicBezTo>
                  <a:cubicBezTo>
                    <a:pt x="243" y="731"/>
                    <a:pt x="102" y="590"/>
                    <a:pt x="102" y="416"/>
                  </a:cubicBezTo>
                  <a:cubicBezTo>
                    <a:pt x="102" y="243"/>
                    <a:pt x="243" y="102"/>
                    <a:pt x="416" y="102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186" y="0"/>
                    <a:pt x="0" y="186"/>
                    <a:pt x="0" y="416"/>
                  </a:cubicBezTo>
                  <a:cubicBezTo>
                    <a:pt x="0" y="646"/>
                    <a:pt x="186" y="833"/>
                    <a:pt x="416" y="833"/>
                  </a:cubicBezTo>
                  <a:cubicBezTo>
                    <a:pt x="416" y="833"/>
                    <a:pt x="416" y="833"/>
                    <a:pt x="416" y="833"/>
                  </a:cubicBezTo>
                  <a:cubicBezTo>
                    <a:pt x="590" y="833"/>
                    <a:pt x="731" y="974"/>
                    <a:pt x="731" y="1148"/>
                  </a:cubicBezTo>
                  <a:cubicBezTo>
                    <a:pt x="731" y="1321"/>
                    <a:pt x="590" y="1462"/>
                    <a:pt x="416" y="1462"/>
                  </a:cubicBezTo>
                  <a:cubicBezTo>
                    <a:pt x="416" y="1462"/>
                    <a:pt x="416" y="1462"/>
                    <a:pt x="416" y="1462"/>
                  </a:cubicBezTo>
                  <a:cubicBezTo>
                    <a:pt x="186" y="1462"/>
                    <a:pt x="0" y="1649"/>
                    <a:pt x="0" y="1879"/>
                  </a:cubicBezTo>
                  <a:cubicBezTo>
                    <a:pt x="0" y="2109"/>
                    <a:pt x="186" y="2296"/>
                    <a:pt x="416" y="2296"/>
                  </a:cubicBezTo>
                  <a:cubicBezTo>
                    <a:pt x="416" y="2296"/>
                    <a:pt x="416" y="2296"/>
                    <a:pt x="416" y="2296"/>
                  </a:cubicBezTo>
                  <a:cubicBezTo>
                    <a:pt x="590" y="2296"/>
                    <a:pt x="731" y="2437"/>
                    <a:pt x="731" y="2610"/>
                  </a:cubicBezTo>
                  <a:cubicBezTo>
                    <a:pt x="731" y="2784"/>
                    <a:pt x="590" y="2925"/>
                    <a:pt x="416" y="2925"/>
                  </a:cubicBezTo>
                  <a:cubicBezTo>
                    <a:pt x="416" y="3027"/>
                    <a:pt x="416" y="3027"/>
                    <a:pt x="416" y="3027"/>
                  </a:cubicBezTo>
                  <a:cubicBezTo>
                    <a:pt x="647" y="3027"/>
                    <a:pt x="833" y="2841"/>
                    <a:pt x="833" y="2610"/>
                  </a:cubicBezTo>
                  <a:cubicBezTo>
                    <a:pt x="833" y="2380"/>
                    <a:pt x="647" y="2194"/>
                    <a:pt x="416" y="2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3" name="Freeform 11"/>
            <p:cNvSpPr/>
            <p:nvPr/>
          </p:nvSpPr>
          <p:spPr bwMode="auto">
            <a:xfrm>
              <a:off x="4939847" y="1151279"/>
              <a:ext cx="269875" cy="398462"/>
            </a:xfrm>
            <a:custGeom>
              <a:avLst/>
              <a:gdLst>
                <a:gd name="T0" fmla="*/ 0 w 170"/>
                <a:gd name="T1" fmla="*/ 0 h 251"/>
                <a:gd name="T2" fmla="*/ 92 w 170"/>
                <a:gd name="T3" fmla="*/ 126 h 251"/>
                <a:gd name="T4" fmla="*/ 0 w 170"/>
                <a:gd name="T5" fmla="*/ 251 h 251"/>
                <a:gd name="T6" fmla="*/ 79 w 170"/>
                <a:gd name="T7" fmla="*/ 251 h 251"/>
                <a:gd name="T8" fmla="*/ 170 w 170"/>
                <a:gd name="T9" fmla="*/ 126 h 251"/>
                <a:gd name="T10" fmla="*/ 79 w 170"/>
                <a:gd name="T11" fmla="*/ 0 h 251"/>
                <a:gd name="T12" fmla="*/ 0 w 170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51">
                  <a:moveTo>
                    <a:pt x="0" y="0"/>
                  </a:moveTo>
                  <a:lnTo>
                    <a:pt x="92" y="126"/>
                  </a:lnTo>
                  <a:lnTo>
                    <a:pt x="0" y="251"/>
                  </a:lnTo>
                  <a:lnTo>
                    <a:pt x="79" y="251"/>
                  </a:lnTo>
                  <a:lnTo>
                    <a:pt x="170" y="126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4" name="Freeform 12"/>
            <p:cNvSpPr/>
            <p:nvPr/>
          </p:nvSpPr>
          <p:spPr bwMode="auto">
            <a:xfrm>
              <a:off x="3877810" y="2035517"/>
              <a:ext cx="268287" cy="398463"/>
            </a:xfrm>
            <a:custGeom>
              <a:avLst/>
              <a:gdLst>
                <a:gd name="T0" fmla="*/ 169 w 169"/>
                <a:gd name="T1" fmla="*/ 251 h 251"/>
                <a:gd name="T2" fmla="*/ 78 w 169"/>
                <a:gd name="T3" fmla="*/ 126 h 251"/>
                <a:gd name="T4" fmla="*/ 169 w 169"/>
                <a:gd name="T5" fmla="*/ 0 h 251"/>
                <a:gd name="T6" fmla="*/ 91 w 169"/>
                <a:gd name="T7" fmla="*/ 0 h 251"/>
                <a:gd name="T8" fmla="*/ 0 w 169"/>
                <a:gd name="T9" fmla="*/ 126 h 251"/>
                <a:gd name="T10" fmla="*/ 91 w 169"/>
                <a:gd name="T11" fmla="*/ 251 h 251"/>
                <a:gd name="T12" fmla="*/ 169 w 169"/>
                <a:gd name="T1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251">
                  <a:moveTo>
                    <a:pt x="169" y="251"/>
                  </a:moveTo>
                  <a:lnTo>
                    <a:pt x="78" y="126"/>
                  </a:lnTo>
                  <a:lnTo>
                    <a:pt x="169" y="0"/>
                  </a:lnTo>
                  <a:lnTo>
                    <a:pt x="91" y="0"/>
                  </a:lnTo>
                  <a:lnTo>
                    <a:pt x="0" y="126"/>
                  </a:lnTo>
                  <a:lnTo>
                    <a:pt x="91" y="251"/>
                  </a:lnTo>
                  <a:lnTo>
                    <a:pt x="169" y="251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5" name="Freeform 13"/>
            <p:cNvSpPr/>
            <p:nvPr/>
          </p:nvSpPr>
          <p:spPr bwMode="auto">
            <a:xfrm>
              <a:off x="3877810" y="3810342"/>
              <a:ext cx="268287" cy="398463"/>
            </a:xfrm>
            <a:custGeom>
              <a:avLst/>
              <a:gdLst>
                <a:gd name="T0" fmla="*/ 169 w 169"/>
                <a:gd name="T1" fmla="*/ 251 h 251"/>
                <a:gd name="T2" fmla="*/ 78 w 169"/>
                <a:gd name="T3" fmla="*/ 125 h 251"/>
                <a:gd name="T4" fmla="*/ 169 w 169"/>
                <a:gd name="T5" fmla="*/ 0 h 251"/>
                <a:gd name="T6" fmla="*/ 91 w 169"/>
                <a:gd name="T7" fmla="*/ 0 h 251"/>
                <a:gd name="T8" fmla="*/ 0 w 169"/>
                <a:gd name="T9" fmla="*/ 125 h 251"/>
                <a:gd name="T10" fmla="*/ 91 w 169"/>
                <a:gd name="T11" fmla="*/ 251 h 251"/>
                <a:gd name="T12" fmla="*/ 169 w 169"/>
                <a:gd name="T1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251">
                  <a:moveTo>
                    <a:pt x="169" y="251"/>
                  </a:moveTo>
                  <a:lnTo>
                    <a:pt x="78" y="125"/>
                  </a:lnTo>
                  <a:lnTo>
                    <a:pt x="169" y="0"/>
                  </a:lnTo>
                  <a:lnTo>
                    <a:pt x="91" y="0"/>
                  </a:lnTo>
                  <a:lnTo>
                    <a:pt x="0" y="125"/>
                  </a:lnTo>
                  <a:lnTo>
                    <a:pt x="91" y="251"/>
                  </a:lnTo>
                  <a:lnTo>
                    <a:pt x="169" y="251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Freeform 14"/>
            <p:cNvSpPr/>
            <p:nvPr/>
          </p:nvSpPr>
          <p:spPr bwMode="auto">
            <a:xfrm>
              <a:off x="4939847" y="2922929"/>
              <a:ext cx="269875" cy="398462"/>
            </a:xfrm>
            <a:custGeom>
              <a:avLst/>
              <a:gdLst>
                <a:gd name="T0" fmla="*/ 0 w 170"/>
                <a:gd name="T1" fmla="*/ 0 h 251"/>
                <a:gd name="T2" fmla="*/ 92 w 170"/>
                <a:gd name="T3" fmla="*/ 126 h 251"/>
                <a:gd name="T4" fmla="*/ 0 w 170"/>
                <a:gd name="T5" fmla="*/ 251 h 251"/>
                <a:gd name="T6" fmla="*/ 79 w 170"/>
                <a:gd name="T7" fmla="*/ 251 h 251"/>
                <a:gd name="T8" fmla="*/ 170 w 170"/>
                <a:gd name="T9" fmla="*/ 126 h 251"/>
                <a:gd name="T10" fmla="*/ 79 w 170"/>
                <a:gd name="T11" fmla="*/ 0 h 251"/>
                <a:gd name="T12" fmla="*/ 0 w 170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51">
                  <a:moveTo>
                    <a:pt x="0" y="0"/>
                  </a:moveTo>
                  <a:lnTo>
                    <a:pt x="92" y="126"/>
                  </a:lnTo>
                  <a:lnTo>
                    <a:pt x="0" y="251"/>
                  </a:lnTo>
                  <a:lnTo>
                    <a:pt x="79" y="251"/>
                  </a:lnTo>
                  <a:lnTo>
                    <a:pt x="170" y="126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447" name="Group 15"/>
            <p:cNvGrpSpPr/>
            <p:nvPr/>
          </p:nvGrpSpPr>
          <p:grpSpPr bwMode="auto">
            <a:xfrm>
              <a:off x="4430259" y="2127591"/>
              <a:ext cx="227012" cy="215900"/>
              <a:chOff x="0" y="0"/>
              <a:chExt cx="143" cy="136"/>
            </a:xfrm>
          </p:grpSpPr>
          <p:sp>
            <p:nvSpPr>
              <p:cNvPr id="18448" name="Freeform 16"/>
              <p:cNvSpPr/>
              <p:nvPr/>
            </p:nvSpPr>
            <p:spPr bwMode="auto">
              <a:xfrm>
                <a:off x="75" y="49"/>
                <a:ext cx="68" cy="66"/>
              </a:xfrm>
              <a:custGeom>
                <a:avLst/>
                <a:gdLst>
                  <a:gd name="T0" fmla="*/ 75 w 88"/>
                  <a:gd name="T1" fmla="*/ 30 h 86"/>
                  <a:gd name="T2" fmla="*/ 58 w 88"/>
                  <a:gd name="T3" fmla="*/ 30 h 86"/>
                  <a:gd name="T4" fmla="*/ 58 w 88"/>
                  <a:gd name="T5" fmla="*/ 13 h 86"/>
                  <a:gd name="T6" fmla="*/ 44 w 88"/>
                  <a:gd name="T7" fmla="*/ 0 h 86"/>
                  <a:gd name="T8" fmla="*/ 31 w 88"/>
                  <a:gd name="T9" fmla="*/ 13 h 86"/>
                  <a:gd name="T10" fmla="*/ 31 w 88"/>
                  <a:gd name="T11" fmla="*/ 30 h 86"/>
                  <a:gd name="T12" fmla="*/ 14 w 88"/>
                  <a:gd name="T13" fmla="*/ 30 h 86"/>
                  <a:gd name="T14" fmla="*/ 0 w 88"/>
                  <a:gd name="T15" fmla="*/ 43 h 86"/>
                  <a:gd name="T16" fmla="*/ 14 w 88"/>
                  <a:gd name="T17" fmla="*/ 56 h 86"/>
                  <a:gd name="T18" fmla="*/ 31 w 88"/>
                  <a:gd name="T19" fmla="*/ 56 h 86"/>
                  <a:gd name="T20" fmla="*/ 31 w 88"/>
                  <a:gd name="T21" fmla="*/ 73 h 86"/>
                  <a:gd name="T22" fmla="*/ 44 w 88"/>
                  <a:gd name="T23" fmla="*/ 86 h 86"/>
                  <a:gd name="T24" fmla="*/ 58 w 88"/>
                  <a:gd name="T25" fmla="*/ 73 h 86"/>
                  <a:gd name="T26" fmla="*/ 58 w 88"/>
                  <a:gd name="T27" fmla="*/ 56 h 86"/>
                  <a:gd name="T28" fmla="*/ 75 w 88"/>
                  <a:gd name="T29" fmla="*/ 56 h 86"/>
                  <a:gd name="T30" fmla="*/ 88 w 88"/>
                  <a:gd name="T31" fmla="*/ 43 h 86"/>
                  <a:gd name="T32" fmla="*/ 75 w 88"/>
                  <a:gd name="T33" fmla="*/ 3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86">
                    <a:moveTo>
                      <a:pt x="75" y="30"/>
                    </a:moveTo>
                    <a:cubicBezTo>
                      <a:pt x="58" y="30"/>
                      <a:pt x="58" y="30"/>
                      <a:pt x="58" y="30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6"/>
                      <a:pt x="52" y="0"/>
                      <a:pt x="44" y="0"/>
                    </a:cubicBezTo>
                    <a:cubicBezTo>
                      <a:pt x="37" y="0"/>
                      <a:pt x="31" y="6"/>
                      <a:pt x="31" y="13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6" y="30"/>
                      <a:pt x="0" y="36"/>
                      <a:pt x="0" y="43"/>
                    </a:cubicBezTo>
                    <a:cubicBezTo>
                      <a:pt x="0" y="50"/>
                      <a:pt x="6" y="56"/>
                      <a:pt x="14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1" y="80"/>
                      <a:pt x="37" y="86"/>
                      <a:pt x="44" y="86"/>
                    </a:cubicBezTo>
                    <a:cubicBezTo>
                      <a:pt x="52" y="86"/>
                      <a:pt x="58" y="80"/>
                      <a:pt x="58" y="73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82" y="56"/>
                      <a:pt x="88" y="50"/>
                      <a:pt x="88" y="43"/>
                    </a:cubicBezTo>
                    <a:cubicBezTo>
                      <a:pt x="88" y="36"/>
                      <a:pt x="82" y="30"/>
                      <a:pt x="7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9" name="Freeform 17"/>
              <p:cNvSpPr>
                <a:spLocks noEditPoints="1"/>
              </p:cNvSpPr>
              <p:nvPr/>
            </p:nvSpPr>
            <p:spPr bwMode="auto">
              <a:xfrm>
                <a:off x="0" y="0"/>
                <a:ext cx="105" cy="136"/>
              </a:xfrm>
              <a:custGeom>
                <a:avLst/>
                <a:gdLst>
                  <a:gd name="T0" fmla="*/ 70 w 138"/>
                  <a:gd name="T1" fmla="*/ 68 h 178"/>
                  <a:gd name="T2" fmla="*/ 105 w 138"/>
                  <a:gd name="T3" fmla="*/ 34 h 178"/>
                  <a:gd name="T4" fmla="*/ 70 w 138"/>
                  <a:gd name="T5" fmla="*/ 0 h 178"/>
                  <a:gd name="T6" fmla="*/ 35 w 138"/>
                  <a:gd name="T7" fmla="*/ 34 h 178"/>
                  <a:gd name="T8" fmla="*/ 70 w 138"/>
                  <a:gd name="T9" fmla="*/ 68 h 178"/>
                  <a:gd name="T10" fmla="*/ 138 w 138"/>
                  <a:gd name="T11" fmla="*/ 165 h 178"/>
                  <a:gd name="T12" fmla="*/ 110 w 138"/>
                  <a:gd name="T13" fmla="*/ 135 h 178"/>
                  <a:gd name="T14" fmla="*/ 80 w 138"/>
                  <a:gd name="T15" fmla="*/ 108 h 178"/>
                  <a:gd name="T16" fmla="*/ 98 w 138"/>
                  <a:gd name="T17" fmla="*/ 87 h 178"/>
                  <a:gd name="T18" fmla="*/ 69 w 138"/>
                  <a:gd name="T19" fmla="*/ 78 h 178"/>
                  <a:gd name="T20" fmla="*/ 0 w 138"/>
                  <a:gd name="T21" fmla="*/ 173 h 178"/>
                  <a:gd name="T22" fmla="*/ 0 w 138"/>
                  <a:gd name="T23" fmla="*/ 178 h 178"/>
                  <a:gd name="T24" fmla="*/ 138 w 138"/>
                  <a:gd name="T25" fmla="*/ 178 h 178"/>
                  <a:gd name="T26" fmla="*/ 138 w 138"/>
                  <a:gd name="T27" fmla="*/ 173 h 178"/>
                  <a:gd name="T28" fmla="*/ 138 w 138"/>
                  <a:gd name="T29" fmla="*/ 16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" h="178">
                    <a:moveTo>
                      <a:pt x="70" y="68"/>
                    </a:moveTo>
                    <a:cubicBezTo>
                      <a:pt x="89" y="68"/>
                      <a:pt x="105" y="53"/>
                      <a:pt x="105" y="34"/>
                    </a:cubicBezTo>
                    <a:cubicBezTo>
                      <a:pt x="105" y="15"/>
                      <a:pt x="89" y="0"/>
                      <a:pt x="70" y="0"/>
                    </a:cubicBezTo>
                    <a:cubicBezTo>
                      <a:pt x="50" y="0"/>
                      <a:pt x="35" y="15"/>
                      <a:pt x="35" y="34"/>
                    </a:cubicBezTo>
                    <a:cubicBezTo>
                      <a:pt x="35" y="53"/>
                      <a:pt x="50" y="68"/>
                      <a:pt x="70" y="68"/>
                    </a:cubicBezTo>
                    <a:close/>
                    <a:moveTo>
                      <a:pt x="138" y="165"/>
                    </a:moveTo>
                    <a:cubicBezTo>
                      <a:pt x="128" y="165"/>
                      <a:pt x="110" y="161"/>
                      <a:pt x="110" y="135"/>
                    </a:cubicBezTo>
                    <a:cubicBezTo>
                      <a:pt x="110" y="135"/>
                      <a:pt x="77" y="138"/>
                      <a:pt x="80" y="108"/>
                    </a:cubicBezTo>
                    <a:cubicBezTo>
                      <a:pt x="81" y="95"/>
                      <a:pt x="90" y="89"/>
                      <a:pt x="98" y="87"/>
                    </a:cubicBezTo>
                    <a:cubicBezTo>
                      <a:pt x="89" y="81"/>
                      <a:pt x="80" y="78"/>
                      <a:pt x="69" y="78"/>
                    </a:cubicBezTo>
                    <a:cubicBezTo>
                      <a:pt x="31" y="78"/>
                      <a:pt x="0" y="120"/>
                      <a:pt x="0" y="173"/>
                    </a:cubicBezTo>
                    <a:cubicBezTo>
                      <a:pt x="0" y="174"/>
                      <a:pt x="0" y="176"/>
                      <a:pt x="0" y="178"/>
                    </a:cubicBezTo>
                    <a:cubicBezTo>
                      <a:pt x="138" y="178"/>
                      <a:pt x="138" y="178"/>
                      <a:pt x="138" y="178"/>
                    </a:cubicBezTo>
                    <a:cubicBezTo>
                      <a:pt x="138" y="176"/>
                      <a:pt x="138" y="174"/>
                      <a:pt x="138" y="173"/>
                    </a:cubicBezTo>
                    <a:cubicBezTo>
                      <a:pt x="138" y="170"/>
                      <a:pt x="138" y="168"/>
                      <a:pt x="138" y="1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50" name="Group 18"/>
            <p:cNvGrpSpPr/>
            <p:nvPr/>
          </p:nvGrpSpPr>
          <p:grpSpPr bwMode="auto">
            <a:xfrm>
              <a:off x="4447722" y="1222716"/>
              <a:ext cx="195263" cy="268288"/>
              <a:chOff x="0" y="0"/>
              <a:chExt cx="123" cy="169"/>
            </a:xfrm>
          </p:grpSpPr>
          <p:sp>
            <p:nvSpPr>
              <p:cNvPr id="18451" name="Freeform 19"/>
              <p:cNvSpPr>
                <a:spLocks noEditPoints="1"/>
              </p:cNvSpPr>
              <p:nvPr/>
            </p:nvSpPr>
            <p:spPr bwMode="auto">
              <a:xfrm>
                <a:off x="21" y="18"/>
                <a:ext cx="55" cy="70"/>
              </a:xfrm>
              <a:custGeom>
                <a:avLst/>
                <a:gdLst>
                  <a:gd name="T0" fmla="*/ 69 w 72"/>
                  <a:gd name="T1" fmla="*/ 17 h 91"/>
                  <a:gd name="T2" fmla="*/ 3 w 72"/>
                  <a:gd name="T3" fmla="*/ 17 h 91"/>
                  <a:gd name="T4" fmla="*/ 0 w 72"/>
                  <a:gd name="T5" fmla="*/ 20 h 91"/>
                  <a:gd name="T6" fmla="*/ 3 w 72"/>
                  <a:gd name="T7" fmla="*/ 23 h 91"/>
                  <a:gd name="T8" fmla="*/ 69 w 72"/>
                  <a:gd name="T9" fmla="*/ 23 h 91"/>
                  <a:gd name="T10" fmla="*/ 72 w 72"/>
                  <a:gd name="T11" fmla="*/ 20 h 91"/>
                  <a:gd name="T12" fmla="*/ 69 w 72"/>
                  <a:gd name="T13" fmla="*/ 17 h 91"/>
                  <a:gd name="T14" fmla="*/ 3 w 72"/>
                  <a:gd name="T15" fmla="*/ 6 h 91"/>
                  <a:gd name="T16" fmla="*/ 69 w 72"/>
                  <a:gd name="T17" fmla="*/ 6 h 91"/>
                  <a:gd name="T18" fmla="*/ 72 w 72"/>
                  <a:gd name="T19" fmla="*/ 3 h 91"/>
                  <a:gd name="T20" fmla="*/ 69 w 72"/>
                  <a:gd name="T21" fmla="*/ 0 h 91"/>
                  <a:gd name="T22" fmla="*/ 3 w 72"/>
                  <a:gd name="T23" fmla="*/ 0 h 91"/>
                  <a:gd name="T24" fmla="*/ 0 w 72"/>
                  <a:gd name="T25" fmla="*/ 3 h 91"/>
                  <a:gd name="T26" fmla="*/ 3 w 72"/>
                  <a:gd name="T27" fmla="*/ 6 h 91"/>
                  <a:gd name="T28" fmla="*/ 0 w 72"/>
                  <a:gd name="T29" fmla="*/ 37 h 91"/>
                  <a:gd name="T30" fmla="*/ 3 w 72"/>
                  <a:gd name="T31" fmla="*/ 40 h 91"/>
                  <a:gd name="T32" fmla="*/ 50 w 72"/>
                  <a:gd name="T33" fmla="*/ 40 h 91"/>
                  <a:gd name="T34" fmla="*/ 67 w 72"/>
                  <a:gd name="T35" fmla="*/ 34 h 91"/>
                  <a:gd name="T36" fmla="*/ 3 w 72"/>
                  <a:gd name="T37" fmla="*/ 34 h 91"/>
                  <a:gd name="T38" fmla="*/ 0 w 72"/>
                  <a:gd name="T39" fmla="*/ 37 h 91"/>
                  <a:gd name="T40" fmla="*/ 0 w 72"/>
                  <a:gd name="T41" fmla="*/ 54 h 91"/>
                  <a:gd name="T42" fmla="*/ 3 w 72"/>
                  <a:gd name="T43" fmla="*/ 57 h 91"/>
                  <a:gd name="T44" fmla="*/ 31 w 72"/>
                  <a:gd name="T45" fmla="*/ 57 h 91"/>
                  <a:gd name="T46" fmla="*/ 36 w 72"/>
                  <a:gd name="T47" fmla="*/ 51 h 91"/>
                  <a:gd name="T48" fmla="*/ 3 w 72"/>
                  <a:gd name="T49" fmla="*/ 51 h 91"/>
                  <a:gd name="T50" fmla="*/ 0 w 72"/>
                  <a:gd name="T51" fmla="*/ 54 h 91"/>
                  <a:gd name="T52" fmla="*/ 0 w 72"/>
                  <a:gd name="T53" fmla="*/ 71 h 91"/>
                  <a:gd name="T54" fmla="*/ 3 w 72"/>
                  <a:gd name="T55" fmla="*/ 74 h 91"/>
                  <a:gd name="T56" fmla="*/ 22 w 72"/>
                  <a:gd name="T57" fmla="*/ 74 h 91"/>
                  <a:gd name="T58" fmla="*/ 24 w 72"/>
                  <a:gd name="T59" fmla="*/ 68 h 91"/>
                  <a:gd name="T60" fmla="*/ 3 w 72"/>
                  <a:gd name="T61" fmla="*/ 68 h 91"/>
                  <a:gd name="T62" fmla="*/ 0 w 72"/>
                  <a:gd name="T63" fmla="*/ 71 h 91"/>
                  <a:gd name="T64" fmla="*/ 0 w 72"/>
                  <a:gd name="T65" fmla="*/ 88 h 91"/>
                  <a:gd name="T66" fmla="*/ 3 w 72"/>
                  <a:gd name="T67" fmla="*/ 91 h 91"/>
                  <a:gd name="T68" fmla="*/ 18 w 72"/>
                  <a:gd name="T69" fmla="*/ 91 h 91"/>
                  <a:gd name="T70" fmla="*/ 19 w 72"/>
                  <a:gd name="T71" fmla="*/ 85 h 91"/>
                  <a:gd name="T72" fmla="*/ 3 w 72"/>
                  <a:gd name="T73" fmla="*/ 85 h 91"/>
                  <a:gd name="T74" fmla="*/ 0 w 72"/>
                  <a:gd name="T75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91">
                    <a:moveTo>
                      <a:pt x="69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1" y="17"/>
                      <a:pt x="0" y="19"/>
                      <a:pt x="0" y="20"/>
                    </a:cubicBezTo>
                    <a:cubicBezTo>
                      <a:pt x="0" y="22"/>
                      <a:pt x="1" y="23"/>
                      <a:pt x="3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1" y="23"/>
                      <a:pt x="72" y="22"/>
                      <a:pt x="72" y="20"/>
                    </a:cubicBezTo>
                    <a:cubicBezTo>
                      <a:pt x="72" y="19"/>
                      <a:pt x="71" y="17"/>
                      <a:pt x="69" y="17"/>
                    </a:cubicBezTo>
                    <a:close/>
                    <a:moveTo>
                      <a:pt x="3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71" y="6"/>
                      <a:pt x="72" y="5"/>
                      <a:pt x="72" y="3"/>
                    </a:cubicBezTo>
                    <a:cubicBezTo>
                      <a:pt x="72" y="2"/>
                      <a:pt x="71" y="0"/>
                      <a:pt x="6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lose/>
                    <a:moveTo>
                      <a:pt x="0" y="37"/>
                    </a:moveTo>
                    <a:cubicBezTo>
                      <a:pt x="0" y="39"/>
                      <a:pt x="1" y="40"/>
                      <a:pt x="3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6" y="37"/>
                      <a:pt x="61" y="35"/>
                      <a:pt x="67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1" y="34"/>
                      <a:pt x="0" y="35"/>
                      <a:pt x="0" y="37"/>
                    </a:cubicBezTo>
                    <a:close/>
                    <a:moveTo>
                      <a:pt x="0" y="54"/>
                    </a:moveTo>
                    <a:cubicBezTo>
                      <a:pt x="0" y="56"/>
                      <a:pt x="1" y="57"/>
                      <a:pt x="3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2" y="55"/>
                      <a:pt x="34" y="53"/>
                      <a:pt x="36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1" y="51"/>
                      <a:pt x="0" y="52"/>
                      <a:pt x="0" y="54"/>
                    </a:cubicBezTo>
                    <a:close/>
                    <a:moveTo>
                      <a:pt x="0" y="71"/>
                    </a:moveTo>
                    <a:cubicBezTo>
                      <a:pt x="0" y="72"/>
                      <a:pt x="1" y="74"/>
                      <a:pt x="3" y="74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2" y="72"/>
                      <a:pt x="23" y="70"/>
                      <a:pt x="24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1" y="68"/>
                      <a:pt x="0" y="69"/>
                      <a:pt x="0" y="71"/>
                    </a:cubicBezTo>
                    <a:close/>
                    <a:moveTo>
                      <a:pt x="0" y="88"/>
                    </a:moveTo>
                    <a:cubicBezTo>
                      <a:pt x="0" y="89"/>
                      <a:pt x="1" y="91"/>
                      <a:pt x="3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9" y="89"/>
                      <a:pt x="19" y="87"/>
                      <a:pt x="19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1" y="85"/>
                      <a:pt x="0" y="86"/>
                      <a:pt x="0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2" name="Freeform 20"/>
              <p:cNvSpPr>
                <a:spLocks noEditPoints="1"/>
              </p:cNvSpPr>
              <p:nvPr/>
            </p:nvSpPr>
            <p:spPr bwMode="auto">
              <a:xfrm>
                <a:off x="40" y="49"/>
                <a:ext cx="83" cy="81"/>
              </a:xfrm>
              <a:custGeom>
                <a:avLst/>
                <a:gdLst>
                  <a:gd name="T0" fmla="*/ 90 w 109"/>
                  <a:gd name="T1" fmla="*/ 19 h 106"/>
                  <a:gd name="T2" fmla="*/ 20 w 109"/>
                  <a:gd name="T3" fmla="*/ 19 h 106"/>
                  <a:gd name="T4" fmla="*/ 20 w 109"/>
                  <a:gd name="T5" fmla="*/ 87 h 106"/>
                  <a:gd name="T6" fmla="*/ 90 w 109"/>
                  <a:gd name="T7" fmla="*/ 87 h 106"/>
                  <a:gd name="T8" fmla="*/ 90 w 109"/>
                  <a:gd name="T9" fmla="*/ 19 h 106"/>
                  <a:gd name="T10" fmla="*/ 30 w 109"/>
                  <a:gd name="T11" fmla="*/ 77 h 106"/>
                  <a:gd name="T12" fmla="*/ 30 w 109"/>
                  <a:gd name="T13" fmla="*/ 29 h 106"/>
                  <a:gd name="T14" fmla="*/ 79 w 109"/>
                  <a:gd name="T15" fmla="*/ 29 h 106"/>
                  <a:gd name="T16" fmla="*/ 79 w 109"/>
                  <a:gd name="T17" fmla="*/ 77 h 106"/>
                  <a:gd name="T18" fmla="*/ 30 w 109"/>
                  <a:gd name="T19" fmla="*/ 7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106">
                    <a:moveTo>
                      <a:pt x="90" y="19"/>
                    </a:moveTo>
                    <a:cubicBezTo>
                      <a:pt x="70" y="0"/>
                      <a:pt x="39" y="0"/>
                      <a:pt x="20" y="19"/>
                    </a:cubicBezTo>
                    <a:cubicBezTo>
                      <a:pt x="0" y="38"/>
                      <a:pt x="0" y="68"/>
                      <a:pt x="20" y="87"/>
                    </a:cubicBezTo>
                    <a:cubicBezTo>
                      <a:pt x="39" y="106"/>
                      <a:pt x="70" y="106"/>
                      <a:pt x="90" y="87"/>
                    </a:cubicBezTo>
                    <a:cubicBezTo>
                      <a:pt x="109" y="68"/>
                      <a:pt x="109" y="38"/>
                      <a:pt x="90" y="19"/>
                    </a:cubicBezTo>
                    <a:close/>
                    <a:moveTo>
                      <a:pt x="30" y="77"/>
                    </a:moveTo>
                    <a:cubicBezTo>
                      <a:pt x="17" y="64"/>
                      <a:pt x="17" y="42"/>
                      <a:pt x="30" y="29"/>
                    </a:cubicBezTo>
                    <a:cubicBezTo>
                      <a:pt x="44" y="16"/>
                      <a:pt x="66" y="16"/>
                      <a:pt x="79" y="29"/>
                    </a:cubicBezTo>
                    <a:cubicBezTo>
                      <a:pt x="92" y="42"/>
                      <a:pt x="92" y="64"/>
                      <a:pt x="79" y="77"/>
                    </a:cubicBezTo>
                    <a:cubicBezTo>
                      <a:pt x="66" y="90"/>
                      <a:pt x="44" y="90"/>
                      <a:pt x="30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3" name="Freeform 21"/>
              <p:cNvSpPr>
                <a:spLocks noEditPoints="1"/>
              </p:cNvSpPr>
              <p:nvPr/>
            </p:nvSpPr>
            <p:spPr bwMode="auto">
              <a:xfrm>
                <a:off x="0" y="117"/>
                <a:ext cx="53" cy="52"/>
              </a:xfrm>
              <a:custGeom>
                <a:avLst/>
                <a:gdLst>
                  <a:gd name="T0" fmla="*/ 65 w 69"/>
                  <a:gd name="T1" fmla="*/ 4 h 68"/>
                  <a:gd name="T2" fmla="*/ 51 w 69"/>
                  <a:gd name="T3" fmla="*/ 4 h 68"/>
                  <a:gd name="T4" fmla="*/ 51 w 69"/>
                  <a:gd name="T5" fmla="*/ 4 h 68"/>
                  <a:gd name="T6" fmla="*/ 65 w 69"/>
                  <a:gd name="T7" fmla="*/ 18 h 68"/>
                  <a:gd name="T8" fmla="*/ 65 w 69"/>
                  <a:gd name="T9" fmla="*/ 18 h 68"/>
                  <a:gd name="T10" fmla="*/ 65 w 69"/>
                  <a:gd name="T11" fmla="*/ 4 h 68"/>
                  <a:gd name="T12" fmla="*/ 4 w 69"/>
                  <a:gd name="T13" fmla="*/ 50 h 68"/>
                  <a:gd name="T14" fmla="*/ 4 w 69"/>
                  <a:gd name="T15" fmla="*/ 64 h 68"/>
                  <a:gd name="T16" fmla="*/ 18 w 69"/>
                  <a:gd name="T17" fmla="*/ 64 h 68"/>
                  <a:gd name="T18" fmla="*/ 60 w 69"/>
                  <a:gd name="T19" fmla="*/ 23 h 68"/>
                  <a:gd name="T20" fmla="*/ 46 w 69"/>
                  <a:gd name="T21" fmla="*/ 9 h 68"/>
                  <a:gd name="T22" fmla="*/ 4 w 69"/>
                  <a:gd name="T23" fmla="*/ 5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68">
                    <a:moveTo>
                      <a:pt x="65" y="4"/>
                    </a:moveTo>
                    <a:cubicBezTo>
                      <a:pt x="61" y="0"/>
                      <a:pt x="55" y="0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9" y="14"/>
                      <a:pt x="69" y="8"/>
                      <a:pt x="65" y="4"/>
                    </a:cubicBezTo>
                    <a:close/>
                    <a:moveTo>
                      <a:pt x="4" y="50"/>
                    </a:moveTo>
                    <a:cubicBezTo>
                      <a:pt x="0" y="54"/>
                      <a:pt x="0" y="60"/>
                      <a:pt x="4" y="64"/>
                    </a:cubicBezTo>
                    <a:cubicBezTo>
                      <a:pt x="8" y="68"/>
                      <a:pt x="14" y="68"/>
                      <a:pt x="18" y="64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46" y="9"/>
                      <a:pt x="46" y="9"/>
                      <a:pt x="46" y="9"/>
                    </a:cubicBez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4" name="Freeform 22"/>
              <p:cNvSpPr/>
              <p:nvPr/>
            </p:nvSpPr>
            <p:spPr bwMode="auto">
              <a:xfrm>
                <a:off x="3" y="0"/>
                <a:ext cx="91" cy="104"/>
              </a:xfrm>
              <a:custGeom>
                <a:avLst/>
                <a:gdLst>
                  <a:gd name="T0" fmla="*/ 57 w 119"/>
                  <a:gd name="T1" fmla="*/ 125 h 136"/>
                  <a:gd name="T2" fmla="*/ 18 w 119"/>
                  <a:gd name="T3" fmla="*/ 125 h 136"/>
                  <a:gd name="T4" fmla="*/ 11 w 119"/>
                  <a:gd name="T5" fmla="*/ 119 h 136"/>
                  <a:gd name="T6" fmla="*/ 11 w 119"/>
                  <a:gd name="T7" fmla="*/ 18 h 136"/>
                  <a:gd name="T8" fmla="*/ 18 w 119"/>
                  <a:gd name="T9" fmla="*/ 12 h 136"/>
                  <a:gd name="T10" fmla="*/ 100 w 119"/>
                  <a:gd name="T11" fmla="*/ 12 h 136"/>
                  <a:gd name="T12" fmla="*/ 107 w 119"/>
                  <a:gd name="T13" fmla="*/ 18 h 136"/>
                  <a:gd name="T14" fmla="*/ 107 w 119"/>
                  <a:gd name="T15" fmla="*/ 71 h 136"/>
                  <a:gd name="T16" fmla="*/ 119 w 119"/>
                  <a:gd name="T17" fmla="*/ 73 h 136"/>
                  <a:gd name="T18" fmla="*/ 119 w 119"/>
                  <a:gd name="T19" fmla="*/ 18 h 136"/>
                  <a:gd name="T20" fmla="*/ 100 w 119"/>
                  <a:gd name="T21" fmla="*/ 0 h 136"/>
                  <a:gd name="T22" fmla="*/ 18 w 119"/>
                  <a:gd name="T23" fmla="*/ 0 h 136"/>
                  <a:gd name="T24" fmla="*/ 0 w 119"/>
                  <a:gd name="T25" fmla="*/ 18 h 136"/>
                  <a:gd name="T26" fmla="*/ 0 w 119"/>
                  <a:gd name="T27" fmla="*/ 119 h 136"/>
                  <a:gd name="T28" fmla="*/ 18 w 119"/>
                  <a:gd name="T29" fmla="*/ 136 h 136"/>
                  <a:gd name="T30" fmla="*/ 61 w 119"/>
                  <a:gd name="T31" fmla="*/ 136 h 136"/>
                  <a:gd name="T32" fmla="*/ 57 w 119"/>
                  <a:gd name="T33" fmla="*/ 12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136">
                    <a:moveTo>
                      <a:pt x="57" y="125"/>
                    </a:moveTo>
                    <a:cubicBezTo>
                      <a:pt x="18" y="125"/>
                      <a:pt x="18" y="125"/>
                      <a:pt x="18" y="125"/>
                    </a:cubicBezTo>
                    <a:cubicBezTo>
                      <a:pt x="14" y="125"/>
                      <a:pt x="11" y="122"/>
                      <a:pt x="11" y="1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5"/>
                      <a:pt x="14" y="12"/>
                      <a:pt x="18" y="12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4" y="12"/>
                      <a:pt x="107" y="15"/>
                      <a:pt x="107" y="18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11" y="71"/>
                      <a:pt x="115" y="72"/>
                      <a:pt x="119" y="73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8"/>
                      <a:pt x="111" y="0"/>
                      <a:pt x="10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8"/>
                      <a:pt x="8" y="136"/>
                      <a:pt x="18" y="136"/>
                    </a:cubicBezTo>
                    <a:cubicBezTo>
                      <a:pt x="61" y="136"/>
                      <a:pt x="61" y="136"/>
                      <a:pt x="61" y="136"/>
                    </a:cubicBezTo>
                    <a:cubicBezTo>
                      <a:pt x="59" y="133"/>
                      <a:pt x="58" y="129"/>
                      <a:pt x="57" y="1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55" name="Group 23"/>
            <p:cNvGrpSpPr/>
            <p:nvPr/>
          </p:nvGrpSpPr>
          <p:grpSpPr bwMode="auto">
            <a:xfrm>
              <a:off x="4417559" y="3035642"/>
              <a:ext cx="215900" cy="174625"/>
              <a:chOff x="0" y="0"/>
              <a:chExt cx="136" cy="110"/>
            </a:xfrm>
          </p:grpSpPr>
          <p:sp>
            <p:nvSpPr>
              <p:cNvPr id="18456" name="Freeform 24"/>
              <p:cNvSpPr>
                <a:spLocks noEditPoints="1"/>
              </p:cNvSpPr>
              <p:nvPr/>
            </p:nvSpPr>
            <p:spPr bwMode="auto">
              <a:xfrm>
                <a:off x="0" y="36"/>
                <a:ext cx="122" cy="74"/>
              </a:xfrm>
              <a:custGeom>
                <a:avLst/>
                <a:gdLst>
                  <a:gd name="T0" fmla="*/ 34 w 122"/>
                  <a:gd name="T1" fmla="*/ 28 h 74"/>
                  <a:gd name="T2" fmla="*/ 34 w 122"/>
                  <a:gd name="T3" fmla="*/ 74 h 74"/>
                  <a:gd name="T4" fmla="*/ 54 w 122"/>
                  <a:gd name="T5" fmla="*/ 74 h 74"/>
                  <a:gd name="T6" fmla="*/ 54 w 122"/>
                  <a:gd name="T7" fmla="*/ 29 h 74"/>
                  <a:gd name="T8" fmla="*/ 44 w 122"/>
                  <a:gd name="T9" fmla="*/ 20 h 74"/>
                  <a:gd name="T10" fmla="*/ 34 w 122"/>
                  <a:gd name="T11" fmla="*/ 28 h 74"/>
                  <a:gd name="T12" fmla="*/ 0 w 122"/>
                  <a:gd name="T13" fmla="*/ 74 h 74"/>
                  <a:gd name="T14" fmla="*/ 20 w 122"/>
                  <a:gd name="T15" fmla="*/ 74 h 74"/>
                  <a:gd name="T16" fmla="*/ 20 w 122"/>
                  <a:gd name="T17" fmla="*/ 39 h 74"/>
                  <a:gd name="T18" fmla="*/ 0 w 122"/>
                  <a:gd name="T19" fmla="*/ 56 h 74"/>
                  <a:gd name="T20" fmla="*/ 0 w 122"/>
                  <a:gd name="T21" fmla="*/ 74 h 74"/>
                  <a:gd name="T22" fmla="*/ 102 w 122"/>
                  <a:gd name="T23" fmla="*/ 18 h 74"/>
                  <a:gd name="T24" fmla="*/ 102 w 122"/>
                  <a:gd name="T25" fmla="*/ 74 h 74"/>
                  <a:gd name="T26" fmla="*/ 122 w 122"/>
                  <a:gd name="T27" fmla="*/ 74 h 74"/>
                  <a:gd name="T28" fmla="*/ 122 w 122"/>
                  <a:gd name="T29" fmla="*/ 0 h 74"/>
                  <a:gd name="T30" fmla="*/ 102 w 122"/>
                  <a:gd name="T31" fmla="*/ 18 h 74"/>
                  <a:gd name="T32" fmla="*/ 67 w 122"/>
                  <a:gd name="T33" fmla="*/ 40 h 74"/>
                  <a:gd name="T34" fmla="*/ 67 w 122"/>
                  <a:gd name="T35" fmla="*/ 74 h 74"/>
                  <a:gd name="T36" fmla="*/ 88 w 122"/>
                  <a:gd name="T37" fmla="*/ 74 h 74"/>
                  <a:gd name="T38" fmla="*/ 88 w 122"/>
                  <a:gd name="T39" fmla="*/ 29 h 74"/>
                  <a:gd name="T40" fmla="*/ 72 w 122"/>
                  <a:gd name="T41" fmla="*/ 43 h 74"/>
                  <a:gd name="T42" fmla="*/ 67 w 122"/>
                  <a:gd name="T43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74">
                    <a:moveTo>
                      <a:pt x="34" y="28"/>
                    </a:moveTo>
                    <a:lnTo>
                      <a:pt x="34" y="74"/>
                    </a:lnTo>
                    <a:lnTo>
                      <a:pt x="54" y="74"/>
                    </a:lnTo>
                    <a:lnTo>
                      <a:pt x="54" y="29"/>
                    </a:lnTo>
                    <a:lnTo>
                      <a:pt x="44" y="20"/>
                    </a:lnTo>
                    <a:lnTo>
                      <a:pt x="34" y="28"/>
                    </a:lnTo>
                    <a:close/>
                    <a:moveTo>
                      <a:pt x="0" y="74"/>
                    </a:moveTo>
                    <a:lnTo>
                      <a:pt x="20" y="74"/>
                    </a:lnTo>
                    <a:lnTo>
                      <a:pt x="20" y="39"/>
                    </a:lnTo>
                    <a:lnTo>
                      <a:pt x="0" y="56"/>
                    </a:lnTo>
                    <a:lnTo>
                      <a:pt x="0" y="74"/>
                    </a:lnTo>
                    <a:close/>
                    <a:moveTo>
                      <a:pt x="102" y="18"/>
                    </a:moveTo>
                    <a:lnTo>
                      <a:pt x="102" y="74"/>
                    </a:lnTo>
                    <a:lnTo>
                      <a:pt x="122" y="74"/>
                    </a:lnTo>
                    <a:lnTo>
                      <a:pt x="122" y="0"/>
                    </a:lnTo>
                    <a:lnTo>
                      <a:pt x="102" y="18"/>
                    </a:lnTo>
                    <a:close/>
                    <a:moveTo>
                      <a:pt x="67" y="40"/>
                    </a:moveTo>
                    <a:lnTo>
                      <a:pt x="67" y="74"/>
                    </a:lnTo>
                    <a:lnTo>
                      <a:pt x="88" y="74"/>
                    </a:lnTo>
                    <a:lnTo>
                      <a:pt x="88" y="29"/>
                    </a:lnTo>
                    <a:lnTo>
                      <a:pt x="72" y="43"/>
                    </a:lnTo>
                    <a:lnTo>
                      <a:pt x="67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7" name="Freeform 25"/>
              <p:cNvSpPr/>
              <p:nvPr/>
            </p:nvSpPr>
            <p:spPr bwMode="auto">
              <a:xfrm>
                <a:off x="0" y="0"/>
                <a:ext cx="136" cy="79"/>
              </a:xfrm>
              <a:custGeom>
                <a:avLst/>
                <a:gdLst>
                  <a:gd name="T0" fmla="*/ 136 w 136"/>
                  <a:gd name="T1" fmla="*/ 0 h 79"/>
                  <a:gd name="T2" fmla="*/ 96 w 136"/>
                  <a:gd name="T3" fmla="*/ 0 h 79"/>
                  <a:gd name="T4" fmla="*/ 113 w 136"/>
                  <a:gd name="T5" fmla="*/ 16 h 79"/>
                  <a:gd name="T6" fmla="*/ 72 w 136"/>
                  <a:gd name="T7" fmla="*/ 52 h 79"/>
                  <a:gd name="T8" fmla="*/ 44 w 136"/>
                  <a:gd name="T9" fmla="*/ 28 h 79"/>
                  <a:gd name="T10" fmla="*/ 0 w 136"/>
                  <a:gd name="T11" fmla="*/ 64 h 79"/>
                  <a:gd name="T12" fmla="*/ 0 w 136"/>
                  <a:gd name="T13" fmla="*/ 79 h 79"/>
                  <a:gd name="T14" fmla="*/ 44 w 136"/>
                  <a:gd name="T15" fmla="*/ 43 h 79"/>
                  <a:gd name="T16" fmla="*/ 72 w 136"/>
                  <a:gd name="T17" fmla="*/ 67 h 79"/>
                  <a:gd name="T18" fmla="*/ 122 w 136"/>
                  <a:gd name="T19" fmla="*/ 25 h 79"/>
                  <a:gd name="T20" fmla="*/ 136 w 136"/>
                  <a:gd name="T21" fmla="*/ 38 h 79"/>
                  <a:gd name="T22" fmla="*/ 136 w 136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6" h="79">
                    <a:moveTo>
                      <a:pt x="136" y="0"/>
                    </a:moveTo>
                    <a:lnTo>
                      <a:pt x="96" y="0"/>
                    </a:lnTo>
                    <a:lnTo>
                      <a:pt x="113" y="16"/>
                    </a:lnTo>
                    <a:lnTo>
                      <a:pt x="72" y="52"/>
                    </a:lnTo>
                    <a:lnTo>
                      <a:pt x="44" y="28"/>
                    </a:lnTo>
                    <a:lnTo>
                      <a:pt x="0" y="64"/>
                    </a:lnTo>
                    <a:lnTo>
                      <a:pt x="0" y="79"/>
                    </a:lnTo>
                    <a:lnTo>
                      <a:pt x="44" y="43"/>
                    </a:lnTo>
                    <a:lnTo>
                      <a:pt x="72" y="67"/>
                    </a:lnTo>
                    <a:lnTo>
                      <a:pt x="122" y="25"/>
                    </a:lnTo>
                    <a:lnTo>
                      <a:pt x="136" y="38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58" name="Group 26"/>
            <p:cNvGrpSpPr/>
            <p:nvPr/>
          </p:nvGrpSpPr>
          <p:grpSpPr bwMode="auto">
            <a:xfrm>
              <a:off x="4462009" y="3888130"/>
              <a:ext cx="177800" cy="242887"/>
              <a:chOff x="0" y="0"/>
              <a:chExt cx="112" cy="153"/>
            </a:xfrm>
          </p:grpSpPr>
          <p:sp>
            <p:nvSpPr>
              <p:cNvPr id="18459" name="Freeform 27"/>
              <p:cNvSpPr>
                <a:spLocks noEditPoints="1"/>
              </p:cNvSpPr>
              <p:nvPr/>
            </p:nvSpPr>
            <p:spPr bwMode="auto">
              <a:xfrm>
                <a:off x="0" y="0"/>
                <a:ext cx="112" cy="153"/>
              </a:xfrm>
              <a:custGeom>
                <a:avLst/>
                <a:gdLst>
                  <a:gd name="T0" fmla="*/ 112 w 112"/>
                  <a:gd name="T1" fmla="*/ 30 h 153"/>
                  <a:gd name="T2" fmla="*/ 82 w 112"/>
                  <a:gd name="T3" fmla="*/ 0 h 153"/>
                  <a:gd name="T4" fmla="*/ 0 w 112"/>
                  <a:gd name="T5" fmla="*/ 0 h 153"/>
                  <a:gd name="T6" fmla="*/ 0 w 112"/>
                  <a:gd name="T7" fmla="*/ 153 h 153"/>
                  <a:gd name="T8" fmla="*/ 112 w 112"/>
                  <a:gd name="T9" fmla="*/ 153 h 153"/>
                  <a:gd name="T10" fmla="*/ 112 w 112"/>
                  <a:gd name="T11" fmla="*/ 30 h 153"/>
                  <a:gd name="T12" fmla="*/ 99 w 112"/>
                  <a:gd name="T13" fmla="*/ 34 h 153"/>
                  <a:gd name="T14" fmla="*/ 79 w 112"/>
                  <a:gd name="T15" fmla="*/ 34 h 153"/>
                  <a:gd name="T16" fmla="*/ 79 w 112"/>
                  <a:gd name="T17" fmla="*/ 14 h 153"/>
                  <a:gd name="T18" fmla="*/ 99 w 112"/>
                  <a:gd name="T19" fmla="*/ 34 h 153"/>
                  <a:gd name="T20" fmla="*/ 99 w 112"/>
                  <a:gd name="T21" fmla="*/ 141 h 153"/>
                  <a:gd name="T22" fmla="*/ 12 w 112"/>
                  <a:gd name="T23" fmla="*/ 141 h 153"/>
                  <a:gd name="T24" fmla="*/ 12 w 112"/>
                  <a:gd name="T25" fmla="*/ 12 h 153"/>
                  <a:gd name="T26" fmla="*/ 67 w 112"/>
                  <a:gd name="T27" fmla="*/ 12 h 153"/>
                  <a:gd name="T28" fmla="*/ 67 w 112"/>
                  <a:gd name="T29" fmla="*/ 46 h 153"/>
                  <a:gd name="T30" fmla="*/ 99 w 112"/>
                  <a:gd name="T31" fmla="*/ 46 h 153"/>
                  <a:gd name="T32" fmla="*/ 99 w 112"/>
                  <a:gd name="T33" fmla="*/ 14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3">
                    <a:moveTo>
                      <a:pt x="112" y="30"/>
                    </a:moveTo>
                    <a:lnTo>
                      <a:pt x="82" y="0"/>
                    </a:lnTo>
                    <a:lnTo>
                      <a:pt x="0" y="0"/>
                    </a:lnTo>
                    <a:lnTo>
                      <a:pt x="0" y="153"/>
                    </a:lnTo>
                    <a:lnTo>
                      <a:pt x="112" y="153"/>
                    </a:lnTo>
                    <a:lnTo>
                      <a:pt x="112" y="30"/>
                    </a:lnTo>
                    <a:close/>
                    <a:moveTo>
                      <a:pt x="99" y="34"/>
                    </a:moveTo>
                    <a:lnTo>
                      <a:pt x="79" y="34"/>
                    </a:lnTo>
                    <a:lnTo>
                      <a:pt x="79" y="14"/>
                    </a:lnTo>
                    <a:lnTo>
                      <a:pt x="99" y="34"/>
                    </a:lnTo>
                    <a:close/>
                    <a:moveTo>
                      <a:pt x="99" y="141"/>
                    </a:moveTo>
                    <a:lnTo>
                      <a:pt x="12" y="141"/>
                    </a:lnTo>
                    <a:lnTo>
                      <a:pt x="12" y="12"/>
                    </a:lnTo>
                    <a:lnTo>
                      <a:pt x="67" y="12"/>
                    </a:lnTo>
                    <a:lnTo>
                      <a:pt x="67" y="46"/>
                    </a:lnTo>
                    <a:lnTo>
                      <a:pt x="99" y="46"/>
                    </a:lnTo>
                    <a:lnTo>
                      <a:pt x="99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0" name="Rectangle 28"/>
              <p:cNvSpPr>
                <a:spLocks noChangeArrowheads="1"/>
              </p:cNvSpPr>
              <p:nvPr/>
            </p:nvSpPr>
            <p:spPr bwMode="auto">
              <a:xfrm>
                <a:off x="21" y="40"/>
                <a:ext cx="70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/>
            </p:nvSpPr>
            <p:spPr bwMode="auto">
              <a:xfrm>
                <a:off x="21" y="62"/>
                <a:ext cx="70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2" name="Rectangle 30"/>
              <p:cNvSpPr>
                <a:spLocks noChangeArrowheads="1"/>
              </p:cNvSpPr>
              <p:nvPr/>
            </p:nvSpPr>
            <p:spPr bwMode="auto">
              <a:xfrm>
                <a:off x="21" y="85"/>
                <a:ext cx="70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3" name="Rectangle 31"/>
              <p:cNvSpPr>
                <a:spLocks noChangeArrowheads="1"/>
              </p:cNvSpPr>
              <p:nvPr/>
            </p:nvSpPr>
            <p:spPr bwMode="auto">
              <a:xfrm>
                <a:off x="21" y="108"/>
                <a:ext cx="70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5406571" y="1056030"/>
              <a:ext cx="29527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b="1">
                  <a:solidFill>
                    <a:srgbClr val="EF6541"/>
                  </a:solidFill>
                </a:rPr>
                <a:t>TOPIC HEADER ONE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5406571" y="2826092"/>
              <a:ext cx="29527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b="1">
                  <a:solidFill>
                    <a:srgbClr val="EF6541"/>
                  </a:solidFill>
                </a:rPr>
                <a:t>TOPIC HEADER THREE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744084" y="1952967"/>
              <a:ext cx="29527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b="1">
                  <a:solidFill>
                    <a:srgbClr val="EF6541"/>
                  </a:solidFill>
                </a:rPr>
                <a:t>TOPIC HEADER TWO</a:t>
              </a:r>
            </a:p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744084" y="3723030"/>
              <a:ext cx="29527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b="1">
                  <a:solidFill>
                    <a:srgbClr val="EF6541"/>
                  </a:solidFill>
                </a:rPr>
                <a:t>TOPIC HEADER FOUR</a:t>
              </a:r>
            </a:p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直角三角形 14"/>
          <p:cNvSpPr/>
          <p:nvPr>
            <p:custDataLst>
              <p:tags r:id="rId1"/>
            </p:custDataLst>
          </p:nvPr>
        </p:nvSpPr>
        <p:spPr>
          <a:xfrm rot="20063428">
            <a:off x="2753916" y="2668191"/>
            <a:ext cx="389334" cy="355997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6" name="直角三角形 15"/>
          <p:cNvSpPr/>
          <p:nvPr>
            <p:custDataLst>
              <p:tags r:id="rId2"/>
            </p:custDataLst>
          </p:nvPr>
        </p:nvSpPr>
        <p:spPr>
          <a:xfrm rot="7409929">
            <a:off x="3707607" y="3123010"/>
            <a:ext cx="263128" cy="186929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7" name="直角三角形 16"/>
          <p:cNvSpPr/>
          <p:nvPr>
            <p:custDataLst>
              <p:tags r:id="rId3"/>
            </p:custDataLst>
          </p:nvPr>
        </p:nvSpPr>
        <p:spPr>
          <a:xfrm rot="17352356">
            <a:off x="3438526" y="3867151"/>
            <a:ext cx="173831" cy="123825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8" name="直角三角形 17"/>
          <p:cNvSpPr/>
          <p:nvPr>
            <p:custDataLst>
              <p:tags r:id="rId4"/>
            </p:custDataLst>
          </p:nvPr>
        </p:nvSpPr>
        <p:spPr>
          <a:xfrm rot="17352356">
            <a:off x="3055144" y="4060032"/>
            <a:ext cx="89297" cy="48815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9" name="直角三角形 18"/>
          <p:cNvSpPr/>
          <p:nvPr>
            <p:custDataLst>
              <p:tags r:id="rId5"/>
            </p:custDataLst>
          </p:nvPr>
        </p:nvSpPr>
        <p:spPr>
          <a:xfrm rot="11413207">
            <a:off x="5336382" y="3655219"/>
            <a:ext cx="173831" cy="123825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0" name="直角三角形 19"/>
          <p:cNvSpPr/>
          <p:nvPr>
            <p:custDataLst>
              <p:tags r:id="rId6"/>
            </p:custDataLst>
          </p:nvPr>
        </p:nvSpPr>
        <p:spPr>
          <a:xfrm rot="18287289">
            <a:off x="5070277" y="3187899"/>
            <a:ext cx="173831" cy="189310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1" name="直角三角形 20"/>
          <p:cNvSpPr/>
          <p:nvPr>
            <p:custDataLst>
              <p:tags r:id="rId7"/>
            </p:custDataLst>
          </p:nvPr>
        </p:nvSpPr>
        <p:spPr>
          <a:xfrm rot="16200000">
            <a:off x="6176368" y="2061567"/>
            <a:ext cx="103584" cy="188119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2" name="直角三角形 21"/>
          <p:cNvSpPr/>
          <p:nvPr>
            <p:custDataLst>
              <p:tags r:id="rId8"/>
            </p:custDataLst>
          </p:nvPr>
        </p:nvSpPr>
        <p:spPr>
          <a:xfrm rot="16200000">
            <a:off x="6194822" y="1159669"/>
            <a:ext cx="50006" cy="90488"/>
          </a:xfrm>
          <a:prstGeom prst="rtTriangle">
            <a:avLst/>
          </a:prstGeom>
          <a:solidFill>
            <a:srgbClr val="FE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cxnSp>
        <p:nvCxnSpPr>
          <p:cNvPr id="23" name="直接连接符 22"/>
          <p:cNvCxnSpPr/>
          <p:nvPr>
            <p:custDataLst>
              <p:tags r:id="rId9"/>
            </p:custDataLst>
          </p:nvPr>
        </p:nvCxnSpPr>
        <p:spPr>
          <a:xfrm flipV="1">
            <a:off x="3144441" y="3273029"/>
            <a:ext cx="536972" cy="335756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0"/>
            </p:custDataLst>
          </p:nvPr>
        </p:nvCxnSpPr>
        <p:spPr>
          <a:xfrm flipV="1">
            <a:off x="2932510" y="3284935"/>
            <a:ext cx="934640" cy="584597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1"/>
            </p:custDataLst>
          </p:nvPr>
        </p:nvCxnSpPr>
        <p:spPr>
          <a:xfrm flipV="1">
            <a:off x="5604272" y="1304926"/>
            <a:ext cx="538163" cy="335756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2"/>
            </p:custDataLst>
          </p:nvPr>
        </p:nvCxnSpPr>
        <p:spPr>
          <a:xfrm flipV="1">
            <a:off x="5878117" y="1077516"/>
            <a:ext cx="934640" cy="585788"/>
          </a:xfrm>
          <a:prstGeom prst="line">
            <a:avLst/>
          </a:prstGeom>
          <a:ln>
            <a:solidFill>
              <a:srgbClr val="FE3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任意多边形 26"/>
          <p:cNvSpPr/>
          <p:nvPr>
            <p:custDataLst>
              <p:tags r:id="rId13"/>
            </p:custDataLst>
          </p:nvPr>
        </p:nvSpPr>
        <p:spPr>
          <a:xfrm>
            <a:off x="3181152" y="1676364"/>
            <a:ext cx="2543982" cy="2063675"/>
          </a:xfrm>
          <a:custGeom>
            <a:avLst/>
            <a:gdLst>
              <a:gd name="connsiteX0" fmla="*/ 0 w 3391976"/>
              <a:gd name="connsiteY0" fmla="*/ 0 h 2751567"/>
              <a:gd name="connsiteX1" fmla="*/ 3391976 w 3391976"/>
              <a:gd name="connsiteY1" fmla="*/ 0 h 2751567"/>
              <a:gd name="connsiteX2" fmla="*/ 1695988 w 3391976"/>
              <a:gd name="connsiteY2" fmla="*/ 2751567 h 275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1976" h="2751567">
                <a:moveTo>
                  <a:pt x="0" y="0"/>
                </a:moveTo>
                <a:lnTo>
                  <a:pt x="3391976" y="0"/>
                </a:lnTo>
                <a:lnTo>
                  <a:pt x="1695988" y="2751567"/>
                </a:lnTo>
                <a:close/>
              </a:path>
            </a:pathLst>
          </a:custGeom>
          <a:solidFill>
            <a:srgbClr val="FE3901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02000" anchor="ctr"/>
          <a:lstStyle/>
          <a:p>
            <a:pPr algn="ctr">
              <a:lnSpc>
                <a:spcPct val="80000"/>
              </a:lnSpc>
              <a:defRPr/>
            </a:pPr>
            <a:endParaRPr lang="zh-CN" altLang="en-US" sz="3600" dirty="0">
              <a:solidFill>
                <a:srgbClr val="FFFFFF"/>
              </a:solidFill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Meiryo UI" panose="020B0604030504040204" pitchFamily="3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63058" y="1963090"/>
            <a:ext cx="1415773" cy="397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zh-CN" altLang="en-US" sz="2400" dirty="0" smtClean="0">
                <a:solidFill>
                  <a:srgbClr val="FFFFFF"/>
                </a:solidFill>
                <a:effectLst>
                  <a:innerShdw blurRad="38100" dist="25400" dir="13500000">
                    <a:prstClr val="black">
                      <a:alpha val="50000"/>
                    </a:prstClr>
                  </a:inn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Meiryo UI" panose="020B0604030504040204" pitchFamily="34" charset="-128"/>
              </a:rPr>
              <a:t>第二部分</a:t>
            </a:r>
            <a:endParaRPr lang="zh-CN" altLang="en-US" sz="2400" dirty="0">
              <a:solidFill>
                <a:srgbClr val="FFFFFF"/>
              </a:solidFill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Meiryo UI" panose="020B0604030504040204" pitchFamily="34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86114" y="2386529"/>
            <a:ext cx="1569660" cy="321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zh-CN" altLang="en-US" sz="1800" dirty="0" smtClean="0">
                <a:solidFill>
                  <a:srgbClr val="FFFFFF"/>
                </a:solidFill>
                <a:effectLst>
                  <a:innerShdw blurRad="38100" dist="25400" dir="13500000">
                    <a:prstClr val="black">
                      <a:alpha val="50000"/>
                    </a:prstClr>
                  </a:inn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Meiryo UI" panose="020B0604030504040204" pitchFamily="34" charset="-128"/>
              </a:rPr>
              <a:t>单击添加标题</a:t>
            </a:r>
            <a:endParaRPr lang="zh-CN" altLang="en-US" sz="1800" dirty="0">
              <a:solidFill>
                <a:srgbClr val="FFFFFF"/>
              </a:solidFill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Meiryo UI" panose="020B060403050404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44AA7FD-4DB4-4185-85E3-97F7B7DC85C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A5nsE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OZ7B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A5nsE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Dmew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Dmew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Dmew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DmewSp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DmewSr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D2ewSiISRfi9EAAAWz4AABcAAAB1bml2ZXJzYWwvdW5pdmVyc2FsLnBuZ+3ba1RSWd8AcE0iy9ScykvmJZ3XLqbmZFqoqKnRvOWltLG84SXHrEkrRVQSUktnNKHmncluKulTmBqO5o2bOJHR5LW84AXENEVBIC+AgMCD7/PMTF+eT+9a7ydYi3PWYf/OPnvvxTn7/1/r7J+CAyH6m3Zs0tLS0v/2uN9pLS0dHy2tdc91gepfskp356p32qmnIUe18D0759QHgESfALWox+itxq5XH2+8cvxcqpaWAW3tq01PqTqvpeX5+Vs/n9CMaD6rszASNvbmI9jOsF3nyr7DW3b//OBHdGhwcOjRSe8Ka8AtLNqmcE9gru732K/W77LRNnJ+4KeT+8f+HW4DEnC3xNC+szr60uAzUo3Avm+l7TlXMBrJOkMluY48gimZbdmIdIVMNDJYEybxwkcSJmkJ7Vo6mw/8uYlIxB4KEAXAAiW90XIvqlLGGyp1vmt32izmhjbQ9F+bmNs53FJxoldu8jh5740Bzy9O3zzfmMMtk72Ec3pKS8GV8dV9V2s3fFF83rRKOVLDeUt4dRB/hfGS9+CvSq1Z3qLecYyXck+ux/wfXzbJCFiNEn840Sdtyf+7ogN3ErwBe5U/TkqKHHgmj3hjou5/F20w2+Jjcxzg/DfdoqbaVuvH953fHvdXL/4TWoyXxmqQBmmQBmmQBmmQBmmQBmmQBmmQBmmQBmmQBmmQBmmQBmmQBmmQBmmQBmmQBmmQBmmQBmmQBmmQBmmQBmmQBmmQBv1/ohghxkt5X3rF7It3ptu9C7WNvl7nf+CLt6tPAf22fD41ETKkz+n/mf4n3e9qnet3R/fv16VjrN/d0F0H3kT2f73vzV8V/ic0TV+k/V9R+2mjNN7Qi5FbeibfJ/aWlZaCYBfFXQd7d5IwoCiYjJs2NHdmtbD8zzOGL+uw5FX0BeXccH+oJJY3VYkBP0zzau5BZQfKV+vZwsOWKf2Sqd2QvmJzt++dyJ9f1ReV5eHJIAqMqJgc40Ov46EMp381hwDER5HSf6BLz9hUCuhDmeYNUfSRZvlsvGNJVkx8l9SKeF1WEITGLnF6U85oNem1BEoG9BK7FrxWP9POZd8+Ikjt9XQjZYm4KLR8MAzaPZ4xVazAwMczEwcYO5YUOxNX8ifkQioVMYKSzeEkkWIW7ym6ZXaxllcbhaIqxGOe9EdZFMdvGtBC57TwwHKwp/vsdTw3iYWxRjTChyXVjAe9cLOD7e3NplX18lawe1KXheLJFFl9Zp7EkHfYF5oYYVjHS2cZXjiJxl526AKxeEofvPszCQvOVlpMOEPlr3/aqjoSvT5Ukc36iMdssMyIUVHj28qmapFToSXZHUFRM0Fg6SelCt/ZFPcsygQ27Gvo2XgghrfEPSwiwMjplF+KNhUZh4ioBfiXmcdGkyKmETvTwrnkocw9nY8aWuYgdzxHSbLeV3cCCki3zWImWndU3eV3PTjobq7lEJnvqLqs/7geR8JPwdpeJ1wDFHs+oS9k+GY82xkN38EzSFHATwIGbb2XBADGIpsyNTIk24vruFpCir14td+RmrXtH69wSlRRfvrZ9SlRYSKVfeQYbMim2qLOoxECtN9HxGxmoVSKVN/qbIGNbScSAzLk36XnBZ4o5cxkhhilmWKsU7jvo72gnYrrBGZk8uYDV84CuSI2fQHJIQb1900TBEL4Tmp0FMO3hDZM8+/7WQj4UObq4hrODUxTzX23hP8aA7AYLz6GKDwnyao6W6ViY/oL88R7Ajp+0Cvd9EjAcTPcbqWAwEZtkUXIwyZm58SIAYk9zhf39NaHvjlz+YmE8QWDKaNPAR6jpHeZYkKB5OV8Q/q5g3cuYaPtr+0U1qZMuugfYb+WeCRDU+d5lfmONaBIgIOZD/+VhblPU6ME6vSBmstFwxGNsV2/cg7XKD6Uw1lNutwNPm65M/4hbBp5ytD/jY0t38VB7vmm7N6T/pbCFprsv4jvkpYJNQoPwmokUt3rYSD3+SnSKgirvMzpm0acbWmCKLK5SVd9Szruq7u9y7+PzMhqtK+arDIw8S5A6Fxj2ly4a2TkonRYoa9+SH1MUxxJzSSRzWJiQoDp0mKtmVtv+qYzBq5eu8+mjgOvzy6aqpttcRQw2D9hTEmuWlcVHeEy47/kG/aMhmP1DYSMEj+OZAcEK7IlUSpi3UZudI9ouUPgrmxiAAbZTQyTpimr5YfYvNu1MnUnjDGAgKUpTvd0h/p5sbM050SJY4eHfo+5bZeVrxO0jXxa1+IcoDsLRRRl9MXWhM7YIc8VZ4KYPimekfBm+9xREm0QxaEUi+0CETJGbSfh1T8obTXytNebsMTofacjqpr3cNucj0pSubw0X9zkU/kRxR5utNL3WHhtgNSS5XbMNDUcHQHIFo8kpqZMcCW0CrbO3LNSVSXJd6YBPnLwSgbQVYGurGEymJ84BmZjnyRgNBQxCM/f7mMP/splhr0xfNkFJ3ZpBZHlzmK2xQ5Z7JWVz06fiLW8ue9F7ytwUcnbLfm/Zd3EqYej2CjcumkKVkcy3g872/HeR0h2XU77A3Q5hApBxN8EseIDO+1Updi9VA9eyWivl4pMvdUl9zBymR/tbev8URuYPtK+L6UgSidCNaW+4ykIREjLLRbNS/rpf0YepbQdQfCbGAJCwEMJjCscV98pikRJo4pFtaipO1MwiMIxXYeuFuD7n0Pr0FDc0554SepYUu3SKRSUk/Re+oLGW6yhkUriFdnZLJmcGAVdlnZGG/OX8Ysya6PGOIB+TlqruQ1QaaooakMujLdlywV5vysgP/JURdZeIchn6mc7w5tifP6Bu5yfKut1vaii3vJmGTjIUqff/UpiI95fvfi6RjiY3CkTomWdTtR51EW923s5CW8Vv9QNUj2Ip76LPY0aZTfFXhvPxNeF5JxFcT1aliJ8QlGj0/WfjyrY2kVlUmfx6n65uj1f5wJLbj2xAhVwxk2LKQJDmX96n9Mxo9dDZ+PR9E06pJSJAivk2b03Ru8MCe63QOyJ8KEIAEx4P+w3JjlzqSxjDtlDHmtNoSrSVSssyDkub6B805N6+GcS3fybti7GDy2/w5SjHKdCbF4bUv4YxN5+1GGdvJ7hyBbAfuuaE6ACR0zX5ooiayMXs+7Q82iq3O2kL2Nhn9GApXROBR9n7ARZGCTeXZu/onV4GW6tmQsfLEufj/2aaRSKUnWYQJlLs2+DAU0QCPH3EHUXuXMJncwFqwZSF2Pe4K7D6r2fsLJx/rUfMDu7ETcTQ4xCXfMdrYy+zrKzfVD4bqFFAvw+hFGqGxcX0nw9qtn0rfNvXaWrSk4jJI7bk5Hd2Poc4kg0CoV/GuOdldGTMHu6EXa+EjQKsVxFKavyf9WgurFyR5TgWG6cChvlfnOhLrGaapUFilS9f2yMFBFYkHtE3CX1Rdnxs4tGPlttZnHlyIcU0VCE3JpoJYLDhgf0xhZSkadIeCEF779FjrRTz9U5Z/T3p+5GRQO6i0rEFcr03ZT1Jy1aJrHRhgPZF8Pk8k05AojkVJlxkIgtDm3NIg43cNTVR8zwmnUvckg9nApIrozT1BMmQaSXA1tm55JtZlVQJtN/GCVQVdDuEXLHOJs/JhWETWwb2l2WESd+Z1/XFY1SiBDgwDKPI4j5eroYY5u/etqKt0+aYfO299sGFKcUBRyKnxh4HnJigx/Jguv11QCqpFnZ/zF8y7Lws6GnBb4NKtHXGQ35KBNiXaeR/DuVe6E1iMzGmKS6+ItBiTyvr1yWRfbY0UpvEVtJ6hFZJZnLskIMnMx9SzCQXKDlRplCwk4M8hQN1B7FYR1lh+ECpvIqt1V0JMQpgw7tdfIrmUqPRNf4BUtMYIhNryrq6LT0jCuehDLTmBgzHROn6MgTAIvlitXMuo0Xg+J5VHfmfRMJ3OpU+PK2+nq4uMDxZT0Up2r3dbdiQa7NeFoIsHVQzI2mA/NvoKoXHW6i48Frf0S/Pm/AYCW4Fyyfz9Ee0K8EJWf3DOiNL7C0vjYzlRcRHJL5dyeUTheNPnHs5jhvMqdLc1Q7DiPE8/+9y2VZt6cCXnCp5QT//V3/oAJewSkEoArNRrkkzV+eGk50CVBk8V2bEA/HIiJ6i7DqseOqwj4NHKzk7s3jH/IXwcakAurWcTubqpP7l15Osj6CToWqsOc9u/lYyI0ZC/FbW0wXWLkyNQJnZ3PiOx3zDMErMaokDNgYChTpJT+AOrJ6HywWEeQp67vlZFnH/F1ruEHYobkls7gYd30mEcYTUP0PTjc/tWgRtFpts4U9CqPPUfMiWM9TUu4FQy9Fb2mk8srwm26KJZ2rY96sukPn06NKIJ4O+PWB2d1EsnEpm0i+2F5LkwehLkFx8m3t6VL8jpt88lBlWELcbMMDeKsu1y+Y8tGHAqyyAsGmkdLpErkVH/qab8mZLoGWUVYmi9Zd6FxX5V+jtQPdnoAk7Df3ERW9QD53yHqYozva4+5Ys2NRiocDTS8AhxaE6x22boYojvh66UCyZehJObTteuZzrerOxbc2s3scq3Z5qMP3FeWYdroOrrpZpRukiJIcFh1g0gy99uf69fWAK1yWXx5MW4lVkA1LDQpIW9dmxfn8HD0Tx9rlxlYaMSqcIzFrIPUIm/ShvFXp0okNd3S5FPDsWuCXue3C+xCmDGPsuTKRp04cfsKuryO410Kf+bptMWAXu3vhIQxbnc2/5BxM7PG71XdHTiO+8DRg48b1k0dwvzd1vrf1KXW/bLNn6VBAmQF8tcygZd5p+Im5bgFp6vVaM9A55m7JtcsybELKJTR3KX/ecnAOVChE8EebfrVcv3g8OKWpTJLWmqUfrHqPVfJyPSySSVPfAi6Dc+8pGPW41bgX6rhX5+NnFmFpipgW9U27t1kV4+ZJwovhmSmDB+yZJdfpRigxLcmhRWK5kXszmDIoIrsdW1ld6hXmByuEypCP3GIj7osGijsz/c0d3dHrgMGldNxqbsRMaw3YLWP2TcdHwZW1bIne3x7LfLM/ldQo6DVbbPnfsG8clMJTZwmx+4mPWvvota+h6meH8hLoWZu/WJ1SgBBCisSvz7jNblY9k46MMBZq7QVlSNncryYlAV4JT5BtPMRmlvfh1YzxnKuU1mj1/XtGp0Yp93nUKiT01J2ryzEj3uYe5q2W0fmXHORCbQci0w7S1zwkHr52XSnlJO4OKttpcRTGlD3edd9AogdmeXui4FvdTosOMRaYE8s8ulTiXqgNbB5pf0ZvrjTIdZbEt4jAsvud6VvjOZ90R4+dD3Fs5THqerlNPk6U5Q85u9IETIJiauAqL7VZalLQL8jH/DtnamZ568eNyW4/zTsaM68YvkzGgF1vuDqnB6KxMu2RgQr3mdz7WY8TvpssfJiVHeypX6UcQ2Uxa+raiKpt1aCTWoT3w2JzfVx57Fp1OVHOvwVITtGZuNIsL1fFatBVciggQAocu84sMnHqWUtialp6BMgB9mDs2PXxx+luGX8noc+Bfn25KKbz9ptL/JJdf2Wn7XhzdWL71jb8ixXEfmZbfNohOWzRGZr0JfOvlJcGFCtXl4Lgube2fLkc2W9tvbGcV0e16am1sXSMK7m7Fh79uY6ZoR+qmleoMzGb46KDX6bJN3O45ZQRlTLD5fiCMGvBHXX77+JQyUC5QrfaSx03wf2kvxt6fXG9TGA1fLScpJ67F9RRWZd64G3zPba9+3I1s3ssVvYMhJNzVFrstO2pHl+N3NZSf771D/TDH43J/SdQSwMEFAACAAgAD2ewSgR8V/xKAAAAagAAABsAAAB1bml2ZXJzYWwvdW5pdmVyc2FsLnBuZy54bWyzsa/IzVEoSy0qzszPs1Uy1DNQsrfj5bIpKEoty0wtV6gAihnpGUCAkkIlKrc8M6Ukw1bJwsASIZaRmpmeUWKrZGZgDhfUBxoJAFBLAQIAABQAAgAIAA5nsEoVDq0oZAQAAAcRAAAdAAAAAAAAAAEAAAAAAAAAAAB1bml2ZXJzYWwvY29tbW9uX21lc3NhZ2VzLmxuZ1BLAQIAABQAAgAIAA5nsEoIfgsjKQMAAIYMAAAnAAAAAAAAAAEAAAAAAJ8EAAB1bml2ZXJzYWwvZmxhc2hfcHVibGlzaGluZ19zZXR0aW5ncy54bWxQSwECAAAUAAIACAAOZ7BKtfwJZLoCAABVCgAAIQAAAAAAAAABAAAAAAANCAAAdW5pdmVyc2FsL2ZsYXNoX3NraW5fc2V0dGluZ3MueG1sUEsBAgAAFAACAAgADmewSiqWD2f+AgAAlwsAACYAAAAAAAAAAQAAAAAABgsAAHVuaXZlcnNhbC9odG1sX3B1Ymxpc2hpbmdfc2V0dGluZ3MueG1sUEsBAgAAFAACAAgADmewSmhxUpGaAQAAHwYAAB8AAAAAAAAAAQAAAAAASA4AAHVuaXZlcnNhbC9odG1sX3NraW5fc2V0dGluZ3MuanNQSwECAAAUAAIACAAOZ7BKPTwv0cEAAADlAQAAGgAAAAAAAAABAAAAAAAfEAAAdW5pdmVyc2FsL2kxOG5fcHJlc2V0cy54bWxQSwECAAAUAAIACAAOZ7BKmvmWZGsAAABrAAAAHAAAAAAAAAABAAAAAAAYEQAAdW5pdmVyc2FsL2xvY2FsX3NldHRpbmdzLnhtbFBLAQIAABQAAgAIAESUV0cjtE77+wIAALAIAAAUAAAAAAAAAAEAAAAAAL0RAAB1bml2ZXJzYWwvcGxheWVyLnhtbFBLAQIAABQAAgAIAA5nsEqwhyP0bAEAAPcCAAApAAAAAAAAAAEAAAAAAOoUAAB1bml2ZXJzYWwvc2tpbl9jdXN0b21pemF0aW9uX3NldHRpbmdzLnhtbFBLAQIAABQAAgAIAA9nsEoiEkX4vRAAAFs+AAAXAAAAAAAAAAAAAAAAAJ0WAAB1bml2ZXJzYWwvdW5pdmVyc2FsLnBuZ1BLAQIAABQAAgAIAA9nsEoEfFf8SgAAAGoAAAAbAAAAAAAAAAEAAAAAAI8nAAB1bml2ZXJzYWwvdW5pdmVyc2FsLnBuZy54bWxQSwUGAAAAAAsACwBJAwAAEigAAAAA"/>
  <p:tag name="ISPRING_OUTPUT_FOLDER" val="C:\Users\admin\Desktop"/>
  <p:tag name="ISPRING_PRESENTATION_TITLE" val="1705220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2903"/>
  <p:tag name="MH_LIBRARY" val="GRAPHIC"/>
  <p:tag name="MH_ORDER" val="Freeform 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Freeform 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2903"/>
  <p:tag name="MH_LIBRARY" val="GRAPHIC"/>
  <p:tag name="MH_ORDER" val="Hexagon 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Freeform 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2903"/>
  <p:tag name="MH_LIBRARY" val="GRAPHIC"/>
  <p:tag name="MH_ORDER" val="Freeform 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Freeform 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2903"/>
  <p:tag name="MH_LIBRARY" val="GRAPHIC"/>
  <p:tag name="MH_ORDER" val="Hexagon 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Right Triangle 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2903"/>
  <p:tag name="MH_LIBRARY" val="GRAPHIC"/>
  <p:tag name="MH_ORDER" val="Freeform 2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Straight Connector 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3346"/>
  <p:tag name="MH_LIBRARY" val="GRAPHIC"/>
  <p:tag name="MH_ORDER" val="Freeform 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2903"/>
  <p:tag name="MH_LIBRARY" val="GRAPHIC"/>
  <p:tag name="MH_ORDER" val="Hexagon 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2903"/>
  <p:tag name="MH_LIBRARY" val="GRAPHIC"/>
  <p:tag name="MH_ORDER" val="Freeform 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2232903"/>
  <p:tag name="MH_LIBRARY" val="GRAPHIC"/>
  <p:tag name="MH_ORDER" val="Hexagon 21"/>
</p:tagLst>
</file>

<file path=ppt/theme/theme1.xml><?xml version="1.0" encoding="utf-8"?>
<a:theme xmlns:a="http://schemas.openxmlformats.org/drawingml/2006/main" name=" 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2467</Words>
  <Application>Microsoft Office PowerPoint</Application>
  <PresentationFormat>全屏显示(16:9)</PresentationFormat>
  <Paragraphs>220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Meiryo UI</vt:lpstr>
      <vt:lpstr>等线</vt:lpstr>
      <vt:lpstr>等线 Light</vt:lpstr>
      <vt:lpstr>华文琥珀</vt:lpstr>
      <vt:lpstr>宋体</vt:lpstr>
      <vt:lpstr>微软雅黑</vt:lpstr>
      <vt:lpstr>Arial</vt:lpstr>
      <vt:lpstr>Arial Rounded MT Bold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2022-03-16T05:55:46Z</dcterms:created>
  <dcterms:modified xsi:type="dcterms:W3CDTF">2023-01-10T06:18:10Z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F252D5DF9A1F4C5D83F437D77D32BCD5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