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4" r:id="rId5"/>
    <p:sldId id="259" r:id="rId6"/>
    <p:sldId id="276" r:id="rId7"/>
    <p:sldId id="338" r:id="rId8"/>
    <p:sldId id="280" r:id="rId9"/>
    <p:sldId id="274" r:id="rId10"/>
    <p:sldId id="277" r:id="rId11"/>
    <p:sldId id="273" r:id="rId12"/>
    <p:sldId id="260" r:id="rId13"/>
    <p:sldId id="267" r:id="rId14"/>
    <p:sldId id="347" r:id="rId15"/>
    <p:sldId id="278" r:id="rId16"/>
    <p:sldId id="266" r:id="rId17"/>
    <p:sldId id="265" r:id="rId18"/>
    <p:sldId id="348" r:id="rId19"/>
    <p:sldId id="261" r:id="rId20"/>
    <p:sldId id="279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>
        <p:scale>
          <a:sx n="75" d="100"/>
          <a:sy n="75" d="100"/>
        </p:scale>
        <p:origin x="219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8F40672-2017-4621-B697-D4EFB43348A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011427F-B53B-49E6-B15A-A3CE388C5B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6.4 </a:t>
            </a: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整数加法运算定律推广到小数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2910517" y="4402217"/>
            <a:ext cx="461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(0.6+3.4)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0.09)</a:t>
            </a: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2904733" y="4869219"/>
            <a:ext cx="2985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3119567" y="2054080"/>
            <a:ext cx="4966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AA2AE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2886508" y="5346579"/>
            <a:ext cx="156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2886508" y="3423713"/>
            <a:ext cx="4204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17" name="矩形 16"/>
          <p:cNvSpPr/>
          <p:nvPr/>
        </p:nvSpPr>
        <p:spPr>
          <a:xfrm>
            <a:off x="870858" y="1332034"/>
            <a:ext cx="11006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怎样计算？你能想到几种不同的方法？写一写并展示你的答案。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3147743" y="2671484"/>
            <a:ext cx="4910004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运用加法定律计算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2909401" y="3920553"/>
            <a:ext cx="461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0.6+3.4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911248" y="4197052"/>
            <a:ext cx="8640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444092" y="4696523"/>
            <a:ext cx="3240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7821376" y="3862442"/>
            <a:ext cx="2412000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加法的交换律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7833622" y="4468674"/>
            <a:ext cx="2412000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加法的结合律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37" y="4314709"/>
            <a:ext cx="3615922" cy="249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8" grpId="0" animBg="1"/>
      <p:bldP spid="9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204084" y="2852024"/>
            <a:ext cx="4014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(0.6+3.4)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0.09)</a:t>
            </a: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1198301" y="3372418"/>
            <a:ext cx="2985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1180076" y="3876474"/>
            <a:ext cx="1564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1180076" y="2327352"/>
            <a:ext cx="4204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5498445" y="2334031"/>
            <a:ext cx="3864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10" name="矩形 9"/>
          <p:cNvSpPr/>
          <p:nvPr/>
        </p:nvSpPr>
        <p:spPr>
          <a:xfrm>
            <a:off x="1258411" y="1572942"/>
            <a:ext cx="6452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你更喜欢哪种方法？为什么？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1258411" y="4798444"/>
            <a:ext cx="7185994" cy="578882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应用运算定律，可以使一些小数计算更简便。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5410101" y="3339229"/>
            <a:ext cx="400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(0.6+3.4)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0.09)</a:t>
            </a:r>
          </a:p>
        </p:txBody>
      </p:sp>
      <p:sp>
        <p:nvSpPr>
          <p:cNvPr id="13" name="Rectangle 51"/>
          <p:cNvSpPr>
            <a:spLocks noChangeArrowheads="1"/>
          </p:cNvSpPr>
          <p:nvPr/>
        </p:nvSpPr>
        <p:spPr bwMode="auto">
          <a:xfrm>
            <a:off x="5404317" y="3806231"/>
            <a:ext cx="25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5386093" y="4283591"/>
            <a:ext cx="1358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5408985" y="2857565"/>
            <a:ext cx="400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0.6+3.4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49432" y="2609086"/>
            <a:ext cx="7268147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6.7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4.95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3.3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6.7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4.95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870858" y="4102921"/>
            <a:ext cx="8675050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(1.38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1.75)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0.25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)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5814823" y="2700502"/>
            <a:ext cx="720000" cy="396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323119" y="4215480"/>
            <a:ext cx="718112" cy="358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512095" y="4244055"/>
            <a:ext cx="728521" cy="35877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624208" y="4204761"/>
            <a:ext cx="828000" cy="39806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9372" y="2716227"/>
            <a:ext cx="815932" cy="360362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3.3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Group 51"/>
          <p:cNvGrpSpPr/>
          <p:nvPr/>
        </p:nvGrpSpPr>
        <p:grpSpPr bwMode="auto">
          <a:xfrm>
            <a:off x="5241434" y="4194354"/>
            <a:ext cx="3237711" cy="382588"/>
            <a:chOff x="1590" y="2872"/>
            <a:chExt cx="1817" cy="241"/>
          </a:xfrm>
        </p:grpSpPr>
        <p:sp>
          <p:nvSpPr>
            <p:cNvPr id="14" name="矩形 13"/>
            <p:cNvSpPr/>
            <p:nvPr/>
          </p:nvSpPr>
          <p:spPr>
            <a:xfrm>
              <a:off x="1590" y="2878"/>
              <a:ext cx="517" cy="227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1.38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59" y="2886"/>
              <a:ext cx="564" cy="227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1.75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900" y="2872"/>
              <a:ext cx="507" cy="227"/>
            </a:xfrm>
            <a:prstGeom prst="rect">
              <a:avLst/>
            </a:prstGeom>
            <a:noFill/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0.25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861949" y="1751345"/>
            <a:ext cx="3701132" cy="313971"/>
          </a:xfrm>
          <a:custGeom>
            <a:avLst/>
            <a:gdLst/>
            <a:ahLst/>
            <a:cxnLst/>
            <a:rect l="l" t="t" r="r" b="b"/>
            <a:pathLst>
              <a:path w="3701132" h="313971">
                <a:moveTo>
                  <a:pt x="1658650" y="238695"/>
                </a:moveTo>
                <a:cubicBezTo>
                  <a:pt x="1662019" y="238469"/>
                  <a:pt x="1668021" y="240235"/>
                  <a:pt x="1676657" y="243992"/>
                </a:cubicBezTo>
                <a:cubicBezTo>
                  <a:pt x="1693930" y="251506"/>
                  <a:pt x="1705431" y="259110"/>
                  <a:pt x="1711160" y="266804"/>
                </a:cubicBezTo>
                <a:cubicBezTo>
                  <a:pt x="1716889" y="274497"/>
                  <a:pt x="1718312" y="284263"/>
                  <a:pt x="1715430" y="296101"/>
                </a:cubicBezTo>
                <a:cubicBezTo>
                  <a:pt x="1712547" y="307939"/>
                  <a:pt x="1706485" y="309243"/>
                  <a:pt x="1697243" y="300016"/>
                </a:cubicBezTo>
                <a:cubicBezTo>
                  <a:pt x="1688000" y="290788"/>
                  <a:pt x="1679385" y="281183"/>
                  <a:pt x="1671398" y="271203"/>
                </a:cubicBezTo>
                <a:cubicBezTo>
                  <a:pt x="1665232" y="262383"/>
                  <a:pt x="1660248" y="253765"/>
                  <a:pt x="1656448" y="245347"/>
                </a:cubicBezTo>
                <a:cubicBezTo>
                  <a:pt x="1654548" y="241138"/>
                  <a:pt x="1655282" y="238921"/>
                  <a:pt x="1658650" y="238695"/>
                </a:cubicBezTo>
                <a:close/>
                <a:moveTo>
                  <a:pt x="3655516" y="221299"/>
                </a:moveTo>
                <a:cubicBezTo>
                  <a:pt x="3652144" y="221489"/>
                  <a:pt x="3648865" y="222768"/>
                  <a:pt x="3645678" y="225138"/>
                </a:cubicBezTo>
                <a:cubicBezTo>
                  <a:pt x="3639303" y="229878"/>
                  <a:pt x="3636116" y="236194"/>
                  <a:pt x="3636116" y="244089"/>
                </a:cubicBezTo>
                <a:cubicBezTo>
                  <a:pt x="3636116" y="251983"/>
                  <a:pt x="3639665" y="257909"/>
                  <a:pt x="3646764" y="261867"/>
                </a:cubicBezTo>
                <a:cubicBezTo>
                  <a:pt x="3653862" y="265825"/>
                  <a:pt x="3660810" y="265624"/>
                  <a:pt x="3667607" y="261265"/>
                </a:cubicBezTo>
                <a:cubicBezTo>
                  <a:pt x="3674405" y="256891"/>
                  <a:pt x="3677599" y="250581"/>
                  <a:pt x="3677190" y="242336"/>
                </a:cubicBezTo>
                <a:cubicBezTo>
                  <a:pt x="3676782" y="234090"/>
                  <a:pt x="3673021" y="227978"/>
                  <a:pt x="3665908" y="223998"/>
                </a:cubicBezTo>
                <a:cubicBezTo>
                  <a:pt x="3662352" y="222008"/>
                  <a:pt x="3658888" y="221109"/>
                  <a:pt x="3655516" y="221299"/>
                </a:cubicBezTo>
                <a:close/>
                <a:moveTo>
                  <a:pt x="3344182" y="205876"/>
                </a:moveTo>
                <a:lnTo>
                  <a:pt x="3320112" y="210888"/>
                </a:lnTo>
                <a:cubicBezTo>
                  <a:pt x="3314677" y="223091"/>
                  <a:pt x="3312114" y="229706"/>
                  <a:pt x="3312422" y="230731"/>
                </a:cubicBezTo>
                <a:cubicBezTo>
                  <a:pt x="3312730" y="231756"/>
                  <a:pt x="3314132" y="232627"/>
                  <a:pt x="3316628" y="233344"/>
                </a:cubicBezTo>
                <a:cubicBezTo>
                  <a:pt x="3319123" y="234061"/>
                  <a:pt x="3323346" y="235653"/>
                  <a:pt x="3329297" y="238120"/>
                </a:cubicBezTo>
                <a:cubicBezTo>
                  <a:pt x="3334775" y="231466"/>
                  <a:pt x="3339737" y="220718"/>
                  <a:pt x="3344182" y="205876"/>
                </a:cubicBezTo>
                <a:close/>
                <a:moveTo>
                  <a:pt x="3657997" y="198379"/>
                </a:moveTo>
                <a:cubicBezTo>
                  <a:pt x="3663519" y="198501"/>
                  <a:pt x="3669163" y="199774"/>
                  <a:pt x="3674932" y="202197"/>
                </a:cubicBezTo>
                <a:cubicBezTo>
                  <a:pt x="3686468" y="207044"/>
                  <a:pt x="3694130" y="214724"/>
                  <a:pt x="3697915" y="225235"/>
                </a:cubicBezTo>
                <a:cubicBezTo>
                  <a:pt x="3701701" y="235746"/>
                  <a:pt x="3702146" y="246143"/>
                  <a:pt x="3699249" y="256425"/>
                </a:cubicBezTo>
                <a:cubicBezTo>
                  <a:pt x="3696352" y="266707"/>
                  <a:pt x="3690932" y="274576"/>
                  <a:pt x="3682987" y="280032"/>
                </a:cubicBezTo>
                <a:cubicBezTo>
                  <a:pt x="3675043" y="285489"/>
                  <a:pt x="3665603" y="288217"/>
                  <a:pt x="3654669" y="288217"/>
                </a:cubicBezTo>
                <a:cubicBezTo>
                  <a:pt x="3643734" y="288217"/>
                  <a:pt x="3633833" y="283779"/>
                  <a:pt x="3624963" y="274902"/>
                </a:cubicBezTo>
                <a:cubicBezTo>
                  <a:pt x="3616094" y="266026"/>
                  <a:pt x="3611659" y="256482"/>
                  <a:pt x="3611659" y="246272"/>
                </a:cubicBezTo>
                <a:cubicBezTo>
                  <a:pt x="3611659" y="236062"/>
                  <a:pt x="3614047" y="227131"/>
                  <a:pt x="3618822" y="219481"/>
                </a:cubicBezTo>
                <a:cubicBezTo>
                  <a:pt x="3623597" y="211830"/>
                  <a:pt x="3631258" y="205825"/>
                  <a:pt x="3641806" y="201466"/>
                </a:cubicBezTo>
                <a:cubicBezTo>
                  <a:pt x="3647080" y="199286"/>
                  <a:pt x="3652477" y="198257"/>
                  <a:pt x="3657997" y="198379"/>
                </a:cubicBezTo>
                <a:close/>
                <a:moveTo>
                  <a:pt x="2359681" y="169437"/>
                </a:moveTo>
                <a:cubicBezTo>
                  <a:pt x="2355149" y="170341"/>
                  <a:pt x="2340823" y="173223"/>
                  <a:pt x="2316703" y="178084"/>
                </a:cubicBezTo>
                <a:cubicBezTo>
                  <a:pt x="2318410" y="193271"/>
                  <a:pt x="2319593" y="202929"/>
                  <a:pt x="2320252" y="207059"/>
                </a:cubicBezTo>
                <a:cubicBezTo>
                  <a:pt x="2342379" y="203531"/>
                  <a:pt x="2355658" y="201136"/>
                  <a:pt x="2360090" y="199874"/>
                </a:cubicBezTo>
                <a:cubicBezTo>
                  <a:pt x="2362556" y="190008"/>
                  <a:pt x="2364237" y="182243"/>
                  <a:pt x="2365134" y="176579"/>
                </a:cubicBezTo>
                <a:cubicBezTo>
                  <a:pt x="2366030" y="170914"/>
                  <a:pt x="2364212" y="168534"/>
                  <a:pt x="2359681" y="169437"/>
                </a:cubicBezTo>
                <a:close/>
                <a:moveTo>
                  <a:pt x="3040883" y="150184"/>
                </a:moveTo>
                <a:cubicBezTo>
                  <a:pt x="3043201" y="150495"/>
                  <a:pt x="3046006" y="151130"/>
                  <a:pt x="3049297" y="152089"/>
                </a:cubicBezTo>
                <a:cubicBezTo>
                  <a:pt x="3062462" y="155925"/>
                  <a:pt x="3071937" y="161737"/>
                  <a:pt x="3077723" y="169523"/>
                </a:cubicBezTo>
                <a:cubicBezTo>
                  <a:pt x="3083510" y="177310"/>
                  <a:pt x="3084936" y="186889"/>
                  <a:pt x="3082004" y="198261"/>
                </a:cubicBezTo>
                <a:cubicBezTo>
                  <a:pt x="3079071" y="209633"/>
                  <a:pt x="3069825" y="206951"/>
                  <a:pt x="3054266" y="190216"/>
                </a:cubicBezTo>
                <a:cubicBezTo>
                  <a:pt x="3042579" y="174026"/>
                  <a:pt x="3035538" y="162665"/>
                  <a:pt x="3033143" y="156133"/>
                </a:cubicBezTo>
                <a:cubicBezTo>
                  <a:pt x="3031347" y="151234"/>
                  <a:pt x="3033927" y="149251"/>
                  <a:pt x="3040883" y="150184"/>
                </a:cubicBezTo>
                <a:close/>
                <a:moveTo>
                  <a:pt x="2964751" y="122857"/>
                </a:moveTo>
                <a:cubicBezTo>
                  <a:pt x="2959825" y="123294"/>
                  <a:pt x="2947288" y="125520"/>
                  <a:pt x="2927140" y="129536"/>
                </a:cubicBezTo>
                <a:lnTo>
                  <a:pt x="2928323" y="167931"/>
                </a:lnTo>
                <a:cubicBezTo>
                  <a:pt x="2936253" y="167186"/>
                  <a:pt x="2942854" y="165422"/>
                  <a:pt x="2948124" y="162640"/>
                </a:cubicBezTo>
                <a:cubicBezTo>
                  <a:pt x="2953394" y="159858"/>
                  <a:pt x="2959087" y="161475"/>
                  <a:pt x="2965203" y="167491"/>
                </a:cubicBezTo>
                <a:cubicBezTo>
                  <a:pt x="2971319" y="173506"/>
                  <a:pt x="2969562" y="178482"/>
                  <a:pt x="2959933" y="182419"/>
                </a:cubicBezTo>
                <a:cubicBezTo>
                  <a:pt x="2950303" y="186355"/>
                  <a:pt x="2939824" y="188323"/>
                  <a:pt x="2928496" y="188323"/>
                </a:cubicBezTo>
                <a:lnTo>
                  <a:pt x="2929657" y="223256"/>
                </a:lnTo>
                <a:cubicBezTo>
                  <a:pt x="2934188" y="223385"/>
                  <a:pt x="2940943" y="221618"/>
                  <a:pt x="2949920" y="217954"/>
                </a:cubicBezTo>
                <a:cubicBezTo>
                  <a:pt x="2958897" y="214290"/>
                  <a:pt x="2964916" y="214483"/>
                  <a:pt x="2967978" y="218534"/>
                </a:cubicBezTo>
                <a:cubicBezTo>
                  <a:pt x="2971039" y="222586"/>
                  <a:pt x="2973294" y="222327"/>
                  <a:pt x="2974743" y="217760"/>
                </a:cubicBezTo>
                <a:cubicBezTo>
                  <a:pt x="2976191" y="213193"/>
                  <a:pt x="2977141" y="197677"/>
                  <a:pt x="2977593" y="171212"/>
                </a:cubicBezTo>
                <a:cubicBezTo>
                  <a:pt x="2978045" y="144747"/>
                  <a:pt x="2977249" y="129962"/>
                  <a:pt x="2975205" y="126858"/>
                </a:cubicBezTo>
                <a:cubicBezTo>
                  <a:pt x="2973162" y="123753"/>
                  <a:pt x="2969677" y="122419"/>
                  <a:pt x="2964751" y="122857"/>
                </a:cubicBezTo>
                <a:close/>
                <a:moveTo>
                  <a:pt x="1655513" y="108014"/>
                </a:moveTo>
                <a:cubicBezTo>
                  <a:pt x="1646571" y="109355"/>
                  <a:pt x="1631991" y="112449"/>
                  <a:pt x="1611771" y="117296"/>
                </a:cubicBezTo>
                <a:lnTo>
                  <a:pt x="1611771" y="130138"/>
                </a:lnTo>
                <a:cubicBezTo>
                  <a:pt x="1621623" y="129335"/>
                  <a:pt x="1630005" y="127557"/>
                  <a:pt x="1636917" y="124803"/>
                </a:cubicBezTo>
                <a:cubicBezTo>
                  <a:pt x="1643829" y="122050"/>
                  <a:pt x="1650139" y="122796"/>
                  <a:pt x="1655846" y="127040"/>
                </a:cubicBezTo>
                <a:cubicBezTo>
                  <a:pt x="1661553" y="131285"/>
                  <a:pt x="1661944" y="135340"/>
                  <a:pt x="1657018" y="139204"/>
                </a:cubicBezTo>
                <a:cubicBezTo>
                  <a:pt x="1652092" y="143069"/>
                  <a:pt x="1644904" y="145701"/>
                  <a:pt x="1635454" y="147099"/>
                </a:cubicBezTo>
                <a:cubicBezTo>
                  <a:pt x="1626004" y="148497"/>
                  <a:pt x="1618110" y="148744"/>
                  <a:pt x="1611771" y="147841"/>
                </a:cubicBezTo>
                <a:lnTo>
                  <a:pt x="1611771" y="158467"/>
                </a:lnTo>
                <a:cubicBezTo>
                  <a:pt x="1618052" y="158582"/>
                  <a:pt x="1625818" y="157037"/>
                  <a:pt x="1635067" y="153831"/>
                </a:cubicBezTo>
                <a:cubicBezTo>
                  <a:pt x="1644316" y="150626"/>
                  <a:pt x="1651745" y="151533"/>
                  <a:pt x="1657352" y="156553"/>
                </a:cubicBezTo>
                <a:cubicBezTo>
                  <a:pt x="1662959" y="161572"/>
                  <a:pt x="1662285" y="165644"/>
                  <a:pt x="1655330" y="168770"/>
                </a:cubicBezTo>
                <a:cubicBezTo>
                  <a:pt x="1648375" y="171897"/>
                  <a:pt x="1640896" y="174137"/>
                  <a:pt x="1632894" y="175492"/>
                </a:cubicBezTo>
                <a:cubicBezTo>
                  <a:pt x="1624893" y="176848"/>
                  <a:pt x="1617852" y="176177"/>
                  <a:pt x="1611771" y="173481"/>
                </a:cubicBezTo>
                <a:lnTo>
                  <a:pt x="1611771" y="188173"/>
                </a:lnTo>
                <a:cubicBezTo>
                  <a:pt x="1619917" y="188259"/>
                  <a:pt x="1628599" y="186706"/>
                  <a:pt x="1637820" y="183516"/>
                </a:cubicBezTo>
                <a:cubicBezTo>
                  <a:pt x="1647041" y="180325"/>
                  <a:pt x="1654451" y="181225"/>
                  <a:pt x="1660051" y="186215"/>
                </a:cubicBezTo>
                <a:cubicBezTo>
                  <a:pt x="1665651" y="191206"/>
                  <a:pt x="1665250" y="195271"/>
                  <a:pt x="1658847" y="198412"/>
                </a:cubicBezTo>
                <a:cubicBezTo>
                  <a:pt x="1652444" y="201552"/>
                  <a:pt x="1644316" y="203581"/>
                  <a:pt x="1634465" y="204499"/>
                </a:cubicBezTo>
                <a:cubicBezTo>
                  <a:pt x="1624613" y="205417"/>
                  <a:pt x="1616934" y="205424"/>
                  <a:pt x="1611427" y="204521"/>
                </a:cubicBezTo>
                <a:cubicBezTo>
                  <a:pt x="1610724" y="215390"/>
                  <a:pt x="1610388" y="220288"/>
                  <a:pt x="1610416" y="219212"/>
                </a:cubicBezTo>
                <a:cubicBezTo>
                  <a:pt x="1635124" y="216559"/>
                  <a:pt x="1654892" y="214071"/>
                  <a:pt x="1669720" y="211748"/>
                </a:cubicBezTo>
                <a:cubicBezTo>
                  <a:pt x="1670566" y="182580"/>
                  <a:pt x="1670989" y="159901"/>
                  <a:pt x="1670989" y="143711"/>
                </a:cubicBezTo>
                <a:cubicBezTo>
                  <a:pt x="1670989" y="127937"/>
                  <a:pt x="1670645" y="117708"/>
                  <a:pt x="1669957" y="113026"/>
                </a:cubicBezTo>
                <a:cubicBezTo>
                  <a:pt x="1669268" y="108344"/>
                  <a:pt x="1664454" y="106674"/>
                  <a:pt x="1655513" y="108014"/>
                </a:cubicBezTo>
                <a:close/>
                <a:moveTo>
                  <a:pt x="2570227" y="68264"/>
                </a:moveTo>
                <a:cubicBezTo>
                  <a:pt x="2572639" y="68585"/>
                  <a:pt x="2575574" y="69273"/>
                  <a:pt x="2579032" y="70328"/>
                </a:cubicBezTo>
                <a:cubicBezTo>
                  <a:pt x="2592863" y="74552"/>
                  <a:pt x="2604361" y="80073"/>
                  <a:pt x="2613524" y="86891"/>
                </a:cubicBezTo>
                <a:cubicBezTo>
                  <a:pt x="2622687" y="93710"/>
                  <a:pt x="2625616" y="103322"/>
                  <a:pt x="2622311" y="115726"/>
                </a:cubicBezTo>
                <a:cubicBezTo>
                  <a:pt x="2619005" y="128130"/>
                  <a:pt x="2608849" y="127628"/>
                  <a:pt x="2591842" y="114220"/>
                </a:cubicBezTo>
                <a:cubicBezTo>
                  <a:pt x="2575264" y="95822"/>
                  <a:pt x="2565527" y="82851"/>
                  <a:pt x="2562631" y="75308"/>
                </a:cubicBezTo>
                <a:cubicBezTo>
                  <a:pt x="2560458" y="69651"/>
                  <a:pt x="2562990" y="67303"/>
                  <a:pt x="2570227" y="68264"/>
                </a:cubicBezTo>
                <a:close/>
                <a:moveTo>
                  <a:pt x="1218717" y="58745"/>
                </a:moveTo>
                <a:lnTo>
                  <a:pt x="1179633" y="62423"/>
                </a:lnTo>
                <a:cubicBezTo>
                  <a:pt x="1183189" y="88465"/>
                  <a:pt x="1187076" y="115532"/>
                  <a:pt x="1191292" y="143625"/>
                </a:cubicBezTo>
                <a:lnTo>
                  <a:pt x="1224009" y="140119"/>
                </a:lnTo>
                <a:lnTo>
                  <a:pt x="1224009" y="115446"/>
                </a:lnTo>
                <a:lnTo>
                  <a:pt x="1211942" y="115446"/>
                </a:lnTo>
                <a:cubicBezTo>
                  <a:pt x="1206449" y="115446"/>
                  <a:pt x="1201462" y="113374"/>
                  <a:pt x="1196981" y="109230"/>
                </a:cubicBezTo>
                <a:cubicBezTo>
                  <a:pt x="1192500" y="105085"/>
                  <a:pt x="1193400" y="101493"/>
                  <a:pt x="1199681" y="98453"/>
                </a:cubicBezTo>
                <a:cubicBezTo>
                  <a:pt x="1205962" y="95413"/>
                  <a:pt x="1213619" y="93140"/>
                  <a:pt x="1222654" y="91634"/>
                </a:cubicBezTo>
                <a:cubicBezTo>
                  <a:pt x="1222654" y="71917"/>
                  <a:pt x="1221342" y="60954"/>
                  <a:pt x="1218717" y="58745"/>
                </a:cubicBezTo>
                <a:close/>
                <a:moveTo>
                  <a:pt x="3283347" y="55378"/>
                </a:moveTo>
                <a:cubicBezTo>
                  <a:pt x="3285821" y="55617"/>
                  <a:pt x="3288809" y="56169"/>
                  <a:pt x="3292310" y="57035"/>
                </a:cubicBezTo>
                <a:cubicBezTo>
                  <a:pt x="3306313" y="60498"/>
                  <a:pt x="3312444" y="68848"/>
                  <a:pt x="3310702" y="82084"/>
                </a:cubicBezTo>
                <a:cubicBezTo>
                  <a:pt x="3308959" y="95320"/>
                  <a:pt x="3301965" y="96926"/>
                  <a:pt x="3289718" y="86902"/>
                </a:cubicBezTo>
                <a:cubicBezTo>
                  <a:pt x="3282261" y="76663"/>
                  <a:pt x="3277328" y="68260"/>
                  <a:pt x="3274919" y="61692"/>
                </a:cubicBezTo>
                <a:cubicBezTo>
                  <a:pt x="3273112" y="56766"/>
                  <a:pt x="3275921" y="54662"/>
                  <a:pt x="3283347" y="55378"/>
                </a:cubicBezTo>
                <a:close/>
                <a:moveTo>
                  <a:pt x="1294133" y="50915"/>
                </a:moveTo>
                <a:cubicBezTo>
                  <a:pt x="1289587" y="49840"/>
                  <a:pt x="1273468" y="51166"/>
                  <a:pt x="1245777" y="54895"/>
                </a:cubicBezTo>
                <a:cubicBezTo>
                  <a:pt x="1252073" y="58035"/>
                  <a:pt x="1254321" y="62051"/>
                  <a:pt x="1252521" y="66941"/>
                </a:cubicBezTo>
                <a:cubicBezTo>
                  <a:pt x="1250721" y="71831"/>
                  <a:pt x="1249821" y="78047"/>
                  <a:pt x="1249821" y="85590"/>
                </a:cubicBezTo>
                <a:cubicBezTo>
                  <a:pt x="1254582" y="84758"/>
                  <a:pt x="1259605" y="83650"/>
                  <a:pt x="1264889" y="82267"/>
                </a:cubicBezTo>
                <a:cubicBezTo>
                  <a:pt x="1270174" y="80883"/>
                  <a:pt x="1275508" y="83188"/>
                  <a:pt x="1280893" y="89182"/>
                </a:cubicBezTo>
                <a:cubicBezTo>
                  <a:pt x="1286278" y="95176"/>
                  <a:pt x="1284636" y="100142"/>
                  <a:pt x="1275967" y="104078"/>
                </a:cubicBezTo>
                <a:cubicBezTo>
                  <a:pt x="1267298" y="108014"/>
                  <a:pt x="1258511" y="110721"/>
                  <a:pt x="1249606" y="112198"/>
                </a:cubicBezTo>
                <a:lnTo>
                  <a:pt x="1248466" y="136871"/>
                </a:lnTo>
                <a:cubicBezTo>
                  <a:pt x="1257400" y="135078"/>
                  <a:pt x="1264570" y="133730"/>
                  <a:pt x="1269976" y="132827"/>
                </a:cubicBezTo>
                <a:cubicBezTo>
                  <a:pt x="1275383" y="131923"/>
                  <a:pt x="1279427" y="133049"/>
                  <a:pt x="1282108" y="136204"/>
                </a:cubicBezTo>
                <a:cubicBezTo>
                  <a:pt x="1284790" y="139359"/>
                  <a:pt x="1288379" y="130977"/>
                  <a:pt x="1292874" y="111058"/>
                </a:cubicBezTo>
                <a:cubicBezTo>
                  <a:pt x="1297370" y="91140"/>
                  <a:pt x="1299840" y="76405"/>
                  <a:pt x="1300284" y="66855"/>
                </a:cubicBezTo>
                <a:cubicBezTo>
                  <a:pt x="1300729" y="57304"/>
                  <a:pt x="1298678" y="51991"/>
                  <a:pt x="1294133" y="50915"/>
                </a:cubicBezTo>
                <a:close/>
                <a:moveTo>
                  <a:pt x="2742173" y="38798"/>
                </a:moveTo>
                <a:cubicBezTo>
                  <a:pt x="2744045" y="39045"/>
                  <a:pt x="2746230" y="39710"/>
                  <a:pt x="2748727" y="40795"/>
                </a:cubicBezTo>
                <a:cubicBezTo>
                  <a:pt x="2758715" y="45133"/>
                  <a:pt x="2766477" y="49618"/>
                  <a:pt x="2772012" y="54249"/>
                </a:cubicBezTo>
                <a:cubicBezTo>
                  <a:pt x="2779010" y="60789"/>
                  <a:pt x="2779028" y="65783"/>
                  <a:pt x="2772066" y="69231"/>
                </a:cubicBezTo>
                <a:cubicBezTo>
                  <a:pt x="2765103" y="72680"/>
                  <a:pt x="2752810" y="81632"/>
                  <a:pt x="2735186" y="96087"/>
                </a:cubicBezTo>
                <a:cubicBezTo>
                  <a:pt x="2717562" y="110542"/>
                  <a:pt x="2704817" y="118730"/>
                  <a:pt x="2696952" y="120652"/>
                </a:cubicBezTo>
                <a:cubicBezTo>
                  <a:pt x="2689086" y="122573"/>
                  <a:pt x="2691298" y="115672"/>
                  <a:pt x="2703588" y="99948"/>
                </a:cubicBezTo>
                <a:cubicBezTo>
                  <a:pt x="2715877" y="84224"/>
                  <a:pt x="2723976" y="72892"/>
                  <a:pt x="2727884" y="65951"/>
                </a:cubicBezTo>
                <a:cubicBezTo>
                  <a:pt x="2731791" y="59010"/>
                  <a:pt x="2733745" y="52988"/>
                  <a:pt x="2733745" y="47882"/>
                </a:cubicBezTo>
                <a:cubicBezTo>
                  <a:pt x="2733745" y="41085"/>
                  <a:pt x="2736554" y="38057"/>
                  <a:pt x="2742173" y="38798"/>
                </a:cubicBezTo>
                <a:close/>
                <a:moveTo>
                  <a:pt x="3370032" y="36489"/>
                </a:moveTo>
                <a:cubicBezTo>
                  <a:pt x="3370905" y="36248"/>
                  <a:pt x="3371793" y="36331"/>
                  <a:pt x="3372694" y="36740"/>
                </a:cubicBezTo>
                <a:cubicBezTo>
                  <a:pt x="3376301" y="38375"/>
                  <a:pt x="3381438" y="41566"/>
                  <a:pt x="3388106" y="46312"/>
                </a:cubicBezTo>
                <a:cubicBezTo>
                  <a:pt x="3395836" y="52679"/>
                  <a:pt x="3396657" y="57390"/>
                  <a:pt x="3390569" y="60444"/>
                </a:cubicBezTo>
                <a:cubicBezTo>
                  <a:pt x="3384482" y="63499"/>
                  <a:pt x="3373429" y="70278"/>
                  <a:pt x="3357411" y="80782"/>
                </a:cubicBezTo>
                <a:cubicBezTo>
                  <a:pt x="3341393" y="91287"/>
                  <a:pt x="3337460" y="90545"/>
                  <a:pt x="3345613" y="78556"/>
                </a:cubicBezTo>
                <a:cubicBezTo>
                  <a:pt x="3353765" y="66568"/>
                  <a:pt x="3359415" y="56193"/>
                  <a:pt x="3362563" y="47431"/>
                </a:cubicBezTo>
                <a:cubicBezTo>
                  <a:pt x="3364924" y="40859"/>
                  <a:pt x="3367413" y="37212"/>
                  <a:pt x="3370032" y="36489"/>
                </a:cubicBezTo>
                <a:close/>
                <a:moveTo>
                  <a:pt x="2219704" y="34568"/>
                </a:moveTo>
                <a:cubicBezTo>
                  <a:pt x="2223327" y="34928"/>
                  <a:pt x="2227733" y="35648"/>
                  <a:pt x="2232921" y="36729"/>
                </a:cubicBezTo>
                <a:cubicBezTo>
                  <a:pt x="2253671" y="41053"/>
                  <a:pt x="2263229" y="51654"/>
                  <a:pt x="2261594" y="68532"/>
                </a:cubicBezTo>
                <a:cubicBezTo>
                  <a:pt x="2259959" y="85411"/>
                  <a:pt x="2250251" y="86651"/>
                  <a:pt x="2232469" y="72254"/>
                </a:cubicBezTo>
                <a:cubicBezTo>
                  <a:pt x="2220566" y="58659"/>
                  <a:pt x="2212479" y="48259"/>
                  <a:pt x="2208205" y="41053"/>
                </a:cubicBezTo>
                <a:cubicBezTo>
                  <a:pt x="2205000" y="35648"/>
                  <a:pt x="2208833" y="33487"/>
                  <a:pt x="2219704" y="34568"/>
                </a:cubicBezTo>
                <a:close/>
                <a:moveTo>
                  <a:pt x="3429261" y="28321"/>
                </a:moveTo>
                <a:cubicBezTo>
                  <a:pt x="3432642" y="28632"/>
                  <a:pt x="3437831" y="30552"/>
                  <a:pt x="3444829" y="34084"/>
                </a:cubicBezTo>
                <a:cubicBezTo>
                  <a:pt x="3458825" y="41146"/>
                  <a:pt x="3463722" y="47796"/>
                  <a:pt x="3459521" y="54034"/>
                </a:cubicBezTo>
                <a:cubicBezTo>
                  <a:pt x="3455319" y="60272"/>
                  <a:pt x="3451207" y="68973"/>
                  <a:pt x="3447184" y="80137"/>
                </a:cubicBezTo>
                <a:cubicBezTo>
                  <a:pt x="3443162" y="91301"/>
                  <a:pt x="3435881" y="104813"/>
                  <a:pt x="3425341" y="120673"/>
                </a:cubicBezTo>
                <a:cubicBezTo>
                  <a:pt x="3443036" y="117275"/>
                  <a:pt x="3459198" y="111926"/>
                  <a:pt x="3473825" y="104627"/>
                </a:cubicBezTo>
                <a:cubicBezTo>
                  <a:pt x="3488452" y="97327"/>
                  <a:pt x="3500225" y="97094"/>
                  <a:pt x="3509145" y="103928"/>
                </a:cubicBezTo>
                <a:cubicBezTo>
                  <a:pt x="3518065" y="110761"/>
                  <a:pt x="3517100" y="116386"/>
                  <a:pt x="3506252" y="120802"/>
                </a:cubicBezTo>
                <a:cubicBezTo>
                  <a:pt x="3495403" y="125219"/>
                  <a:pt x="3477431" y="129306"/>
                  <a:pt x="3452336" y="133063"/>
                </a:cubicBezTo>
                <a:cubicBezTo>
                  <a:pt x="3465830" y="135630"/>
                  <a:pt x="3470968" y="141854"/>
                  <a:pt x="3467748" y="151734"/>
                </a:cubicBezTo>
                <a:cubicBezTo>
                  <a:pt x="3464529" y="161615"/>
                  <a:pt x="3461790" y="172431"/>
                  <a:pt x="3459531" y="184183"/>
                </a:cubicBezTo>
                <a:cubicBezTo>
                  <a:pt x="3457273" y="195934"/>
                  <a:pt x="3453075" y="208959"/>
                  <a:pt x="3446937" y="223256"/>
                </a:cubicBezTo>
                <a:cubicBezTo>
                  <a:pt x="3454537" y="232247"/>
                  <a:pt x="3463382" y="240912"/>
                  <a:pt x="3473470" y="249251"/>
                </a:cubicBezTo>
                <a:cubicBezTo>
                  <a:pt x="3483558" y="257590"/>
                  <a:pt x="3494041" y="263932"/>
                  <a:pt x="3504918" y="268277"/>
                </a:cubicBezTo>
                <a:cubicBezTo>
                  <a:pt x="3515795" y="272622"/>
                  <a:pt x="3525722" y="277276"/>
                  <a:pt x="3534699" y="282237"/>
                </a:cubicBezTo>
                <a:cubicBezTo>
                  <a:pt x="3543676" y="287199"/>
                  <a:pt x="3539095" y="290562"/>
                  <a:pt x="3520954" y="292326"/>
                </a:cubicBezTo>
                <a:cubicBezTo>
                  <a:pt x="3502814" y="294089"/>
                  <a:pt x="3489119" y="294251"/>
                  <a:pt x="3479869" y="292810"/>
                </a:cubicBezTo>
                <a:cubicBezTo>
                  <a:pt x="3470620" y="291368"/>
                  <a:pt x="3463869" y="287342"/>
                  <a:pt x="3459617" y="280732"/>
                </a:cubicBezTo>
                <a:cubicBezTo>
                  <a:pt x="3455365" y="274121"/>
                  <a:pt x="3446048" y="260419"/>
                  <a:pt x="3431665" y="239625"/>
                </a:cubicBezTo>
                <a:cubicBezTo>
                  <a:pt x="3425513" y="248043"/>
                  <a:pt x="3418260" y="255037"/>
                  <a:pt x="3409907" y="260609"/>
                </a:cubicBezTo>
                <a:cubicBezTo>
                  <a:pt x="3401554" y="266180"/>
                  <a:pt x="3391437" y="270374"/>
                  <a:pt x="3379556" y="273192"/>
                </a:cubicBezTo>
                <a:cubicBezTo>
                  <a:pt x="3376586" y="273897"/>
                  <a:pt x="3374292" y="274270"/>
                  <a:pt x="3372674" y="274311"/>
                </a:cubicBezTo>
                <a:lnTo>
                  <a:pt x="3370957" y="273781"/>
                </a:lnTo>
                <a:lnTo>
                  <a:pt x="3370382" y="283818"/>
                </a:lnTo>
                <a:cubicBezTo>
                  <a:pt x="3367944" y="293950"/>
                  <a:pt x="3362946" y="295230"/>
                  <a:pt x="3355389" y="287658"/>
                </a:cubicBezTo>
                <a:cubicBezTo>
                  <a:pt x="3347832" y="280086"/>
                  <a:pt x="3340956" y="273526"/>
                  <a:pt x="3334761" y="267976"/>
                </a:cubicBezTo>
                <a:cubicBezTo>
                  <a:pt x="3321697" y="278516"/>
                  <a:pt x="3308945" y="286088"/>
                  <a:pt x="3296505" y="290691"/>
                </a:cubicBezTo>
                <a:cubicBezTo>
                  <a:pt x="3284065" y="295294"/>
                  <a:pt x="3270904" y="298058"/>
                  <a:pt x="3257023" y="298983"/>
                </a:cubicBezTo>
                <a:cubicBezTo>
                  <a:pt x="3243141" y="299908"/>
                  <a:pt x="3241549" y="297241"/>
                  <a:pt x="3252247" y="290981"/>
                </a:cubicBezTo>
                <a:cubicBezTo>
                  <a:pt x="3262945" y="284722"/>
                  <a:pt x="3273937" y="278986"/>
                  <a:pt x="3285223" y="273773"/>
                </a:cubicBezTo>
                <a:cubicBezTo>
                  <a:pt x="3296508" y="268560"/>
                  <a:pt x="3306718" y="261946"/>
                  <a:pt x="3315853" y="253930"/>
                </a:cubicBezTo>
                <a:cubicBezTo>
                  <a:pt x="3306317" y="247606"/>
                  <a:pt x="3299208" y="243289"/>
                  <a:pt x="3294526" y="240981"/>
                </a:cubicBezTo>
                <a:cubicBezTo>
                  <a:pt x="3289844" y="238672"/>
                  <a:pt x="3288643" y="235277"/>
                  <a:pt x="3290923" y="230795"/>
                </a:cubicBezTo>
                <a:cubicBezTo>
                  <a:pt x="3293203" y="226314"/>
                  <a:pt x="3295210" y="221155"/>
                  <a:pt x="3296946" y="215319"/>
                </a:cubicBezTo>
                <a:cubicBezTo>
                  <a:pt x="3277156" y="217957"/>
                  <a:pt x="3263612" y="221316"/>
                  <a:pt x="3256313" y="225396"/>
                </a:cubicBezTo>
                <a:cubicBezTo>
                  <a:pt x="3249013" y="229476"/>
                  <a:pt x="3240237" y="226540"/>
                  <a:pt x="3229984" y="216588"/>
                </a:cubicBezTo>
                <a:cubicBezTo>
                  <a:pt x="3219731" y="206636"/>
                  <a:pt x="3221054" y="202119"/>
                  <a:pt x="3233953" y="203036"/>
                </a:cubicBezTo>
                <a:cubicBezTo>
                  <a:pt x="3246852" y="203954"/>
                  <a:pt x="3269348" y="201882"/>
                  <a:pt x="3301441" y="196820"/>
                </a:cubicBezTo>
                <a:cubicBezTo>
                  <a:pt x="3303851" y="186739"/>
                  <a:pt x="3304155" y="177604"/>
                  <a:pt x="3302356" y="169416"/>
                </a:cubicBezTo>
                <a:cubicBezTo>
                  <a:pt x="3300556" y="161227"/>
                  <a:pt x="3305980" y="160188"/>
                  <a:pt x="3318628" y="166297"/>
                </a:cubicBezTo>
                <a:cubicBezTo>
                  <a:pt x="3331276" y="172406"/>
                  <a:pt x="3336568" y="177324"/>
                  <a:pt x="3334503" y="181053"/>
                </a:cubicBezTo>
                <a:cubicBezTo>
                  <a:pt x="3332438" y="184781"/>
                  <a:pt x="3329419" y="188503"/>
                  <a:pt x="3325447" y="192217"/>
                </a:cubicBezTo>
                <a:lnTo>
                  <a:pt x="3344849" y="190023"/>
                </a:lnTo>
                <a:cubicBezTo>
                  <a:pt x="3346211" y="186093"/>
                  <a:pt x="3346667" y="181429"/>
                  <a:pt x="3346215" y="176030"/>
                </a:cubicBezTo>
                <a:cubicBezTo>
                  <a:pt x="3345763" y="170631"/>
                  <a:pt x="3349481" y="170158"/>
                  <a:pt x="3357368" y="174610"/>
                </a:cubicBezTo>
                <a:cubicBezTo>
                  <a:pt x="3365255" y="179063"/>
                  <a:pt x="3370457" y="182895"/>
                  <a:pt x="3372974" y="186108"/>
                </a:cubicBezTo>
                <a:cubicBezTo>
                  <a:pt x="3375491" y="189320"/>
                  <a:pt x="3375534" y="193518"/>
                  <a:pt x="3373103" y="198702"/>
                </a:cubicBezTo>
                <a:cubicBezTo>
                  <a:pt x="3370672" y="203886"/>
                  <a:pt x="3367661" y="211199"/>
                  <a:pt x="3364069" y="220643"/>
                </a:cubicBezTo>
                <a:cubicBezTo>
                  <a:pt x="3360476" y="230086"/>
                  <a:pt x="3355705" y="239410"/>
                  <a:pt x="3349754" y="248617"/>
                </a:cubicBezTo>
                <a:cubicBezTo>
                  <a:pt x="3355360" y="252216"/>
                  <a:pt x="3360810" y="256450"/>
                  <a:pt x="3366101" y="261319"/>
                </a:cubicBezTo>
                <a:lnTo>
                  <a:pt x="3371115" y="270549"/>
                </a:lnTo>
                <a:lnTo>
                  <a:pt x="3376373" y="265728"/>
                </a:lnTo>
                <a:cubicBezTo>
                  <a:pt x="3386131" y="257934"/>
                  <a:pt x="3394534" y="250513"/>
                  <a:pt x="3401583" y="243465"/>
                </a:cubicBezTo>
                <a:cubicBezTo>
                  <a:pt x="3408631" y="236417"/>
                  <a:pt x="3414693" y="229358"/>
                  <a:pt x="3419770" y="222288"/>
                </a:cubicBezTo>
                <a:cubicBezTo>
                  <a:pt x="3413732" y="212580"/>
                  <a:pt x="3407896" y="204044"/>
                  <a:pt x="3402260" y="196680"/>
                </a:cubicBezTo>
                <a:cubicBezTo>
                  <a:pt x="3396624" y="189316"/>
                  <a:pt x="3391613" y="182576"/>
                  <a:pt x="3387224" y="176460"/>
                </a:cubicBezTo>
                <a:cubicBezTo>
                  <a:pt x="3382836" y="170344"/>
                  <a:pt x="3384155" y="166716"/>
                  <a:pt x="3391182" y="165576"/>
                </a:cubicBezTo>
                <a:cubicBezTo>
                  <a:pt x="3398209" y="164436"/>
                  <a:pt x="3403493" y="166089"/>
                  <a:pt x="3407035" y="170534"/>
                </a:cubicBezTo>
                <a:cubicBezTo>
                  <a:pt x="3410577" y="174980"/>
                  <a:pt x="3418242" y="186258"/>
                  <a:pt x="3430030" y="204370"/>
                </a:cubicBezTo>
                <a:cubicBezTo>
                  <a:pt x="3434002" y="195077"/>
                  <a:pt x="3436662" y="183982"/>
                  <a:pt x="3438010" y="171083"/>
                </a:cubicBezTo>
                <a:cubicBezTo>
                  <a:pt x="3439358" y="158184"/>
                  <a:pt x="3439681" y="146385"/>
                  <a:pt x="3438978" y="135688"/>
                </a:cubicBezTo>
                <a:cubicBezTo>
                  <a:pt x="3434346" y="136591"/>
                  <a:pt x="3428087" y="136591"/>
                  <a:pt x="3420200" y="135688"/>
                </a:cubicBezTo>
                <a:cubicBezTo>
                  <a:pt x="3410090" y="147633"/>
                  <a:pt x="3399392" y="156470"/>
                  <a:pt x="3388106" y="162199"/>
                </a:cubicBezTo>
                <a:cubicBezTo>
                  <a:pt x="3376820" y="167928"/>
                  <a:pt x="3376831" y="162991"/>
                  <a:pt x="3388139" y="147389"/>
                </a:cubicBezTo>
                <a:cubicBezTo>
                  <a:pt x="3399446" y="131787"/>
                  <a:pt x="3408896" y="112661"/>
                  <a:pt x="3416489" y="90010"/>
                </a:cubicBezTo>
                <a:cubicBezTo>
                  <a:pt x="3424082" y="67360"/>
                  <a:pt x="3427442" y="53522"/>
                  <a:pt x="3426567" y="48495"/>
                </a:cubicBezTo>
                <a:cubicBezTo>
                  <a:pt x="3425692" y="43469"/>
                  <a:pt x="3425018" y="38045"/>
                  <a:pt x="3424545" y="32223"/>
                </a:cubicBezTo>
                <a:cubicBezTo>
                  <a:pt x="3424308" y="29312"/>
                  <a:pt x="3425880" y="28011"/>
                  <a:pt x="3429261" y="28321"/>
                </a:cubicBezTo>
                <a:close/>
                <a:moveTo>
                  <a:pt x="1306012" y="22428"/>
                </a:moveTo>
                <a:cubicBezTo>
                  <a:pt x="1309636" y="22573"/>
                  <a:pt x="1313714" y="23712"/>
                  <a:pt x="1318246" y="25845"/>
                </a:cubicBezTo>
                <a:cubicBezTo>
                  <a:pt x="1327309" y="30111"/>
                  <a:pt x="1336167" y="35582"/>
                  <a:pt x="1344822" y="42257"/>
                </a:cubicBezTo>
                <a:cubicBezTo>
                  <a:pt x="1353476" y="48933"/>
                  <a:pt x="1354326" y="55544"/>
                  <a:pt x="1347371" y="62090"/>
                </a:cubicBezTo>
                <a:cubicBezTo>
                  <a:pt x="1340416" y="68636"/>
                  <a:pt x="1332905" y="83550"/>
                  <a:pt x="1324839" y="106831"/>
                </a:cubicBezTo>
                <a:cubicBezTo>
                  <a:pt x="1316772" y="130113"/>
                  <a:pt x="1308455" y="146367"/>
                  <a:pt x="1299887" y="155595"/>
                </a:cubicBezTo>
                <a:cubicBezTo>
                  <a:pt x="1291318" y="164823"/>
                  <a:pt x="1285249" y="164490"/>
                  <a:pt x="1281678" y="154595"/>
                </a:cubicBezTo>
                <a:lnTo>
                  <a:pt x="1248466" y="155800"/>
                </a:lnTo>
                <a:lnTo>
                  <a:pt x="1248466" y="189528"/>
                </a:lnTo>
                <a:cubicBezTo>
                  <a:pt x="1257701" y="188696"/>
                  <a:pt x="1266958" y="186911"/>
                  <a:pt x="1276236" y="184172"/>
                </a:cubicBezTo>
                <a:cubicBezTo>
                  <a:pt x="1285514" y="181433"/>
                  <a:pt x="1294003" y="184222"/>
                  <a:pt x="1301704" y="192539"/>
                </a:cubicBezTo>
                <a:cubicBezTo>
                  <a:pt x="1309405" y="200857"/>
                  <a:pt x="1306214" y="205822"/>
                  <a:pt x="1292132" y="207435"/>
                </a:cubicBezTo>
                <a:cubicBezTo>
                  <a:pt x="1278050" y="209048"/>
                  <a:pt x="1263437" y="211060"/>
                  <a:pt x="1248294" y="213469"/>
                </a:cubicBezTo>
                <a:lnTo>
                  <a:pt x="1247111" y="248918"/>
                </a:lnTo>
                <a:cubicBezTo>
                  <a:pt x="1271719" y="247183"/>
                  <a:pt x="1291652" y="245867"/>
                  <a:pt x="1306910" y="244971"/>
                </a:cubicBezTo>
                <a:cubicBezTo>
                  <a:pt x="1322168" y="244074"/>
                  <a:pt x="1336823" y="242709"/>
                  <a:pt x="1350877" y="240873"/>
                </a:cubicBezTo>
                <a:cubicBezTo>
                  <a:pt x="1364930" y="239037"/>
                  <a:pt x="1376797" y="244670"/>
                  <a:pt x="1386476" y="257769"/>
                </a:cubicBezTo>
                <a:cubicBezTo>
                  <a:pt x="1396156" y="270869"/>
                  <a:pt x="1391642" y="276067"/>
                  <a:pt x="1372936" y="273364"/>
                </a:cubicBezTo>
                <a:cubicBezTo>
                  <a:pt x="1354229" y="270661"/>
                  <a:pt x="1332507" y="269310"/>
                  <a:pt x="1307770" y="269310"/>
                </a:cubicBezTo>
                <a:cubicBezTo>
                  <a:pt x="1282875" y="269310"/>
                  <a:pt x="1250456" y="271557"/>
                  <a:pt x="1210511" y="276053"/>
                </a:cubicBezTo>
                <a:cubicBezTo>
                  <a:pt x="1170567" y="280549"/>
                  <a:pt x="1144708" y="284148"/>
                  <a:pt x="1132934" y="286851"/>
                </a:cubicBezTo>
                <a:cubicBezTo>
                  <a:pt x="1121161" y="289554"/>
                  <a:pt x="1109553" y="286159"/>
                  <a:pt x="1098109" y="276666"/>
                </a:cubicBezTo>
                <a:cubicBezTo>
                  <a:pt x="1086666" y="267173"/>
                  <a:pt x="1089519" y="262426"/>
                  <a:pt x="1106670" y="262426"/>
                </a:cubicBezTo>
                <a:cubicBezTo>
                  <a:pt x="1121053" y="262426"/>
                  <a:pt x="1137383" y="261534"/>
                  <a:pt x="1155660" y="259748"/>
                </a:cubicBezTo>
                <a:cubicBezTo>
                  <a:pt x="1173936" y="257963"/>
                  <a:pt x="1196719" y="255414"/>
                  <a:pt x="1224009" y="252101"/>
                </a:cubicBezTo>
                <a:lnTo>
                  <a:pt x="1224009" y="216674"/>
                </a:lnTo>
                <a:cubicBezTo>
                  <a:pt x="1210013" y="219370"/>
                  <a:pt x="1199358" y="221170"/>
                  <a:pt x="1192045" y="222073"/>
                </a:cubicBezTo>
                <a:cubicBezTo>
                  <a:pt x="1184731" y="222976"/>
                  <a:pt x="1176984" y="219653"/>
                  <a:pt x="1168803" y="212103"/>
                </a:cubicBezTo>
                <a:cubicBezTo>
                  <a:pt x="1160622" y="204553"/>
                  <a:pt x="1162694" y="200491"/>
                  <a:pt x="1175019" y="199917"/>
                </a:cubicBezTo>
                <a:cubicBezTo>
                  <a:pt x="1187345" y="199344"/>
                  <a:pt x="1203674" y="197429"/>
                  <a:pt x="1224009" y="194174"/>
                </a:cubicBezTo>
                <a:lnTo>
                  <a:pt x="1224009" y="157284"/>
                </a:lnTo>
                <a:cubicBezTo>
                  <a:pt x="1212250" y="159033"/>
                  <a:pt x="1201050" y="160726"/>
                  <a:pt x="1190410" y="162360"/>
                </a:cubicBezTo>
                <a:cubicBezTo>
                  <a:pt x="1181189" y="176070"/>
                  <a:pt x="1173962" y="171330"/>
                  <a:pt x="1168727" y="148142"/>
                </a:cubicBezTo>
                <a:cubicBezTo>
                  <a:pt x="1163493" y="124954"/>
                  <a:pt x="1159069" y="105906"/>
                  <a:pt x="1155456" y="91000"/>
                </a:cubicBezTo>
                <a:cubicBezTo>
                  <a:pt x="1151842" y="76093"/>
                  <a:pt x="1146618" y="63592"/>
                  <a:pt x="1139785" y="53497"/>
                </a:cubicBezTo>
                <a:cubicBezTo>
                  <a:pt x="1132952" y="43401"/>
                  <a:pt x="1135021" y="39038"/>
                  <a:pt x="1145991" y="40408"/>
                </a:cubicBezTo>
                <a:cubicBezTo>
                  <a:pt x="1156961" y="41777"/>
                  <a:pt x="1164870" y="42677"/>
                  <a:pt x="1169717" y="43107"/>
                </a:cubicBezTo>
                <a:cubicBezTo>
                  <a:pt x="1174564" y="43537"/>
                  <a:pt x="1189162" y="42648"/>
                  <a:pt x="1213512" y="40440"/>
                </a:cubicBezTo>
                <a:cubicBezTo>
                  <a:pt x="1237862" y="38231"/>
                  <a:pt x="1256421" y="36023"/>
                  <a:pt x="1269191" y="33815"/>
                </a:cubicBezTo>
                <a:cubicBezTo>
                  <a:pt x="1281961" y="31606"/>
                  <a:pt x="1291064" y="28659"/>
                  <a:pt x="1296499" y="24974"/>
                </a:cubicBezTo>
                <a:cubicBezTo>
                  <a:pt x="1299216" y="23131"/>
                  <a:pt x="1302387" y="22282"/>
                  <a:pt x="1306012" y="22428"/>
                </a:cubicBezTo>
                <a:close/>
                <a:moveTo>
                  <a:pt x="1496313" y="21919"/>
                </a:moveTo>
                <a:cubicBezTo>
                  <a:pt x="1497913" y="21679"/>
                  <a:pt x="1499968" y="21794"/>
                  <a:pt x="1502477" y="22264"/>
                </a:cubicBezTo>
                <a:cubicBezTo>
                  <a:pt x="1512515" y="24142"/>
                  <a:pt x="1521091" y="27193"/>
                  <a:pt x="1528204" y="31416"/>
                </a:cubicBezTo>
                <a:cubicBezTo>
                  <a:pt x="1535316" y="35639"/>
                  <a:pt x="1537299" y="41171"/>
                  <a:pt x="1534151" y="48011"/>
                </a:cubicBezTo>
                <a:cubicBezTo>
                  <a:pt x="1531004" y="54852"/>
                  <a:pt x="1529430" y="77724"/>
                  <a:pt x="1529430" y="116629"/>
                </a:cubicBezTo>
                <a:cubicBezTo>
                  <a:pt x="1531122" y="116758"/>
                  <a:pt x="1536037" y="115443"/>
                  <a:pt x="1544175" y="112682"/>
                </a:cubicBezTo>
                <a:cubicBezTo>
                  <a:pt x="1552313" y="109922"/>
                  <a:pt x="1558863" y="111628"/>
                  <a:pt x="1563825" y="117802"/>
                </a:cubicBezTo>
                <a:cubicBezTo>
                  <a:pt x="1568786" y="123975"/>
                  <a:pt x="1566940" y="128478"/>
                  <a:pt x="1558286" y="131310"/>
                </a:cubicBezTo>
                <a:cubicBezTo>
                  <a:pt x="1549631" y="134142"/>
                  <a:pt x="1539948" y="136706"/>
                  <a:pt x="1529236" y="139000"/>
                </a:cubicBezTo>
                <a:cubicBezTo>
                  <a:pt x="1528462" y="159033"/>
                  <a:pt x="1528075" y="176321"/>
                  <a:pt x="1528075" y="190861"/>
                </a:cubicBezTo>
                <a:cubicBezTo>
                  <a:pt x="1539920" y="184566"/>
                  <a:pt x="1551431" y="178945"/>
                  <a:pt x="1562609" y="173997"/>
                </a:cubicBezTo>
                <a:cubicBezTo>
                  <a:pt x="1573788" y="169050"/>
                  <a:pt x="1578334" y="169996"/>
                  <a:pt x="1576247" y="176837"/>
                </a:cubicBezTo>
                <a:cubicBezTo>
                  <a:pt x="1574161" y="183677"/>
                  <a:pt x="1559290" y="195257"/>
                  <a:pt x="1531635" y="211576"/>
                </a:cubicBezTo>
                <a:cubicBezTo>
                  <a:pt x="1503979" y="227895"/>
                  <a:pt x="1487266" y="238898"/>
                  <a:pt x="1481494" y="244583"/>
                </a:cubicBezTo>
                <a:cubicBezTo>
                  <a:pt x="1475722" y="250269"/>
                  <a:pt x="1467846" y="248222"/>
                  <a:pt x="1457865" y="238442"/>
                </a:cubicBezTo>
                <a:cubicBezTo>
                  <a:pt x="1447884" y="228662"/>
                  <a:pt x="1444959" y="223037"/>
                  <a:pt x="1449089" y="221567"/>
                </a:cubicBezTo>
                <a:cubicBezTo>
                  <a:pt x="1453219" y="220098"/>
                  <a:pt x="1457037" y="219148"/>
                  <a:pt x="1460543" y="218717"/>
                </a:cubicBezTo>
                <a:cubicBezTo>
                  <a:pt x="1464049" y="218287"/>
                  <a:pt x="1470760" y="215914"/>
                  <a:pt x="1480677" y="211597"/>
                </a:cubicBezTo>
                <a:cubicBezTo>
                  <a:pt x="1490593" y="207281"/>
                  <a:pt x="1498240" y="203201"/>
                  <a:pt x="1503617" y="199358"/>
                </a:cubicBezTo>
                <a:lnTo>
                  <a:pt x="1503617" y="145131"/>
                </a:lnTo>
                <a:cubicBezTo>
                  <a:pt x="1501624" y="145991"/>
                  <a:pt x="1497838" y="147106"/>
                  <a:pt x="1492260" y="148475"/>
                </a:cubicBezTo>
                <a:cubicBezTo>
                  <a:pt x="1486682" y="149845"/>
                  <a:pt x="1481053" y="150286"/>
                  <a:pt x="1475374" y="149798"/>
                </a:cubicBezTo>
                <a:cubicBezTo>
                  <a:pt x="1469696" y="149311"/>
                  <a:pt x="1464211" y="146005"/>
                  <a:pt x="1458919" y="139882"/>
                </a:cubicBezTo>
                <a:cubicBezTo>
                  <a:pt x="1453627" y="133759"/>
                  <a:pt x="1455334" y="130396"/>
                  <a:pt x="1464038" y="129794"/>
                </a:cubicBezTo>
                <a:cubicBezTo>
                  <a:pt x="1472743" y="129191"/>
                  <a:pt x="1485936" y="126875"/>
                  <a:pt x="1503617" y="122846"/>
                </a:cubicBezTo>
                <a:cubicBezTo>
                  <a:pt x="1503617" y="112593"/>
                  <a:pt x="1503176" y="97532"/>
                  <a:pt x="1502295" y="77663"/>
                </a:cubicBezTo>
                <a:cubicBezTo>
                  <a:pt x="1501413" y="57795"/>
                  <a:pt x="1498713" y="43125"/>
                  <a:pt x="1494196" y="33653"/>
                </a:cubicBezTo>
                <a:cubicBezTo>
                  <a:pt x="1490808" y="26550"/>
                  <a:pt x="1491514" y="22638"/>
                  <a:pt x="1496313" y="21919"/>
                </a:cubicBezTo>
                <a:close/>
                <a:moveTo>
                  <a:pt x="2350232" y="14875"/>
                </a:moveTo>
                <a:cubicBezTo>
                  <a:pt x="2352674" y="13957"/>
                  <a:pt x="2356447" y="14212"/>
                  <a:pt x="2361552" y="15638"/>
                </a:cubicBezTo>
                <a:cubicBezTo>
                  <a:pt x="2371762" y="18492"/>
                  <a:pt x="2380786" y="23088"/>
                  <a:pt x="2388623" y="29427"/>
                </a:cubicBezTo>
                <a:cubicBezTo>
                  <a:pt x="2396460" y="35765"/>
                  <a:pt x="2394814" y="40834"/>
                  <a:pt x="2383686" y="44634"/>
                </a:cubicBezTo>
                <a:cubicBezTo>
                  <a:pt x="2372558" y="48435"/>
                  <a:pt x="2358326" y="55246"/>
                  <a:pt x="2340988" y="65069"/>
                </a:cubicBezTo>
                <a:cubicBezTo>
                  <a:pt x="2344588" y="65413"/>
                  <a:pt x="2348639" y="66503"/>
                  <a:pt x="2353142" y="68339"/>
                </a:cubicBezTo>
                <a:cubicBezTo>
                  <a:pt x="2357644" y="70174"/>
                  <a:pt x="2358996" y="73021"/>
                  <a:pt x="2357196" y="76878"/>
                </a:cubicBezTo>
                <a:cubicBezTo>
                  <a:pt x="2355396" y="80736"/>
                  <a:pt x="2354497" y="87691"/>
                  <a:pt x="2354497" y="97743"/>
                </a:cubicBezTo>
                <a:cubicBezTo>
                  <a:pt x="2374645" y="92610"/>
                  <a:pt x="2389458" y="88175"/>
                  <a:pt x="2398937" y="84439"/>
                </a:cubicBezTo>
                <a:cubicBezTo>
                  <a:pt x="2408416" y="80704"/>
                  <a:pt x="2417551" y="82618"/>
                  <a:pt x="2426341" y="90182"/>
                </a:cubicBezTo>
                <a:cubicBezTo>
                  <a:pt x="2435132" y="97747"/>
                  <a:pt x="2431744" y="103347"/>
                  <a:pt x="2416178" y="106982"/>
                </a:cubicBezTo>
                <a:cubicBezTo>
                  <a:pt x="2400611" y="110617"/>
                  <a:pt x="2379470" y="115023"/>
                  <a:pt x="2352754" y="120200"/>
                </a:cubicBezTo>
                <a:cubicBezTo>
                  <a:pt x="2351134" y="134626"/>
                  <a:pt x="2349915" y="146486"/>
                  <a:pt x="2349098" y="155778"/>
                </a:cubicBezTo>
                <a:cubicBezTo>
                  <a:pt x="2360111" y="153369"/>
                  <a:pt x="2366991" y="150967"/>
                  <a:pt x="2369737" y="148572"/>
                </a:cubicBezTo>
                <a:cubicBezTo>
                  <a:pt x="2372483" y="146177"/>
                  <a:pt x="2379850" y="147841"/>
                  <a:pt x="2391839" y="153563"/>
                </a:cubicBezTo>
                <a:cubicBezTo>
                  <a:pt x="2403827" y="159284"/>
                  <a:pt x="2408301" y="164035"/>
                  <a:pt x="2405261" y="167813"/>
                </a:cubicBezTo>
                <a:cubicBezTo>
                  <a:pt x="2402221" y="171592"/>
                  <a:pt x="2398751" y="176080"/>
                  <a:pt x="2394850" y="181279"/>
                </a:cubicBezTo>
                <a:cubicBezTo>
                  <a:pt x="2390950" y="186477"/>
                  <a:pt x="2387845" y="191801"/>
                  <a:pt x="2385536" y="197250"/>
                </a:cubicBezTo>
                <a:cubicBezTo>
                  <a:pt x="2397238" y="209697"/>
                  <a:pt x="2397288" y="216498"/>
                  <a:pt x="2385687" y="217653"/>
                </a:cubicBezTo>
                <a:cubicBezTo>
                  <a:pt x="2374085" y="218807"/>
                  <a:pt x="2352891" y="221048"/>
                  <a:pt x="2322102" y="224375"/>
                </a:cubicBezTo>
                <a:cubicBezTo>
                  <a:pt x="2322102" y="228576"/>
                  <a:pt x="2320511" y="233968"/>
                  <a:pt x="2317327" y="240550"/>
                </a:cubicBezTo>
                <a:cubicBezTo>
                  <a:pt x="2316531" y="242196"/>
                  <a:pt x="2315709" y="243352"/>
                  <a:pt x="2314860" y="244018"/>
                </a:cubicBezTo>
                <a:lnTo>
                  <a:pt x="2314051" y="244182"/>
                </a:lnTo>
                <a:lnTo>
                  <a:pt x="2324576" y="246412"/>
                </a:lnTo>
                <a:cubicBezTo>
                  <a:pt x="2342960" y="249918"/>
                  <a:pt x="2359770" y="252567"/>
                  <a:pt x="2375007" y="254360"/>
                </a:cubicBezTo>
                <a:cubicBezTo>
                  <a:pt x="2390243" y="256152"/>
                  <a:pt x="2406222" y="256611"/>
                  <a:pt x="2422943" y="255737"/>
                </a:cubicBezTo>
                <a:cubicBezTo>
                  <a:pt x="2439663" y="254862"/>
                  <a:pt x="2454032" y="253507"/>
                  <a:pt x="2466049" y="251671"/>
                </a:cubicBezTo>
                <a:cubicBezTo>
                  <a:pt x="2478066" y="249836"/>
                  <a:pt x="2482207" y="251761"/>
                  <a:pt x="2478472" y="257447"/>
                </a:cubicBezTo>
                <a:cubicBezTo>
                  <a:pt x="2474736" y="263133"/>
                  <a:pt x="2462217" y="270808"/>
                  <a:pt x="2440915" y="280473"/>
                </a:cubicBezTo>
                <a:cubicBezTo>
                  <a:pt x="2419612" y="290139"/>
                  <a:pt x="2404494" y="294294"/>
                  <a:pt x="2395560" y="292939"/>
                </a:cubicBezTo>
                <a:cubicBezTo>
                  <a:pt x="2386626" y="291584"/>
                  <a:pt x="2375555" y="289088"/>
                  <a:pt x="2362348" y="285453"/>
                </a:cubicBezTo>
                <a:cubicBezTo>
                  <a:pt x="2349141" y="281818"/>
                  <a:pt x="2334851" y="277064"/>
                  <a:pt x="2319478" y="271192"/>
                </a:cubicBezTo>
                <a:cubicBezTo>
                  <a:pt x="2304105" y="265319"/>
                  <a:pt x="2289353" y="260390"/>
                  <a:pt x="2275221" y="256403"/>
                </a:cubicBezTo>
                <a:cubicBezTo>
                  <a:pt x="2261088" y="252417"/>
                  <a:pt x="2249405" y="249298"/>
                  <a:pt x="2240170" y="247046"/>
                </a:cubicBezTo>
                <a:cubicBezTo>
                  <a:pt x="2230934" y="244795"/>
                  <a:pt x="2222043" y="245207"/>
                  <a:pt x="2213497" y="248283"/>
                </a:cubicBezTo>
                <a:cubicBezTo>
                  <a:pt x="2204950" y="251359"/>
                  <a:pt x="2198586" y="254059"/>
                  <a:pt x="2194406" y="256382"/>
                </a:cubicBezTo>
                <a:cubicBezTo>
                  <a:pt x="2190226" y="258705"/>
                  <a:pt x="2186422" y="259867"/>
                  <a:pt x="2182995" y="259867"/>
                </a:cubicBezTo>
                <a:cubicBezTo>
                  <a:pt x="2180256" y="259867"/>
                  <a:pt x="2175058" y="256446"/>
                  <a:pt x="2167400" y="249606"/>
                </a:cubicBezTo>
                <a:cubicBezTo>
                  <a:pt x="2159742" y="242766"/>
                  <a:pt x="2161388" y="238485"/>
                  <a:pt x="2172337" y="236764"/>
                </a:cubicBezTo>
                <a:cubicBezTo>
                  <a:pt x="2183285" y="235044"/>
                  <a:pt x="2199092" y="231702"/>
                  <a:pt x="2219756" y="226741"/>
                </a:cubicBezTo>
                <a:cubicBezTo>
                  <a:pt x="2221291" y="221134"/>
                  <a:pt x="2220771" y="215208"/>
                  <a:pt x="2218197" y="208962"/>
                </a:cubicBezTo>
                <a:cubicBezTo>
                  <a:pt x="2215623" y="202717"/>
                  <a:pt x="2212471" y="196501"/>
                  <a:pt x="2208743" y="190313"/>
                </a:cubicBezTo>
                <a:cubicBezTo>
                  <a:pt x="2205015" y="184125"/>
                  <a:pt x="2204050" y="176658"/>
                  <a:pt x="2205850" y="167910"/>
                </a:cubicBezTo>
                <a:cubicBezTo>
                  <a:pt x="2207650" y="159162"/>
                  <a:pt x="2208288" y="153631"/>
                  <a:pt x="2207764" y="151315"/>
                </a:cubicBezTo>
                <a:cubicBezTo>
                  <a:pt x="2207241" y="148999"/>
                  <a:pt x="2203767" y="148967"/>
                  <a:pt x="2197342" y="151218"/>
                </a:cubicBezTo>
                <a:cubicBezTo>
                  <a:pt x="2190918" y="153469"/>
                  <a:pt x="2184881" y="152096"/>
                  <a:pt x="2179231" y="147099"/>
                </a:cubicBezTo>
                <a:cubicBezTo>
                  <a:pt x="2173581" y="142101"/>
                  <a:pt x="2174115" y="138957"/>
                  <a:pt x="2180833" y="137666"/>
                </a:cubicBezTo>
                <a:cubicBezTo>
                  <a:pt x="2187552" y="136376"/>
                  <a:pt x="2193359" y="134712"/>
                  <a:pt x="2198257" y="132676"/>
                </a:cubicBezTo>
                <a:cubicBezTo>
                  <a:pt x="2203154" y="130640"/>
                  <a:pt x="2207316" y="127456"/>
                  <a:pt x="2210743" y="123125"/>
                </a:cubicBezTo>
                <a:cubicBezTo>
                  <a:pt x="2214171" y="118795"/>
                  <a:pt x="2219437" y="117106"/>
                  <a:pt x="2226543" y="118060"/>
                </a:cubicBezTo>
                <a:cubicBezTo>
                  <a:pt x="2233648" y="119013"/>
                  <a:pt x="2239875" y="121283"/>
                  <a:pt x="2245224" y="124868"/>
                </a:cubicBezTo>
                <a:cubicBezTo>
                  <a:pt x="2250573" y="128453"/>
                  <a:pt x="2249831" y="133723"/>
                  <a:pt x="2242998" y="140678"/>
                </a:cubicBezTo>
                <a:cubicBezTo>
                  <a:pt x="2236165" y="147633"/>
                  <a:pt x="2232118" y="156137"/>
                  <a:pt x="2230856" y="166189"/>
                </a:cubicBezTo>
                <a:cubicBezTo>
                  <a:pt x="2229594" y="176242"/>
                  <a:pt x="2231210" y="186248"/>
                  <a:pt x="2235706" y="196207"/>
                </a:cubicBezTo>
                <a:cubicBezTo>
                  <a:pt x="2240202" y="206166"/>
                  <a:pt x="2241102" y="216430"/>
                  <a:pt x="2238406" y="226999"/>
                </a:cubicBezTo>
                <a:cubicBezTo>
                  <a:pt x="2250695" y="229982"/>
                  <a:pt x="2263533" y="233086"/>
                  <a:pt x="2276920" y="236313"/>
                </a:cubicBezTo>
                <a:lnTo>
                  <a:pt x="2311082" y="243552"/>
                </a:lnTo>
                <a:lnTo>
                  <a:pt x="2309450" y="242141"/>
                </a:lnTo>
                <a:cubicBezTo>
                  <a:pt x="2308496" y="240849"/>
                  <a:pt x="2307515" y="239068"/>
                  <a:pt x="2306507" y="236797"/>
                </a:cubicBezTo>
                <a:cubicBezTo>
                  <a:pt x="2302478" y="227712"/>
                  <a:pt x="2299129" y="216720"/>
                  <a:pt x="2296462" y="203821"/>
                </a:cubicBezTo>
                <a:cubicBezTo>
                  <a:pt x="2293795" y="190922"/>
                  <a:pt x="2290174" y="179690"/>
                  <a:pt x="2285599" y="170126"/>
                </a:cubicBezTo>
                <a:cubicBezTo>
                  <a:pt x="2281025" y="160561"/>
                  <a:pt x="2283065" y="156682"/>
                  <a:pt x="2291719" y="158488"/>
                </a:cubicBezTo>
                <a:cubicBezTo>
                  <a:pt x="2300373" y="160295"/>
                  <a:pt x="2306873" y="161199"/>
                  <a:pt x="2311218" y="161199"/>
                </a:cubicBezTo>
                <a:cubicBezTo>
                  <a:pt x="2315377" y="161199"/>
                  <a:pt x="2320295" y="160568"/>
                  <a:pt x="2325974" y="159306"/>
                </a:cubicBezTo>
                <a:lnTo>
                  <a:pt x="2325974" y="124889"/>
                </a:lnTo>
                <a:cubicBezTo>
                  <a:pt x="2308436" y="129378"/>
                  <a:pt x="2296118" y="132526"/>
                  <a:pt x="2289019" y="134332"/>
                </a:cubicBezTo>
                <a:cubicBezTo>
                  <a:pt x="2281921" y="136139"/>
                  <a:pt x="2273259" y="134092"/>
                  <a:pt x="2263035" y="128191"/>
                </a:cubicBezTo>
                <a:cubicBezTo>
                  <a:pt x="2252810" y="122290"/>
                  <a:pt x="2252735" y="118684"/>
                  <a:pt x="2262809" y="117371"/>
                </a:cubicBezTo>
                <a:cubicBezTo>
                  <a:pt x="2272883" y="116059"/>
                  <a:pt x="2293938" y="112033"/>
                  <a:pt x="2325974" y="105293"/>
                </a:cubicBezTo>
                <a:cubicBezTo>
                  <a:pt x="2325974" y="99629"/>
                  <a:pt x="2325766" y="93857"/>
                  <a:pt x="2325350" y="87978"/>
                </a:cubicBezTo>
                <a:cubicBezTo>
                  <a:pt x="2324935" y="82098"/>
                  <a:pt x="2324246" y="78205"/>
                  <a:pt x="2323285" y="76298"/>
                </a:cubicBezTo>
                <a:cubicBezTo>
                  <a:pt x="2318668" y="78936"/>
                  <a:pt x="2310089" y="81621"/>
                  <a:pt x="2297548" y="84353"/>
                </a:cubicBezTo>
                <a:cubicBezTo>
                  <a:pt x="2285008" y="87085"/>
                  <a:pt x="2284990" y="83636"/>
                  <a:pt x="2297494" y="74007"/>
                </a:cubicBezTo>
                <a:cubicBezTo>
                  <a:pt x="2309999" y="64377"/>
                  <a:pt x="2321471" y="54791"/>
                  <a:pt x="2331911" y="45247"/>
                </a:cubicBezTo>
                <a:cubicBezTo>
                  <a:pt x="2342350" y="35704"/>
                  <a:pt x="2347348" y="27670"/>
                  <a:pt x="2346904" y="21145"/>
                </a:cubicBezTo>
                <a:cubicBezTo>
                  <a:pt x="2346681" y="17883"/>
                  <a:pt x="2347791" y="15793"/>
                  <a:pt x="2350232" y="14875"/>
                </a:cubicBezTo>
                <a:close/>
                <a:moveTo>
                  <a:pt x="1928965" y="11710"/>
                </a:moveTo>
                <a:cubicBezTo>
                  <a:pt x="1932129" y="10604"/>
                  <a:pt x="1938448" y="11867"/>
                  <a:pt x="1947924" y="15499"/>
                </a:cubicBezTo>
                <a:cubicBezTo>
                  <a:pt x="1966874" y="22762"/>
                  <a:pt x="1975206" y="29685"/>
                  <a:pt x="1972919" y="36267"/>
                </a:cubicBezTo>
                <a:cubicBezTo>
                  <a:pt x="1970631" y="42849"/>
                  <a:pt x="1968832" y="53808"/>
                  <a:pt x="1967520" y="69145"/>
                </a:cubicBezTo>
                <a:cubicBezTo>
                  <a:pt x="1966208" y="84482"/>
                  <a:pt x="1965551" y="101214"/>
                  <a:pt x="1965551" y="119340"/>
                </a:cubicBezTo>
                <a:cubicBezTo>
                  <a:pt x="1975561" y="117633"/>
                  <a:pt x="1984628" y="115715"/>
                  <a:pt x="1992751" y="113586"/>
                </a:cubicBezTo>
                <a:cubicBezTo>
                  <a:pt x="2000875" y="111456"/>
                  <a:pt x="2009863" y="108732"/>
                  <a:pt x="2019714" y="105412"/>
                </a:cubicBezTo>
                <a:cubicBezTo>
                  <a:pt x="2029566" y="102092"/>
                  <a:pt x="2039647" y="103020"/>
                  <a:pt x="2049958" y="108197"/>
                </a:cubicBezTo>
                <a:cubicBezTo>
                  <a:pt x="2060269" y="113374"/>
                  <a:pt x="2059530" y="118788"/>
                  <a:pt x="2047742" y="124438"/>
                </a:cubicBezTo>
                <a:cubicBezTo>
                  <a:pt x="2035955" y="130088"/>
                  <a:pt x="2021611" y="133827"/>
                  <a:pt x="2004711" y="135655"/>
                </a:cubicBezTo>
                <a:cubicBezTo>
                  <a:pt x="1987811" y="137484"/>
                  <a:pt x="1974672" y="138398"/>
                  <a:pt x="1965293" y="138398"/>
                </a:cubicBezTo>
                <a:cubicBezTo>
                  <a:pt x="1964519" y="154617"/>
                  <a:pt x="1963694" y="187857"/>
                  <a:pt x="1962820" y="238120"/>
                </a:cubicBezTo>
                <a:cubicBezTo>
                  <a:pt x="1986825" y="236356"/>
                  <a:pt x="2006381" y="234807"/>
                  <a:pt x="2021489" y="233473"/>
                </a:cubicBezTo>
                <a:cubicBezTo>
                  <a:pt x="2036596" y="232140"/>
                  <a:pt x="2048621" y="230555"/>
                  <a:pt x="2057562" y="228720"/>
                </a:cubicBezTo>
                <a:cubicBezTo>
                  <a:pt x="2066503" y="226884"/>
                  <a:pt x="2075896" y="227411"/>
                  <a:pt x="2085740" y="230301"/>
                </a:cubicBezTo>
                <a:cubicBezTo>
                  <a:pt x="2095585" y="233190"/>
                  <a:pt x="2103658" y="239514"/>
                  <a:pt x="2109961" y="249273"/>
                </a:cubicBezTo>
                <a:cubicBezTo>
                  <a:pt x="2116263" y="259031"/>
                  <a:pt x="2106777" y="263011"/>
                  <a:pt x="2081503" y="261211"/>
                </a:cubicBezTo>
                <a:cubicBezTo>
                  <a:pt x="2056228" y="259411"/>
                  <a:pt x="2033549" y="258737"/>
                  <a:pt x="2013466" y="259189"/>
                </a:cubicBezTo>
                <a:cubicBezTo>
                  <a:pt x="1993382" y="259641"/>
                  <a:pt x="1970868" y="260982"/>
                  <a:pt x="1945923" y="263211"/>
                </a:cubicBezTo>
                <a:cubicBezTo>
                  <a:pt x="1920979" y="265441"/>
                  <a:pt x="1897851" y="267911"/>
                  <a:pt x="1876542" y="270622"/>
                </a:cubicBezTo>
                <a:cubicBezTo>
                  <a:pt x="1855232" y="273332"/>
                  <a:pt x="1841168" y="275368"/>
                  <a:pt x="1834349" y="276731"/>
                </a:cubicBezTo>
                <a:cubicBezTo>
                  <a:pt x="1827531" y="278093"/>
                  <a:pt x="1818869" y="274028"/>
                  <a:pt x="1808365" y="264534"/>
                </a:cubicBezTo>
                <a:cubicBezTo>
                  <a:pt x="1797861" y="255041"/>
                  <a:pt x="1798933" y="250294"/>
                  <a:pt x="1811581" y="250294"/>
                </a:cubicBezTo>
                <a:cubicBezTo>
                  <a:pt x="1821647" y="250294"/>
                  <a:pt x="1838275" y="249402"/>
                  <a:pt x="1861463" y="247616"/>
                </a:cubicBezTo>
                <a:cubicBezTo>
                  <a:pt x="1884651" y="245831"/>
                  <a:pt x="1910291" y="243691"/>
                  <a:pt x="1938384" y="241196"/>
                </a:cubicBezTo>
                <a:lnTo>
                  <a:pt x="1938384" y="97808"/>
                </a:lnTo>
                <a:cubicBezTo>
                  <a:pt x="1938384" y="59046"/>
                  <a:pt x="1935236" y="33822"/>
                  <a:pt x="1928941" y="22135"/>
                </a:cubicBezTo>
                <a:cubicBezTo>
                  <a:pt x="1925793" y="16291"/>
                  <a:pt x="1925801" y="12816"/>
                  <a:pt x="1928965" y="11710"/>
                </a:cubicBezTo>
                <a:close/>
                <a:moveTo>
                  <a:pt x="2649742" y="11640"/>
                </a:moveTo>
                <a:cubicBezTo>
                  <a:pt x="2653944" y="12036"/>
                  <a:pt x="2659108" y="12932"/>
                  <a:pt x="2665235" y="14326"/>
                </a:cubicBezTo>
                <a:cubicBezTo>
                  <a:pt x="2680421" y="20636"/>
                  <a:pt x="2686419" y="27763"/>
                  <a:pt x="2683228" y="35708"/>
                </a:cubicBezTo>
                <a:cubicBezTo>
                  <a:pt x="2680037" y="43652"/>
                  <a:pt x="2677564" y="55952"/>
                  <a:pt x="2675807" y="72609"/>
                </a:cubicBezTo>
                <a:cubicBezTo>
                  <a:pt x="2674050" y="89265"/>
                  <a:pt x="2673172" y="112937"/>
                  <a:pt x="2673172" y="143625"/>
                </a:cubicBezTo>
                <a:cubicBezTo>
                  <a:pt x="2705079" y="139308"/>
                  <a:pt x="2723506" y="135304"/>
                  <a:pt x="2728454" y="131611"/>
                </a:cubicBezTo>
                <a:cubicBezTo>
                  <a:pt x="2733401" y="127919"/>
                  <a:pt x="2740238" y="127987"/>
                  <a:pt x="2748964" y="131816"/>
                </a:cubicBezTo>
                <a:cubicBezTo>
                  <a:pt x="2757690" y="135644"/>
                  <a:pt x="2765910" y="140864"/>
                  <a:pt x="2773625" y="147475"/>
                </a:cubicBezTo>
                <a:cubicBezTo>
                  <a:pt x="2781340" y="154086"/>
                  <a:pt x="2782846" y="160220"/>
                  <a:pt x="2778142" y="165877"/>
                </a:cubicBezTo>
                <a:cubicBezTo>
                  <a:pt x="2773439" y="171534"/>
                  <a:pt x="2768233" y="181608"/>
                  <a:pt x="2762526" y="196099"/>
                </a:cubicBezTo>
                <a:cubicBezTo>
                  <a:pt x="2756818" y="210590"/>
                  <a:pt x="2750882" y="232154"/>
                  <a:pt x="2744715" y="260792"/>
                </a:cubicBezTo>
                <a:cubicBezTo>
                  <a:pt x="2752803" y="274572"/>
                  <a:pt x="2750975" y="281463"/>
                  <a:pt x="2739230" y="281463"/>
                </a:cubicBezTo>
                <a:cubicBezTo>
                  <a:pt x="2731257" y="281463"/>
                  <a:pt x="2719050" y="281907"/>
                  <a:pt x="2702609" y="282797"/>
                </a:cubicBezTo>
                <a:cubicBezTo>
                  <a:pt x="2686168" y="283686"/>
                  <a:pt x="2665489" y="285912"/>
                  <a:pt x="2640573" y="289476"/>
                </a:cubicBezTo>
                <a:cubicBezTo>
                  <a:pt x="2615657" y="293039"/>
                  <a:pt x="2599101" y="295294"/>
                  <a:pt x="2590906" y="296241"/>
                </a:cubicBezTo>
                <a:cubicBezTo>
                  <a:pt x="2582711" y="297187"/>
                  <a:pt x="2574325" y="292910"/>
                  <a:pt x="2565750" y="283410"/>
                </a:cubicBezTo>
                <a:cubicBezTo>
                  <a:pt x="2557174" y="273909"/>
                  <a:pt x="2557579" y="269618"/>
                  <a:pt x="2566965" y="270536"/>
                </a:cubicBezTo>
                <a:cubicBezTo>
                  <a:pt x="2576350" y="271453"/>
                  <a:pt x="2590805" y="270801"/>
                  <a:pt x="2610330" y="268578"/>
                </a:cubicBezTo>
                <a:cubicBezTo>
                  <a:pt x="2629854" y="266356"/>
                  <a:pt x="2666160" y="263064"/>
                  <a:pt x="2719247" y="258705"/>
                </a:cubicBezTo>
                <a:lnTo>
                  <a:pt x="2726991" y="216674"/>
                </a:lnTo>
                <a:cubicBezTo>
                  <a:pt x="2726919" y="218438"/>
                  <a:pt x="2720738" y="219786"/>
                  <a:pt x="2708449" y="220718"/>
                </a:cubicBezTo>
                <a:cubicBezTo>
                  <a:pt x="2695328" y="221593"/>
                  <a:pt x="2681070" y="223163"/>
                  <a:pt x="2665676" y="225429"/>
                </a:cubicBezTo>
                <a:cubicBezTo>
                  <a:pt x="2650281" y="227694"/>
                  <a:pt x="2637157" y="229953"/>
                  <a:pt x="2626301" y="232204"/>
                </a:cubicBezTo>
                <a:cubicBezTo>
                  <a:pt x="2615445" y="234456"/>
                  <a:pt x="2604769" y="231125"/>
                  <a:pt x="2594272" y="222213"/>
                </a:cubicBezTo>
                <a:cubicBezTo>
                  <a:pt x="2583775" y="213300"/>
                  <a:pt x="2585381" y="208564"/>
                  <a:pt x="2599091" y="208005"/>
                </a:cubicBezTo>
                <a:cubicBezTo>
                  <a:pt x="2612800" y="207446"/>
                  <a:pt x="2627498" y="206270"/>
                  <a:pt x="2643187" y="204478"/>
                </a:cubicBezTo>
                <a:cubicBezTo>
                  <a:pt x="2658875" y="202685"/>
                  <a:pt x="2674377" y="199989"/>
                  <a:pt x="2689692" y="196390"/>
                </a:cubicBezTo>
                <a:cubicBezTo>
                  <a:pt x="2707273" y="191815"/>
                  <a:pt x="2719641" y="192410"/>
                  <a:pt x="2726797" y="198175"/>
                </a:cubicBezTo>
                <a:lnTo>
                  <a:pt x="2729617" y="200818"/>
                </a:lnTo>
                <a:lnTo>
                  <a:pt x="2731253" y="188970"/>
                </a:lnTo>
                <a:cubicBezTo>
                  <a:pt x="2732914" y="176464"/>
                  <a:pt x="2733745" y="168577"/>
                  <a:pt x="2733745" y="165307"/>
                </a:cubicBezTo>
                <a:cubicBezTo>
                  <a:pt x="2733745" y="160675"/>
                  <a:pt x="2731336" y="158180"/>
                  <a:pt x="2726518" y="157822"/>
                </a:cubicBezTo>
                <a:cubicBezTo>
                  <a:pt x="2721699" y="157463"/>
                  <a:pt x="2703312" y="159732"/>
                  <a:pt x="2671355" y="164630"/>
                </a:cubicBezTo>
                <a:cubicBezTo>
                  <a:pt x="2639397" y="169527"/>
                  <a:pt x="2615313" y="173352"/>
                  <a:pt x="2599101" y="176105"/>
                </a:cubicBezTo>
                <a:cubicBezTo>
                  <a:pt x="2582890" y="178859"/>
                  <a:pt x="2570009" y="175485"/>
                  <a:pt x="2560458" y="165985"/>
                </a:cubicBezTo>
                <a:cubicBezTo>
                  <a:pt x="2550908" y="156484"/>
                  <a:pt x="2552173" y="152412"/>
                  <a:pt x="2564255" y="153767"/>
                </a:cubicBezTo>
                <a:cubicBezTo>
                  <a:pt x="2576336" y="155122"/>
                  <a:pt x="2604038" y="152831"/>
                  <a:pt x="2647360" y="146894"/>
                </a:cubicBezTo>
                <a:lnTo>
                  <a:pt x="2647360" y="72168"/>
                </a:lnTo>
                <a:cubicBezTo>
                  <a:pt x="2647360" y="48807"/>
                  <a:pt x="2644212" y="31933"/>
                  <a:pt x="2637917" y="21543"/>
                </a:cubicBezTo>
                <a:cubicBezTo>
                  <a:pt x="2633195" y="13751"/>
                  <a:pt x="2637137" y="10450"/>
                  <a:pt x="2649742" y="11640"/>
                </a:cubicBezTo>
                <a:close/>
                <a:moveTo>
                  <a:pt x="3072979" y="9764"/>
                </a:moveTo>
                <a:cubicBezTo>
                  <a:pt x="3074867" y="9706"/>
                  <a:pt x="3077202" y="10091"/>
                  <a:pt x="3079982" y="10917"/>
                </a:cubicBezTo>
                <a:cubicBezTo>
                  <a:pt x="3091103" y="14222"/>
                  <a:pt x="3099452" y="18069"/>
                  <a:pt x="3105031" y="22457"/>
                </a:cubicBezTo>
                <a:cubicBezTo>
                  <a:pt x="3110609" y="26845"/>
                  <a:pt x="3111265" y="31664"/>
                  <a:pt x="3106999" y="36912"/>
                </a:cubicBezTo>
                <a:cubicBezTo>
                  <a:pt x="3102733" y="42161"/>
                  <a:pt x="3097692" y="50593"/>
                  <a:pt x="3091877" y="62208"/>
                </a:cubicBezTo>
                <a:cubicBezTo>
                  <a:pt x="3086062" y="73824"/>
                  <a:pt x="3077490" y="85669"/>
                  <a:pt x="3066162" y="97743"/>
                </a:cubicBezTo>
                <a:cubicBezTo>
                  <a:pt x="3094512" y="96955"/>
                  <a:pt x="3112039" y="94058"/>
                  <a:pt x="3118743" y="89053"/>
                </a:cubicBezTo>
                <a:cubicBezTo>
                  <a:pt x="3125447" y="84048"/>
                  <a:pt x="3133216" y="83475"/>
                  <a:pt x="3142050" y="87332"/>
                </a:cubicBezTo>
                <a:cubicBezTo>
                  <a:pt x="3150883" y="91190"/>
                  <a:pt x="3157993" y="96012"/>
                  <a:pt x="3163377" y="101798"/>
                </a:cubicBezTo>
                <a:cubicBezTo>
                  <a:pt x="3168762" y="107584"/>
                  <a:pt x="3169167" y="112969"/>
                  <a:pt x="3164593" y="117952"/>
                </a:cubicBezTo>
                <a:cubicBezTo>
                  <a:pt x="3160018" y="122935"/>
                  <a:pt x="3156845" y="134752"/>
                  <a:pt x="3155074" y="153401"/>
                </a:cubicBezTo>
                <a:cubicBezTo>
                  <a:pt x="3153303" y="172051"/>
                  <a:pt x="3151744" y="190808"/>
                  <a:pt x="3150396" y="209672"/>
                </a:cubicBezTo>
                <a:cubicBezTo>
                  <a:pt x="3149048" y="228537"/>
                  <a:pt x="3145068" y="244809"/>
                  <a:pt x="3138458" y="258490"/>
                </a:cubicBezTo>
                <a:cubicBezTo>
                  <a:pt x="3131847" y="272170"/>
                  <a:pt x="3121590" y="282571"/>
                  <a:pt x="3107687" y="289691"/>
                </a:cubicBezTo>
                <a:cubicBezTo>
                  <a:pt x="3093784" y="296811"/>
                  <a:pt x="3086306" y="295022"/>
                  <a:pt x="3085252" y="284324"/>
                </a:cubicBezTo>
                <a:cubicBezTo>
                  <a:pt x="3084198" y="273626"/>
                  <a:pt x="3078476" y="261451"/>
                  <a:pt x="3068087" y="247799"/>
                </a:cubicBezTo>
                <a:cubicBezTo>
                  <a:pt x="3057697" y="234147"/>
                  <a:pt x="3059102" y="230519"/>
                  <a:pt x="3072303" y="236915"/>
                </a:cubicBezTo>
                <a:cubicBezTo>
                  <a:pt x="3085503" y="243311"/>
                  <a:pt x="3094720" y="246910"/>
                  <a:pt x="3099954" y="247713"/>
                </a:cubicBezTo>
                <a:cubicBezTo>
                  <a:pt x="3105188" y="248516"/>
                  <a:pt x="3110060" y="243709"/>
                  <a:pt x="3114570" y="233291"/>
                </a:cubicBezTo>
                <a:cubicBezTo>
                  <a:pt x="3119080" y="222872"/>
                  <a:pt x="3122235" y="207095"/>
                  <a:pt x="3124035" y="185957"/>
                </a:cubicBezTo>
                <a:cubicBezTo>
                  <a:pt x="3125835" y="164820"/>
                  <a:pt x="3126735" y="147138"/>
                  <a:pt x="3126735" y="132913"/>
                </a:cubicBezTo>
                <a:cubicBezTo>
                  <a:pt x="3126735" y="120078"/>
                  <a:pt x="3125498" y="112833"/>
                  <a:pt x="3123024" y="111177"/>
                </a:cubicBezTo>
                <a:cubicBezTo>
                  <a:pt x="3120550" y="109520"/>
                  <a:pt x="3114402" y="109925"/>
                  <a:pt x="3104579" y="112392"/>
                </a:cubicBezTo>
                <a:lnTo>
                  <a:pt x="3076443" y="119447"/>
                </a:lnTo>
                <a:cubicBezTo>
                  <a:pt x="3069617" y="120379"/>
                  <a:pt x="3063552" y="118142"/>
                  <a:pt x="3058246" y="112736"/>
                </a:cubicBezTo>
                <a:cubicBezTo>
                  <a:pt x="3044522" y="128324"/>
                  <a:pt x="3030236" y="140319"/>
                  <a:pt x="3015386" y="148723"/>
                </a:cubicBezTo>
                <a:cubicBezTo>
                  <a:pt x="3011674" y="150824"/>
                  <a:pt x="3008879" y="152102"/>
                  <a:pt x="3007001" y="152558"/>
                </a:cubicBezTo>
                <a:lnTo>
                  <a:pt x="3005339" y="151925"/>
                </a:lnTo>
                <a:lnTo>
                  <a:pt x="3005021" y="157488"/>
                </a:lnTo>
                <a:cubicBezTo>
                  <a:pt x="3004815" y="164820"/>
                  <a:pt x="3004936" y="173883"/>
                  <a:pt x="3005384" y="184677"/>
                </a:cubicBezTo>
                <a:cubicBezTo>
                  <a:pt x="3006280" y="206266"/>
                  <a:pt x="3005570" y="222614"/>
                  <a:pt x="3003255" y="233721"/>
                </a:cubicBezTo>
                <a:cubicBezTo>
                  <a:pt x="3000938" y="244827"/>
                  <a:pt x="2997827" y="253761"/>
                  <a:pt x="2993919" y="260523"/>
                </a:cubicBezTo>
                <a:cubicBezTo>
                  <a:pt x="2990011" y="267284"/>
                  <a:pt x="2985827" y="267384"/>
                  <a:pt x="2981368" y="260824"/>
                </a:cubicBezTo>
                <a:cubicBezTo>
                  <a:pt x="2976908" y="254263"/>
                  <a:pt x="2973495" y="248814"/>
                  <a:pt x="2971129" y="244476"/>
                </a:cubicBezTo>
                <a:cubicBezTo>
                  <a:pt x="2968763" y="240138"/>
                  <a:pt x="2966450" y="237793"/>
                  <a:pt x="2964192" y="237442"/>
                </a:cubicBezTo>
                <a:cubicBezTo>
                  <a:pt x="2961933" y="237091"/>
                  <a:pt x="2950708" y="238564"/>
                  <a:pt x="2930517" y="241862"/>
                </a:cubicBezTo>
                <a:cubicBezTo>
                  <a:pt x="2925814" y="261967"/>
                  <a:pt x="2920447" y="267467"/>
                  <a:pt x="2914417" y="258361"/>
                </a:cubicBezTo>
                <a:cubicBezTo>
                  <a:pt x="2908387" y="249255"/>
                  <a:pt x="2905372" y="237130"/>
                  <a:pt x="2905372" y="221987"/>
                </a:cubicBezTo>
                <a:cubicBezTo>
                  <a:pt x="2905372" y="207718"/>
                  <a:pt x="2904931" y="189990"/>
                  <a:pt x="2904049" y="168803"/>
                </a:cubicBezTo>
                <a:cubicBezTo>
                  <a:pt x="2903167" y="147615"/>
                  <a:pt x="2900019" y="132278"/>
                  <a:pt x="2894606" y="122792"/>
                </a:cubicBezTo>
                <a:cubicBezTo>
                  <a:pt x="2889192" y="113306"/>
                  <a:pt x="2890114" y="108563"/>
                  <a:pt x="2897370" y="108563"/>
                </a:cubicBezTo>
                <a:cubicBezTo>
                  <a:pt x="2902160" y="108563"/>
                  <a:pt x="2907760" y="109000"/>
                  <a:pt x="2914170" y="109875"/>
                </a:cubicBezTo>
                <a:cubicBezTo>
                  <a:pt x="2921053" y="101228"/>
                  <a:pt x="2928732" y="87856"/>
                  <a:pt x="2937207" y="69758"/>
                </a:cubicBezTo>
                <a:cubicBezTo>
                  <a:pt x="2945682" y="51661"/>
                  <a:pt x="2948346" y="37403"/>
                  <a:pt x="2945198" y="26985"/>
                </a:cubicBezTo>
                <a:cubicBezTo>
                  <a:pt x="2942050" y="16567"/>
                  <a:pt x="2949977" y="15481"/>
                  <a:pt x="2968978" y="23726"/>
                </a:cubicBezTo>
                <a:cubicBezTo>
                  <a:pt x="2985182" y="31556"/>
                  <a:pt x="2990191" y="38450"/>
                  <a:pt x="2984003" y="44408"/>
                </a:cubicBezTo>
                <a:cubicBezTo>
                  <a:pt x="2977815" y="50367"/>
                  <a:pt x="2971150" y="58702"/>
                  <a:pt x="2964009" y="69414"/>
                </a:cubicBezTo>
                <a:cubicBezTo>
                  <a:pt x="2956868" y="80126"/>
                  <a:pt x="2945926" y="93613"/>
                  <a:pt x="2931184" y="109875"/>
                </a:cubicBezTo>
                <a:cubicBezTo>
                  <a:pt x="2948536" y="107380"/>
                  <a:pt x="2960596" y="103157"/>
                  <a:pt x="2967365" y="97206"/>
                </a:cubicBezTo>
                <a:cubicBezTo>
                  <a:pt x="2974133" y="91254"/>
                  <a:pt x="2981461" y="90200"/>
                  <a:pt x="2989348" y="94044"/>
                </a:cubicBezTo>
                <a:cubicBezTo>
                  <a:pt x="2997235" y="97887"/>
                  <a:pt x="3004137" y="101888"/>
                  <a:pt x="3010052" y="106046"/>
                </a:cubicBezTo>
                <a:cubicBezTo>
                  <a:pt x="3015967" y="110205"/>
                  <a:pt x="3017304" y="115084"/>
                  <a:pt x="3014064" y="120684"/>
                </a:cubicBezTo>
                <a:cubicBezTo>
                  <a:pt x="3010822" y="126284"/>
                  <a:pt x="3008342" y="132952"/>
                  <a:pt x="3006621" y="140689"/>
                </a:cubicBezTo>
                <a:cubicBezTo>
                  <a:pt x="3006191" y="142623"/>
                  <a:pt x="3005842" y="144990"/>
                  <a:pt x="3005576" y="147790"/>
                </a:cubicBezTo>
                <a:lnTo>
                  <a:pt x="3005554" y="148162"/>
                </a:lnTo>
                <a:lnTo>
                  <a:pt x="3006743" y="145428"/>
                </a:lnTo>
                <a:cubicBezTo>
                  <a:pt x="3008535" y="142595"/>
                  <a:pt x="3011244" y="138939"/>
                  <a:pt x="3014870" y="134461"/>
                </a:cubicBezTo>
                <a:cubicBezTo>
                  <a:pt x="3029375" y="116551"/>
                  <a:pt x="3042647" y="96076"/>
                  <a:pt x="3054686" y="73039"/>
                </a:cubicBezTo>
                <a:cubicBezTo>
                  <a:pt x="3066724" y="50001"/>
                  <a:pt x="3071170" y="33062"/>
                  <a:pt x="3068022" y="22221"/>
                </a:cubicBezTo>
                <a:cubicBezTo>
                  <a:pt x="3065661" y="14090"/>
                  <a:pt x="3067313" y="9938"/>
                  <a:pt x="3072979" y="9764"/>
                </a:cubicBezTo>
                <a:close/>
                <a:moveTo>
                  <a:pt x="3314864" y="6529"/>
                </a:moveTo>
                <a:cubicBezTo>
                  <a:pt x="3318707" y="5245"/>
                  <a:pt x="3325708" y="7174"/>
                  <a:pt x="3335869" y="12315"/>
                </a:cubicBezTo>
                <a:cubicBezTo>
                  <a:pt x="3346028" y="17456"/>
                  <a:pt x="3349531" y="23059"/>
                  <a:pt x="3346376" y="29125"/>
                </a:cubicBezTo>
                <a:cubicBezTo>
                  <a:pt x="3343221" y="35191"/>
                  <a:pt x="3341644" y="57161"/>
                  <a:pt x="3341644" y="95033"/>
                </a:cubicBezTo>
                <a:lnTo>
                  <a:pt x="3363671" y="91097"/>
                </a:lnTo>
                <a:cubicBezTo>
                  <a:pt x="3374225" y="88329"/>
                  <a:pt x="3381743" y="89530"/>
                  <a:pt x="3386224" y="94700"/>
                </a:cubicBezTo>
                <a:cubicBezTo>
                  <a:pt x="3390705" y="99869"/>
                  <a:pt x="3388343" y="104161"/>
                  <a:pt x="3379137" y="107574"/>
                </a:cubicBezTo>
                <a:cubicBezTo>
                  <a:pt x="3369930" y="110986"/>
                  <a:pt x="3356988" y="113890"/>
                  <a:pt x="3340310" y="116285"/>
                </a:cubicBezTo>
                <a:lnTo>
                  <a:pt x="3340310" y="121190"/>
                </a:lnTo>
                <a:cubicBezTo>
                  <a:pt x="3354091" y="122810"/>
                  <a:pt x="3364958" y="126402"/>
                  <a:pt x="3372909" y="131966"/>
                </a:cubicBezTo>
                <a:cubicBezTo>
                  <a:pt x="3380861" y="137530"/>
                  <a:pt x="3383324" y="144715"/>
                  <a:pt x="3380298" y="153520"/>
                </a:cubicBezTo>
                <a:cubicBezTo>
                  <a:pt x="3377272" y="162324"/>
                  <a:pt x="3370748" y="161866"/>
                  <a:pt x="3360724" y="152143"/>
                </a:cubicBezTo>
                <a:cubicBezTo>
                  <a:pt x="3350700" y="142420"/>
                  <a:pt x="3343895" y="135587"/>
                  <a:pt x="3340310" y="131644"/>
                </a:cubicBezTo>
                <a:cubicBezTo>
                  <a:pt x="3340310" y="139961"/>
                  <a:pt x="3339002" y="148565"/>
                  <a:pt x="3336385" y="157456"/>
                </a:cubicBezTo>
                <a:cubicBezTo>
                  <a:pt x="3333768" y="166347"/>
                  <a:pt x="3329466" y="166842"/>
                  <a:pt x="3323479" y="158940"/>
                </a:cubicBezTo>
                <a:cubicBezTo>
                  <a:pt x="3317492" y="151039"/>
                  <a:pt x="3315172" y="144263"/>
                  <a:pt x="3316520" y="138613"/>
                </a:cubicBezTo>
                <a:cubicBezTo>
                  <a:pt x="3317868" y="132963"/>
                  <a:pt x="3318506" y="127937"/>
                  <a:pt x="3318435" y="123534"/>
                </a:cubicBezTo>
                <a:cubicBezTo>
                  <a:pt x="3300538" y="150895"/>
                  <a:pt x="3281458" y="168985"/>
                  <a:pt x="3261196" y="177805"/>
                </a:cubicBezTo>
                <a:cubicBezTo>
                  <a:pt x="3240933" y="186624"/>
                  <a:pt x="3236104" y="186036"/>
                  <a:pt x="3246708" y="176041"/>
                </a:cubicBezTo>
                <a:cubicBezTo>
                  <a:pt x="3257313" y="166046"/>
                  <a:pt x="3268168" y="155273"/>
                  <a:pt x="3279275" y="143722"/>
                </a:cubicBezTo>
                <a:cubicBezTo>
                  <a:pt x="3290381" y="132171"/>
                  <a:pt x="3298071" y="123642"/>
                  <a:pt x="3302345" y="118135"/>
                </a:cubicBezTo>
                <a:cubicBezTo>
                  <a:pt x="3293396" y="122523"/>
                  <a:pt x="3286054" y="125198"/>
                  <a:pt x="3280318" y="126158"/>
                </a:cubicBezTo>
                <a:cubicBezTo>
                  <a:pt x="3274582" y="127119"/>
                  <a:pt x="3267595" y="123746"/>
                  <a:pt x="3259356" y="116038"/>
                </a:cubicBezTo>
                <a:cubicBezTo>
                  <a:pt x="3251118" y="108330"/>
                  <a:pt x="3252559" y="104935"/>
                  <a:pt x="3263680" y="105853"/>
                </a:cubicBezTo>
                <a:cubicBezTo>
                  <a:pt x="3274801" y="106770"/>
                  <a:pt x="3293088" y="104770"/>
                  <a:pt x="3318542" y="99851"/>
                </a:cubicBezTo>
                <a:lnTo>
                  <a:pt x="3318542" y="53281"/>
                </a:lnTo>
                <a:cubicBezTo>
                  <a:pt x="3318542" y="35213"/>
                  <a:pt x="3316968" y="23224"/>
                  <a:pt x="3313821" y="17316"/>
                </a:cubicBezTo>
                <a:cubicBezTo>
                  <a:pt x="3310673" y="11408"/>
                  <a:pt x="3311020" y="7812"/>
                  <a:pt x="3314864" y="6529"/>
                </a:cubicBezTo>
                <a:close/>
                <a:moveTo>
                  <a:pt x="1635949" y="3335"/>
                </a:moveTo>
                <a:cubicBezTo>
                  <a:pt x="1642273" y="4295"/>
                  <a:pt x="1649948" y="6898"/>
                  <a:pt x="1658976" y="11143"/>
                </a:cubicBezTo>
                <a:cubicBezTo>
                  <a:pt x="1668003" y="15387"/>
                  <a:pt x="1670849" y="19998"/>
                  <a:pt x="1667515" y="24974"/>
                </a:cubicBezTo>
                <a:cubicBezTo>
                  <a:pt x="1664181" y="29950"/>
                  <a:pt x="1659546" y="38454"/>
                  <a:pt x="1653609" y="50485"/>
                </a:cubicBezTo>
                <a:cubicBezTo>
                  <a:pt x="1663231" y="48879"/>
                  <a:pt x="1672097" y="46678"/>
                  <a:pt x="1680206" y="43881"/>
                </a:cubicBezTo>
                <a:cubicBezTo>
                  <a:pt x="1688316" y="41085"/>
                  <a:pt x="1695360" y="42670"/>
                  <a:pt x="1701340" y="48635"/>
                </a:cubicBezTo>
                <a:cubicBezTo>
                  <a:pt x="1707320" y="54601"/>
                  <a:pt x="1707571" y="58878"/>
                  <a:pt x="1702093" y="61466"/>
                </a:cubicBezTo>
                <a:cubicBezTo>
                  <a:pt x="1696615" y="64055"/>
                  <a:pt x="1689237" y="66281"/>
                  <a:pt x="1679959" y="68145"/>
                </a:cubicBezTo>
                <a:lnTo>
                  <a:pt x="1648511" y="74405"/>
                </a:lnTo>
                <a:cubicBezTo>
                  <a:pt x="1645284" y="83296"/>
                  <a:pt x="1642488" y="89720"/>
                  <a:pt x="1640122" y="93678"/>
                </a:cubicBezTo>
                <a:cubicBezTo>
                  <a:pt x="1652024" y="91269"/>
                  <a:pt x="1660008" y="88419"/>
                  <a:pt x="1664074" y="85128"/>
                </a:cubicBezTo>
                <a:cubicBezTo>
                  <a:pt x="1668139" y="81836"/>
                  <a:pt x="1674395" y="81894"/>
                  <a:pt x="1682841" y="85300"/>
                </a:cubicBezTo>
                <a:cubicBezTo>
                  <a:pt x="1691288" y="88705"/>
                  <a:pt x="1698200" y="93280"/>
                  <a:pt x="1703577" y="99023"/>
                </a:cubicBezTo>
                <a:cubicBezTo>
                  <a:pt x="1708955" y="104766"/>
                  <a:pt x="1709597" y="110112"/>
                  <a:pt x="1705502" y="115059"/>
                </a:cubicBezTo>
                <a:cubicBezTo>
                  <a:pt x="1701408" y="120006"/>
                  <a:pt x="1698924" y="129865"/>
                  <a:pt x="1698049" y="144636"/>
                </a:cubicBezTo>
                <a:cubicBezTo>
                  <a:pt x="1697175" y="159406"/>
                  <a:pt x="1696307" y="180666"/>
                  <a:pt x="1695446" y="208414"/>
                </a:cubicBezTo>
                <a:cubicBezTo>
                  <a:pt x="1709170" y="205790"/>
                  <a:pt x="1720524" y="203786"/>
                  <a:pt x="1729508" y="202402"/>
                </a:cubicBezTo>
                <a:cubicBezTo>
                  <a:pt x="1738492" y="201018"/>
                  <a:pt x="1746759" y="204678"/>
                  <a:pt x="1754309" y="213383"/>
                </a:cubicBezTo>
                <a:cubicBezTo>
                  <a:pt x="1761860" y="222087"/>
                  <a:pt x="1761627" y="227063"/>
                  <a:pt x="1753610" y="228311"/>
                </a:cubicBezTo>
                <a:cubicBezTo>
                  <a:pt x="1745594" y="229559"/>
                  <a:pt x="1735047" y="229956"/>
                  <a:pt x="1721969" y="229505"/>
                </a:cubicBezTo>
                <a:cubicBezTo>
                  <a:pt x="1708890" y="229053"/>
                  <a:pt x="1691697" y="229942"/>
                  <a:pt x="1670387" y="232172"/>
                </a:cubicBezTo>
                <a:cubicBezTo>
                  <a:pt x="1649077" y="234402"/>
                  <a:pt x="1629180" y="236865"/>
                  <a:pt x="1610696" y="239561"/>
                </a:cubicBezTo>
                <a:lnTo>
                  <a:pt x="1609279" y="239805"/>
                </a:lnTo>
                <a:lnTo>
                  <a:pt x="1609653" y="239927"/>
                </a:lnTo>
                <a:cubicBezTo>
                  <a:pt x="1617504" y="243841"/>
                  <a:pt x="1623803" y="248165"/>
                  <a:pt x="1628549" y="252897"/>
                </a:cubicBezTo>
                <a:cubicBezTo>
                  <a:pt x="1633554" y="258103"/>
                  <a:pt x="1632887" y="262889"/>
                  <a:pt x="1626549" y="267255"/>
                </a:cubicBezTo>
                <a:cubicBezTo>
                  <a:pt x="1620210" y="271622"/>
                  <a:pt x="1611341" y="278591"/>
                  <a:pt x="1599941" y="288163"/>
                </a:cubicBezTo>
                <a:cubicBezTo>
                  <a:pt x="1588540" y="297735"/>
                  <a:pt x="1574813" y="305311"/>
                  <a:pt x="1558759" y="310889"/>
                </a:cubicBezTo>
                <a:cubicBezTo>
                  <a:pt x="1542705" y="316467"/>
                  <a:pt x="1539988" y="314474"/>
                  <a:pt x="1550607" y="304909"/>
                </a:cubicBezTo>
                <a:cubicBezTo>
                  <a:pt x="1561226" y="295344"/>
                  <a:pt x="1570690" y="285532"/>
                  <a:pt x="1579000" y="275472"/>
                </a:cubicBezTo>
                <a:cubicBezTo>
                  <a:pt x="1587310" y="265413"/>
                  <a:pt x="1592534" y="255995"/>
                  <a:pt x="1594671" y="247218"/>
                </a:cubicBezTo>
                <a:lnTo>
                  <a:pt x="1596757" y="241958"/>
                </a:lnTo>
                <a:lnTo>
                  <a:pt x="1571289" y="246337"/>
                </a:lnTo>
                <a:cubicBezTo>
                  <a:pt x="1563502" y="248158"/>
                  <a:pt x="1555002" y="245222"/>
                  <a:pt x="1545788" y="237528"/>
                </a:cubicBezTo>
                <a:cubicBezTo>
                  <a:pt x="1536575" y="229835"/>
                  <a:pt x="1539195" y="225988"/>
                  <a:pt x="1553650" y="225988"/>
                </a:cubicBezTo>
                <a:cubicBezTo>
                  <a:pt x="1565237" y="225988"/>
                  <a:pt x="1576946" y="225249"/>
                  <a:pt x="1588777" y="223772"/>
                </a:cubicBezTo>
                <a:cubicBezTo>
                  <a:pt x="1589594" y="209088"/>
                  <a:pt x="1590003" y="188252"/>
                  <a:pt x="1590003" y="161263"/>
                </a:cubicBezTo>
                <a:cubicBezTo>
                  <a:pt x="1590003" y="135236"/>
                  <a:pt x="1587755" y="118142"/>
                  <a:pt x="1583259" y="109983"/>
                </a:cubicBezTo>
                <a:cubicBezTo>
                  <a:pt x="1578764" y="101823"/>
                  <a:pt x="1580327" y="98446"/>
                  <a:pt x="1587949" y="99851"/>
                </a:cubicBezTo>
                <a:cubicBezTo>
                  <a:pt x="1595570" y="101257"/>
                  <a:pt x="1600102" y="101931"/>
                  <a:pt x="1601543" y="101873"/>
                </a:cubicBezTo>
                <a:cubicBezTo>
                  <a:pt x="1602984" y="101816"/>
                  <a:pt x="1608788" y="101113"/>
                  <a:pt x="1618956" y="99765"/>
                </a:cubicBezTo>
                <a:cubicBezTo>
                  <a:pt x="1620390" y="95521"/>
                  <a:pt x="1622440" y="88150"/>
                  <a:pt x="1625108" y="77653"/>
                </a:cubicBezTo>
                <a:cubicBezTo>
                  <a:pt x="1616762" y="79445"/>
                  <a:pt x="1610291" y="80793"/>
                  <a:pt x="1605695" y="81697"/>
                </a:cubicBezTo>
                <a:cubicBezTo>
                  <a:pt x="1601099" y="82600"/>
                  <a:pt x="1594635" y="80144"/>
                  <a:pt x="1586303" y="74329"/>
                </a:cubicBezTo>
                <a:cubicBezTo>
                  <a:pt x="1577971" y="68514"/>
                  <a:pt x="1578753" y="64438"/>
                  <a:pt x="1588648" y="62101"/>
                </a:cubicBezTo>
                <a:cubicBezTo>
                  <a:pt x="1598542" y="59763"/>
                  <a:pt x="1611771" y="57462"/>
                  <a:pt x="1628334" y="55196"/>
                </a:cubicBezTo>
                <a:cubicBezTo>
                  <a:pt x="1629783" y="50105"/>
                  <a:pt x="1630955" y="42817"/>
                  <a:pt x="1631851" y="33331"/>
                </a:cubicBezTo>
                <a:cubicBezTo>
                  <a:pt x="1632747" y="23845"/>
                  <a:pt x="1632074" y="16234"/>
                  <a:pt x="1629829" y="10497"/>
                </a:cubicBezTo>
                <a:cubicBezTo>
                  <a:pt x="1627585" y="4761"/>
                  <a:pt x="1629625" y="2374"/>
                  <a:pt x="1635949" y="3335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3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29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3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7" y="250238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7" y="194658"/>
                  <a:pt x="139273" y="188399"/>
                </a:cubicBezTo>
                <a:cubicBezTo>
                  <a:pt x="129579" y="182139"/>
                  <a:pt x="129852" y="178066"/>
                  <a:pt x="140091" y="176181"/>
                </a:cubicBezTo>
                <a:cubicBezTo>
                  <a:pt x="150330" y="174295"/>
                  <a:pt x="165458" y="171359"/>
                  <a:pt x="185477" y="167372"/>
                </a:cubicBezTo>
                <a:cubicBezTo>
                  <a:pt x="184603" y="135451"/>
                  <a:pt x="182584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8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4" y="234183"/>
                  <a:pt x="251772" y="231738"/>
                  <a:pt x="268163" y="229429"/>
                </a:cubicBezTo>
                <a:cubicBezTo>
                  <a:pt x="284554" y="227121"/>
                  <a:pt x="297170" y="231616"/>
                  <a:pt x="306010" y="242916"/>
                </a:cubicBezTo>
                <a:cubicBezTo>
                  <a:pt x="314851" y="254217"/>
                  <a:pt x="312689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5" y="262867"/>
                </a:cubicBezTo>
                <a:lnTo>
                  <a:pt x="104830" y="258943"/>
                </a:lnTo>
                <a:lnTo>
                  <a:pt x="103179" y="277621"/>
                </a:lnTo>
                <a:cubicBezTo>
                  <a:pt x="101999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0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5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1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246769" y="1719762"/>
            <a:ext cx="647700" cy="36036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1322311" y="2888746"/>
            <a:ext cx="338455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1.88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2.3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3.7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1322313" y="3406271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1.88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1322313" y="3922208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7.88</a:t>
            </a: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587423" y="2306133"/>
            <a:ext cx="295275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1.88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2.3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3.7</a:t>
            </a: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4593343" y="3430088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18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4626857" y="3916451"/>
            <a:ext cx="178867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19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4910806" y="2354763"/>
            <a:ext cx="4267944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13.7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0.98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0.02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4.3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489760" y="1627440"/>
            <a:ext cx="5822336" cy="336306"/>
          </a:xfrm>
          <a:custGeom>
            <a:avLst/>
            <a:gdLst/>
            <a:ahLst/>
            <a:cxnLst/>
            <a:rect l="l" t="t" r="r" b="b"/>
            <a:pathLst>
              <a:path w="5822336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0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19" y="227444"/>
                </a:moveTo>
                <a:cubicBezTo>
                  <a:pt x="5773348" y="227634"/>
                  <a:pt x="5770069" y="228913"/>
                  <a:pt x="5766881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69" y="264054"/>
                  <a:pt x="5767968" y="268012"/>
                </a:cubicBezTo>
                <a:cubicBezTo>
                  <a:pt x="5775067" y="271970"/>
                  <a:pt x="5782013" y="271769"/>
                  <a:pt x="5788811" y="267410"/>
                </a:cubicBezTo>
                <a:cubicBezTo>
                  <a:pt x="5795608" y="263036"/>
                  <a:pt x="5798803" y="256726"/>
                  <a:pt x="5798394" y="248481"/>
                </a:cubicBezTo>
                <a:cubicBezTo>
                  <a:pt x="5797985" y="240235"/>
                  <a:pt x="5794225" y="234123"/>
                  <a:pt x="5787112" y="230143"/>
                </a:cubicBezTo>
                <a:cubicBezTo>
                  <a:pt x="5783555" y="228153"/>
                  <a:pt x="5780091" y="227254"/>
                  <a:pt x="5776719" y="227444"/>
                </a:cubicBezTo>
                <a:close/>
                <a:moveTo>
                  <a:pt x="1601047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7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2" y="237733"/>
                  <a:pt x="3964713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6" y="210070"/>
                  <a:pt x="3965372" y="207208"/>
                  <a:pt x="3968176" y="208014"/>
                </a:cubicBezTo>
                <a:close/>
                <a:moveTo>
                  <a:pt x="5779201" y="204524"/>
                </a:moveTo>
                <a:cubicBezTo>
                  <a:pt x="5784723" y="204646"/>
                  <a:pt x="5790367" y="205919"/>
                  <a:pt x="5796135" y="208342"/>
                </a:cubicBezTo>
                <a:cubicBezTo>
                  <a:pt x="5807672" y="213189"/>
                  <a:pt x="5815334" y="220869"/>
                  <a:pt x="5819119" y="231380"/>
                </a:cubicBezTo>
                <a:cubicBezTo>
                  <a:pt x="5822905" y="241891"/>
                  <a:pt x="5823349" y="252288"/>
                  <a:pt x="5820453" y="262570"/>
                </a:cubicBezTo>
                <a:cubicBezTo>
                  <a:pt x="5817555" y="272852"/>
                  <a:pt x="5812135" y="280721"/>
                  <a:pt x="5804191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7" y="289924"/>
                  <a:pt x="5746167" y="281047"/>
                </a:cubicBezTo>
                <a:cubicBezTo>
                  <a:pt x="5737297" y="272171"/>
                  <a:pt x="5732863" y="262627"/>
                  <a:pt x="5732863" y="252417"/>
                </a:cubicBezTo>
                <a:cubicBezTo>
                  <a:pt x="5732863" y="242207"/>
                  <a:pt x="5735251" y="233276"/>
                  <a:pt x="5740025" y="225626"/>
                </a:cubicBezTo>
                <a:cubicBezTo>
                  <a:pt x="5744801" y="217975"/>
                  <a:pt x="5752462" y="211970"/>
                  <a:pt x="5763009" y="207611"/>
                </a:cubicBezTo>
                <a:cubicBezTo>
                  <a:pt x="5768283" y="205431"/>
                  <a:pt x="5773681" y="204402"/>
                  <a:pt x="5779201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6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7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2" y="254278"/>
                  <a:pt x="2043198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2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9" y="223683"/>
                  <a:pt x="4039594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7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1" y="216036"/>
                  <a:pt x="1494108" y="214903"/>
                </a:cubicBezTo>
                <a:cubicBezTo>
                  <a:pt x="1500576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3" y="199405"/>
                </a:cubicBezTo>
                <a:cubicBezTo>
                  <a:pt x="4576129" y="206381"/>
                  <a:pt x="4579319" y="214727"/>
                  <a:pt x="4578725" y="224443"/>
                </a:cubicBezTo>
                <a:cubicBezTo>
                  <a:pt x="4578129" y="234158"/>
                  <a:pt x="4571468" y="235782"/>
                  <a:pt x="4558742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5" y="214727"/>
                  <a:pt x="2797550" y="224443"/>
                </a:cubicBezTo>
                <a:cubicBezTo>
                  <a:pt x="2796954" y="234158"/>
                  <a:pt x="2790294" y="235782"/>
                  <a:pt x="2777566" y="229315"/>
                </a:cubicBezTo>
                <a:cubicBezTo>
                  <a:pt x="2764840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4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3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5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39" y="192235"/>
                  <a:pt x="5469759" y="193875"/>
                  <a:pt x="5468530" y="195087"/>
                </a:cubicBezTo>
                <a:lnTo>
                  <a:pt x="5467099" y="196040"/>
                </a:lnTo>
                <a:lnTo>
                  <a:pt x="5474287" y="197878"/>
                </a:lnTo>
                <a:cubicBezTo>
                  <a:pt x="5480210" y="200165"/>
                  <a:pt x="5482698" y="202614"/>
                  <a:pt x="5481751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5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4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0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6" y="210203"/>
                </a:cubicBezTo>
                <a:cubicBezTo>
                  <a:pt x="1141077" y="225655"/>
                  <a:pt x="1141919" y="238815"/>
                  <a:pt x="1142694" y="249685"/>
                </a:cubicBezTo>
                <a:cubicBezTo>
                  <a:pt x="1149176" y="249685"/>
                  <a:pt x="1161351" y="248904"/>
                  <a:pt x="1179218" y="247341"/>
                </a:cubicBezTo>
                <a:cubicBezTo>
                  <a:pt x="1179218" y="205324"/>
                  <a:pt x="1178336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2" y="146783"/>
                  <a:pt x="4009020" y="150021"/>
                  <a:pt x="3989632" y="155599"/>
                </a:cubicBezTo>
                <a:cubicBezTo>
                  <a:pt x="3991439" y="163673"/>
                  <a:pt x="3992637" y="170276"/>
                  <a:pt x="3993225" y="175410"/>
                </a:cubicBezTo>
                <a:cubicBezTo>
                  <a:pt x="4006332" y="171897"/>
                  <a:pt x="4017811" y="168993"/>
                  <a:pt x="4027663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6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1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6" y="251610"/>
                </a:cubicBezTo>
                <a:cubicBezTo>
                  <a:pt x="3317105" y="244706"/>
                  <a:pt x="3314930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2" y="155900"/>
                  <a:pt x="3309473" y="152950"/>
                  <a:pt x="3316127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30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1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2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8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2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9" y="271282"/>
                  <a:pt x="2103971" y="273486"/>
                  <a:pt x="2100587" y="277896"/>
                </a:cubicBezTo>
                <a:cubicBezTo>
                  <a:pt x="2097203" y="282306"/>
                  <a:pt x="2085846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3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4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1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6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9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5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3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20" y="136856"/>
                  <a:pt x="3972356" y="136957"/>
                  <a:pt x="3977554" y="138305"/>
                </a:cubicBezTo>
                <a:cubicBezTo>
                  <a:pt x="3982753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2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6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1" y="236155"/>
                </a:lnTo>
                <a:cubicBezTo>
                  <a:pt x="3290121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2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4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3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5" y="104964"/>
                  <a:pt x="5086245" y="106857"/>
                </a:cubicBezTo>
                <a:cubicBezTo>
                  <a:pt x="5100571" y="111517"/>
                  <a:pt x="5105174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0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2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2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6" y="256407"/>
                </a:cubicBezTo>
                <a:cubicBezTo>
                  <a:pt x="5038016" y="244598"/>
                  <a:pt x="5037205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8" y="148379"/>
                  <a:pt x="5063703" y="143059"/>
                </a:cubicBezTo>
                <a:cubicBezTo>
                  <a:pt x="5064147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0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39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6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10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4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9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20" y="109291"/>
                  <a:pt x="3327011" y="115579"/>
                </a:cubicBezTo>
                <a:cubicBezTo>
                  <a:pt x="3328503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6" y="100224"/>
                  <a:pt x="5484369" y="102533"/>
                  <a:pt x="5466974" y="104899"/>
                </a:cubicBezTo>
                <a:cubicBezTo>
                  <a:pt x="5466974" y="111381"/>
                  <a:pt x="5467160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3" y="130773"/>
                  <a:pt x="5482562" y="132734"/>
                  <a:pt x="5469684" y="133465"/>
                </a:cubicBezTo>
                <a:cubicBezTo>
                  <a:pt x="5470588" y="137193"/>
                  <a:pt x="5471039" y="140377"/>
                  <a:pt x="5471039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4" y="133996"/>
                  <a:pt x="5526934" y="140219"/>
                </a:cubicBezTo>
                <a:cubicBezTo>
                  <a:pt x="5532863" y="146443"/>
                  <a:pt x="5529418" y="151190"/>
                  <a:pt x="5516598" y="154459"/>
                </a:cubicBezTo>
                <a:cubicBezTo>
                  <a:pt x="5503778" y="157729"/>
                  <a:pt x="5489036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2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7" y="103469"/>
                  <a:pt x="5542626" y="97876"/>
                  <a:pt x="5540130" y="96564"/>
                </a:cubicBezTo>
                <a:cubicBezTo>
                  <a:pt x="5538883" y="95908"/>
                  <a:pt x="5536142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50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7" y="104584"/>
                  <a:pt x="517651" y="105910"/>
                  <a:pt x="523588" y="112665"/>
                </a:cubicBezTo>
                <a:cubicBezTo>
                  <a:pt x="529525" y="119419"/>
                  <a:pt x="525141" y="124391"/>
                  <a:pt x="510435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9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8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79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9" y="92603"/>
                  <a:pt x="3446709" y="93291"/>
                  <a:pt x="3450372" y="94746"/>
                </a:cubicBezTo>
                <a:cubicBezTo>
                  <a:pt x="3457700" y="97657"/>
                  <a:pt x="3464061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8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8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2" y="126291"/>
                </a:cubicBezTo>
                <a:cubicBezTo>
                  <a:pt x="3951588" y="128550"/>
                  <a:pt x="3943364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8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2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8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0" y="126435"/>
                  <a:pt x="4890150" y="128632"/>
                  <a:pt x="4894524" y="134928"/>
                </a:cubicBezTo>
                <a:cubicBezTo>
                  <a:pt x="4898898" y="141223"/>
                  <a:pt x="4896517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5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5" y="197856"/>
                </a:cubicBezTo>
                <a:cubicBezTo>
                  <a:pt x="4914163" y="197404"/>
                  <a:pt x="4900382" y="197612"/>
                  <a:pt x="4890803" y="198480"/>
                </a:cubicBezTo>
                <a:cubicBezTo>
                  <a:pt x="4881224" y="199348"/>
                  <a:pt x="4870203" y="200563"/>
                  <a:pt x="4857741" y="202126"/>
                </a:cubicBezTo>
                <a:cubicBezTo>
                  <a:pt x="4856895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4" y="311979"/>
                  <a:pt x="4830724" y="295631"/>
                </a:cubicBezTo>
                <a:lnTo>
                  <a:pt x="4830724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7" y="216972"/>
                  <a:pt x="4760587" y="214100"/>
                  <a:pt x="4751394" y="207460"/>
                </a:cubicBezTo>
                <a:cubicBezTo>
                  <a:pt x="4742202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4" y="186940"/>
                </a:cubicBezTo>
                <a:lnTo>
                  <a:pt x="4830724" y="160740"/>
                </a:lnTo>
                <a:cubicBezTo>
                  <a:pt x="4822895" y="162533"/>
                  <a:pt x="4815283" y="163189"/>
                  <a:pt x="4807891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19" y="144822"/>
                  <a:pt x="4811279" y="142456"/>
                  <a:pt x="4830724" y="138412"/>
                </a:cubicBezTo>
                <a:cubicBezTo>
                  <a:pt x="4830724" y="125406"/>
                  <a:pt x="4829699" y="117547"/>
                  <a:pt x="4827648" y="114837"/>
                </a:cubicBezTo>
                <a:cubicBezTo>
                  <a:pt x="4820507" y="115697"/>
                  <a:pt x="4813950" y="116587"/>
                  <a:pt x="4807977" y="117504"/>
                </a:cubicBezTo>
                <a:cubicBezTo>
                  <a:pt x="4802005" y="118422"/>
                  <a:pt x="4795304" y="116199"/>
                  <a:pt x="4787876" y="110836"/>
                </a:cubicBezTo>
                <a:cubicBezTo>
                  <a:pt x="4780448" y="105473"/>
                  <a:pt x="4782875" y="101640"/>
                  <a:pt x="4795157" y="99339"/>
                </a:cubicBezTo>
                <a:cubicBezTo>
                  <a:pt x="4807440" y="97037"/>
                  <a:pt x="4821812" y="93886"/>
                  <a:pt x="4838274" y="89885"/>
                </a:cubicBezTo>
                <a:cubicBezTo>
                  <a:pt x="4854737" y="85884"/>
                  <a:pt x="4867593" y="82267"/>
                  <a:pt x="4876842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1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5" y="311979"/>
                  <a:pt x="3040025" y="295631"/>
                </a:cubicBezTo>
                <a:lnTo>
                  <a:pt x="3040025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2" y="192819"/>
                  <a:pt x="3040025" y="186940"/>
                </a:cubicBezTo>
                <a:lnTo>
                  <a:pt x="3040025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20" y="144822"/>
                  <a:pt x="3020579" y="142456"/>
                  <a:pt x="3040025" y="138412"/>
                </a:cubicBezTo>
                <a:cubicBezTo>
                  <a:pt x="3040025" y="125406"/>
                  <a:pt x="3038999" y="117547"/>
                  <a:pt x="3036949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5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1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8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6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4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3" y="51342"/>
                  <a:pt x="1014084" y="57670"/>
                  <a:pt x="1010550" y="61642"/>
                </a:cubicBezTo>
                <a:cubicBezTo>
                  <a:pt x="1007015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1" y="107093"/>
                  <a:pt x="876831" y="132260"/>
                </a:cubicBezTo>
                <a:cubicBezTo>
                  <a:pt x="897022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5" y="162120"/>
                  <a:pt x="885650" y="152932"/>
                  <a:pt x="876831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4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5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6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9" y="40426"/>
                  <a:pt x="4051252" y="46187"/>
                  <a:pt x="4054680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5" y="43111"/>
                </a:cubicBezTo>
                <a:cubicBezTo>
                  <a:pt x="4008567" y="36373"/>
                  <a:pt x="4010874" y="33375"/>
                  <a:pt x="4018376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5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1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1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8" y="289533"/>
                </a:cubicBezTo>
                <a:cubicBezTo>
                  <a:pt x="4150580" y="287217"/>
                  <a:pt x="4138606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3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8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2" y="33564"/>
                  <a:pt x="4799291" y="35328"/>
                  <a:pt x="4805815" y="38174"/>
                </a:cubicBezTo>
                <a:cubicBezTo>
                  <a:pt x="4817546" y="42089"/>
                  <a:pt x="4824885" y="47614"/>
                  <a:pt x="4827831" y="54748"/>
                </a:cubicBezTo>
                <a:cubicBezTo>
                  <a:pt x="4830778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0" y="59046"/>
                  <a:pt x="4790576" y="50844"/>
                </a:cubicBezTo>
                <a:cubicBezTo>
                  <a:pt x="4785850" y="42641"/>
                  <a:pt x="4783947" y="37056"/>
                  <a:pt x="4784864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3" y="33564"/>
                  <a:pt x="3008591" y="35328"/>
                  <a:pt x="3015116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9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1" y="59046"/>
                  <a:pt x="2999876" y="50844"/>
                </a:cubicBezTo>
                <a:cubicBezTo>
                  <a:pt x="2995151" y="42641"/>
                  <a:pt x="2993247" y="37056"/>
                  <a:pt x="2994165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80" y="59097"/>
                  <a:pt x="1269885" y="63621"/>
                  <a:pt x="1227983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6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60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9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1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7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3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8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1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8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8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90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8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5" y="180078"/>
                  <a:pt x="3725217" y="181770"/>
                  <a:pt x="3714089" y="183347"/>
                </a:cubicBezTo>
                <a:cubicBezTo>
                  <a:pt x="3707421" y="193472"/>
                  <a:pt x="3701266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50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7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0" y="21611"/>
                </a:cubicBezTo>
                <a:cubicBezTo>
                  <a:pt x="5094376" y="22630"/>
                  <a:pt x="5103195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0" y="43925"/>
                  <a:pt x="5060411" y="33356"/>
                </a:cubicBezTo>
                <a:cubicBezTo>
                  <a:pt x="5053625" y="25429"/>
                  <a:pt x="5056038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1" y="20927"/>
                  <a:pt x="81706" y="21611"/>
                </a:cubicBezTo>
                <a:cubicBezTo>
                  <a:pt x="93751" y="22630"/>
                  <a:pt x="102571" y="25709"/>
                  <a:pt x="108164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7" y="52274"/>
                  <a:pt x="68835" y="43925"/>
                  <a:pt x="59787" y="33356"/>
                </a:cubicBezTo>
                <a:cubicBezTo>
                  <a:pt x="53000" y="25429"/>
                  <a:pt x="55414" y="21246"/>
                  <a:pt x="67026" y="20805"/>
                </a:cubicBezTo>
                <a:close/>
                <a:moveTo>
                  <a:pt x="3645840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60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2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40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6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3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1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5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7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6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8" y="36618"/>
                  <a:pt x="5471039" y="40476"/>
                </a:cubicBezTo>
                <a:cubicBezTo>
                  <a:pt x="5473965" y="40476"/>
                  <a:pt x="5480974" y="38447"/>
                  <a:pt x="5492065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2" y="52457"/>
                </a:cubicBezTo>
                <a:cubicBezTo>
                  <a:pt x="5503251" y="55311"/>
                  <a:pt x="5494166" y="57197"/>
                  <a:pt x="5484709" y="58114"/>
                </a:cubicBezTo>
                <a:cubicBezTo>
                  <a:pt x="5475252" y="59032"/>
                  <a:pt x="5468099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8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4" y="44595"/>
                </a:cubicBezTo>
                <a:cubicBezTo>
                  <a:pt x="3391262" y="35511"/>
                  <a:pt x="3393213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2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7" y="112629"/>
                  <a:pt x="4734788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8" y="152577"/>
                </a:cubicBezTo>
                <a:cubicBezTo>
                  <a:pt x="4770126" y="156140"/>
                  <a:pt x="4773902" y="162665"/>
                  <a:pt x="4773313" y="172151"/>
                </a:cubicBezTo>
                <a:cubicBezTo>
                  <a:pt x="4772726" y="181637"/>
                  <a:pt x="4766885" y="183778"/>
                  <a:pt x="4755793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1" y="211515"/>
                  <a:pt x="4734369" y="229648"/>
                </a:cubicBezTo>
                <a:cubicBezTo>
                  <a:pt x="4734806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8" y="263319"/>
                  <a:pt x="4705890" y="254450"/>
                </a:cubicBezTo>
                <a:cubicBezTo>
                  <a:pt x="4709052" y="245580"/>
                  <a:pt x="4710851" y="233355"/>
                  <a:pt x="4711289" y="217775"/>
                </a:cubicBezTo>
                <a:cubicBezTo>
                  <a:pt x="4711726" y="202194"/>
                  <a:pt x="4711944" y="182279"/>
                  <a:pt x="4711944" y="158030"/>
                </a:cubicBezTo>
                <a:cubicBezTo>
                  <a:pt x="4704316" y="178565"/>
                  <a:pt x="4695708" y="194540"/>
                  <a:pt x="4686122" y="205955"/>
                </a:cubicBezTo>
                <a:cubicBezTo>
                  <a:pt x="4676535" y="217370"/>
                  <a:pt x="4664271" y="227307"/>
                  <a:pt x="4649328" y="235768"/>
                </a:cubicBezTo>
                <a:cubicBezTo>
                  <a:pt x="4634386" y="244229"/>
                  <a:pt x="4632614" y="241719"/>
                  <a:pt x="4644015" y="228239"/>
                </a:cubicBezTo>
                <a:cubicBezTo>
                  <a:pt x="4655415" y="214760"/>
                  <a:pt x="4667357" y="196877"/>
                  <a:pt x="4679841" y="174593"/>
                </a:cubicBezTo>
                <a:cubicBezTo>
                  <a:pt x="4692323" y="152308"/>
                  <a:pt x="4701225" y="135989"/>
                  <a:pt x="4706545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3" y="123635"/>
                </a:cubicBezTo>
                <a:cubicBezTo>
                  <a:pt x="4657631" y="120494"/>
                  <a:pt x="4659932" y="117365"/>
                  <a:pt x="4671978" y="114246"/>
                </a:cubicBezTo>
                <a:cubicBezTo>
                  <a:pt x="4684024" y="111127"/>
                  <a:pt x="4697346" y="106319"/>
                  <a:pt x="4711944" y="99823"/>
                </a:cubicBezTo>
                <a:cubicBezTo>
                  <a:pt x="4711944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3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9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2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2" y="211515"/>
                  <a:pt x="2943669" y="229648"/>
                </a:cubicBezTo>
                <a:cubicBezTo>
                  <a:pt x="2944107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70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5" y="182279"/>
                  <a:pt x="2921245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5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4" y="128346"/>
                  <a:pt x="2881816" y="126775"/>
                  <a:pt x="2874374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5" y="99823"/>
                </a:cubicBezTo>
                <a:cubicBezTo>
                  <a:pt x="2921245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4" y="8629"/>
                  <a:pt x="5186442" y="8917"/>
                  <a:pt x="5188989" y="9630"/>
                </a:cubicBezTo>
                <a:cubicBezTo>
                  <a:pt x="5199178" y="12484"/>
                  <a:pt x="5208427" y="16460"/>
                  <a:pt x="5216737" y="21558"/>
                </a:cubicBezTo>
                <a:cubicBezTo>
                  <a:pt x="5225048" y="26656"/>
                  <a:pt x="5226722" y="33320"/>
                  <a:pt x="5221760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0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4" y="301841"/>
                  <a:pt x="5208786" y="318622"/>
                  <a:pt x="5200691" y="319174"/>
                </a:cubicBezTo>
                <a:cubicBezTo>
                  <a:pt x="5192596" y="319726"/>
                  <a:pt x="5188548" y="303332"/>
                  <a:pt x="5188548" y="269991"/>
                </a:cubicBezTo>
                <a:lnTo>
                  <a:pt x="5188548" y="144543"/>
                </a:lnTo>
                <a:cubicBezTo>
                  <a:pt x="5168831" y="148917"/>
                  <a:pt x="5153877" y="152258"/>
                  <a:pt x="5143688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3" y="130970"/>
                </a:cubicBezTo>
                <a:cubicBezTo>
                  <a:pt x="5154448" y="130081"/>
                  <a:pt x="5169046" y="128009"/>
                  <a:pt x="5188548" y="124753"/>
                </a:cubicBezTo>
                <a:cubicBezTo>
                  <a:pt x="5188548" y="93018"/>
                  <a:pt x="5188333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4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6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4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2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6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59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7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7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1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2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50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1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4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6" y="86745"/>
                  <a:pt x="1519695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7" y="25462"/>
                  <a:pt x="5594810" y="22278"/>
                </a:cubicBezTo>
                <a:cubicBezTo>
                  <a:pt x="5607802" y="19095"/>
                  <a:pt x="5617191" y="21163"/>
                  <a:pt x="5622978" y="28484"/>
                </a:cubicBezTo>
                <a:cubicBezTo>
                  <a:pt x="5628764" y="35805"/>
                  <a:pt x="5622414" y="41003"/>
                  <a:pt x="5603930" y="44079"/>
                </a:cubicBezTo>
                <a:cubicBezTo>
                  <a:pt x="5585446" y="47155"/>
                  <a:pt x="5571019" y="47797"/>
                  <a:pt x="5560651" y="46004"/>
                </a:cubicBezTo>
                <a:cubicBezTo>
                  <a:pt x="5553209" y="57835"/>
                  <a:pt x="5543135" y="67765"/>
                  <a:pt x="5530429" y="75796"/>
                </a:cubicBezTo>
                <a:lnTo>
                  <a:pt x="5525027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5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39" y="186517"/>
                </a:cubicBezTo>
                <a:lnTo>
                  <a:pt x="5553595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1" y="199638"/>
                  <a:pt x="5560114" y="202406"/>
                </a:cubicBezTo>
                <a:cubicBezTo>
                  <a:pt x="5587919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9" y="205733"/>
                  <a:pt x="5665819" y="210934"/>
                  <a:pt x="5663976" y="215688"/>
                </a:cubicBezTo>
                <a:cubicBezTo>
                  <a:pt x="5662133" y="220442"/>
                  <a:pt x="5655146" y="222593"/>
                  <a:pt x="5643014" y="222141"/>
                </a:cubicBezTo>
                <a:cubicBezTo>
                  <a:pt x="5630882" y="221690"/>
                  <a:pt x="5620321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4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89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1" y="247559"/>
                  <a:pt x="5372163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2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6" y="173076"/>
                </a:cubicBezTo>
                <a:cubicBezTo>
                  <a:pt x="5449963" y="164279"/>
                  <a:pt x="5448167" y="151717"/>
                  <a:pt x="5445958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8" y="92707"/>
                  <a:pt x="5434457" y="89068"/>
                  <a:pt x="5442603" y="89068"/>
                </a:cubicBezTo>
                <a:cubicBezTo>
                  <a:pt x="5448238" y="89068"/>
                  <a:pt x="5453250" y="89286"/>
                  <a:pt x="5457638" y="89724"/>
                </a:cubicBezTo>
                <a:cubicBezTo>
                  <a:pt x="5459832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1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69" y="74871"/>
                  <a:pt x="5488237" y="84378"/>
                </a:cubicBezTo>
                <a:lnTo>
                  <a:pt x="5486987" y="86573"/>
                </a:lnTo>
                <a:lnTo>
                  <a:pt x="5497088" y="85121"/>
                </a:lnTo>
                <a:lnTo>
                  <a:pt x="5518857" y="80111"/>
                </a:lnTo>
                <a:lnTo>
                  <a:pt x="5518690" y="76586"/>
                </a:lnTo>
                <a:cubicBezTo>
                  <a:pt x="5519258" y="74754"/>
                  <a:pt x="5520450" y="72283"/>
                  <a:pt x="5522266" y="69171"/>
                </a:cubicBezTo>
                <a:cubicBezTo>
                  <a:pt x="5529529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0" y="13032"/>
                  <a:pt x="5538689" y="9135"/>
                  <a:pt x="5539335" y="4919"/>
                </a:cubicBezTo>
                <a:cubicBezTo>
                  <a:pt x="5539657" y="2811"/>
                  <a:pt x="5541512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7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5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1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4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2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7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4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8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0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0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6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4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6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5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3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7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1" y="8598"/>
                </a:cubicBezTo>
                <a:cubicBezTo>
                  <a:pt x="4391510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7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7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1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6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599002" y="2903119"/>
            <a:ext cx="4653169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13.7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4.3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0.98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0.02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1489760" y="4660512"/>
            <a:ext cx="2029033" cy="510778"/>
          </a:xfrm>
          <a:prstGeom prst="wedgeRoundRectCallout">
            <a:avLst>
              <a:gd name="adj1" fmla="val -18000"/>
              <a:gd name="adj2" fmla="val -495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加法交换律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4812549" y="4666076"/>
            <a:ext cx="4226041" cy="510778"/>
          </a:xfrm>
          <a:prstGeom prst="wedgeRoundRectCallout">
            <a:avLst>
              <a:gd name="adj1" fmla="val -18000"/>
              <a:gd name="adj2" fmla="val -495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加法交换律和加法结合律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4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1396569" y="2817430"/>
            <a:ext cx="338455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5.17-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1.8+3.2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1396571" y="3334955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5.17-5</a:t>
            </a:r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1396571" y="3850892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0.17</a:t>
            </a:r>
          </a:p>
        </p:txBody>
      </p: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728423" y="2234817"/>
            <a:ext cx="2298491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5.17-1.8-3.2</a:t>
            </a: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5194847" y="3358772"/>
            <a:ext cx="2733675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5-3.5</a:t>
            </a: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5201665" y="3845135"/>
            <a:ext cx="1788670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1.5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5539008" y="2256751"/>
            <a:ext cx="2479219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4.02-3.5+0.98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556485" y="1650788"/>
            <a:ext cx="5822336" cy="336306"/>
          </a:xfrm>
          <a:custGeom>
            <a:avLst/>
            <a:gdLst/>
            <a:ahLst/>
            <a:cxnLst/>
            <a:rect l="l" t="t" r="r" b="b"/>
            <a:pathLst>
              <a:path w="5822336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0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19" y="227444"/>
                </a:moveTo>
                <a:cubicBezTo>
                  <a:pt x="5773348" y="227634"/>
                  <a:pt x="5770069" y="228913"/>
                  <a:pt x="5766881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69" y="264054"/>
                  <a:pt x="5767968" y="268012"/>
                </a:cubicBezTo>
                <a:cubicBezTo>
                  <a:pt x="5775067" y="271970"/>
                  <a:pt x="5782013" y="271769"/>
                  <a:pt x="5788811" y="267410"/>
                </a:cubicBezTo>
                <a:cubicBezTo>
                  <a:pt x="5795608" y="263036"/>
                  <a:pt x="5798803" y="256726"/>
                  <a:pt x="5798394" y="248481"/>
                </a:cubicBezTo>
                <a:cubicBezTo>
                  <a:pt x="5797985" y="240235"/>
                  <a:pt x="5794225" y="234123"/>
                  <a:pt x="5787112" y="230143"/>
                </a:cubicBezTo>
                <a:cubicBezTo>
                  <a:pt x="5783555" y="228153"/>
                  <a:pt x="5780091" y="227254"/>
                  <a:pt x="5776719" y="227444"/>
                </a:cubicBezTo>
                <a:close/>
                <a:moveTo>
                  <a:pt x="1601047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7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2" y="237733"/>
                  <a:pt x="3964713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6" y="210070"/>
                  <a:pt x="3965372" y="207208"/>
                  <a:pt x="3968176" y="208014"/>
                </a:cubicBezTo>
                <a:close/>
                <a:moveTo>
                  <a:pt x="5779201" y="204524"/>
                </a:moveTo>
                <a:cubicBezTo>
                  <a:pt x="5784723" y="204646"/>
                  <a:pt x="5790367" y="205919"/>
                  <a:pt x="5796135" y="208342"/>
                </a:cubicBezTo>
                <a:cubicBezTo>
                  <a:pt x="5807672" y="213189"/>
                  <a:pt x="5815334" y="220869"/>
                  <a:pt x="5819119" y="231380"/>
                </a:cubicBezTo>
                <a:cubicBezTo>
                  <a:pt x="5822905" y="241891"/>
                  <a:pt x="5823349" y="252288"/>
                  <a:pt x="5820453" y="262570"/>
                </a:cubicBezTo>
                <a:cubicBezTo>
                  <a:pt x="5817555" y="272852"/>
                  <a:pt x="5812135" y="280721"/>
                  <a:pt x="5804191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7" y="289924"/>
                  <a:pt x="5746167" y="281047"/>
                </a:cubicBezTo>
                <a:cubicBezTo>
                  <a:pt x="5737297" y="272171"/>
                  <a:pt x="5732863" y="262627"/>
                  <a:pt x="5732863" y="252417"/>
                </a:cubicBezTo>
                <a:cubicBezTo>
                  <a:pt x="5732863" y="242207"/>
                  <a:pt x="5735251" y="233276"/>
                  <a:pt x="5740025" y="225626"/>
                </a:cubicBezTo>
                <a:cubicBezTo>
                  <a:pt x="5744801" y="217975"/>
                  <a:pt x="5752462" y="211970"/>
                  <a:pt x="5763009" y="207611"/>
                </a:cubicBezTo>
                <a:cubicBezTo>
                  <a:pt x="5768283" y="205431"/>
                  <a:pt x="5773681" y="204402"/>
                  <a:pt x="5779201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6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7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2" y="254278"/>
                  <a:pt x="2043198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2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9" y="223683"/>
                  <a:pt x="4039594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7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1" y="216036"/>
                  <a:pt x="1494108" y="214903"/>
                </a:cubicBezTo>
                <a:cubicBezTo>
                  <a:pt x="1500576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3" y="199405"/>
                </a:cubicBezTo>
                <a:cubicBezTo>
                  <a:pt x="4576129" y="206381"/>
                  <a:pt x="4579319" y="214727"/>
                  <a:pt x="4578725" y="224443"/>
                </a:cubicBezTo>
                <a:cubicBezTo>
                  <a:pt x="4578129" y="234158"/>
                  <a:pt x="4571468" y="235782"/>
                  <a:pt x="4558742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5" y="214727"/>
                  <a:pt x="2797550" y="224443"/>
                </a:cubicBezTo>
                <a:cubicBezTo>
                  <a:pt x="2796954" y="234158"/>
                  <a:pt x="2790294" y="235782"/>
                  <a:pt x="2777566" y="229315"/>
                </a:cubicBezTo>
                <a:cubicBezTo>
                  <a:pt x="2764840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4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3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5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39" y="192235"/>
                  <a:pt x="5469759" y="193875"/>
                  <a:pt x="5468530" y="195087"/>
                </a:cubicBezTo>
                <a:lnTo>
                  <a:pt x="5467099" y="196040"/>
                </a:lnTo>
                <a:lnTo>
                  <a:pt x="5474287" y="197878"/>
                </a:lnTo>
                <a:cubicBezTo>
                  <a:pt x="5480210" y="200165"/>
                  <a:pt x="5482698" y="202614"/>
                  <a:pt x="5481751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5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4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0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6" y="210203"/>
                </a:cubicBezTo>
                <a:cubicBezTo>
                  <a:pt x="1141077" y="225655"/>
                  <a:pt x="1141919" y="238815"/>
                  <a:pt x="1142694" y="249685"/>
                </a:cubicBezTo>
                <a:cubicBezTo>
                  <a:pt x="1149176" y="249685"/>
                  <a:pt x="1161351" y="248904"/>
                  <a:pt x="1179218" y="247341"/>
                </a:cubicBezTo>
                <a:cubicBezTo>
                  <a:pt x="1179218" y="205324"/>
                  <a:pt x="1178336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2" y="146783"/>
                  <a:pt x="4009020" y="150021"/>
                  <a:pt x="3989632" y="155599"/>
                </a:cubicBezTo>
                <a:cubicBezTo>
                  <a:pt x="3991439" y="163673"/>
                  <a:pt x="3992637" y="170276"/>
                  <a:pt x="3993225" y="175410"/>
                </a:cubicBezTo>
                <a:cubicBezTo>
                  <a:pt x="4006332" y="171897"/>
                  <a:pt x="4017811" y="168993"/>
                  <a:pt x="4027663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6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1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6" y="251610"/>
                </a:cubicBezTo>
                <a:cubicBezTo>
                  <a:pt x="3317105" y="244706"/>
                  <a:pt x="3314930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2" y="155900"/>
                  <a:pt x="3309473" y="152950"/>
                  <a:pt x="3316127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30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1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2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8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2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9" y="271282"/>
                  <a:pt x="2103971" y="273486"/>
                  <a:pt x="2100587" y="277896"/>
                </a:cubicBezTo>
                <a:cubicBezTo>
                  <a:pt x="2097203" y="282306"/>
                  <a:pt x="2085846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3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4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1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6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9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5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3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20" y="136856"/>
                  <a:pt x="3972356" y="136957"/>
                  <a:pt x="3977554" y="138305"/>
                </a:cubicBezTo>
                <a:cubicBezTo>
                  <a:pt x="3982753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2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6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1" y="236155"/>
                </a:lnTo>
                <a:cubicBezTo>
                  <a:pt x="3290121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2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4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3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5" y="104964"/>
                  <a:pt x="5086245" y="106857"/>
                </a:cubicBezTo>
                <a:cubicBezTo>
                  <a:pt x="5100571" y="111517"/>
                  <a:pt x="5105174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0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2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2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6" y="256407"/>
                </a:cubicBezTo>
                <a:cubicBezTo>
                  <a:pt x="5038016" y="244598"/>
                  <a:pt x="5037205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8" y="148379"/>
                  <a:pt x="5063703" y="143059"/>
                </a:cubicBezTo>
                <a:cubicBezTo>
                  <a:pt x="5064147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0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39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6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10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4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9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20" y="109291"/>
                  <a:pt x="3327011" y="115579"/>
                </a:cubicBezTo>
                <a:cubicBezTo>
                  <a:pt x="3328503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6" y="100224"/>
                  <a:pt x="5484369" y="102533"/>
                  <a:pt x="5466974" y="104899"/>
                </a:cubicBezTo>
                <a:cubicBezTo>
                  <a:pt x="5466974" y="111381"/>
                  <a:pt x="5467160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3" y="130773"/>
                  <a:pt x="5482562" y="132734"/>
                  <a:pt x="5469684" y="133465"/>
                </a:cubicBezTo>
                <a:cubicBezTo>
                  <a:pt x="5470588" y="137193"/>
                  <a:pt x="5471039" y="140377"/>
                  <a:pt x="5471039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4" y="133996"/>
                  <a:pt x="5526934" y="140219"/>
                </a:cubicBezTo>
                <a:cubicBezTo>
                  <a:pt x="5532863" y="146443"/>
                  <a:pt x="5529418" y="151190"/>
                  <a:pt x="5516598" y="154459"/>
                </a:cubicBezTo>
                <a:cubicBezTo>
                  <a:pt x="5503778" y="157729"/>
                  <a:pt x="5489036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2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7" y="103469"/>
                  <a:pt x="5542626" y="97876"/>
                  <a:pt x="5540130" y="96564"/>
                </a:cubicBezTo>
                <a:cubicBezTo>
                  <a:pt x="5538883" y="95908"/>
                  <a:pt x="5536142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50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7" y="104584"/>
                  <a:pt x="517651" y="105910"/>
                  <a:pt x="523588" y="112665"/>
                </a:cubicBezTo>
                <a:cubicBezTo>
                  <a:pt x="529525" y="119419"/>
                  <a:pt x="525141" y="124391"/>
                  <a:pt x="510435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9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8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79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9" y="92603"/>
                  <a:pt x="3446709" y="93291"/>
                  <a:pt x="3450372" y="94746"/>
                </a:cubicBezTo>
                <a:cubicBezTo>
                  <a:pt x="3457700" y="97657"/>
                  <a:pt x="3464061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8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8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2" y="126291"/>
                </a:cubicBezTo>
                <a:cubicBezTo>
                  <a:pt x="3951588" y="128550"/>
                  <a:pt x="3943364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8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2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8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0" y="126435"/>
                  <a:pt x="4890150" y="128632"/>
                  <a:pt x="4894524" y="134928"/>
                </a:cubicBezTo>
                <a:cubicBezTo>
                  <a:pt x="4898898" y="141223"/>
                  <a:pt x="4896517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5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5" y="197856"/>
                </a:cubicBezTo>
                <a:cubicBezTo>
                  <a:pt x="4914163" y="197404"/>
                  <a:pt x="4900382" y="197612"/>
                  <a:pt x="4890803" y="198480"/>
                </a:cubicBezTo>
                <a:cubicBezTo>
                  <a:pt x="4881224" y="199348"/>
                  <a:pt x="4870203" y="200563"/>
                  <a:pt x="4857741" y="202126"/>
                </a:cubicBezTo>
                <a:cubicBezTo>
                  <a:pt x="4856895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4" y="311979"/>
                  <a:pt x="4830724" y="295631"/>
                </a:cubicBezTo>
                <a:lnTo>
                  <a:pt x="4830724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7" y="216972"/>
                  <a:pt x="4760587" y="214100"/>
                  <a:pt x="4751394" y="207460"/>
                </a:cubicBezTo>
                <a:cubicBezTo>
                  <a:pt x="4742202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4" y="186940"/>
                </a:cubicBezTo>
                <a:lnTo>
                  <a:pt x="4830724" y="160740"/>
                </a:lnTo>
                <a:cubicBezTo>
                  <a:pt x="4822895" y="162533"/>
                  <a:pt x="4815283" y="163189"/>
                  <a:pt x="4807891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19" y="144822"/>
                  <a:pt x="4811279" y="142456"/>
                  <a:pt x="4830724" y="138412"/>
                </a:cubicBezTo>
                <a:cubicBezTo>
                  <a:pt x="4830724" y="125406"/>
                  <a:pt x="4829699" y="117547"/>
                  <a:pt x="4827648" y="114837"/>
                </a:cubicBezTo>
                <a:cubicBezTo>
                  <a:pt x="4820507" y="115697"/>
                  <a:pt x="4813950" y="116587"/>
                  <a:pt x="4807977" y="117504"/>
                </a:cubicBezTo>
                <a:cubicBezTo>
                  <a:pt x="4802005" y="118422"/>
                  <a:pt x="4795304" y="116199"/>
                  <a:pt x="4787876" y="110836"/>
                </a:cubicBezTo>
                <a:cubicBezTo>
                  <a:pt x="4780448" y="105473"/>
                  <a:pt x="4782875" y="101640"/>
                  <a:pt x="4795157" y="99339"/>
                </a:cubicBezTo>
                <a:cubicBezTo>
                  <a:pt x="4807440" y="97037"/>
                  <a:pt x="4821812" y="93886"/>
                  <a:pt x="4838274" y="89885"/>
                </a:cubicBezTo>
                <a:cubicBezTo>
                  <a:pt x="4854737" y="85884"/>
                  <a:pt x="4867593" y="82267"/>
                  <a:pt x="4876842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1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5" y="311979"/>
                  <a:pt x="3040025" y="295631"/>
                </a:cubicBezTo>
                <a:lnTo>
                  <a:pt x="3040025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2" y="192819"/>
                  <a:pt x="3040025" y="186940"/>
                </a:cubicBezTo>
                <a:lnTo>
                  <a:pt x="3040025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20" y="144822"/>
                  <a:pt x="3020579" y="142456"/>
                  <a:pt x="3040025" y="138412"/>
                </a:cubicBezTo>
                <a:cubicBezTo>
                  <a:pt x="3040025" y="125406"/>
                  <a:pt x="3038999" y="117547"/>
                  <a:pt x="3036949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5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1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8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6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4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3" y="51342"/>
                  <a:pt x="1014084" y="57670"/>
                  <a:pt x="1010550" y="61642"/>
                </a:cubicBezTo>
                <a:cubicBezTo>
                  <a:pt x="1007015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1" y="107093"/>
                  <a:pt x="876831" y="132260"/>
                </a:cubicBezTo>
                <a:cubicBezTo>
                  <a:pt x="897022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5" y="162120"/>
                  <a:pt x="885650" y="152932"/>
                  <a:pt x="876831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4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5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6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9" y="40426"/>
                  <a:pt x="4051252" y="46187"/>
                  <a:pt x="4054680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5" y="43111"/>
                </a:cubicBezTo>
                <a:cubicBezTo>
                  <a:pt x="4008567" y="36373"/>
                  <a:pt x="4010874" y="33375"/>
                  <a:pt x="4018376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5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1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1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8" y="289533"/>
                </a:cubicBezTo>
                <a:cubicBezTo>
                  <a:pt x="4150580" y="287217"/>
                  <a:pt x="4138606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3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8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2" y="33564"/>
                  <a:pt x="4799291" y="35328"/>
                  <a:pt x="4805815" y="38174"/>
                </a:cubicBezTo>
                <a:cubicBezTo>
                  <a:pt x="4817546" y="42089"/>
                  <a:pt x="4824885" y="47614"/>
                  <a:pt x="4827831" y="54748"/>
                </a:cubicBezTo>
                <a:cubicBezTo>
                  <a:pt x="4830778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0" y="59046"/>
                  <a:pt x="4790576" y="50844"/>
                </a:cubicBezTo>
                <a:cubicBezTo>
                  <a:pt x="4785850" y="42641"/>
                  <a:pt x="4783947" y="37056"/>
                  <a:pt x="4784864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3" y="33564"/>
                  <a:pt x="3008591" y="35328"/>
                  <a:pt x="3015116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9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1" y="59046"/>
                  <a:pt x="2999876" y="50844"/>
                </a:cubicBezTo>
                <a:cubicBezTo>
                  <a:pt x="2995151" y="42641"/>
                  <a:pt x="2993247" y="37056"/>
                  <a:pt x="2994165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80" y="59097"/>
                  <a:pt x="1269885" y="63621"/>
                  <a:pt x="1227983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6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60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9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1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7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3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8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1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8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8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90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8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5" y="180078"/>
                  <a:pt x="3725217" y="181770"/>
                  <a:pt x="3714089" y="183347"/>
                </a:cubicBezTo>
                <a:cubicBezTo>
                  <a:pt x="3707421" y="193472"/>
                  <a:pt x="3701266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50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7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0" y="21611"/>
                </a:cubicBezTo>
                <a:cubicBezTo>
                  <a:pt x="5094376" y="22630"/>
                  <a:pt x="5103195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0" y="43925"/>
                  <a:pt x="5060411" y="33356"/>
                </a:cubicBezTo>
                <a:cubicBezTo>
                  <a:pt x="5053625" y="25429"/>
                  <a:pt x="5056038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1" y="20927"/>
                  <a:pt x="81706" y="21611"/>
                </a:cubicBezTo>
                <a:cubicBezTo>
                  <a:pt x="93751" y="22630"/>
                  <a:pt x="102571" y="25709"/>
                  <a:pt x="108164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7" y="52274"/>
                  <a:pt x="68835" y="43925"/>
                  <a:pt x="59787" y="33356"/>
                </a:cubicBezTo>
                <a:cubicBezTo>
                  <a:pt x="53000" y="25429"/>
                  <a:pt x="55414" y="21246"/>
                  <a:pt x="67026" y="20805"/>
                </a:cubicBezTo>
                <a:close/>
                <a:moveTo>
                  <a:pt x="3645840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60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2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40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6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3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1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5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7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6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8" y="36618"/>
                  <a:pt x="5471039" y="40476"/>
                </a:cubicBezTo>
                <a:cubicBezTo>
                  <a:pt x="5473965" y="40476"/>
                  <a:pt x="5480974" y="38447"/>
                  <a:pt x="5492065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2" y="52457"/>
                </a:cubicBezTo>
                <a:cubicBezTo>
                  <a:pt x="5503251" y="55311"/>
                  <a:pt x="5494166" y="57197"/>
                  <a:pt x="5484709" y="58114"/>
                </a:cubicBezTo>
                <a:cubicBezTo>
                  <a:pt x="5475252" y="59032"/>
                  <a:pt x="5468099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8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4" y="44595"/>
                </a:cubicBezTo>
                <a:cubicBezTo>
                  <a:pt x="3391262" y="35511"/>
                  <a:pt x="3393213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2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7" y="112629"/>
                  <a:pt x="4734788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8" y="152577"/>
                </a:cubicBezTo>
                <a:cubicBezTo>
                  <a:pt x="4770126" y="156140"/>
                  <a:pt x="4773902" y="162665"/>
                  <a:pt x="4773313" y="172151"/>
                </a:cubicBezTo>
                <a:cubicBezTo>
                  <a:pt x="4772726" y="181637"/>
                  <a:pt x="4766885" y="183778"/>
                  <a:pt x="4755793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1" y="211515"/>
                  <a:pt x="4734369" y="229648"/>
                </a:cubicBezTo>
                <a:cubicBezTo>
                  <a:pt x="4734806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8" y="263319"/>
                  <a:pt x="4705890" y="254450"/>
                </a:cubicBezTo>
                <a:cubicBezTo>
                  <a:pt x="4709052" y="245580"/>
                  <a:pt x="4710851" y="233355"/>
                  <a:pt x="4711289" y="217775"/>
                </a:cubicBezTo>
                <a:cubicBezTo>
                  <a:pt x="4711726" y="202194"/>
                  <a:pt x="4711944" y="182279"/>
                  <a:pt x="4711944" y="158030"/>
                </a:cubicBezTo>
                <a:cubicBezTo>
                  <a:pt x="4704316" y="178565"/>
                  <a:pt x="4695708" y="194540"/>
                  <a:pt x="4686122" y="205955"/>
                </a:cubicBezTo>
                <a:cubicBezTo>
                  <a:pt x="4676535" y="217370"/>
                  <a:pt x="4664271" y="227307"/>
                  <a:pt x="4649328" y="235768"/>
                </a:cubicBezTo>
                <a:cubicBezTo>
                  <a:pt x="4634386" y="244229"/>
                  <a:pt x="4632614" y="241719"/>
                  <a:pt x="4644015" y="228239"/>
                </a:cubicBezTo>
                <a:cubicBezTo>
                  <a:pt x="4655415" y="214760"/>
                  <a:pt x="4667357" y="196877"/>
                  <a:pt x="4679841" y="174593"/>
                </a:cubicBezTo>
                <a:cubicBezTo>
                  <a:pt x="4692323" y="152308"/>
                  <a:pt x="4701225" y="135989"/>
                  <a:pt x="4706545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3" y="123635"/>
                </a:cubicBezTo>
                <a:cubicBezTo>
                  <a:pt x="4657631" y="120494"/>
                  <a:pt x="4659932" y="117365"/>
                  <a:pt x="4671978" y="114246"/>
                </a:cubicBezTo>
                <a:cubicBezTo>
                  <a:pt x="4684024" y="111127"/>
                  <a:pt x="4697346" y="106319"/>
                  <a:pt x="4711944" y="99823"/>
                </a:cubicBezTo>
                <a:cubicBezTo>
                  <a:pt x="4711944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3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9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2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2" y="211515"/>
                  <a:pt x="2943669" y="229648"/>
                </a:cubicBezTo>
                <a:cubicBezTo>
                  <a:pt x="2944107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70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5" y="182279"/>
                  <a:pt x="2921245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5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4" y="128346"/>
                  <a:pt x="2881816" y="126775"/>
                  <a:pt x="2874374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5" y="99823"/>
                </a:cubicBezTo>
                <a:cubicBezTo>
                  <a:pt x="2921245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4" y="8629"/>
                  <a:pt x="5186442" y="8917"/>
                  <a:pt x="5188989" y="9630"/>
                </a:cubicBezTo>
                <a:cubicBezTo>
                  <a:pt x="5199178" y="12484"/>
                  <a:pt x="5208427" y="16460"/>
                  <a:pt x="5216737" y="21558"/>
                </a:cubicBezTo>
                <a:cubicBezTo>
                  <a:pt x="5225048" y="26656"/>
                  <a:pt x="5226722" y="33320"/>
                  <a:pt x="5221760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0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4" y="301841"/>
                  <a:pt x="5208786" y="318622"/>
                  <a:pt x="5200691" y="319174"/>
                </a:cubicBezTo>
                <a:cubicBezTo>
                  <a:pt x="5192596" y="319726"/>
                  <a:pt x="5188548" y="303332"/>
                  <a:pt x="5188548" y="269991"/>
                </a:cubicBezTo>
                <a:lnTo>
                  <a:pt x="5188548" y="144543"/>
                </a:lnTo>
                <a:cubicBezTo>
                  <a:pt x="5168831" y="148917"/>
                  <a:pt x="5153877" y="152258"/>
                  <a:pt x="5143688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3" y="130970"/>
                </a:cubicBezTo>
                <a:cubicBezTo>
                  <a:pt x="5154448" y="130081"/>
                  <a:pt x="5169046" y="128009"/>
                  <a:pt x="5188548" y="124753"/>
                </a:cubicBezTo>
                <a:cubicBezTo>
                  <a:pt x="5188548" y="93018"/>
                  <a:pt x="5188333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4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6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4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2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6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59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7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7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1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2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50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1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4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6" y="86745"/>
                  <a:pt x="1519695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7" y="25462"/>
                  <a:pt x="5594810" y="22278"/>
                </a:cubicBezTo>
                <a:cubicBezTo>
                  <a:pt x="5607802" y="19095"/>
                  <a:pt x="5617191" y="21163"/>
                  <a:pt x="5622978" y="28484"/>
                </a:cubicBezTo>
                <a:cubicBezTo>
                  <a:pt x="5628764" y="35805"/>
                  <a:pt x="5622414" y="41003"/>
                  <a:pt x="5603930" y="44079"/>
                </a:cubicBezTo>
                <a:cubicBezTo>
                  <a:pt x="5585446" y="47155"/>
                  <a:pt x="5571019" y="47797"/>
                  <a:pt x="5560651" y="46004"/>
                </a:cubicBezTo>
                <a:cubicBezTo>
                  <a:pt x="5553209" y="57835"/>
                  <a:pt x="5543135" y="67765"/>
                  <a:pt x="5530429" y="75796"/>
                </a:cubicBezTo>
                <a:lnTo>
                  <a:pt x="5525027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5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39" y="186517"/>
                </a:cubicBezTo>
                <a:lnTo>
                  <a:pt x="5553595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1" y="199638"/>
                  <a:pt x="5560114" y="202406"/>
                </a:cubicBezTo>
                <a:cubicBezTo>
                  <a:pt x="5587919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9" y="205733"/>
                  <a:pt x="5665819" y="210934"/>
                  <a:pt x="5663976" y="215688"/>
                </a:cubicBezTo>
                <a:cubicBezTo>
                  <a:pt x="5662133" y="220442"/>
                  <a:pt x="5655146" y="222593"/>
                  <a:pt x="5643014" y="222141"/>
                </a:cubicBezTo>
                <a:cubicBezTo>
                  <a:pt x="5630882" y="221690"/>
                  <a:pt x="5620321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4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89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1" y="247559"/>
                  <a:pt x="5372163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2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6" y="173076"/>
                </a:cubicBezTo>
                <a:cubicBezTo>
                  <a:pt x="5449963" y="164279"/>
                  <a:pt x="5448167" y="151717"/>
                  <a:pt x="5445958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8" y="92707"/>
                  <a:pt x="5434457" y="89068"/>
                  <a:pt x="5442603" y="89068"/>
                </a:cubicBezTo>
                <a:cubicBezTo>
                  <a:pt x="5448238" y="89068"/>
                  <a:pt x="5453250" y="89286"/>
                  <a:pt x="5457638" y="89724"/>
                </a:cubicBezTo>
                <a:cubicBezTo>
                  <a:pt x="5459832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1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69" y="74871"/>
                  <a:pt x="5488237" y="84378"/>
                </a:cubicBezTo>
                <a:lnTo>
                  <a:pt x="5486987" y="86573"/>
                </a:lnTo>
                <a:lnTo>
                  <a:pt x="5497088" y="85121"/>
                </a:lnTo>
                <a:lnTo>
                  <a:pt x="5518857" y="80111"/>
                </a:lnTo>
                <a:lnTo>
                  <a:pt x="5518690" y="76586"/>
                </a:lnTo>
                <a:cubicBezTo>
                  <a:pt x="5519258" y="74754"/>
                  <a:pt x="5520450" y="72283"/>
                  <a:pt x="5522266" y="69171"/>
                </a:cubicBezTo>
                <a:cubicBezTo>
                  <a:pt x="5529529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0" y="13032"/>
                  <a:pt x="5538689" y="9135"/>
                  <a:pt x="5539335" y="4919"/>
                </a:cubicBezTo>
                <a:cubicBezTo>
                  <a:pt x="5539657" y="2811"/>
                  <a:pt x="5541512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7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5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1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4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2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7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4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8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0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0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6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4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6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5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3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7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1" y="8598"/>
                </a:cubicBezTo>
                <a:cubicBezTo>
                  <a:pt x="4391510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7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7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1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6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5200505" y="2831803"/>
            <a:ext cx="2864444" cy="5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4.02+0.98-3.5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1390378" y="4730435"/>
            <a:ext cx="3110317" cy="783193"/>
          </a:xfrm>
          <a:prstGeom prst="wedgeRoundRectCallout">
            <a:avLst>
              <a:gd name="adj1" fmla="val -18000"/>
              <a:gd name="adj2" fmla="val -495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连续减去两个数就是减这个两个数的和。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5194847" y="4729320"/>
            <a:ext cx="4118137" cy="783193"/>
          </a:xfrm>
          <a:prstGeom prst="wedgeRoundRectCallout">
            <a:avLst>
              <a:gd name="adj1" fmla="val -18000"/>
              <a:gd name="adj2" fmla="val -495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运用加法交换律移动时，要带着数前面的符号一起移动。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6456" y="2030366"/>
            <a:ext cx="5867400" cy="3324225"/>
          </a:xfrm>
          <a:prstGeom prst="rect">
            <a:avLst/>
          </a:prstGeom>
        </p:spPr>
      </p:pic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51501" y="1548666"/>
            <a:ext cx="2625395" cy="309583"/>
          </a:xfrm>
          <a:custGeom>
            <a:avLst/>
            <a:gdLst/>
            <a:ahLst/>
            <a:cxnLst/>
            <a:rect l="l" t="t" r="r" b="b"/>
            <a:pathLst>
              <a:path w="2625395" h="309583">
                <a:moveTo>
                  <a:pt x="2579779" y="221271"/>
                </a:moveTo>
                <a:cubicBezTo>
                  <a:pt x="2576407" y="221461"/>
                  <a:pt x="2573128" y="222740"/>
                  <a:pt x="2569941" y="225110"/>
                </a:cubicBezTo>
                <a:cubicBezTo>
                  <a:pt x="2563566" y="229850"/>
                  <a:pt x="2560379" y="236166"/>
                  <a:pt x="2560379" y="244061"/>
                </a:cubicBezTo>
                <a:cubicBezTo>
                  <a:pt x="2560379" y="251955"/>
                  <a:pt x="2563928" y="257881"/>
                  <a:pt x="2571027" y="261839"/>
                </a:cubicBezTo>
                <a:cubicBezTo>
                  <a:pt x="2578125" y="265797"/>
                  <a:pt x="2585073" y="265596"/>
                  <a:pt x="2591870" y="261237"/>
                </a:cubicBezTo>
                <a:cubicBezTo>
                  <a:pt x="2598668" y="256863"/>
                  <a:pt x="2601862" y="250553"/>
                  <a:pt x="2601453" y="242308"/>
                </a:cubicBezTo>
                <a:cubicBezTo>
                  <a:pt x="2601045" y="234062"/>
                  <a:pt x="2597284" y="227950"/>
                  <a:pt x="2590171" y="223970"/>
                </a:cubicBezTo>
                <a:cubicBezTo>
                  <a:pt x="2586615" y="221980"/>
                  <a:pt x="2583151" y="221081"/>
                  <a:pt x="2579779" y="221271"/>
                </a:cubicBezTo>
                <a:close/>
                <a:moveTo>
                  <a:pt x="939880" y="216646"/>
                </a:moveTo>
                <a:cubicBezTo>
                  <a:pt x="934681" y="217549"/>
                  <a:pt x="916638" y="220088"/>
                  <a:pt x="885749" y="224261"/>
                </a:cubicBezTo>
                <a:cubicBezTo>
                  <a:pt x="886581" y="238515"/>
                  <a:pt x="887792" y="250768"/>
                  <a:pt x="889384" y="261022"/>
                </a:cubicBezTo>
                <a:cubicBezTo>
                  <a:pt x="905961" y="260219"/>
                  <a:pt x="923693" y="258584"/>
                  <a:pt x="942579" y="256117"/>
                </a:cubicBezTo>
                <a:cubicBezTo>
                  <a:pt x="944200" y="245577"/>
                  <a:pt x="945454" y="236138"/>
                  <a:pt x="946344" y="227799"/>
                </a:cubicBezTo>
                <a:cubicBezTo>
                  <a:pt x="947233" y="219460"/>
                  <a:pt x="945078" y="215742"/>
                  <a:pt x="939880" y="216646"/>
                </a:cubicBezTo>
                <a:close/>
                <a:moveTo>
                  <a:pt x="2582260" y="198351"/>
                </a:moveTo>
                <a:cubicBezTo>
                  <a:pt x="2587782" y="198473"/>
                  <a:pt x="2593426" y="199746"/>
                  <a:pt x="2599195" y="202169"/>
                </a:cubicBezTo>
                <a:cubicBezTo>
                  <a:pt x="2610731" y="207016"/>
                  <a:pt x="2618393" y="214696"/>
                  <a:pt x="2622178" y="225207"/>
                </a:cubicBezTo>
                <a:cubicBezTo>
                  <a:pt x="2625964" y="235718"/>
                  <a:pt x="2626409" y="246115"/>
                  <a:pt x="2623512" y="256397"/>
                </a:cubicBezTo>
                <a:cubicBezTo>
                  <a:pt x="2620615" y="266679"/>
                  <a:pt x="2615195" y="274548"/>
                  <a:pt x="2607250" y="280004"/>
                </a:cubicBezTo>
                <a:cubicBezTo>
                  <a:pt x="2599306" y="285461"/>
                  <a:pt x="2589866" y="288189"/>
                  <a:pt x="2578932" y="288189"/>
                </a:cubicBezTo>
                <a:cubicBezTo>
                  <a:pt x="2567997" y="288189"/>
                  <a:pt x="2558096" y="283751"/>
                  <a:pt x="2549226" y="274874"/>
                </a:cubicBezTo>
                <a:cubicBezTo>
                  <a:pt x="2540357" y="265998"/>
                  <a:pt x="2535922" y="256454"/>
                  <a:pt x="2535922" y="246244"/>
                </a:cubicBezTo>
                <a:cubicBezTo>
                  <a:pt x="2535922" y="236034"/>
                  <a:pt x="2538310" y="227103"/>
                  <a:pt x="2543085" y="219453"/>
                </a:cubicBezTo>
                <a:cubicBezTo>
                  <a:pt x="2547860" y="211802"/>
                  <a:pt x="2555521" y="205797"/>
                  <a:pt x="2566069" y="201438"/>
                </a:cubicBezTo>
                <a:cubicBezTo>
                  <a:pt x="2571342" y="199258"/>
                  <a:pt x="2576740" y="198229"/>
                  <a:pt x="2582260" y="198351"/>
                </a:cubicBezTo>
                <a:close/>
                <a:moveTo>
                  <a:pt x="2000392" y="142667"/>
                </a:moveTo>
                <a:cubicBezTo>
                  <a:pt x="2005811" y="143351"/>
                  <a:pt x="2010709" y="145526"/>
                  <a:pt x="2015086" y="149190"/>
                </a:cubicBezTo>
                <a:cubicBezTo>
                  <a:pt x="2023841" y="156517"/>
                  <a:pt x="2023873" y="161934"/>
                  <a:pt x="2015183" y="165441"/>
                </a:cubicBezTo>
                <a:cubicBezTo>
                  <a:pt x="2006493" y="168947"/>
                  <a:pt x="1988790" y="172457"/>
                  <a:pt x="1962074" y="175970"/>
                </a:cubicBezTo>
                <a:cubicBezTo>
                  <a:pt x="1971080" y="179239"/>
                  <a:pt x="1974658" y="182982"/>
                  <a:pt x="1972808" y="187198"/>
                </a:cubicBezTo>
                <a:cubicBezTo>
                  <a:pt x="1970958" y="191414"/>
                  <a:pt x="1969158" y="199420"/>
                  <a:pt x="1967409" y="211214"/>
                </a:cubicBezTo>
                <a:cubicBezTo>
                  <a:pt x="1965659" y="223009"/>
                  <a:pt x="1965430" y="233858"/>
                  <a:pt x="1966720" y="243760"/>
                </a:cubicBezTo>
                <a:cubicBezTo>
                  <a:pt x="1968011" y="253662"/>
                  <a:pt x="1972969" y="261265"/>
                  <a:pt x="1981595" y="266571"/>
                </a:cubicBezTo>
                <a:cubicBezTo>
                  <a:pt x="1990220" y="271877"/>
                  <a:pt x="2002933" y="274329"/>
                  <a:pt x="2019732" y="273928"/>
                </a:cubicBezTo>
                <a:cubicBezTo>
                  <a:pt x="2036532" y="273526"/>
                  <a:pt x="2049115" y="269561"/>
                  <a:pt x="2057483" y="262033"/>
                </a:cubicBezTo>
                <a:cubicBezTo>
                  <a:pt x="2065850" y="254504"/>
                  <a:pt x="2071174" y="245731"/>
                  <a:pt x="2073454" y="235715"/>
                </a:cubicBezTo>
                <a:cubicBezTo>
                  <a:pt x="2075734" y="225698"/>
                  <a:pt x="2078244" y="217965"/>
                  <a:pt x="2080983" y="212516"/>
                </a:cubicBezTo>
                <a:cubicBezTo>
                  <a:pt x="2083722" y="207067"/>
                  <a:pt x="2086171" y="212810"/>
                  <a:pt x="2088329" y="229746"/>
                </a:cubicBezTo>
                <a:cubicBezTo>
                  <a:pt x="2090487" y="246681"/>
                  <a:pt x="2093380" y="257827"/>
                  <a:pt x="2097008" y="263183"/>
                </a:cubicBezTo>
                <a:cubicBezTo>
                  <a:pt x="2100636" y="268539"/>
                  <a:pt x="2100113" y="273971"/>
                  <a:pt x="2095438" y="279477"/>
                </a:cubicBezTo>
                <a:cubicBezTo>
                  <a:pt x="2090763" y="284984"/>
                  <a:pt x="2082775" y="289383"/>
                  <a:pt x="2071475" y="292674"/>
                </a:cubicBezTo>
                <a:cubicBezTo>
                  <a:pt x="2060175" y="295965"/>
                  <a:pt x="2047581" y="298066"/>
                  <a:pt x="2033693" y="298977"/>
                </a:cubicBezTo>
                <a:cubicBezTo>
                  <a:pt x="2019804" y="299887"/>
                  <a:pt x="2006116" y="299188"/>
                  <a:pt x="1992629" y="296879"/>
                </a:cubicBezTo>
                <a:cubicBezTo>
                  <a:pt x="1979142" y="294571"/>
                  <a:pt x="1967728" y="289727"/>
                  <a:pt x="1958385" y="282349"/>
                </a:cubicBezTo>
                <a:cubicBezTo>
                  <a:pt x="1949042" y="274971"/>
                  <a:pt x="1944371" y="262491"/>
                  <a:pt x="1944371" y="244910"/>
                </a:cubicBezTo>
                <a:lnTo>
                  <a:pt x="1944371" y="205762"/>
                </a:lnTo>
                <a:cubicBezTo>
                  <a:pt x="1944371" y="195236"/>
                  <a:pt x="1943697" y="186266"/>
                  <a:pt x="1942349" y="178852"/>
                </a:cubicBezTo>
                <a:cubicBezTo>
                  <a:pt x="1940628" y="178852"/>
                  <a:pt x="1935509" y="179512"/>
                  <a:pt x="1926991" y="180831"/>
                </a:cubicBezTo>
                <a:cubicBezTo>
                  <a:pt x="1936885" y="185793"/>
                  <a:pt x="1940112" y="190561"/>
                  <a:pt x="1936670" y="195136"/>
                </a:cubicBezTo>
                <a:lnTo>
                  <a:pt x="1926754" y="207870"/>
                </a:lnTo>
                <a:cubicBezTo>
                  <a:pt x="1922667" y="212774"/>
                  <a:pt x="1915866" y="220891"/>
                  <a:pt x="1906352" y="232219"/>
                </a:cubicBezTo>
                <a:cubicBezTo>
                  <a:pt x="1896837" y="243548"/>
                  <a:pt x="1885544" y="253647"/>
                  <a:pt x="1872473" y="262517"/>
                </a:cubicBezTo>
                <a:cubicBezTo>
                  <a:pt x="1859402" y="271386"/>
                  <a:pt x="1845395" y="277208"/>
                  <a:pt x="1830452" y="279983"/>
                </a:cubicBezTo>
                <a:cubicBezTo>
                  <a:pt x="1815510" y="282758"/>
                  <a:pt x="1813000" y="280643"/>
                  <a:pt x="1822924" y="273637"/>
                </a:cubicBezTo>
                <a:cubicBezTo>
                  <a:pt x="1832847" y="266632"/>
                  <a:pt x="1843301" y="258957"/>
                  <a:pt x="1854286" y="250611"/>
                </a:cubicBezTo>
                <a:cubicBezTo>
                  <a:pt x="1865270" y="242265"/>
                  <a:pt x="1876513" y="230792"/>
                  <a:pt x="1888014" y="216194"/>
                </a:cubicBezTo>
                <a:cubicBezTo>
                  <a:pt x="1899515" y="201596"/>
                  <a:pt x="1905703" y="191400"/>
                  <a:pt x="1906577" y="185606"/>
                </a:cubicBezTo>
                <a:cubicBezTo>
                  <a:pt x="1896568" y="188216"/>
                  <a:pt x="1889878" y="189995"/>
                  <a:pt x="1886508" y="190941"/>
                </a:cubicBezTo>
                <a:cubicBezTo>
                  <a:pt x="1883138" y="191887"/>
                  <a:pt x="1878359" y="192113"/>
                  <a:pt x="1872172" y="191619"/>
                </a:cubicBezTo>
                <a:cubicBezTo>
                  <a:pt x="1865984" y="191124"/>
                  <a:pt x="1860273" y="187575"/>
                  <a:pt x="1855039" y="180971"/>
                </a:cubicBezTo>
                <a:cubicBezTo>
                  <a:pt x="1849805" y="174367"/>
                  <a:pt x="1852034" y="170779"/>
                  <a:pt x="1861728" y="170205"/>
                </a:cubicBezTo>
                <a:cubicBezTo>
                  <a:pt x="1871422" y="169631"/>
                  <a:pt x="1890757" y="166448"/>
                  <a:pt x="1919731" y="160655"/>
                </a:cubicBezTo>
                <a:cubicBezTo>
                  <a:pt x="1948705" y="154861"/>
                  <a:pt x="1969653" y="149670"/>
                  <a:pt x="1982573" y="145081"/>
                </a:cubicBezTo>
                <a:cubicBezTo>
                  <a:pt x="1989034" y="142787"/>
                  <a:pt x="1994973" y="141982"/>
                  <a:pt x="2000392" y="142667"/>
                </a:cubicBezTo>
                <a:close/>
                <a:moveTo>
                  <a:pt x="189271" y="101910"/>
                </a:moveTo>
                <a:cubicBezTo>
                  <a:pt x="184409" y="103616"/>
                  <a:pt x="177913" y="105208"/>
                  <a:pt x="169782" y="106685"/>
                </a:cubicBezTo>
                <a:lnTo>
                  <a:pt x="168685" y="125399"/>
                </a:lnTo>
                <a:lnTo>
                  <a:pt x="168685" y="151706"/>
                </a:lnTo>
                <a:cubicBezTo>
                  <a:pt x="171740" y="151047"/>
                  <a:pt x="178881" y="149512"/>
                  <a:pt x="190109" y="147103"/>
                </a:cubicBezTo>
                <a:lnTo>
                  <a:pt x="190109" y="120731"/>
                </a:lnTo>
                <a:cubicBezTo>
                  <a:pt x="190109" y="113834"/>
                  <a:pt x="189830" y="107560"/>
                  <a:pt x="189271" y="101910"/>
                </a:cubicBezTo>
                <a:close/>
                <a:moveTo>
                  <a:pt x="1968651" y="98949"/>
                </a:moveTo>
                <a:cubicBezTo>
                  <a:pt x="1973279" y="99514"/>
                  <a:pt x="1977690" y="101394"/>
                  <a:pt x="1981885" y="104588"/>
                </a:cubicBezTo>
                <a:cubicBezTo>
                  <a:pt x="1990274" y="110976"/>
                  <a:pt x="1988119" y="116601"/>
                  <a:pt x="1975421" y="121463"/>
                </a:cubicBezTo>
                <a:cubicBezTo>
                  <a:pt x="1962723" y="126324"/>
                  <a:pt x="1947748" y="130357"/>
                  <a:pt x="1930497" y="133562"/>
                </a:cubicBezTo>
                <a:cubicBezTo>
                  <a:pt x="1913246" y="136767"/>
                  <a:pt x="1900447" y="135792"/>
                  <a:pt x="1892101" y="130637"/>
                </a:cubicBezTo>
                <a:cubicBezTo>
                  <a:pt x="1883755" y="125482"/>
                  <a:pt x="1881991" y="122130"/>
                  <a:pt x="1886809" y="120581"/>
                </a:cubicBezTo>
                <a:cubicBezTo>
                  <a:pt x="1891628" y="119032"/>
                  <a:pt x="1901508" y="116393"/>
                  <a:pt x="1916451" y="112665"/>
                </a:cubicBezTo>
                <a:cubicBezTo>
                  <a:pt x="1931436" y="109152"/>
                  <a:pt x="1943991" y="105330"/>
                  <a:pt x="1954115" y="101200"/>
                </a:cubicBezTo>
                <a:cubicBezTo>
                  <a:pt x="1959177" y="99135"/>
                  <a:pt x="1964022" y="98385"/>
                  <a:pt x="1968651" y="98949"/>
                </a:cubicBezTo>
                <a:close/>
                <a:moveTo>
                  <a:pt x="2241450" y="95177"/>
                </a:moveTo>
                <a:lnTo>
                  <a:pt x="2214627" y="99952"/>
                </a:lnTo>
                <a:cubicBezTo>
                  <a:pt x="2215530" y="104355"/>
                  <a:pt x="2216663" y="109904"/>
                  <a:pt x="2218025" y="116601"/>
                </a:cubicBezTo>
                <a:cubicBezTo>
                  <a:pt x="2221811" y="116616"/>
                  <a:pt x="2229619" y="115512"/>
                  <a:pt x="2241450" y="113289"/>
                </a:cubicBezTo>
                <a:close/>
                <a:moveTo>
                  <a:pt x="1188379" y="90117"/>
                </a:moveTo>
                <a:cubicBezTo>
                  <a:pt x="1191412" y="89213"/>
                  <a:pt x="1194490" y="89376"/>
                  <a:pt x="1197612" y="90606"/>
                </a:cubicBezTo>
                <a:cubicBezTo>
                  <a:pt x="1203857" y="93065"/>
                  <a:pt x="1209493" y="96579"/>
                  <a:pt x="1214519" y="101146"/>
                </a:cubicBezTo>
                <a:cubicBezTo>
                  <a:pt x="1219546" y="105714"/>
                  <a:pt x="1218707" y="110629"/>
                  <a:pt x="1212003" y="115892"/>
                </a:cubicBezTo>
                <a:cubicBezTo>
                  <a:pt x="1205299" y="121154"/>
                  <a:pt x="1195156" y="134075"/>
                  <a:pt x="1181576" y="154653"/>
                </a:cubicBezTo>
                <a:cubicBezTo>
                  <a:pt x="1186065" y="159557"/>
                  <a:pt x="1188309" y="163100"/>
                  <a:pt x="1188309" y="165279"/>
                </a:cubicBezTo>
                <a:cubicBezTo>
                  <a:pt x="1188309" y="167287"/>
                  <a:pt x="1187864" y="170169"/>
                  <a:pt x="1186975" y="173926"/>
                </a:cubicBezTo>
                <a:lnTo>
                  <a:pt x="1189535" y="173303"/>
                </a:lnTo>
                <a:cubicBezTo>
                  <a:pt x="1197609" y="157844"/>
                  <a:pt x="1201423" y="146780"/>
                  <a:pt x="1200979" y="140112"/>
                </a:cubicBezTo>
                <a:cubicBezTo>
                  <a:pt x="1200534" y="133444"/>
                  <a:pt x="1204191" y="131831"/>
                  <a:pt x="1211949" y="135272"/>
                </a:cubicBezTo>
                <a:cubicBezTo>
                  <a:pt x="1219707" y="138714"/>
                  <a:pt x="1225583" y="142876"/>
                  <a:pt x="1229577" y="147759"/>
                </a:cubicBezTo>
                <a:cubicBezTo>
                  <a:pt x="1233570" y="152642"/>
                  <a:pt x="1232810" y="156245"/>
                  <a:pt x="1227296" y="158568"/>
                </a:cubicBezTo>
                <a:cubicBezTo>
                  <a:pt x="1221783" y="160891"/>
                  <a:pt x="1213741" y="167638"/>
                  <a:pt x="1203173" y="178809"/>
                </a:cubicBezTo>
                <a:cubicBezTo>
                  <a:pt x="1212465" y="180759"/>
                  <a:pt x="1220861" y="183993"/>
                  <a:pt x="1228361" y="188510"/>
                </a:cubicBezTo>
                <a:cubicBezTo>
                  <a:pt x="1235861" y="193028"/>
                  <a:pt x="1239016" y="200646"/>
                  <a:pt x="1237826" y="211365"/>
                </a:cubicBezTo>
                <a:cubicBezTo>
                  <a:pt x="1236636" y="222084"/>
                  <a:pt x="1229261" y="222167"/>
                  <a:pt x="1215702" y="211612"/>
                </a:cubicBezTo>
                <a:cubicBezTo>
                  <a:pt x="1202144" y="201058"/>
                  <a:pt x="1192511" y="193286"/>
                  <a:pt x="1186803" y="188295"/>
                </a:cubicBezTo>
                <a:cubicBezTo>
                  <a:pt x="1185957" y="245484"/>
                  <a:pt x="1183598" y="278678"/>
                  <a:pt x="1179726" y="287877"/>
                </a:cubicBezTo>
                <a:cubicBezTo>
                  <a:pt x="1175855" y="297077"/>
                  <a:pt x="1170893" y="296159"/>
                  <a:pt x="1164841" y="285124"/>
                </a:cubicBezTo>
                <a:cubicBezTo>
                  <a:pt x="1158790" y="274089"/>
                  <a:pt x="1156890" y="262352"/>
                  <a:pt x="1159141" y="249912"/>
                </a:cubicBezTo>
                <a:cubicBezTo>
                  <a:pt x="1161392" y="237471"/>
                  <a:pt x="1162966" y="225153"/>
                  <a:pt x="1163863" y="212957"/>
                </a:cubicBezTo>
                <a:cubicBezTo>
                  <a:pt x="1164759" y="200760"/>
                  <a:pt x="1165207" y="186696"/>
                  <a:pt x="1165207" y="170764"/>
                </a:cubicBezTo>
                <a:cubicBezTo>
                  <a:pt x="1159241" y="187844"/>
                  <a:pt x="1150322" y="202320"/>
                  <a:pt x="1138448" y="214194"/>
                </a:cubicBezTo>
                <a:cubicBezTo>
                  <a:pt x="1126574" y="226067"/>
                  <a:pt x="1113442" y="235518"/>
                  <a:pt x="1099052" y="242544"/>
                </a:cubicBezTo>
                <a:cubicBezTo>
                  <a:pt x="1084662" y="249571"/>
                  <a:pt x="1084963" y="244559"/>
                  <a:pt x="1099955" y="227509"/>
                </a:cubicBezTo>
                <a:cubicBezTo>
                  <a:pt x="1114948" y="210458"/>
                  <a:pt x="1130256" y="189876"/>
                  <a:pt x="1145880" y="165763"/>
                </a:cubicBezTo>
                <a:cubicBezTo>
                  <a:pt x="1161504" y="141650"/>
                  <a:pt x="1169982" y="128131"/>
                  <a:pt x="1171316" y="125205"/>
                </a:cubicBezTo>
                <a:cubicBezTo>
                  <a:pt x="1172650" y="122280"/>
                  <a:pt x="1167523" y="123248"/>
                  <a:pt x="1155936" y="128109"/>
                </a:cubicBezTo>
                <a:cubicBezTo>
                  <a:pt x="1144349" y="132971"/>
                  <a:pt x="1135336" y="137244"/>
                  <a:pt x="1128898" y="140930"/>
                </a:cubicBezTo>
                <a:cubicBezTo>
                  <a:pt x="1122459" y="144615"/>
                  <a:pt x="1114303" y="142554"/>
                  <a:pt x="1104430" y="134745"/>
                </a:cubicBezTo>
                <a:cubicBezTo>
                  <a:pt x="1094556" y="126937"/>
                  <a:pt x="1096639" y="122208"/>
                  <a:pt x="1110678" y="120559"/>
                </a:cubicBezTo>
                <a:cubicBezTo>
                  <a:pt x="1124717" y="118910"/>
                  <a:pt x="1138211" y="115927"/>
                  <a:pt x="1151161" y="111611"/>
                </a:cubicBezTo>
                <a:cubicBezTo>
                  <a:pt x="1164110" y="107295"/>
                  <a:pt x="1173528" y="102100"/>
                  <a:pt x="1179415" y="96027"/>
                </a:cubicBezTo>
                <a:cubicBezTo>
                  <a:pt x="1182358" y="92990"/>
                  <a:pt x="1185346" y="91020"/>
                  <a:pt x="1188379" y="90117"/>
                </a:cubicBezTo>
                <a:close/>
                <a:moveTo>
                  <a:pt x="2278265" y="89100"/>
                </a:moveTo>
                <a:cubicBezTo>
                  <a:pt x="2276709" y="89552"/>
                  <a:pt x="2271693" y="90481"/>
                  <a:pt x="2263218" y="91886"/>
                </a:cubicBezTo>
                <a:lnTo>
                  <a:pt x="2263218" y="109847"/>
                </a:lnTo>
                <a:lnTo>
                  <a:pt x="2278362" y="107739"/>
                </a:lnTo>
                <a:cubicBezTo>
                  <a:pt x="2279853" y="101774"/>
                  <a:pt x="2280599" y="96654"/>
                  <a:pt x="2280599" y="92381"/>
                </a:cubicBezTo>
                <a:cubicBezTo>
                  <a:pt x="2280599" y="89742"/>
                  <a:pt x="2279821" y="88649"/>
                  <a:pt x="2278265" y="89100"/>
                </a:cubicBezTo>
                <a:close/>
                <a:moveTo>
                  <a:pt x="236475" y="88391"/>
                </a:moveTo>
                <a:cubicBezTo>
                  <a:pt x="234087" y="89273"/>
                  <a:pt x="226340" y="91040"/>
                  <a:pt x="213233" y="93693"/>
                </a:cubicBezTo>
                <a:cubicBezTo>
                  <a:pt x="218625" y="98296"/>
                  <a:pt x="219948" y="103046"/>
                  <a:pt x="217202" y="107943"/>
                </a:cubicBezTo>
                <a:cubicBezTo>
                  <a:pt x="214456" y="112841"/>
                  <a:pt x="212229" y="124273"/>
                  <a:pt x="210523" y="142242"/>
                </a:cubicBezTo>
                <a:cubicBezTo>
                  <a:pt x="217750" y="141453"/>
                  <a:pt x="224555" y="139997"/>
                  <a:pt x="230936" y="137875"/>
                </a:cubicBezTo>
                <a:cubicBezTo>
                  <a:pt x="234320" y="122646"/>
                  <a:pt x="236686" y="110371"/>
                  <a:pt x="238034" y="101049"/>
                </a:cubicBezTo>
                <a:cubicBezTo>
                  <a:pt x="239382" y="91728"/>
                  <a:pt x="238863" y="87509"/>
                  <a:pt x="236475" y="88391"/>
                </a:cubicBezTo>
                <a:close/>
                <a:moveTo>
                  <a:pt x="2343172" y="84379"/>
                </a:moveTo>
                <a:cubicBezTo>
                  <a:pt x="2340662" y="88609"/>
                  <a:pt x="2337407" y="92703"/>
                  <a:pt x="2333406" y="96661"/>
                </a:cubicBezTo>
                <a:cubicBezTo>
                  <a:pt x="2344420" y="106169"/>
                  <a:pt x="2351575" y="112364"/>
                  <a:pt x="2354874" y="115246"/>
                </a:cubicBezTo>
                <a:cubicBezTo>
                  <a:pt x="2355806" y="113153"/>
                  <a:pt x="2357383" y="108775"/>
                  <a:pt x="2359606" y="102114"/>
                </a:cubicBezTo>
                <a:cubicBezTo>
                  <a:pt x="2361829" y="95453"/>
                  <a:pt x="2362940" y="89986"/>
                  <a:pt x="2362940" y="85713"/>
                </a:cubicBezTo>
                <a:cubicBezTo>
                  <a:pt x="2354594" y="86616"/>
                  <a:pt x="2348005" y="86171"/>
                  <a:pt x="2343172" y="84379"/>
                </a:cubicBezTo>
                <a:close/>
                <a:moveTo>
                  <a:pt x="937503" y="80905"/>
                </a:moveTo>
                <a:cubicBezTo>
                  <a:pt x="936112" y="80511"/>
                  <a:pt x="931584" y="81213"/>
                  <a:pt x="923919" y="83013"/>
                </a:cubicBezTo>
                <a:cubicBezTo>
                  <a:pt x="916254" y="84813"/>
                  <a:pt x="909417" y="84365"/>
                  <a:pt x="903409" y="81669"/>
                </a:cubicBezTo>
                <a:cubicBezTo>
                  <a:pt x="898046" y="89900"/>
                  <a:pt x="893062" y="96532"/>
                  <a:pt x="888459" y="101566"/>
                </a:cubicBezTo>
                <a:cubicBezTo>
                  <a:pt x="894324" y="104692"/>
                  <a:pt x="904233" y="110607"/>
                  <a:pt x="918187" y="119312"/>
                </a:cubicBezTo>
                <a:cubicBezTo>
                  <a:pt x="925400" y="109775"/>
                  <a:pt x="930770" y="101089"/>
                  <a:pt x="934298" y="93252"/>
                </a:cubicBezTo>
                <a:cubicBezTo>
                  <a:pt x="937825" y="85415"/>
                  <a:pt x="938894" y="81299"/>
                  <a:pt x="937503" y="80905"/>
                </a:cubicBezTo>
                <a:close/>
                <a:moveTo>
                  <a:pt x="251209" y="60578"/>
                </a:moveTo>
                <a:cubicBezTo>
                  <a:pt x="254780" y="60485"/>
                  <a:pt x="258634" y="61513"/>
                  <a:pt x="262771" y="63664"/>
                </a:cubicBezTo>
                <a:cubicBezTo>
                  <a:pt x="271046" y="67967"/>
                  <a:pt x="278130" y="72340"/>
                  <a:pt x="284023" y="76786"/>
                </a:cubicBezTo>
                <a:cubicBezTo>
                  <a:pt x="289917" y="81231"/>
                  <a:pt x="288913" y="86512"/>
                  <a:pt x="281012" y="92628"/>
                </a:cubicBezTo>
                <a:cubicBezTo>
                  <a:pt x="273111" y="98744"/>
                  <a:pt x="264463" y="113009"/>
                  <a:pt x="255071" y="135423"/>
                </a:cubicBezTo>
                <a:cubicBezTo>
                  <a:pt x="263173" y="146666"/>
                  <a:pt x="263252" y="152889"/>
                  <a:pt x="255307" y="154094"/>
                </a:cubicBezTo>
                <a:cubicBezTo>
                  <a:pt x="247363" y="155298"/>
                  <a:pt x="236274" y="157414"/>
                  <a:pt x="222041" y="160439"/>
                </a:cubicBezTo>
                <a:cubicBezTo>
                  <a:pt x="207809" y="163465"/>
                  <a:pt x="189937" y="167122"/>
                  <a:pt x="168427" y="171410"/>
                </a:cubicBezTo>
                <a:cubicBezTo>
                  <a:pt x="166778" y="196821"/>
                  <a:pt x="168492" y="214391"/>
                  <a:pt x="173568" y="224121"/>
                </a:cubicBezTo>
                <a:cubicBezTo>
                  <a:pt x="178644" y="233851"/>
                  <a:pt x="188579" y="240185"/>
                  <a:pt x="203371" y="243125"/>
                </a:cubicBezTo>
                <a:cubicBezTo>
                  <a:pt x="218162" y="246065"/>
                  <a:pt x="235105" y="246477"/>
                  <a:pt x="254199" y="244362"/>
                </a:cubicBezTo>
                <a:cubicBezTo>
                  <a:pt x="273293" y="242247"/>
                  <a:pt x="284934" y="236815"/>
                  <a:pt x="289121" y="228068"/>
                </a:cubicBezTo>
                <a:cubicBezTo>
                  <a:pt x="293309" y="219320"/>
                  <a:pt x="297948" y="206428"/>
                  <a:pt x="303039" y="189392"/>
                </a:cubicBezTo>
                <a:cubicBezTo>
                  <a:pt x="308129" y="172356"/>
                  <a:pt x="311069" y="173908"/>
                  <a:pt x="311858" y="194049"/>
                </a:cubicBezTo>
                <a:cubicBezTo>
                  <a:pt x="312647" y="214190"/>
                  <a:pt x="314851" y="228727"/>
                  <a:pt x="318472" y="237661"/>
                </a:cubicBezTo>
                <a:cubicBezTo>
                  <a:pt x="322093" y="246595"/>
                  <a:pt x="318673" y="253636"/>
                  <a:pt x="308212" y="258785"/>
                </a:cubicBezTo>
                <a:cubicBezTo>
                  <a:pt x="297751" y="263933"/>
                  <a:pt x="281955" y="267647"/>
                  <a:pt x="260825" y="269927"/>
                </a:cubicBezTo>
                <a:cubicBezTo>
                  <a:pt x="239694" y="272207"/>
                  <a:pt x="218808" y="271246"/>
                  <a:pt x="198165" y="267045"/>
                </a:cubicBezTo>
                <a:cubicBezTo>
                  <a:pt x="177522" y="262843"/>
                  <a:pt x="163372" y="253787"/>
                  <a:pt x="155714" y="239877"/>
                </a:cubicBezTo>
                <a:cubicBezTo>
                  <a:pt x="148057" y="225967"/>
                  <a:pt x="144902" y="204277"/>
                  <a:pt x="146250" y="174808"/>
                </a:cubicBezTo>
                <a:cubicBezTo>
                  <a:pt x="147598" y="145339"/>
                  <a:pt x="147612" y="126442"/>
                  <a:pt x="146293" y="118118"/>
                </a:cubicBezTo>
                <a:cubicBezTo>
                  <a:pt x="144974" y="109793"/>
                  <a:pt x="143400" y="102742"/>
                  <a:pt x="141571" y="96962"/>
                </a:cubicBezTo>
                <a:cubicBezTo>
                  <a:pt x="139743" y="91183"/>
                  <a:pt x="142005" y="88294"/>
                  <a:pt x="148358" y="88294"/>
                </a:cubicBezTo>
                <a:cubicBezTo>
                  <a:pt x="151957" y="88294"/>
                  <a:pt x="155700" y="88287"/>
                  <a:pt x="159586" y="88272"/>
                </a:cubicBezTo>
                <a:cubicBezTo>
                  <a:pt x="163473" y="88258"/>
                  <a:pt x="172428" y="86720"/>
                  <a:pt x="186453" y="83658"/>
                </a:cubicBezTo>
                <a:cubicBezTo>
                  <a:pt x="200477" y="80597"/>
                  <a:pt x="211630" y="77761"/>
                  <a:pt x="219912" y="75151"/>
                </a:cubicBezTo>
                <a:cubicBezTo>
                  <a:pt x="228193" y="72541"/>
                  <a:pt x="235338" y="68899"/>
                  <a:pt x="241347" y="64224"/>
                </a:cubicBezTo>
                <a:cubicBezTo>
                  <a:pt x="244351" y="61886"/>
                  <a:pt x="247639" y="60671"/>
                  <a:pt x="251209" y="60578"/>
                </a:cubicBezTo>
                <a:close/>
                <a:moveTo>
                  <a:pt x="1676375" y="45553"/>
                </a:moveTo>
                <a:cubicBezTo>
                  <a:pt x="1681636" y="46083"/>
                  <a:pt x="1686466" y="47675"/>
                  <a:pt x="1690865" y="50328"/>
                </a:cubicBezTo>
                <a:cubicBezTo>
                  <a:pt x="1699663" y="55634"/>
                  <a:pt x="1702606" y="60348"/>
                  <a:pt x="1699695" y="64471"/>
                </a:cubicBezTo>
                <a:cubicBezTo>
                  <a:pt x="1696784" y="68594"/>
                  <a:pt x="1691435" y="71143"/>
                  <a:pt x="1683649" y="72118"/>
                </a:cubicBezTo>
                <a:cubicBezTo>
                  <a:pt x="1675862" y="73093"/>
                  <a:pt x="1644873" y="75997"/>
                  <a:pt x="1590681" y="80830"/>
                </a:cubicBezTo>
                <a:cubicBezTo>
                  <a:pt x="1601479" y="88115"/>
                  <a:pt x="1603809" y="94292"/>
                  <a:pt x="1597672" y="99361"/>
                </a:cubicBezTo>
                <a:cubicBezTo>
                  <a:pt x="1591534" y="104430"/>
                  <a:pt x="1584916" y="109847"/>
                  <a:pt x="1577818" y="115612"/>
                </a:cubicBezTo>
                <a:cubicBezTo>
                  <a:pt x="1570719" y="121377"/>
                  <a:pt x="1562542" y="127256"/>
                  <a:pt x="1553285" y="133250"/>
                </a:cubicBezTo>
                <a:cubicBezTo>
                  <a:pt x="1544029" y="139245"/>
                  <a:pt x="1544721" y="142030"/>
                  <a:pt x="1555361" y="141607"/>
                </a:cubicBezTo>
                <a:cubicBezTo>
                  <a:pt x="1566002" y="141184"/>
                  <a:pt x="1589419" y="139359"/>
                  <a:pt x="1625614" y="136133"/>
                </a:cubicBezTo>
                <a:cubicBezTo>
                  <a:pt x="1621584" y="131974"/>
                  <a:pt x="1617429" y="125205"/>
                  <a:pt x="1613148" y="115827"/>
                </a:cubicBezTo>
                <a:cubicBezTo>
                  <a:pt x="1608868" y="106449"/>
                  <a:pt x="1611159" y="102964"/>
                  <a:pt x="1620021" y="105373"/>
                </a:cubicBezTo>
                <a:cubicBezTo>
                  <a:pt x="1628883" y="107782"/>
                  <a:pt x="1637832" y="112077"/>
                  <a:pt x="1646866" y="118258"/>
                </a:cubicBezTo>
                <a:cubicBezTo>
                  <a:pt x="1655900" y="124438"/>
                  <a:pt x="1661844" y="131146"/>
                  <a:pt x="1664698" y="138381"/>
                </a:cubicBezTo>
                <a:cubicBezTo>
                  <a:pt x="1667552" y="145615"/>
                  <a:pt x="1667778" y="152595"/>
                  <a:pt x="1665376" y="159321"/>
                </a:cubicBezTo>
                <a:cubicBezTo>
                  <a:pt x="1662974" y="166046"/>
                  <a:pt x="1657976" y="167678"/>
                  <a:pt x="1650383" y="164214"/>
                </a:cubicBezTo>
                <a:cubicBezTo>
                  <a:pt x="1642790" y="160751"/>
                  <a:pt x="1637036" y="156180"/>
                  <a:pt x="1633121" y="150502"/>
                </a:cubicBezTo>
                <a:cubicBezTo>
                  <a:pt x="1619010" y="152251"/>
                  <a:pt x="1607115" y="153635"/>
                  <a:pt x="1597435" y="154653"/>
                </a:cubicBezTo>
                <a:cubicBezTo>
                  <a:pt x="1611833" y="164447"/>
                  <a:pt x="1617433" y="171636"/>
                  <a:pt x="1614235" y="176217"/>
                </a:cubicBezTo>
                <a:cubicBezTo>
                  <a:pt x="1611037" y="180799"/>
                  <a:pt x="1608786" y="193275"/>
                  <a:pt x="1607481" y="213645"/>
                </a:cubicBezTo>
                <a:cubicBezTo>
                  <a:pt x="1606176" y="234015"/>
                  <a:pt x="1608775" y="247230"/>
                  <a:pt x="1615278" y="253289"/>
                </a:cubicBezTo>
                <a:cubicBezTo>
                  <a:pt x="1621781" y="259347"/>
                  <a:pt x="1636813" y="262172"/>
                  <a:pt x="1660374" y="261764"/>
                </a:cubicBezTo>
                <a:cubicBezTo>
                  <a:pt x="1683935" y="261355"/>
                  <a:pt x="1698899" y="259358"/>
                  <a:pt x="1705266" y="255773"/>
                </a:cubicBezTo>
                <a:cubicBezTo>
                  <a:pt x="1711633" y="252188"/>
                  <a:pt x="1716656" y="240246"/>
                  <a:pt x="1720334" y="219948"/>
                </a:cubicBezTo>
                <a:cubicBezTo>
                  <a:pt x="1724013" y="199649"/>
                  <a:pt x="1727379" y="199079"/>
                  <a:pt x="1730433" y="218238"/>
                </a:cubicBezTo>
                <a:cubicBezTo>
                  <a:pt x="1733488" y="237396"/>
                  <a:pt x="1737729" y="251001"/>
                  <a:pt x="1743157" y="259053"/>
                </a:cubicBezTo>
                <a:cubicBezTo>
                  <a:pt x="1748585" y="267105"/>
                  <a:pt x="1743558" y="274648"/>
                  <a:pt x="1728078" y="281682"/>
                </a:cubicBezTo>
                <a:cubicBezTo>
                  <a:pt x="1712598" y="288716"/>
                  <a:pt x="1690166" y="292233"/>
                  <a:pt x="1660783" y="292233"/>
                </a:cubicBezTo>
                <a:cubicBezTo>
                  <a:pt x="1631615" y="292233"/>
                  <a:pt x="1611714" y="286425"/>
                  <a:pt x="1601081" y="274810"/>
                </a:cubicBezTo>
                <a:cubicBezTo>
                  <a:pt x="1590448" y="263194"/>
                  <a:pt x="1585354" y="246531"/>
                  <a:pt x="1585798" y="224820"/>
                </a:cubicBezTo>
                <a:cubicBezTo>
                  <a:pt x="1586243" y="203109"/>
                  <a:pt x="1586465" y="187757"/>
                  <a:pt x="1586465" y="178766"/>
                </a:cubicBezTo>
                <a:cubicBezTo>
                  <a:pt x="1586465" y="169718"/>
                  <a:pt x="1584902" y="162547"/>
                  <a:pt x="1581776" y="157256"/>
                </a:cubicBezTo>
                <a:cubicBezTo>
                  <a:pt x="1570834" y="159063"/>
                  <a:pt x="1562108" y="160396"/>
                  <a:pt x="1555598" y="161257"/>
                </a:cubicBezTo>
                <a:cubicBezTo>
                  <a:pt x="1572691" y="175023"/>
                  <a:pt x="1578363" y="185001"/>
                  <a:pt x="1572612" y="191188"/>
                </a:cubicBezTo>
                <a:cubicBezTo>
                  <a:pt x="1566862" y="197376"/>
                  <a:pt x="1560416" y="206052"/>
                  <a:pt x="1553275" y="217216"/>
                </a:cubicBezTo>
                <a:cubicBezTo>
                  <a:pt x="1546133" y="228380"/>
                  <a:pt x="1536586" y="240397"/>
                  <a:pt x="1524634" y="253267"/>
                </a:cubicBezTo>
                <a:cubicBezTo>
                  <a:pt x="1512681" y="266138"/>
                  <a:pt x="1495928" y="277649"/>
                  <a:pt x="1474375" y="287802"/>
                </a:cubicBezTo>
                <a:cubicBezTo>
                  <a:pt x="1452821" y="297955"/>
                  <a:pt x="1450699" y="295359"/>
                  <a:pt x="1468008" y="280015"/>
                </a:cubicBezTo>
                <a:cubicBezTo>
                  <a:pt x="1485316" y="264671"/>
                  <a:pt x="1502865" y="245283"/>
                  <a:pt x="1520654" y="221851"/>
                </a:cubicBezTo>
                <a:cubicBezTo>
                  <a:pt x="1538443" y="198419"/>
                  <a:pt x="1545072" y="179591"/>
                  <a:pt x="1540540" y="165365"/>
                </a:cubicBezTo>
                <a:cubicBezTo>
                  <a:pt x="1530129" y="168735"/>
                  <a:pt x="1521325" y="172725"/>
                  <a:pt x="1514126" y="177336"/>
                </a:cubicBezTo>
                <a:cubicBezTo>
                  <a:pt x="1506927" y="181946"/>
                  <a:pt x="1501664" y="179121"/>
                  <a:pt x="1498337" y="168861"/>
                </a:cubicBezTo>
                <a:cubicBezTo>
                  <a:pt x="1495010" y="158600"/>
                  <a:pt x="1496380" y="151900"/>
                  <a:pt x="1502446" y="148759"/>
                </a:cubicBezTo>
                <a:cubicBezTo>
                  <a:pt x="1508512" y="145619"/>
                  <a:pt x="1514735" y="142134"/>
                  <a:pt x="1521117" y="138305"/>
                </a:cubicBezTo>
                <a:cubicBezTo>
                  <a:pt x="1527498" y="134476"/>
                  <a:pt x="1535955" y="126636"/>
                  <a:pt x="1546488" y="114784"/>
                </a:cubicBezTo>
                <a:cubicBezTo>
                  <a:pt x="1557021" y="102932"/>
                  <a:pt x="1563599" y="92797"/>
                  <a:pt x="1566224" y="84379"/>
                </a:cubicBezTo>
                <a:cubicBezTo>
                  <a:pt x="1544986" y="87978"/>
                  <a:pt x="1529029" y="91126"/>
                  <a:pt x="1518353" y="93822"/>
                </a:cubicBezTo>
                <a:cubicBezTo>
                  <a:pt x="1507676" y="96518"/>
                  <a:pt x="1495889" y="93879"/>
                  <a:pt x="1482990" y="85906"/>
                </a:cubicBezTo>
                <a:cubicBezTo>
                  <a:pt x="1470091" y="77933"/>
                  <a:pt x="1470729" y="73649"/>
                  <a:pt x="1484904" y="73054"/>
                </a:cubicBezTo>
                <a:cubicBezTo>
                  <a:pt x="1499079" y="72459"/>
                  <a:pt x="1515087" y="71046"/>
                  <a:pt x="1532926" y="68816"/>
                </a:cubicBezTo>
                <a:cubicBezTo>
                  <a:pt x="1550765" y="66586"/>
                  <a:pt x="1573225" y="63213"/>
                  <a:pt x="1600307" y="58696"/>
                </a:cubicBezTo>
                <a:cubicBezTo>
                  <a:pt x="1627388" y="54178"/>
                  <a:pt x="1647052" y="50328"/>
                  <a:pt x="1659299" y="47145"/>
                </a:cubicBezTo>
                <a:cubicBezTo>
                  <a:pt x="1665422" y="45553"/>
                  <a:pt x="1671114" y="45022"/>
                  <a:pt x="1676375" y="45553"/>
                </a:cubicBezTo>
                <a:close/>
                <a:moveTo>
                  <a:pt x="2031170" y="43227"/>
                </a:moveTo>
                <a:cubicBezTo>
                  <a:pt x="2035412" y="44204"/>
                  <a:pt x="2040006" y="46370"/>
                  <a:pt x="2044953" y="49726"/>
                </a:cubicBezTo>
                <a:cubicBezTo>
                  <a:pt x="2054848" y="56437"/>
                  <a:pt x="2063083" y="64242"/>
                  <a:pt x="2069658" y="73140"/>
                </a:cubicBezTo>
                <a:cubicBezTo>
                  <a:pt x="2076233" y="82038"/>
                  <a:pt x="2073203" y="87021"/>
                  <a:pt x="2060570" y="88089"/>
                </a:cubicBezTo>
                <a:cubicBezTo>
                  <a:pt x="2047936" y="89158"/>
                  <a:pt x="2035084" y="93528"/>
                  <a:pt x="2022012" y="101200"/>
                </a:cubicBezTo>
                <a:cubicBezTo>
                  <a:pt x="2008941" y="108872"/>
                  <a:pt x="2004055" y="108653"/>
                  <a:pt x="2007353" y="100544"/>
                </a:cubicBezTo>
                <a:cubicBezTo>
                  <a:pt x="2010651" y="92435"/>
                  <a:pt x="2014028" y="84892"/>
                  <a:pt x="2017485" y="77915"/>
                </a:cubicBezTo>
                <a:cubicBezTo>
                  <a:pt x="2020941" y="70939"/>
                  <a:pt x="2020195" y="67120"/>
                  <a:pt x="2015247" y="66461"/>
                </a:cubicBezTo>
                <a:cubicBezTo>
                  <a:pt x="2010300" y="65801"/>
                  <a:pt x="1988424" y="69071"/>
                  <a:pt x="1949620" y="76270"/>
                </a:cubicBezTo>
                <a:cubicBezTo>
                  <a:pt x="1910815" y="83468"/>
                  <a:pt x="1883346" y="88265"/>
                  <a:pt x="1867214" y="90660"/>
                </a:cubicBezTo>
                <a:cubicBezTo>
                  <a:pt x="1865536" y="107323"/>
                  <a:pt x="1859689" y="121015"/>
                  <a:pt x="1849672" y="131734"/>
                </a:cubicBezTo>
                <a:cubicBezTo>
                  <a:pt x="1839655" y="142453"/>
                  <a:pt x="1832912" y="142364"/>
                  <a:pt x="1829441" y="131465"/>
                </a:cubicBezTo>
                <a:cubicBezTo>
                  <a:pt x="1825971" y="120566"/>
                  <a:pt x="1827642" y="110288"/>
                  <a:pt x="1834453" y="100630"/>
                </a:cubicBezTo>
                <a:cubicBezTo>
                  <a:pt x="1841265" y="90972"/>
                  <a:pt x="1846499" y="80421"/>
                  <a:pt x="1850156" y="68978"/>
                </a:cubicBezTo>
                <a:cubicBezTo>
                  <a:pt x="1853813" y="57534"/>
                  <a:pt x="1857398" y="54472"/>
                  <a:pt x="1860911" y="59793"/>
                </a:cubicBezTo>
                <a:cubicBezTo>
                  <a:pt x="1864424" y="65113"/>
                  <a:pt x="1866511" y="69652"/>
                  <a:pt x="1867170" y="73409"/>
                </a:cubicBezTo>
                <a:cubicBezTo>
                  <a:pt x="1879403" y="73480"/>
                  <a:pt x="1904871" y="69472"/>
                  <a:pt x="1943575" y="61384"/>
                </a:cubicBezTo>
                <a:cubicBezTo>
                  <a:pt x="1987126" y="52508"/>
                  <a:pt x="2012437" y="46668"/>
                  <a:pt x="2019506" y="43864"/>
                </a:cubicBezTo>
                <a:cubicBezTo>
                  <a:pt x="2023041" y="42462"/>
                  <a:pt x="2026929" y="42250"/>
                  <a:pt x="2031170" y="43227"/>
                </a:cubicBezTo>
                <a:close/>
                <a:moveTo>
                  <a:pt x="1186395" y="20891"/>
                </a:moveTo>
                <a:cubicBezTo>
                  <a:pt x="1197824" y="22777"/>
                  <a:pt x="1207751" y="26473"/>
                  <a:pt x="1216176" y="31980"/>
                </a:cubicBezTo>
                <a:cubicBezTo>
                  <a:pt x="1224601" y="37486"/>
                  <a:pt x="1227415" y="46019"/>
                  <a:pt x="1224618" y="57577"/>
                </a:cubicBezTo>
                <a:cubicBezTo>
                  <a:pt x="1221822" y="69135"/>
                  <a:pt x="1216125" y="71781"/>
                  <a:pt x="1207528" y="65514"/>
                </a:cubicBezTo>
                <a:cubicBezTo>
                  <a:pt x="1198931" y="59248"/>
                  <a:pt x="1190403" y="50938"/>
                  <a:pt x="1181942" y="40584"/>
                </a:cubicBezTo>
                <a:cubicBezTo>
                  <a:pt x="1173481" y="25570"/>
                  <a:pt x="1174965" y="19005"/>
                  <a:pt x="1186395" y="20891"/>
                </a:cubicBezTo>
                <a:close/>
                <a:moveTo>
                  <a:pt x="1273798" y="19792"/>
                </a:moveTo>
                <a:cubicBezTo>
                  <a:pt x="1275319" y="19541"/>
                  <a:pt x="1277299" y="19714"/>
                  <a:pt x="1279739" y="20310"/>
                </a:cubicBezTo>
                <a:cubicBezTo>
                  <a:pt x="1289497" y="22698"/>
                  <a:pt x="1297847" y="26480"/>
                  <a:pt x="1304787" y="31657"/>
                </a:cubicBezTo>
                <a:cubicBezTo>
                  <a:pt x="1311728" y="36834"/>
                  <a:pt x="1313624" y="42140"/>
                  <a:pt x="1310477" y="47575"/>
                </a:cubicBezTo>
                <a:cubicBezTo>
                  <a:pt x="1307329" y="53010"/>
                  <a:pt x="1305755" y="79044"/>
                  <a:pt x="1305755" y="125679"/>
                </a:cubicBezTo>
                <a:cubicBezTo>
                  <a:pt x="1331238" y="132476"/>
                  <a:pt x="1350364" y="139184"/>
                  <a:pt x="1363134" y="145802"/>
                </a:cubicBezTo>
                <a:cubicBezTo>
                  <a:pt x="1375904" y="152420"/>
                  <a:pt x="1384153" y="162580"/>
                  <a:pt x="1387882" y="176282"/>
                </a:cubicBezTo>
                <a:cubicBezTo>
                  <a:pt x="1391610" y="189984"/>
                  <a:pt x="1390345" y="197437"/>
                  <a:pt x="1384085" y="198642"/>
                </a:cubicBezTo>
                <a:cubicBezTo>
                  <a:pt x="1377826" y="199846"/>
                  <a:pt x="1365321" y="192730"/>
                  <a:pt x="1346571" y="177293"/>
                </a:cubicBezTo>
                <a:cubicBezTo>
                  <a:pt x="1327821" y="161856"/>
                  <a:pt x="1314216" y="149777"/>
                  <a:pt x="1305755" y="141059"/>
                </a:cubicBezTo>
                <a:cubicBezTo>
                  <a:pt x="1305755" y="197745"/>
                  <a:pt x="1305970" y="235406"/>
                  <a:pt x="1306401" y="254042"/>
                </a:cubicBezTo>
                <a:cubicBezTo>
                  <a:pt x="1306831" y="272677"/>
                  <a:pt x="1305253" y="288200"/>
                  <a:pt x="1301668" y="300611"/>
                </a:cubicBezTo>
                <a:cubicBezTo>
                  <a:pt x="1298083" y="313023"/>
                  <a:pt x="1292215" y="312557"/>
                  <a:pt x="1284062" y="299213"/>
                </a:cubicBezTo>
                <a:cubicBezTo>
                  <a:pt x="1275910" y="285870"/>
                  <a:pt x="1272959" y="275218"/>
                  <a:pt x="1275211" y="267260"/>
                </a:cubicBezTo>
                <a:cubicBezTo>
                  <a:pt x="1277462" y="259301"/>
                  <a:pt x="1278814" y="236715"/>
                  <a:pt x="1279265" y="199502"/>
                </a:cubicBezTo>
                <a:cubicBezTo>
                  <a:pt x="1279717" y="162289"/>
                  <a:pt x="1279943" y="127937"/>
                  <a:pt x="1279943" y="96446"/>
                </a:cubicBezTo>
                <a:cubicBezTo>
                  <a:pt x="1279943" y="65658"/>
                  <a:pt x="1277469" y="44674"/>
                  <a:pt x="1272522" y="33496"/>
                </a:cubicBezTo>
                <a:cubicBezTo>
                  <a:pt x="1268811" y="25113"/>
                  <a:pt x="1269237" y="20544"/>
                  <a:pt x="1273798" y="19792"/>
                </a:cubicBezTo>
                <a:close/>
                <a:moveTo>
                  <a:pt x="1928238" y="12760"/>
                </a:moveTo>
                <a:cubicBezTo>
                  <a:pt x="1939079" y="14617"/>
                  <a:pt x="1949006" y="17575"/>
                  <a:pt x="1958019" y="21633"/>
                </a:cubicBezTo>
                <a:cubicBezTo>
                  <a:pt x="1967032" y="25692"/>
                  <a:pt x="1970144" y="33787"/>
                  <a:pt x="1967355" y="45918"/>
                </a:cubicBezTo>
                <a:cubicBezTo>
                  <a:pt x="1964566" y="58050"/>
                  <a:pt x="1954753" y="58014"/>
                  <a:pt x="1937918" y="45811"/>
                </a:cubicBezTo>
                <a:cubicBezTo>
                  <a:pt x="1924682" y="33521"/>
                  <a:pt x="1917049" y="24476"/>
                  <a:pt x="1915020" y="18676"/>
                </a:cubicBezTo>
                <a:cubicBezTo>
                  <a:pt x="1912991" y="12875"/>
                  <a:pt x="1917397" y="10903"/>
                  <a:pt x="1928238" y="12760"/>
                </a:cubicBezTo>
                <a:close/>
                <a:moveTo>
                  <a:pt x="902282" y="9151"/>
                </a:moveTo>
                <a:cubicBezTo>
                  <a:pt x="903741" y="9144"/>
                  <a:pt x="905519" y="9498"/>
                  <a:pt x="907614" y="10211"/>
                </a:cubicBezTo>
                <a:cubicBezTo>
                  <a:pt x="915996" y="13065"/>
                  <a:pt x="923672" y="16679"/>
                  <a:pt x="930641" y="21053"/>
                </a:cubicBezTo>
                <a:cubicBezTo>
                  <a:pt x="937610" y="25426"/>
                  <a:pt x="938259" y="30517"/>
                  <a:pt x="932588" y="36325"/>
                </a:cubicBezTo>
                <a:cubicBezTo>
                  <a:pt x="926916" y="42133"/>
                  <a:pt x="919857" y="51798"/>
                  <a:pt x="911411" y="65321"/>
                </a:cubicBezTo>
                <a:cubicBezTo>
                  <a:pt x="923901" y="64532"/>
                  <a:pt x="931896" y="63360"/>
                  <a:pt x="935395" y="61804"/>
                </a:cubicBezTo>
                <a:cubicBezTo>
                  <a:pt x="938894" y="60248"/>
                  <a:pt x="942292" y="57520"/>
                  <a:pt x="945591" y="53619"/>
                </a:cubicBezTo>
                <a:cubicBezTo>
                  <a:pt x="948889" y="49719"/>
                  <a:pt x="954363" y="49701"/>
                  <a:pt x="962014" y="53565"/>
                </a:cubicBezTo>
                <a:cubicBezTo>
                  <a:pt x="969664" y="57430"/>
                  <a:pt x="975741" y="61657"/>
                  <a:pt x="980244" y="66246"/>
                </a:cubicBezTo>
                <a:cubicBezTo>
                  <a:pt x="984747" y="70835"/>
                  <a:pt x="983675" y="75477"/>
                  <a:pt x="977028" y="80174"/>
                </a:cubicBezTo>
                <a:cubicBezTo>
                  <a:pt x="970381" y="84870"/>
                  <a:pt x="964061" y="92352"/>
                  <a:pt x="958067" y="102620"/>
                </a:cubicBezTo>
                <a:lnTo>
                  <a:pt x="939740" y="132799"/>
                </a:lnTo>
                <a:cubicBezTo>
                  <a:pt x="947799" y="139610"/>
                  <a:pt x="961336" y="147436"/>
                  <a:pt x="980351" y="156277"/>
                </a:cubicBezTo>
                <a:cubicBezTo>
                  <a:pt x="999366" y="165118"/>
                  <a:pt x="1016249" y="171754"/>
                  <a:pt x="1030997" y="176185"/>
                </a:cubicBezTo>
                <a:cubicBezTo>
                  <a:pt x="1045746" y="180616"/>
                  <a:pt x="1046718" y="184187"/>
                  <a:pt x="1033912" y="186897"/>
                </a:cubicBezTo>
                <a:cubicBezTo>
                  <a:pt x="1021106" y="189607"/>
                  <a:pt x="1008300" y="191418"/>
                  <a:pt x="995495" y="192328"/>
                </a:cubicBezTo>
                <a:cubicBezTo>
                  <a:pt x="982689" y="193239"/>
                  <a:pt x="973386" y="191780"/>
                  <a:pt x="967585" y="187951"/>
                </a:cubicBezTo>
                <a:cubicBezTo>
                  <a:pt x="961784" y="184122"/>
                  <a:pt x="946817" y="171639"/>
                  <a:pt x="922682" y="150502"/>
                </a:cubicBezTo>
                <a:cubicBezTo>
                  <a:pt x="908858" y="168728"/>
                  <a:pt x="894647" y="183312"/>
                  <a:pt x="880049" y="194254"/>
                </a:cubicBezTo>
                <a:cubicBezTo>
                  <a:pt x="872792" y="198799"/>
                  <a:pt x="866598" y="200821"/>
                  <a:pt x="861464" y="200320"/>
                </a:cubicBezTo>
                <a:lnTo>
                  <a:pt x="859313" y="200320"/>
                </a:lnTo>
                <a:cubicBezTo>
                  <a:pt x="866999" y="202227"/>
                  <a:pt x="873180" y="203822"/>
                  <a:pt x="877855" y="205106"/>
                </a:cubicBezTo>
                <a:cubicBezTo>
                  <a:pt x="882530" y="206389"/>
                  <a:pt x="889341" y="206601"/>
                  <a:pt x="898289" y="205740"/>
                </a:cubicBezTo>
                <a:cubicBezTo>
                  <a:pt x="907238" y="204880"/>
                  <a:pt x="916211" y="203378"/>
                  <a:pt x="925210" y="201234"/>
                </a:cubicBezTo>
                <a:cubicBezTo>
                  <a:pt x="934208" y="199090"/>
                  <a:pt x="940744" y="196372"/>
                  <a:pt x="944816" y="193081"/>
                </a:cubicBezTo>
                <a:cubicBezTo>
                  <a:pt x="948889" y="189790"/>
                  <a:pt x="955761" y="190041"/>
                  <a:pt x="965434" y="193834"/>
                </a:cubicBezTo>
                <a:cubicBezTo>
                  <a:pt x="975106" y="197627"/>
                  <a:pt x="983141" y="202212"/>
                  <a:pt x="989536" y="207590"/>
                </a:cubicBezTo>
                <a:cubicBezTo>
                  <a:pt x="995932" y="212968"/>
                  <a:pt x="995846" y="218714"/>
                  <a:pt x="989278" y="224831"/>
                </a:cubicBezTo>
                <a:cubicBezTo>
                  <a:pt x="982710" y="230947"/>
                  <a:pt x="975648" y="241103"/>
                  <a:pt x="968090" y="255300"/>
                </a:cubicBezTo>
                <a:cubicBezTo>
                  <a:pt x="982488" y="269124"/>
                  <a:pt x="979763" y="276036"/>
                  <a:pt x="959916" y="276036"/>
                </a:cubicBezTo>
                <a:cubicBezTo>
                  <a:pt x="944013" y="276036"/>
                  <a:pt x="920789" y="277735"/>
                  <a:pt x="890245" y="281134"/>
                </a:cubicBezTo>
                <a:cubicBezTo>
                  <a:pt x="883562" y="298428"/>
                  <a:pt x="877518" y="298554"/>
                  <a:pt x="872111" y="281510"/>
                </a:cubicBezTo>
                <a:cubicBezTo>
                  <a:pt x="866705" y="264467"/>
                  <a:pt x="863120" y="250747"/>
                  <a:pt x="861356" y="240350"/>
                </a:cubicBezTo>
                <a:cubicBezTo>
                  <a:pt x="859592" y="229954"/>
                  <a:pt x="856552" y="221299"/>
                  <a:pt x="852236" y="214387"/>
                </a:cubicBezTo>
                <a:cubicBezTo>
                  <a:pt x="850185" y="210272"/>
                  <a:pt x="849160" y="208773"/>
                  <a:pt x="849160" y="209892"/>
                </a:cubicBezTo>
                <a:cubicBezTo>
                  <a:pt x="847367" y="211569"/>
                  <a:pt x="843689" y="213333"/>
                  <a:pt x="838125" y="215183"/>
                </a:cubicBezTo>
                <a:cubicBezTo>
                  <a:pt x="822078" y="217965"/>
                  <a:pt x="821186" y="214104"/>
                  <a:pt x="835447" y="203600"/>
                </a:cubicBezTo>
                <a:cubicBezTo>
                  <a:pt x="849708" y="193096"/>
                  <a:pt x="862643" y="182043"/>
                  <a:pt x="874252" y="170442"/>
                </a:cubicBezTo>
                <a:cubicBezTo>
                  <a:pt x="885860" y="158840"/>
                  <a:pt x="896389" y="147046"/>
                  <a:pt x="905840" y="135057"/>
                </a:cubicBezTo>
                <a:cubicBezTo>
                  <a:pt x="898684" y="128561"/>
                  <a:pt x="889434" y="121111"/>
                  <a:pt x="878091" y="112708"/>
                </a:cubicBezTo>
                <a:cubicBezTo>
                  <a:pt x="873861" y="117770"/>
                  <a:pt x="867981" y="121287"/>
                  <a:pt x="860453" y="123259"/>
                </a:cubicBezTo>
                <a:cubicBezTo>
                  <a:pt x="852924" y="125231"/>
                  <a:pt x="852813" y="121090"/>
                  <a:pt x="860119" y="110837"/>
                </a:cubicBezTo>
                <a:cubicBezTo>
                  <a:pt x="867426" y="100583"/>
                  <a:pt x="875313" y="87211"/>
                  <a:pt x="883781" y="70720"/>
                </a:cubicBezTo>
                <a:cubicBezTo>
                  <a:pt x="892249" y="54229"/>
                  <a:pt x="897142" y="43638"/>
                  <a:pt x="898462" y="38949"/>
                </a:cubicBezTo>
                <a:cubicBezTo>
                  <a:pt x="899781" y="34260"/>
                  <a:pt x="899541" y="27585"/>
                  <a:pt x="897741" y="18923"/>
                </a:cubicBezTo>
                <a:cubicBezTo>
                  <a:pt x="896391" y="12427"/>
                  <a:pt x="897905" y="9169"/>
                  <a:pt x="902282" y="9151"/>
                </a:cubicBezTo>
                <a:close/>
                <a:moveTo>
                  <a:pt x="786558" y="6063"/>
                </a:moveTo>
                <a:cubicBezTo>
                  <a:pt x="788169" y="5943"/>
                  <a:pt x="790236" y="6178"/>
                  <a:pt x="792760" y="6770"/>
                </a:cubicBezTo>
                <a:cubicBezTo>
                  <a:pt x="802855" y="9136"/>
                  <a:pt x="811431" y="12423"/>
                  <a:pt x="818486" y="16632"/>
                </a:cubicBezTo>
                <a:cubicBezTo>
                  <a:pt x="825542" y="20841"/>
                  <a:pt x="827029" y="26620"/>
                  <a:pt x="822950" y="33969"/>
                </a:cubicBezTo>
                <a:cubicBezTo>
                  <a:pt x="818870" y="41319"/>
                  <a:pt x="816407" y="64367"/>
                  <a:pt x="815561" y="103114"/>
                </a:cubicBezTo>
                <a:cubicBezTo>
                  <a:pt x="819203" y="103215"/>
                  <a:pt x="824136" y="102340"/>
                  <a:pt x="830360" y="100490"/>
                </a:cubicBezTo>
                <a:cubicBezTo>
                  <a:pt x="836584" y="98640"/>
                  <a:pt x="841750" y="99874"/>
                  <a:pt x="845858" y="104190"/>
                </a:cubicBezTo>
                <a:cubicBezTo>
                  <a:pt x="849967" y="108506"/>
                  <a:pt x="849852" y="112522"/>
                  <a:pt x="845514" y="116236"/>
                </a:cubicBezTo>
                <a:cubicBezTo>
                  <a:pt x="841176" y="119950"/>
                  <a:pt x="831127" y="123872"/>
                  <a:pt x="815367" y="128002"/>
                </a:cubicBezTo>
                <a:lnTo>
                  <a:pt x="814227" y="156288"/>
                </a:lnTo>
                <a:cubicBezTo>
                  <a:pt x="819504" y="156933"/>
                  <a:pt x="826897" y="159264"/>
                  <a:pt x="836404" y="163279"/>
                </a:cubicBezTo>
                <a:cubicBezTo>
                  <a:pt x="845912" y="167294"/>
                  <a:pt x="850085" y="174945"/>
                  <a:pt x="848923" y="186230"/>
                </a:cubicBezTo>
                <a:cubicBezTo>
                  <a:pt x="847762" y="197516"/>
                  <a:pt x="841610" y="199344"/>
                  <a:pt x="830467" y="191715"/>
                </a:cubicBezTo>
                <a:cubicBezTo>
                  <a:pt x="819325" y="184086"/>
                  <a:pt x="813912" y="177999"/>
                  <a:pt x="814227" y="173453"/>
                </a:cubicBezTo>
                <a:lnTo>
                  <a:pt x="814227" y="236823"/>
                </a:lnTo>
                <a:cubicBezTo>
                  <a:pt x="814227" y="255909"/>
                  <a:pt x="812148" y="273516"/>
                  <a:pt x="807989" y="289641"/>
                </a:cubicBezTo>
                <a:cubicBezTo>
                  <a:pt x="803830" y="305767"/>
                  <a:pt x="798177" y="306233"/>
                  <a:pt x="791028" y="291039"/>
                </a:cubicBezTo>
                <a:cubicBezTo>
                  <a:pt x="783880" y="275846"/>
                  <a:pt x="781657" y="263413"/>
                  <a:pt x="784360" y="253740"/>
                </a:cubicBezTo>
                <a:cubicBezTo>
                  <a:pt x="787063" y="244068"/>
                  <a:pt x="788863" y="233417"/>
                  <a:pt x="789759" y="221787"/>
                </a:cubicBezTo>
                <a:cubicBezTo>
                  <a:pt x="790655" y="210157"/>
                  <a:pt x="791555" y="193149"/>
                  <a:pt x="792459" y="170764"/>
                </a:cubicBezTo>
                <a:cubicBezTo>
                  <a:pt x="783840" y="193192"/>
                  <a:pt x="773096" y="211071"/>
                  <a:pt x="760226" y="224400"/>
                </a:cubicBezTo>
                <a:cubicBezTo>
                  <a:pt x="747355" y="237730"/>
                  <a:pt x="734886" y="246520"/>
                  <a:pt x="722819" y="250772"/>
                </a:cubicBezTo>
                <a:cubicBezTo>
                  <a:pt x="710752" y="255024"/>
                  <a:pt x="710637" y="250639"/>
                  <a:pt x="722475" y="237618"/>
                </a:cubicBezTo>
                <a:cubicBezTo>
                  <a:pt x="734313" y="224598"/>
                  <a:pt x="746258" y="208490"/>
                  <a:pt x="758311" y="189295"/>
                </a:cubicBezTo>
                <a:cubicBezTo>
                  <a:pt x="770364" y="170101"/>
                  <a:pt x="779947" y="152222"/>
                  <a:pt x="787060" y="135660"/>
                </a:cubicBezTo>
                <a:cubicBezTo>
                  <a:pt x="773322" y="141037"/>
                  <a:pt x="761348" y="143955"/>
                  <a:pt x="751137" y="144414"/>
                </a:cubicBezTo>
                <a:cubicBezTo>
                  <a:pt x="740927" y="144873"/>
                  <a:pt x="732664" y="142148"/>
                  <a:pt x="726347" y="136240"/>
                </a:cubicBezTo>
                <a:cubicBezTo>
                  <a:pt x="720030" y="130332"/>
                  <a:pt x="724776" y="126059"/>
                  <a:pt x="740587" y="123420"/>
                </a:cubicBezTo>
                <a:cubicBezTo>
                  <a:pt x="756397" y="120782"/>
                  <a:pt x="774139" y="116185"/>
                  <a:pt x="793814" y="109632"/>
                </a:cubicBezTo>
                <a:cubicBezTo>
                  <a:pt x="793814" y="86616"/>
                  <a:pt x="793373" y="67640"/>
                  <a:pt x="792491" y="52705"/>
                </a:cubicBezTo>
                <a:cubicBezTo>
                  <a:pt x="791609" y="37770"/>
                  <a:pt x="788909" y="25788"/>
                  <a:pt x="784392" y="16761"/>
                </a:cubicBezTo>
                <a:cubicBezTo>
                  <a:pt x="781004" y="9991"/>
                  <a:pt x="781726" y="6425"/>
                  <a:pt x="786558" y="6063"/>
                </a:cubicBezTo>
                <a:close/>
                <a:moveTo>
                  <a:pt x="83537" y="4651"/>
                </a:moveTo>
                <a:cubicBezTo>
                  <a:pt x="91675" y="5605"/>
                  <a:pt x="100476" y="8433"/>
                  <a:pt x="109940" y="13137"/>
                </a:cubicBezTo>
                <a:cubicBezTo>
                  <a:pt x="119405" y="17840"/>
                  <a:pt x="122094" y="23462"/>
                  <a:pt x="118007" y="30001"/>
                </a:cubicBezTo>
                <a:cubicBezTo>
                  <a:pt x="113920" y="36540"/>
                  <a:pt x="111468" y="54157"/>
                  <a:pt x="110650" y="82852"/>
                </a:cubicBezTo>
                <a:cubicBezTo>
                  <a:pt x="121621" y="77460"/>
                  <a:pt x="129762" y="76556"/>
                  <a:pt x="135075" y="80141"/>
                </a:cubicBezTo>
                <a:cubicBezTo>
                  <a:pt x="140388" y="83726"/>
                  <a:pt x="141202" y="87670"/>
                  <a:pt x="137517" y="91972"/>
                </a:cubicBezTo>
                <a:cubicBezTo>
                  <a:pt x="133831" y="96274"/>
                  <a:pt x="124876" y="102613"/>
                  <a:pt x="110650" y="110987"/>
                </a:cubicBezTo>
                <a:lnTo>
                  <a:pt x="110650" y="140908"/>
                </a:lnTo>
                <a:cubicBezTo>
                  <a:pt x="115253" y="135889"/>
                  <a:pt x="121126" y="131257"/>
                  <a:pt x="128267" y="127012"/>
                </a:cubicBezTo>
                <a:cubicBezTo>
                  <a:pt x="135409" y="122768"/>
                  <a:pt x="137958" y="123764"/>
                  <a:pt x="135914" y="130002"/>
                </a:cubicBezTo>
                <a:cubicBezTo>
                  <a:pt x="133871" y="136240"/>
                  <a:pt x="125449" y="146336"/>
                  <a:pt x="110650" y="160289"/>
                </a:cubicBezTo>
                <a:cubicBezTo>
                  <a:pt x="110650" y="196555"/>
                  <a:pt x="110865" y="222109"/>
                  <a:pt x="111296" y="236952"/>
                </a:cubicBezTo>
                <a:cubicBezTo>
                  <a:pt x="111726" y="251794"/>
                  <a:pt x="110761" y="263001"/>
                  <a:pt x="108402" y="270572"/>
                </a:cubicBezTo>
                <a:cubicBezTo>
                  <a:pt x="106044" y="278144"/>
                  <a:pt x="101838" y="285447"/>
                  <a:pt x="95787" y="292480"/>
                </a:cubicBezTo>
                <a:cubicBezTo>
                  <a:pt x="89735" y="299514"/>
                  <a:pt x="84268" y="298059"/>
                  <a:pt x="79385" y="288114"/>
                </a:cubicBezTo>
                <a:cubicBezTo>
                  <a:pt x="74502" y="278169"/>
                  <a:pt x="67666" y="268694"/>
                  <a:pt x="58875" y="259688"/>
                </a:cubicBezTo>
                <a:cubicBezTo>
                  <a:pt x="50084" y="250682"/>
                  <a:pt x="50884" y="247079"/>
                  <a:pt x="61273" y="248879"/>
                </a:cubicBezTo>
                <a:cubicBezTo>
                  <a:pt x="71663" y="250679"/>
                  <a:pt x="77851" y="251657"/>
                  <a:pt x="79837" y="251815"/>
                </a:cubicBezTo>
                <a:cubicBezTo>
                  <a:pt x="81823" y="251973"/>
                  <a:pt x="83153" y="251034"/>
                  <a:pt x="83827" y="248997"/>
                </a:cubicBezTo>
                <a:cubicBezTo>
                  <a:pt x="84501" y="246961"/>
                  <a:pt x="85064" y="238346"/>
                  <a:pt x="85516" y="223153"/>
                </a:cubicBezTo>
                <a:cubicBezTo>
                  <a:pt x="85967" y="207959"/>
                  <a:pt x="86193" y="192741"/>
                  <a:pt x="86193" y="177497"/>
                </a:cubicBezTo>
                <a:cubicBezTo>
                  <a:pt x="67493" y="194720"/>
                  <a:pt x="53042" y="208924"/>
                  <a:pt x="42839" y="220109"/>
                </a:cubicBezTo>
                <a:cubicBezTo>
                  <a:pt x="32636" y="231294"/>
                  <a:pt x="24706" y="235145"/>
                  <a:pt x="19049" y="231660"/>
                </a:cubicBezTo>
                <a:cubicBezTo>
                  <a:pt x="13391" y="228175"/>
                  <a:pt x="8093" y="223393"/>
                  <a:pt x="3152" y="217313"/>
                </a:cubicBezTo>
                <a:cubicBezTo>
                  <a:pt x="-1788" y="211232"/>
                  <a:pt x="-920" y="207586"/>
                  <a:pt x="5755" y="206375"/>
                </a:cubicBezTo>
                <a:cubicBezTo>
                  <a:pt x="12431" y="205163"/>
                  <a:pt x="19382" y="202643"/>
                  <a:pt x="26610" y="198814"/>
                </a:cubicBezTo>
                <a:cubicBezTo>
                  <a:pt x="33837" y="194985"/>
                  <a:pt x="53698" y="180344"/>
                  <a:pt x="86193" y="154890"/>
                </a:cubicBezTo>
                <a:lnTo>
                  <a:pt x="86193" y="116773"/>
                </a:lnTo>
                <a:cubicBezTo>
                  <a:pt x="70046" y="121262"/>
                  <a:pt x="56333" y="121850"/>
                  <a:pt x="45055" y="118537"/>
                </a:cubicBezTo>
                <a:cubicBezTo>
                  <a:pt x="33776" y="115225"/>
                  <a:pt x="35461" y="111220"/>
                  <a:pt x="50110" y="106524"/>
                </a:cubicBezTo>
                <a:cubicBezTo>
                  <a:pt x="64758" y="101827"/>
                  <a:pt x="76786" y="97127"/>
                  <a:pt x="86193" y="92424"/>
                </a:cubicBezTo>
                <a:cubicBezTo>
                  <a:pt x="86193" y="74613"/>
                  <a:pt x="85752" y="59793"/>
                  <a:pt x="84870" y="47962"/>
                </a:cubicBezTo>
                <a:cubicBezTo>
                  <a:pt x="83988" y="36131"/>
                  <a:pt x="81511" y="25717"/>
                  <a:pt x="77438" y="16718"/>
                </a:cubicBezTo>
                <a:cubicBezTo>
                  <a:pt x="73366" y="7720"/>
                  <a:pt x="75398" y="3697"/>
                  <a:pt x="83537" y="4651"/>
                </a:cubicBezTo>
                <a:close/>
                <a:moveTo>
                  <a:pt x="2344398" y="4565"/>
                </a:moveTo>
                <a:cubicBezTo>
                  <a:pt x="2349131" y="2765"/>
                  <a:pt x="2356580" y="4988"/>
                  <a:pt x="2366747" y="11233"/>
                </a:cubicBezTo>
                <a:cubicBezTo>
                  <a:pt x="2376915" y="17478"/>
                  <a:pt x="2379392" y="23759"/>
                  <a:pt x="2374179" y="30076"/>
                </a:cubicBezTo>
                <a:cubicBezTo>
                  <a:pt x="2368967" y="36393"/>
                  <a:pt x="2360775" y="49489"/>
                  <a:pt x="2349604" y="69365"/>
                </a:cubicBezTo>
                <a:cubicBezTo>
                  <a:pt x="2367299" y="65048"/>
                  <a:pt x="2382134" y="59918"/>
                  <a:pt x="2394109" y="53974"/>
                </a:cubicBezTo>
                <a:cubicBezTo>
                  <a:pt x="2406083" y="48030"/>
                  <a:pt x="2415604" y="47951"/>
                  <a:pt x="2422674" y="53737"/>
                </a:cubicBezTo>
                <a:cubicBezTo>
                  <a:pt x="2429744" y="59524"/>
                  <a:pt x="2429680" y="64468"/>
                  <a:pt x="2422481" y="68569"/>
                </a:cubicBezTo>
                <a:cubicBezTo>
                  <a:pt x="2415282" y="72670"/>
                  <a:pt x="2406509" y="75610"/>
                  <a:pt x="2396163" y="77388"/>
                </a:cubicBezTo>
                <a:cubicBezTo>
                  <a:pt x="2385816" y="79166"/>
                  <a:pt x="2382669" y="81138"/>
                  <a:pt x="2386720" y="83303"/>
                </a:cubicBezTo>
                <a:cubicBezTo>
                  <a:pt x="2390771" y="85469"/>
                  <a:pt x="2390947" y="90699"/>
                  <a:pt x="2387247" y="98995"/>
                </a:cubicBezTo>
                <a:cubicBezTo>
                  <a:pt x="2383547" y="107291"/>
                  <a:pt x="2379546" y="117519"/>
                  <a:pt x="2375244" y="129680"/>
                </a:cubicBezTo>
                <a:cubicBezTo>
                  <a:pt x="2386845" y="139417"/>
                  <a:pt x="2399608" y="146895"/>
                  <a:pt x="2413532" y="152115"/>
                </a:cubicBezTo>
                <a:cubicBezTo>
                  <a:pt x="2427457" y="157335"/>
                  <a:pt x="2440528" y="160959"/>
                  <a:pt x="2452746" y="162988"/>
                </a:cubicBezTo>
                <a:cubicBezTo>
                  <a:pt x="2464964" y="165018"/>
                  <a:pt x="2465512" y="168169"/>
                  <a:pt x="2454391" y="172442"/>
                </a:cubicBezTo>
                <a:cubicBezTo>
                  <a:pt x="2443270" y="176716"/>
                  <a:pt x="2432268" y="179978"/>
                  <a:pt x="2421384" y="182229"/>
                </a:cubicBezTo>
                <a:cubicBezTo>
                  <a:pt x="2410499" y="184481"/>
                  <a:pt x="2401447" y="182541"/>
                  <a:pt x="2394227" y="176411"/>
                </a:cubicBezTo>
                <a:cubicBezTo>
                  <a:pt x="2387006" y="170280"/>
                  <a:pt x="2376205" y="159844"/>
                  <a:pt x="2361822" y="145103"/>
                </a:cubicBezTo>
                <a:cubicBezTo>
                  <a:pt x="2349532" y="159371"/>
                  <a:pt x="2334722" y="167663"/>
                  <a:pt x="2317392" y="169979"/>
                </a:cubicBezTo>
                <a:cubicBezTo>
                  <a:pt x="2300062" y="172295"/>
                  <a:pt x="2298298" y="169535"/>
                  <a:pt x="2312101" y="161698"/>
                </a:cubicBezTo>
                <a:cubicBezTo>
                  <a:pt x="2325903" y="153861"/>
                  <a:pt x="2337450" y="143604"/>
                  <a:pt x="2346743" y="130927"/>
                </a:cubicBezTo>
                <a:cubicBezTo>
                  <a:pt x="2335013" y="118982"/>
                  <a:pt x="2327004" y="110665"/>
                  <a:pt x="2322716" y="105975"/>
                </a:cubicBezTo>
                <a:cubicBezTo>
                  <a:pt x="2318500" y="111224"/>
                  <a:pt x="2314026" y="114110"/>
                  <a:pt x="2309293" y="114633"/>
                </a:cubicBezTo>
                <a:cubicBezTo>
                  <a:pt x="2304561" y="115157"/>
                  <a:pt x="2305156" y="110543"/>
                  <a:pt x="2311079" y="100791"/>
                </a:cubicBezTo>
                <a:cubicBezTo>
                  <a:pt x="2317001" y="91040"/>
                  <a:pt x="2323974" y="75800"/>
                  <a:pt x="2331998" y="55071"/>
                </a:cubicBezTo>
                <a:cubicBezTo>
                  <a:pt x="2340021" y="34342"/>
                  <a:pt x="2342910" y="21192"/>
                  <a:pt x="2340666" y="15621"/>
                </a:cubicBezTo>
                <a:cubicBezTo>
                  <a:pt x="2338422" y="10050"/>
                  <a:pt x="2339666" y="6365"/>
                  <a:pt x="2344398" y="4565"/>
                </a:cubicBezTo>
                <a:close/>
                <a:moveTo>
                  <a:pt x="1574976" y="4147"/>
                </a:moveTo>
                <a:cubicBezTo>
                  <a:pt x="1577797" y="4237"/>
                  <a:pt x="1581250" y="4699"/>
                  <a:pt x="1585336" y="5533"/>
                </a:cubicBezTo>
                <a:cubicBezTo>
                  <a:pt x="1601676" y="8867"/>
                  <a:pt x="1612277" y="14789"/>
                  <a:pt x="1617139" y="23300"/>
                </a:cubicBezTo>
                <a:cubicBezTo>
                  <a:pt x="1622000" y="31811"/>
                  <a:pt x="1622369" y="39394"/>
                  <a:pt x="1618246" y="46048"/>
                </a:cubicBezTo>
                <a:cubicBezTo>
                  <a:pt x="1614124" y="52701"/>
                  <a:pt x="1603680" y="50414"/>
                  <a:pt x="1586917" y="39186"/>
                </a:cubicBezTo>
                <a:cubicBezTo>
                  <a:pt x="1577280" y="30524"/>
                  <a:pt x="1570522" y="21917"/>
                  <a:pt x="1566643" y="13363"/>
                </a:cubicBezTo>
                <a:cubicBezTo>
                  <a:pt x="1563734" y="6947"/>
                  <a:pt x="1566511" y="3875"/>
                  <a:pt x="1574976" y="4147"/>
                </a:cubicBezTo>
                <a:close/>
                <a:moveTo>
                  <a:pt x="2237718" y="951"/>
                </a:moveTo>
                <a:cubicBezTo>
                  <a:pt x="2242429" y="-232"/>
                  <a:pt x="2249204" y="1019"/>
                  <a:pt x="2258045" y="4705"/>
                </a:cubicBezTo>
                <a:cubicBezTo>
                  <a:pt x="2266886" y="8390"/>
                  <a:pt x="2270385" y="12215"/>
                  <a:pt x="2268542" y="16180"/>
                </a:cubicBezTo>
                <a:cubicBezTo>
                  <a:pt x="2266699" y="20146"/>
                  <a:pt x="2265376" y="28423"/>
                  <a:pt x="2264573" y="41014"/>
                </a:cubicBezTo>
                <a:cubicBezTo>
                  <a:pt x="2275071" y="38318"/>
                  <a:pt x="2283585" y="37469"/>
                  <a:pt x="2290117" y="38465"/>
                </a:cubicBezTo>
                <a:cubicBezTo>
                  <a:pt x="2296649" y="39462"/>
                  <a:pt x="2300772" y="42212"/>
                  <a:pt x="2302485" y="46714"/>
                </a:cubicBezTo>
                <a:cubicBezTo>
                  <a:pt x="2304199" y="51217"/>
                  <a:pt x="2300693" y="54558"/>
                  <a:pt x="2291967" y="56738"/>
                </a:cubicBezTo>
                <a:cubicBezTo>
                  <a:pt x="2283241" y="58918"/>
                  <a:pt x="2273952" y="61141"/>
                  <a:pt x="2264100" y="63406"/>
                </a:cubicBezTo>
                <a:cubicBezTo>
                  <a:pt x="2263512" y="67536"/>
                  <a:pt x="2263218" y="71774"/>
                  <a:pt x="2263218" y="76119"/>
                </a:cubicBezTo>
                <a:cubicBezTo>
                  <a:pt x="2271106" y="75359"/>
                  <a:pt x="2277731" y="73591"/>
                  <a:pt x="2283094" y="70817"/>
                </a:cubicBezTo>
                <a:cubicBezTo>
                  <a:pt x="2288457" y="68042"/>
                  <a:pt x="2293566" y="67633"/>
                  <a:pt x="2298420" y="69591"/>
                </a:cubicBezTo>
                <a:cubicBezTo>
                  <a:pt x="2303274" y="71548"/>
                  <a:pt x="2308293" y="74058"/>
                  <a:pt x="2313477" y="77119"/>
                </a:cubicBezTo>
                <a:cubicBezTo>
                  <a:pt x="2318661" y="80181"/>
                  <a:pt x="2318876" y="83719"/>
                  <a:pt x="2314123" y="87735"/>
                </a:cubicBezTo>
                <a:cubicBezTo>
                  <a:pt x="2309369" y="91750"/>
                  <a:pt x="2304998" y="98124"/>
                  <a:pt x="2301012" y="106857"/>
                </a:cubicBezTo>
                <a:cubicBezTo>
                  <a:pt x="2308211" y="115648"/>
                  <a:pt x="2306339" y="120609"/>
                  <a:pt x="2295398" y="121742"/>
                </a:cubicBezTo>
                <a:cubicBezTo>
                  <a:pt x="2284456" y="122875"/>
                  <a:pt x="2273278" y="124209"/>
                  <a:pt x="2261863" y="125743"/>
                </a:cubicBezTo>
                <a:lnTo>
                  <a:pt x="2261863" y="130626"/>
                </a:lnTo>
                <a:cubicBezTo>
                  <a:pt x="2274784" y="132247"/>
                  <a:pt x="2284514" y="135319"/>
                  <a:pt x="2291053" y="139843"/>
                </a:cubicBezTo>
                <a:cubicBezTo>
                  <a:pt x="2297592" y="144368"/>
                  <a:pt x="2301112" y="149975"/>
                  <a:pt x="2301614" y="156664"/>
                </a:cubicBezTo>
                <a:cubicBezTo>
                  <a:pt x="2302116" y="163354"/>
                  <a:pt x="2298219" y="165982"/>
                  <a:pt x="2289923" y="164548"/>
                </a:cubicBezTo>
                <a:cubicBezTo>
                  <a:pt x="2281628" y="163114"/>
                  <a:pt x="2272116" y="156632"/>
                  <a:pt x="2261390" y="145103"/>
                </a:cubicBezTo>
                <a:cubicBezTo>
                  <a:pt x="2260730" y="160862"/>
                  <a:pt x="2259160" y="173353"/>
                  <a:pt x="2256679" y="182574"/>
                </a:cubicBezTo>
                <a:lnTo>
                  <a:pt x="2254659" y="187405"/>
                </a:lnTo>
                <a:lnTo>
                  <a:pt x="2272715" y="184362"/>
                </a:lnTo>
                <a:cubicBezTo>
                  <a:pt x="2280660" y="182904"/>
                  <a:pt x="2290278" y="181046"/>
                  <a:pt x="2301571" y="178788"/>
                </a:cubicBezTo>
                <a:cubicBezTo>
                  <a:pt x="2324157" y="174271"/>
                  <a:pt x="2339193" y="171327"/>
                  <a:pt x="2346678" y="169958"/>
                </a:cubicBezTo>
                <a:cubicBezTo>
                  <a:pt x="2354164" y="168588"/>
                  <a:pt x="2360122" y="170521"/>
                  <a:pt x="2364553" y="175755"/>
                </a:cubicBezTo>
                <a:cubicBezTo>
                  <a:pt x="2368985" y="180989"/>
                  <a:pt x="2366819" y="185062"/>
                  <a:pt x="2358057" y="187973"/>
                </a:cubicBezTo>
                <a:cubicBezTo>
                  <a:pt x="2349295" y="190884"/>
                  <a:pt x="2334776" y="193766"/>
                  <a:pt x="2314499" y="196620"/>
                </a:cubicBezTo>
                <a:cubicBezTo>
                  <a:pt x="2319905" y="199789"/>
                  <a:pt x="2321916" y="203381"/>
                  <a:pt x="2320533" y="207396"/>
                </a:cubicBezTo>
                <a:cubicBezTo>
                  <a:pt x="2319149" y="211412"/>
                  <a:pt x="2318041" y="217592"/>
                  <a:pt x="2317209" y="225938"/>
                </a:cubicBezTo>
                <a:cubicBezTo>
                  <a:pt x="2332539" y="220647"/>
                  <a:pt x="2344054" y="217298"/>
                  <a:pt x="2351755" y="215893"/>
                </a:cubicBezTo>
                <a:cubicBezTo>
                  <a:pt x="2359455" y="214488"/>
                  <a:pt x="2365521" y="216467"/>
                  <a:pt x="2369953" y="221830"/>
                </a:cubicBezTo>
                <a:cubicBezTo>
                  <a:pt x="2374384" y="227193"/>
                  <a:pt x="2368755" y="231721"/>
                  <a:pt x="2353067" y="235414"/>
                </a:cubicBezTo>
                <a:cubicBezTo>
                  <a:pt x="2337379" y="239106"/>
                  <a:pt x="2325304" y="240501"/>
                  <a:pt x="2316844" y="239597"/>
                </a:cubicBezTo>
                <a:cubicBezTo>
                  <a:pt x="2316184" y="249033"/>
                  <a:pt x="2315854" y="258426"/>
                  <a:pt x="2315854" y="267776"/>
                </a:cubicBezTo>
                <a:cubicBezTo>
                  <a:pt x="2336117" y="266026"/>
                  <a:pt x="2351454" y="264474"/>
                  <a:pt x="2361865" y="263119"/>
                </a:cubicBezTo>
                <a:cubicBezTo>
                  <a:pt x="2372276" y="261764"/>
                  <a:pt x="2383558" y="261326"/>
                  <a:pt x="2395711" y="261807"/>
                </a:cubicBezTo>
                <a:cubicBezTo>
                  <a:pt x="2407864" y="262287"/>
                  <a:pt x="2416716" y="266141"/>
                  <a:pt x="2422266" y="273369"/>
                </a:cubicBezTo>
                <a:cubicBezTo>
                  <a:pt x="2427815" y="280596"/>
                  <a:pt x="2427457" y="284873"/>
                  <a:pt x="2421190" y="286199"/>
                </a:cubicBezTo>
                <a:cubicBezTo>
                  <a:pt x="2414923" y="287526"/>
                  <a:pt x="2402773" y="287515"/>
                  <a:pt x="2384741" y="286167"/>
                </a:cubicBezTo>
                <a:cubicBezTo>
                  <a:pt x="2366708" y="284819"/>
                  <a:pt x="2342996" y="285482"/>
                  <a:pt x="2313606" y="288157"/>
                </a:cubicBezTo>
                <a:cubicBezTo>
                  <a:pt x="2284216" y="290831"/>
                  <a:pt x="2260060" y="293524"/>
                  <a:pt x="2241138" y="296234"/>
                </a:cubicBezTo>
                <a:cubicBezTo>
                  <a:pt x="2222216" y="298944"/>
                  <a:pt x="2209600" y="301206"/>
                  <a:pt x="2203291" y="303021"/>
                </a:cubicBezTo>
                <a:cubicBezTo>
                  <a:pt x="2196981" y="304835"/>
                  <a:pt x="2189165" y="302612"/>
                  <a:pt x="2179844" y="296352"/>
                </a:cubicBezTo>
                <a:cubicBezTo>
                  <a:pt x="2170523" y="290093"/>
                  <a:pt x="2170659" y="286038"/>
                  <a:pt x="2180253" y="284188"/>
                </a:cubicBezTo>
                <a:cubicBezTo>
                  <a:pt x="2189847" y="282338"/>
                  <a:pt x="2209349" y="279728"/>
                  <a:pt x="2238761" y="276358"/>
                </a:cubicBezTo>
                <a:cubicBezTo>
                  <a:pt x="2238761" y="250704"/>
                  <a:pt x="2237410" y="234822"/>
                  <a:pt x="2234706" y="228713"/>
                </a:cubicBezTo>
                <a:cubicBezTo>
                  <a:pt x="2232003" y="222604"/>
                  <a:pt x="2231172" y="218363"/>
                  <a:pt x="2232211" y="215990"/>
                </a:cubicBezTo>
                <a:cubicBezTo>
                  <a:pt x="2233251" y="213616"/>
                  <a:pt x="2239579" y="214710"/>
                  <a:pt x="2251194" y="219270"/>
                </a:cubicBezTo>
                <a:cubicBezTo>
                  <a:pt x="2262810" y="223830"/>
                  <a:pt x="2267703" y="228961"/>
                  <a:pt x="2265875" y="234661"/>
                </a:cubicBezTo>
                <a:cubicBezTo>
                  <a:pt x="2264046" y="240361"/>
                  <a:pt x="2262709" y="253199"/>
                  <a:pt x="2261863" y="273175"/>
                </a:cubicBezTo>
                <a:cubicBezTo>
                  <a:pt x="2271987" y="273247"/>
                  <a:pt x="2282284" y="272537"/>
                  <a:pt x="2292752" y="271045"/>
                </a:cubicBezTo>
                <a:lnTo>
                  <a:pt x="2292752" y="235467"/>
                </a:lnTo>
                <a:cubicBezTo>
                  <a:pt x="2292752" y="222188"/>
                  <a:pt x="2292408" y="210515"/>
                  <a:pt x="2291720" y="200449"/>
                </a:cubicBezTo>
                <a:cubicBezTo>
                  <a:pt x="2272131" y="203145"/>
                  <a:pt x="2258633" y="201994"/>
                  <a:pt x="2251226" y="196996"/>
                </a:cubicBezTo>
                <a:cubicBezTo>
                  <a:pt x="2247523" y="194497"/>
                  <a:pt x="2245895" y="192459"/>
                  <a:pt x="2246341" y="190882"/>
                </a:cubicBezTo>
                <a:lnTo>
                  <a:pt x="2249155" y="189636"/>
                </a:lnTo>
                <a:lnTo>
                  <a:pt x="2247679" y="189291"/>
                </a:lnTo>
                <a:cubicBezTo>
                  <a:pt x="2246299" y="188478"/>
                  <a:pt x="2244793" y="187146"/>
                  <a:pt x="2243160" y="185295"/>
                </a:cubicBezTo>
                <a:cubicBezTo>
                  <a:pt x="2236628" y="177888"/>
                  <a:pt x="2234265" y="171743"/>
                  <a:pt x="2236072" y="166860"/>
                </a:cubicBezTo>
                <a:cubicBezTo>
                  <a:pt x="2237879" y="161977"/>
                  <a:pt x="2239227" y="155628"/>
                  <a:pt x="2240116" y="147813"/>
                </a:cubicBezTo>
                <a:cubicBezTo>
                  <a:pt x="2231125" y="161594"/>
                  <a:pt x="2220413" y="172858"/>
                  <a:pt x="2207980" y="181606"/>
                </a:cubicBezTo>
                <a:cubicBezTo>
                  <a:pt x="2195547" y="190353"/>
                  <a:pt x="2182945" y="196354"/>
                  <a:pt x="2170175" y="199610"/>
                </a:cubicBezTo>
                <a:cubicBezTo>
                  <a:pt x="2157405" y="202865"/>
                  <a:pt x="2156613" y="200126"/>
                  <a:pt x="2167799" y="191393"/>
                </a:cubicBezTo>
                <a:cubicBezTo>
                  <a:pt x="2178984" y="182660"/>
                  <a:pt x="2191213" y="172546"/>
                  <a:pt x="2204484" y="161052"/>
                </a:cubicBezTo>
                <a:cubicBezTo>
                  <a:pt x="2217756" y="149559"/>
                  <a:pt x="2228730" y="138399"/>
                  <a:pt x="2237406" y="127572"/>
                </a:cubicBezTo>
                <a:cubicBezTo>
                  <a:pt x="2233721" y="128403"/>
                  <a:pt x="2227074" y="129622"/>
                  <a:pt x="2217466" y="131228"/>
                </a:cubicBezTo>
                <a:cubicBezTo>
                  <a:pt x="2210324" y="142285"/>
                  <a:pt x="2204492" y="140281"/>
                  <a:pt x="2199967" y="125216"/>
                </a:cubicBezTo>
                <a:cubicBezTo>
                  <a:pt x="2195443" y="110152"/>
                  <a:pt x="2190879" y="99554"/>
                  <a:pt x="2186276" y="93424"/>
                </a:cubicBezTo>
                <a:cubicBezTo>
                  <a:pt x="2181673" y="87294"/>
                  <a:pt x="2183444" y="84228"/>
                  <a:pt x="2191589" y="84228"/>
                </a:cubicBezTo>
                <a:cubicBezTo>
                  <a:pt x="2197425" y="84228"/>
                  <a:pt x="2201857" y="84451"/>
                  <a:pt x="2204882" y="84895"/>
                </a:cubicBezTo>
                <a:cubicBezTo>
                  <a:pt x="2207908" y="85340"/>
                  <a:pt x="2220097" y="84006"/>
                  <a:pt x="2241450" y="80894"/>
                </a:cubicBezTo>
                <a:lnTo>
                  <a:pt x="2241450" y="66827"/>
                </a:lnTo>
                <a:cubicBezTo>
                  <a:pt x="2239112" y="66827"/>
                  <a:pt x="2233839" y="67275"/>
                  <a:pt x="2225629" y="68171"/>
                </a:cubicBezTo>
                <a:cubicBezTo>
                  <a:pt x="2217419" y="69067"/>
                  <a:pt x="2210805" y="66977"/>
                  <a:pt x="2205786" y="61901"/>
                </a:cubicBezTo>
                <a:cubicBezTo>
                  <a:pt x="2200767" y="56824"/>
                  <a:pt x="2202344" y="53677"/>
                  <a:pt x="2210518" y="52458"/>
                </a:cubicBezTo>
                <a:cubicBezTo>
                  <a:pt x="2218692" y="51239"/>
                  <a:pt x="2229003" y="49073"/>
                  <a:pt x="2241450" y="45961"/>
                </a:cubicBezTo>
                <a:cubicBezTo>
                  <a:pt x="2241450" y="30947"/>
                  <a:pt x="2239650" y="19988"/>
                  <a:pt x="2236051" y="13083"/>
                </a:cubicBezTo>
                <a:cubicBezTo>
                  <a:pt x="2232451" y="6178"/>
                  <a:pt x="2233007" y="2134"/>
                  <a:pt x="2237718" y="951"/>
                </a:cubicBezTo>
                <a:close/>
                <a:moveTo>
                  <a:pt x="503027" y="650"/>
                </a:moveTo>
                <a:cubicBezTo>
                  <a:pt x="512627" y="2536"/>
                  <a:pt x="519855" y="4862"/>
                  <a:pt x="524709" y="7630"/>
                </a:cubicBezTo>
                <a:cubicBezTo>
                  <a:pt x="529563" y="10398"/>
                  <a:pt x="531298" y="14542"/>
                  <a:pt x="529915" y="20063"/>
                </a:cubicBezTo>
                <a:cubicBezTo>
                  <a:pt x="528531" y="25584"/>
                  <a:pt x="527423" y="34367"/>
                  <a:pt x="526591" y="46413"/>
                </a:cubicBezTo>
                <a:cubicBezTo>
                  <a:pt x="542466" y="43000"/>
                  <a:pt x="553691" y="39673"/>
                  <a:pt x="560266" y="36432"/>
                </a:cubicBezTo>
                <a:cubicBezTo>
                  <a:pt x="566841" y="33192"/>
                  <a:pt x="574792" y="35404"/>
                  <a:pt x="584121" y="43068"/>
                </a:cubicBezTo>
                <a:cubicBezTo>
                  <a:pt x="593449" y="50733"/>
                  <a:pt x="590549" y="55935"/>
                  <a:pt x="575420" y="58674"/>
                </a:cubicBezTo>
                <a:cubicBezTo>
                  <a:pt x="560291" y="61413"/>
                  <a:pt x="544015" y="64762"/>
                  <a:pt x="526591" y="68719"/>
                </a:cubicBezTo>
                <a:lnTo>
                  <a:pt x="526591" y="86917"/>
                </a:lnTo>
                <a:cubicBezTo>
                  <a:pt x="535654" y="84322"/>
                  <a:pt x="544628" y="81647"/>
                  <a:pt x="553511" y="78894"/>
                </a:cubicBezTo>
                <a:cubicBezTo>
                  <a:pt x="562395" y="76140"/>
                  <a:pt x="570028" y="78094"/>
                  <a:pt x="576409" y="84755"/>
                </a:cubicBezTo>
                <a:cubicBezTo>
                  <a:pt x="582790" y="91416"/>
                  <a:pt x="579930" y="96357"/>
                  <a:pt x="567827" y="99576"/>
                </a:cubicBezTo>
                <a:cubicBezTo>
                  <a:pt x="555723" y="102795"/>
                  <a:pt x="541907" y="106033"/>
                  <a:pt x="526376" y="109288"/>
                </a:cubicBezTo>
                <a:lnTo>
                  <a:pt x="525236" y="130110"/>
                </a:lnTo>
                <a:cubicBezTo>
                  <a:pt x="553243" y="124804"/>
                  <a:pt x="572745" y="120552"/>
                  <a:pt x="583744" y="117354"/>
                </a:cubicBezTo>
                <a:cubicBezTo>
                  <a:pt x="594743" y="114156"/>
                  <a:pt x="604613" y="115927"/>
                  <a:pt x="613353" y="122667"/>
                </a:cubicBezTo>
                <a:cubicBezTo>
                  <a:pt x="622093" y="129407"/>
                  <a:pt x="624366" y="133921"/>
                  <a:pt x="620172" y="136208"/>
                </a:cubicBezTo>
                <a:cubicBezTo>
                  <a:pt x="615977" y="138495"/>
                  <a:pt x="609750" y="140101"/>
                  <a:pt x="601490" y="141026"/>
                </a:cubicBezTo>
                <a:cubicBezTo>
                  <a:pt x="593230" y="141951"/>
                  <a:pt x="580432" y="143525"/>
                  <a:pt x="563094" y="145748"/>
                </a:cubicBezTo>
                <a:cubicBezTo>
                  <a:pt x="545757" y="147971"/>
                  <a:pt x="525487" y="150939"/>
                  <a:pt x="502285" y="154653"/>
                </a:cubicBezTo>
                <a:cubicBezTo>
                  <a:pt x="505970" y="155944"/>
                  <a:pt x="508938" y="157722"/>
                  <a:pt x="511190" y="159988"/>
                </a:cubicBezTo>
                <a:cubicBezTo>
                  <a:pt x="513355" y="164462"/>
                  <a:pt x="513086" y="167538"/>
                  <a:pt x="510383" y="169216"/>
                </a:cubicBezTo>
                <a:cubicBezTo>
                  <a:pt x="507680" y="170893"/>
                  <a:pt x="507755" y="172858"/>
                  <a:pt x="510609" y="175109"/>
                </a:cubicBezTo>
                <a:cubicBezTo>
                  <a:pt x="513463" y="177361"/>
                  <a:pt x="522096" y="183506"/>
                  <a:pt x="536507" y="193544"/>
                </a:cubicBezTo>
                <a:cubicBezTo>
                  <a:pt x="548854" y="179476"/>
                  <a:pt x="555888" y="170718"/>
                  <a:pt x="557609" y="167269"/>
                </a:cubicBezTo>
                <a:cubicBezTo>
                  <a:pt x="559330" y="163820"/>
                  <a:pt x="560499" y="159464"/>
                  <a:pt x="561115" y="154201"/>
                </a:cubicBezTo>
                <a:cubicBezTo>
                  <a:pt x="561732" y="148939"/>
                  <a:pt x="569178" y="149824"/>
                  <a:pt x="583454" y="156858"/>
                </a:cubicBezTo>
                <a:cubicBezTo>
                  <a:pt x="597729" y="163892"/>
                  <a:pt x="599809" y="169900"/>
                  <a:pt x="589692" y="174884"/>
                </a:cubicBezTo>
                <a:cubicBezTo>
                  <a:pt x="579575" y="179867"/>
                  <a:pt x="565740" y="188962"/>
                  <a:pt x="548188" y="202169"/>
                </a:cubicBezTo>
                <a:cubicBezTo>
                  <a:pt x="556878" y="207576"/>
                  <a:pt x="566210" y="213681"/>
                  <a:pt x="576183" y="220485"/>
                </a:cubicBezTo>
                <a:cubicBezTo>
                  <a:pt x="586157" y="227290"/>
                  <a:pt x="598156" y="233983"/>
                  <a:pt x="612181" y="240565"/>
                </a:cubicBezTo>
                <a:cubicBezTo>
                  <a:pt x="626205" y="247147"/>
                  <a:pt x="640739" y="251378"/>
                  <a:pt x="655782" y="253256"/>
                </a:cubicBezTo>
                <a:cubicBezTo>
                  <a:pt x="670825" y="255135"/>
                  <a:pt x="678698" y="257702"/>
                  <a:pt x="679400" y="260957"/>
                </a:cubicBezTo>
                <a:cubicBezTo>
                  <a:pt x="680103" y="264212"/>
                  <a:pt x="672947" y="267080"/>
                  <a:pt x="657933" y="269561"/>
                </a:cubicBezTo>
                <a:cubicBezTo>
                  <a:pt x="642919" y="272042"/>
                  <a:pt x="630102" y="273741"/>
                  <a:pt x="619484" y="274659"/>
                </a:cubicBezTo>
                <a:cubicBezTo>
                  <a:pt x="608865" y="275577"/>
                  <a:pt x="599475" y="272938"/>
                  <a:pt x="591316" y="266743"/>
                </a:cubicBezTo>
                <a:cubicBezTo>
                  <a:pt x="583156" y="260548"/>
                  <a:pt x="571878" y="250930"/>
                  <a:pt x="557480" y="237887"/>
                </a:cubicBezTo>
                <a:cubicBezTo>
                  <a:pt x="543082" y="224845"/>
                  <a:pt x="522927" y="206070"/>
                  <a:pt x="497015" y="181563"/>
                </a:cubicBezTo>
                <a:lnTo>
                  <a:pt x="483398" y="195931"/>
                </a:lnTo>
                <a:cubicBezTo>
                  <a:pt x="495989" y="202012"/>
                  <a:pt x="501130" y="207210"/>
                  <a:pt x="498821" y="211526"/>
                </a:cubicBezTo>
                <a:cubicBezTo>
                  <a:pt x="496513" y="215843"/>
                  <a:pt x="494932" y="221647"/>
                  <a:pt x="494078" y="228939"/>
                </a:cubicBezTo>
                <a:cubicBezTo>
                  <a:pt x="493225" y="236231"/>
                  <a:pt x="492974" y="243179"/>
                  <a:pt x="493325" y="249782"/>
                </a:cubicBezTo>
                <a:cubicBezTo>
                  <a:pt x="493677" y="256386"/>
                  <a:pt x="499728" y="256669"/>
                  <a:pt x="511480" y="250632"/>
                </a:cubicBezTo>
                <a:cubicBezTo>
                  <a:pt x="523232" y="244595"/>
                  <a:pt x="533188" y="239644"/>
                  <a:pt x="541347" y="235779"/>
                </a:cubicBezTo>
                <a:cubicBezTo>
                  <a:pt x="549507" y="231915"/>
                  <a:pt x="550640" y="233908"/>
                  <a:pt x="544746" y="241759"/>
                </a:cubicBezTo>
                <a:cubicBezTo>
                  <a:pt x="538852" y="249610"/>
                  <a:pt x="529029" y="259304"/>
                  <a:pt x="515277" y="270841"/>
                </a:cubicBezTo>
                <a:cubicBezTo>
                  <a:pt x="501524" y="282378"/>
                  <a:pt x="492465" y="291979"/>
                  <a:pt x="488098" y="299643"/>
                </a:cubicBezTo>
                <a:cubicBezTo>
                  <a:pt x="483732" y="307308"/>
                  <a:pt x="478659" y="308484"/>
                  <a:pt x="472880" y="303171"/>
                </a:cubicBezTo>
                <a:cubicBezTo>
                  <a:pt x="467101" y="297858"/>
                  <a:pt x="463107" y="293685"/>
                  <a:pt x="460899" y="290652"/>
                </a:cubicBezTo>
                <a:cubicBezTo>
                  <a:pt x="458690" y="287619"/>
                  <a:pt x="460063" y="281625"/>
                  <a:pt x="465018" y="272669"/>
                </a:cubicBezTo>
                <a:cubicBezTo>
                  <a:pt x="469972" y="263714"/>
                  <a:pt x="472672" y="251102"/>
                  <a:pt x="473117" y="234833"/>
                </a:cubicBezTo>
                <a:cubicBezTo>
                  <a:pt x="473561" y="218564"/>
                  <a:pt x="473554" y="208450"/>
                  <a:pt x="473095" y="204493"/>
                </a:cubicBezTo>
                <a:cubicBezTo>
                  <a:pt x="445289" y="233919"/>
                  <a:pt x="418430" y="252299"/>
                  <a:pt x="392517" y="259634"/>
                </a:cubicBezTo>
                <a:cubicBezTo>
                  <a:pt x="366605" y="266969"/>
                  <a:pt x="363489" y="264255"/>
                  <a:pt x="383171" y="251493"/>
                </a:cubicBezTo>
                <a:cubicBezTo>
                  <a:pt x="402853" y="238730"/>
                  <a:pt x="424467" y="221027"/>
                  <a:pt x="448014" y="198384"/>
                </a:cubicBezTo>
                <a:cubicBezTo>
                  <a:pt x="464351" y="182703"/>
                  <a:pt x="475038" y="171071"/>
                  <a:pt x="480074" y="163488"/>
                </a:cubicBezTo>
                <a:lnTo>
                  <a:pt x="482781" y="158136"/>
                </a:lnTo>
                <a:lnTo>
                  <a:pt x="452803" y="165000"/>
                </a:lnTo>
                <a:cubicBezTo>
                  <a:pt x="444165" y="167022"/>
                  <a:pt x="438162" y="168484"/>
                  <a:pt x="434796" y="169388"/>
                </a:cubicBezTo>
                <a:cubicBezTo>
                  <a:pt x="428063" y="171195"/>
                  <a:pt x="419606" y="168334"/>
                  <a:pt x="409424" y="160805"/>
                </a:cubicBezTo>
                <a:cubicBezTo>
                  <a:pt x="399243" y="153276"/>
                  <a:pt x="400569" y="149218"/>
                  <a:pt x="413404" y="148630"/>
                </a:cubicBezTo>
                <a:cubicBezTo>
                  <a:pt x="426238" y="148042"/>
                  <a:pt x="454912" y="143461"/>
                  <a:pt x="499424" y="134885"/>
                </a:cubicBezTo>
                <a:lnTo>
                  <a:pt x="499424" y="114063"/>
                </a:lnTo>
                <a:cubicBezTo>
                  <a:pt x="490820" y="115870"/>
                  <a:pt x="482947" y="117222"/>
                  <a:pt x="475805" y="118118"/>
                </a:cubicBezTo>
                <a:cubicBezTo>
                  <a:pt x="468664" y="119014"/>
                  <a:pt x="461143" y="117064"/>
                  <a:pt x="453241" y="112267"/>
                </a:cubicBezTo>
                <a:cubicBezTo>
                  <a:pt x="445340" y="107470"/>
                  <a:pt x="447032" y="103874"/>
                  <a:pt x="458317" y="101480"/>
                </a:cubicBezTo>
                <a:cubicBezTo>
                  <a:pt x="469603" y="99085"/>
                  <a:pt x="483305" y="95873"/>
                  <a:pt x="499424" y="91843"/>
                </a:cubicBezTo>
                <a:lnTo>
                  <a:pt x="499424" y="72226"/>
                </a:lnTo>
                <a:cubicBezTo>
                  <a:pt x="487435" y="73975"/>
                  <a:pt x="477171" y="75986"/>
                  <a:pt x="468632" y="78259"/>
                </a:cubicBezTo>
                <a:cubicBezTo>
                  <a:pt x="460092" y="80532"/>
                  <a:pt x="451391" y="78783"/>
                  <a:pt x="442529" y="73011"/>
                </a:cubicBezTo>
                <a:cubicBezTo>
                  <a:pt x="433667" y="67239"/>
                  <a:pt x="436994" y="62714"/>
                  <a:pt x="452510" y="59438"/>
                </a:cubicBezTo>
                <a:cubicBezTo>
                  <a:pt x="468026" y="56161"/>
                  <a:pt x="483664" y="53411"/>
                  <a:pt x="499424" y="51189"/>
                </a:cubicBezTo>
                <a:cubicBezTo>
                  <a:pt x="499424" y="41251"/>
                  <a:pt x="498994" y="33037"/>
                  <a:pt x="498133" y="26548"/>
                </a:cubicBezTo>
                <a:cubicBezTo>
                  <a:pt x="497273" y="20059"/>
                  <a:pt x="495473" y="13649"/>
                  <a:pt x="492734" y="7318"/>
                </a:cubicBezTo>
                <a:cubicBezTo>
                  <a:pt x="489995" y="987"/>
                  <a:pt x="493426" y="-1236"/>
                  <a:pt x="503027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2"/>
          <p:cNvSpPr/>
          <p:nvPr/>
        </p:nvSpPr>
        <p:spPr>
          <a:xfrm>
            <a:off x="3648472" y="3226837"/>
            <a:ext cx="504056" cy="792088"/>
          </a:xfrm>
          <a:prstGeom prst="roundRect">
            <a:avLst/>
          </a:prstGeom>
          <a:solidFill>
            <a:schemeClr val="bg1">
              <a:alpha val="3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3397909" y="4467442"/>
            <a:ext cx="922131" cy="43685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4.75</a:t>
            </a: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3464584" y="4918588"/>
            <a:ext cx="795390" cy="43685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0.25</a:t>
            </a:r>
          </a:p>
        </p:txBody>
      </p:sp>
      <p:sp>
        <p:nvSpPr>
          <p:cNvPr id="12" name="矩形: 圆角 13"/>
          <p:cNvSpPr/>
          <p:nvPr/>
        </p:nvSpPr>
        <p:spPr>
          <a:xfrm>
            <a:off x="6672168" y="2722782"/>
            <a:ext cx="576704" cy="36004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6668673" y="3639861"/>
            <a:ext cx="576704" cy="36004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7241633" y="2902804"/>
            <a:ext cx="235056" cy="97210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: 圆角 17"/>
          <p:cNvSpPr/>
          <p:nvPr/>
        </p:nvSpPr>
        <p:spPr>
          <a:xfrm>
            <a:off x="6664929" y="3203093"/>
            <a:ext cx="576704" cy="36004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: 圆角 18"/>
          <p:cNvSpPr/>
          <p:nvPr/>
        </p:nvSpPr>
        <p:spPr>
          <a:xfrm>
            <a:off x="6672168" y="4076629"/>
            <a:ext cx="576704" cy="36004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右大括号 17"/>
          <p:cNvSpPr/>
          <p:nvPr/>
        </p:nvSpPr>
        <p:spPr>
          <a:xfrm flipH="1">
            <a:off x="6431987" y="3333829"/>
            <a:ext cx="201441" cy="972107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6378076" y="4461026"/>
            <a:ext cx="1045594" cy="43685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68.55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6364728" y="4914475"/>
            <a:ext cx="1072292" cy="43685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31.45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3525781" y="4034360"/>
            <a:ext cx="714168" cy="413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563826" y="3178918"/>
            <a:ext cx="1328215" cy="413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59.55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660494" y="3632781"/>
            <a:ext cx="714168" cy="413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19.EPS" descr="id:2147510010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5966" y="3429000"/>
            <a:ext cx="2834552" cy="2658698"/>
          </a:xfrm>
          <a:prstGeom prst="rect">
            <a:avLst/>
          </a:prstGeom>
        </p:spPr>
      </p:pic>
      <p:sp>
        <p:nvSpPr>
          <p:cNvPr id="12" name="任意多边形: 形状 11"/>
          <p:cNvSpPr/>
          <p:nvPr/>
        </p:nvSpPr>
        <p:spPr>
          <a:xfrm>
            <a:off x="1685780" y="1671978"/>
            <a:ext cx="4553850" cy="327860"/>
          </a:xfrm>
          <a:custGeom>
            <a:avLst/>
            <a:gdLst/>
            <a:ahLst/>
            <a:cxnLst/>
            <a:rect l="l" t="t" r="r" b="b"/>
            <a:pathLst>
              <a:path w="4553850" h="327860">
                <a:moveTo>
                  <a:pt x="1143140" y="227444"/>
                </a:moveTo>
                <a:cubicBezTo>
                  <a:pt x="1139768" y="227634"/>
                  <a:pt x="1136489" y="228913"/>
                  <a:pt x="1133302" y="231283"/>
                </a:cubicBezTo>
                <a:cubicBezTo>
                  <a:pt x="1126927" y="236023"/>
                  <a:pt x="1123740" y="242339"/>
                  <a:pt x="1123740" y="250234"/>
                </a:cubicBezTo>
                <a:cubicBezTo>
                  <a:pt x="1123740" y="258128"/>
                  <a:pt x="1127290" y="264054"/>
                  <a:pt x="1134388" y="268012"/>
                </a:cubicBezTo>
                <a:cubicBezTo>
                  <a:pt x="1141486" y="271970"/>
                  <a:pt x="1148434" y="271769"/>
                  <a:pt x="1155231" y="267410"/>
                </a:cubicBezTo>
                <a:cubicBezTo>
                  <a:pt x="1162029" y="263036"/>
                  <a:pt x="1165223" y="256726"/>
                  <a:pt x="1164814" y="248481"/>
                </a:cubicBezTo>
                <a:cubicBezTo>
                  <a:pt x="1164406" y="240235"/>
                  <a:pt x="1160645" y="234123"/>
                  <a:pt x="1153532" y="230143"/>
                </a:cubicBezTo>
                <a:cubicBezTo>
                  <a:pt x="1149976" y="228153"/>
                  <a:pt x="1146512" y="227254"/>
                  <a:pt x="1143140" y="227444"/>
                </a:cubicBezTo>
                <a:close/>
                <a:moveTo>
                  <a:pt x="3077921" y="208014"/>
                </a:moveTo>
                <a:cubicBezTo>
                  <a:pt x="3080724" y="208821"/>
                  <a:pt x="3081775" y="213297"/>
                  <a:pt x="3081072" y="221442"/>
                </a:cubicBezTo>
                <a:cubicBezTo>
                  <a:pt x="3079667" y="237733"/>
                  <a:pt x="3074458" y="251033"/>
                  <a:pt x="3065445" y="261344"/>
                </a:cubicBezTo>
                <a:cubicBezTo>
                  <a:pt x="3056432" y="271654"/>
                  <a:pt x="3050136" y="272024"/>
                  <a:pt x="3046559" y="262452"/>
                </a:cubicBezTo>
                <a:cubicBezTo>
                  <a:pt x="3042981" y="252880"/>
                  <a:pt x="3043500" y="245480"/>
                  <a:pt x="3048118" y="240253"/>
                </a:cubicBezTo>
                <a:cubicBezTo>
                  <a:pt x="3052736" y="235026"/>
                  <a:pt x="3058113" y="227142"/>
                  <a:pt x="3064251" y="216602"/>
                </a:cubicBezTo>
                <a:cubicBezTo>
                  <a:pt x="3070560" y="210070"/>
                  <a:pt x="3075117" y="207208"/>
                  <a:pt x="3077921" y="208014"/>
                </a:cubicBezTo>
                <a:close/>
                <a:moveTo>
                  <a:pt x="1145622" y="204524"/>
                </a:moveTo>
                <a:cubicBezTo>
                  <a:pt x="1151143" y="204646"/>
                  <a:pt x="1156787" y="205919"/>
                  <a:pt x="1162556" y="208342"/>
                </a:cubicBezTo>
                <a:cubicBezTo>
                  <a:pt x="1174092" y="213189"/>
                  <a:pt x="1181754" y="220869"/>
                  <a:pt x="1185539" y="231380"/>
                </a:cubicBezTo>
                <a:cubicBezTo>
                  <a:pt x="1189325" y="241891"/>
                  <a:pt x="1189770" y="252288"/>
                  <a:pt x="1186873" y="262570"/>
                </a:cubicBezTo>
                <a:cubicBezTo>
                  <a:pt x="1183976" y="272852"/>
                  <a:pt x="1178556" y="280721"/>
                  <a:pt x="1170611" y="286177"/>
                </a:cubicBezTo>
                <a:cubicBezTo>
                  <a:pt x="1162667" y="291634"/>
                  <a:pt x="1153227" y="294362"/>
                  <a:pt x="1142293" y="294362"/>
                </a:cubicBezTo>
                <a:cubicBezTo>
                  <a:pt x="1131358" y="294362"/>
                  <a:pt x="1121457" y="289924"/>
                  <a:pt x="1112587" y="281047"/>
                </a:cubicBezTo>
                <a:cubicBezTo>
                  <a:pt x="1103718" y="272171"/>
                  <a:pt x="1099283" y="262627"/>
                  <a:pt x="1099283" y="252417"/>
                </a:cubicBezTo>
                <a:cubicBezTo>
                  <a:pt x="1099283" y="242207"/>
                  <a:pt x="1101671" y="233276"/>
                  <a:pt x="1106446" y="225626"/>
                </a:cubicBezTo>
                <a:cubicBezTo>
                  <a:pt x="1111221" y="217975"/>
                  <a:pt x="1118882" y="211970"/>
                  <a:pt x="1129430" y="207611"/>
                </a:cubicBezTo>
                <a:cubicBezTo>
                  <a:pt x="1134703" y="205431"/>
                  <a:pt x="1140101" y="204402"/>
                  <a:pt x="1145622" y="204524"/>
                </a:cubicBezTo>
                <a:close/>
                <a:moveTo>
                  <a:pt x="3479321" y="201991"/>
                </a:moveTo>
                <a:cubicBezTo>
                  <a:pt x="3481665" y="201737"/>
                  <a:pt x="3486910" y="207640"/>
                  <a:pt x="3495055" y="219700"/>
                </a:cubicBezTo>
                <a:cubicBezTo>
                  <a:pt x="3506284" y="239561"/>
                  <a:pt x="3518104" y="252915"/>
                  <a:pt x="3530515" y="259763"/>
                </a:cubicBezTo>
                <a:cubicBezTo>
                  <a:pt x="3542927" y="266610"/>
                  <a:pt x="3559518" y="270468"/>
                  <a:pt x="3580290" y="271335"/>
                </a:cubicBezTo>
                <a:cubicBezTo>
                  <a:pt x="3601062" y="272203"/>
                  <a:pt x="3613846" y="271776"/>
                  <a:pt x="3618643" y="270056"/>
                </a:cubicBezTo>
                <a:cubicBezTo>
                  <a:pt x="3623440" y="268335"/>
                  <a:pt x="3624770" y="265485"/>
                  <a:pt x="3622633" y="261505"/>
                </a:cubicBezTo>
                <a:cubicBezTo>
                  <a:pt x="3620496" y="257526"/>
                  <a:pt x="3616897" y="249158"/>
                  <a:pt x="3611835" y="236403"/>
                </a:cubicBezTo>
                <a:cubicBezTo>
                  <a:pt x="3606773" y="223647"/>
                  <a:pt x="3611684" y="224357"/>
                  <a:pt x="3626569" y="238532"/>
                </a:cubicBezTo>
                <a:cubicBezTo>
                  <a:pt x="3641455" y="252707"/>
                  <a:pt x="3655207" y="262477"/>
                  <a:pt x="3667826" y="267840"/>
                </a:cubicBezTo>
                <a:cubicBezTo>
                  <a:pt x="3680446" y="273203"/>
                  <a:pt x="3677416" y="280090"/>
                  <a:pt x="3658738" y="288501"/>
                </a:cubicBezTo>
                <a:cubicBezTo>
                  <a:pt x="3640060" y="296911"/>
                  <a:pt x="3614785" y="300202"/>
                  <a:pt x="3582914" y="298374"/>
                </a:cubicBezTo>
                <a:cubicBezTo>
                  <a:pt x="3551043" y="296545"/>
                  <a:pt x="3527816" y="289515"/>
                  <a:pt x="3513232" y="277283"/>
                </a:cubicBezTo>
                <a:cubicBezTo>
                  <a:pt x="3498648" y="265051"/>
                  <a:pt x="3487899" y="246365"/>
                  <a:pt x="3480988" y="221227"/>
                </a:cubicBezTo>
                <a:cubicBezTo>
                  <a:pt x="3477531" y="208658"/>
                  <a:pt x="3476976" y="202246"/>
                  <a:pt x="3479321" y="201991"/>
                </a:cubicBezTo>
                <a:close/>
                <a:moveTo>
                  <a:pt x="1688621" y="201991"/>
                </a:moveTo>
                <a:cubicBezTo>
                  <a:pt x="1690965" y="201737"/>
                  <a:pt x="1696210" y="207640"/>
                  <a:pt x="1704355" y="219700"/>
                </a:cubicBezTo>
                <a:cubicBezTo>
                  <a:pt x="1715584" y="239561"/>
                  <a:pt x="1727404" y="252915"/>
                  <a:pt x="1739815" y="259763"/>
                </a:cubicBezTo>
                <a:cubicBezTo>
                  <a:pt x="1752227" y="266610"/>
                  <a:pt x="1768818" y="270468"/>
                  <a:pt x="1789590" y="271335"/>
                </a:cubicBezTo>
                <a:cubicBezTo>
                  <a:pt x="1810362" y="272203"/>
                  <a:pt x="1823146" y="271776"/>
                  <a:pt x="1827943" y="270056"/>
                </a:cubicBezTo>
                <a:cubicBezTo>
                  <a:pt x="1832740" y="268335"/>
                  <a:pt x="1834070" y="265485"/>
                  <a:pt x="1831933" y="261505"/>
                </a:cubicBezTo>
                <a:cubicBezTo>
                  <a:pt x="1829797" y="257526"/>
                  <a:pt x="1826197" y="249158"/>
                  <a:pt x="1821135" y="236403"/>
                </a:cubicBezTo>
                <a:cubicBezTo>
                  <a:pt x="1816073" y="223647"/>
                  <a:pt x="1820984" y="224357"/>
                  <a:pt x="1835870" y="238532"/>
                </a:cubicBezTo>
                <a:cubicBezTo>
                  <a:pt x="1850755" y="252707"/>
                  <a:pt x="1864507" y="262477"/>
                  <a:pt x="1877126" y="267840"/>
                </a:cubicBezTo>
                <a:cubicBezTo>
                  <a:pt x="1889746" y="273203"/>
                  <a:pt x="1886716" y="280090"/>
                  <a:pt x="1868038" y="288501"/>
                </a:cubicBezTo>
                <a:cubicBezTo>
                  <a:pt x="1849360" y="296911"/>
                  <a:pt x="1824086" y="300202"/>
                  <a:pt x="1792214" y="298374"/>
                </a:cubicBezTo>
                <a:cubicBezTo>
                  <a:pt x="1760343" y="296545"/>
                  <a:pt x="1737116" y="289515"/>
                  <a:pt x="1722532" y="277283"/>
                </a:cubicBezTo>
                <a:cubicBezTo>
                  <a:pt x="1707948" y="265051"/>
                  <a:pt x="1697200" y="246365"/>
                  <a:pt x="1690288" y="221227"/>
                </a:cubicBezTo>
                <a:cubicBezTo>
                  <a:pt x="1686832" y="208658"/>
                  <a:pt x="1686276" y="202246"/>
                  <a:pt x="1688621" y="201991"/>
                </a:cubicBezTo>
                <a:close/>
                <a:moveTo>
                  <a:pt x="3149309" y="196926"/>
                </a:moveTo>
                <a:cubicBezTo>
                  <a:pt x="3150895" y="196650"/>
                  <a:pt x="3152868" y="196756"/>
                  <a:pt x="3155229" y="197243"/>
                </a:cubicBezTo>
                <a:cubicBezTo>
                  <a:pt x="3164672" y="199193"/>
                  <a:pt x="3172121" y="203201"/>
                  <a:pt x="3177578" y="209267"/>
                </a:cubicBezTo>
                <a:lnTo>
                  <a:pt x="3181002" y="229646"/>
                </a:lnTo>
                <a:lnTo>
                  <a:pt x="3179455" y="232374"/>
                </a:lnTo>
                <a:lnTo>
                  <a:pt x="3174577" y="237067"/>
                </a:lnTo>
                <a:cubicBezTo>
                  <a:pt x="3171702" y="237187"/>
                  <a:pt x="3168153" y="235309"/>
                  <a:pt x="3163930" y="231434"/>
                </a:cubicBezTo>
                <a:cubicBezTo>
                  <a:pt x="3155483" y="223683"/>
                  <a:pt x="3149338" y="216445"/>
                  <a:pt x="3145495" y="209719"/>
                </a:cubicBezTo>
                <a:cubicBezTo>
                  <a:pt x="3143280" y="202018"/>
                  <a:pt x="3144551" y="197754"/>
                  <a:pt x="3149309" y="196926"/>
                </a:cubicBezTo>
                <a:close/>
                <a:moveTo>
                  <a:pt x="3630377" y="188341"/>
                </a:moveTo>
                <a:cubicBezTo>
                  <a:pt x="3635109" y="187830"/>
                  <a:pt x="3642043" y="188030"/>
                  <a:pt x="3651177" y="188940"/>
                </a:cubicBezTo>
                <a:cubicBezTo>
                  <a:pt x="3669031" y="188940"/>
                  <a:pt x="3681446" y="192428"/>
                  <a:pt x="3688422" y="199405"/>
                </a:cubicBezTo>
                <a:cubicBezTo>
                  <a:pt x="3695399" y="206381"/>
                  <a:pt x="3698590" y="214727"/>
                  <a:pt x="3697994" y="224443"/>
                </a:cubicBezTo>
                <a:cubicBezTo>
                  <a:pt x="3697399" y="234158"/>
                  <a:pt x="3690738" y="235782"/>
                  <a:pt x="3678011" y="229315"/>
                </a:cubicBezTo>
                <a:cubicBezTo>
                  <a:pt x="3665284" y="222848"/>
                  <a:pt x="3652733" y="215979"/>
                  <a:pt x="3640358" y="208708"/>
                </a:cubicBezTo>
                <a:cubicBezTo>
                  <a:pt x="3627982" y="201438"/>
                  <a:pt x="3622124" y="195870"/>
                  <a:pt x="3622784" y="192005"/>
                </a:cubicBezTo>
                <a:cubicBezTo>
                  <a:pt x="3623114" y="190073"/>
                  <a:pt x="3625645" y="188851"/>
                  <a:pt x="3630377" y="188341"/>
                </a:cubicBezTo>
                <a:close/>
                <a:moveTo>
                  <a:pt x="1839677" y="188341"/>
                </a:moveTo>
                <a:cubicBezTo>
                  <a:pt x="1844409" y="187830"/>
                  <a:pt x="1851343" y="188030"/>
                  <a:pt x="1860477" y="188940"/>
                </a:cubicBezTo>
                <a:cubicBezTo>
                  <a:pt x="1878331" y="188940"/>
                  <a:pt x="1890746" y="192428"/>
                  <a:pt x="1897722" y="199405"/>
                </a:cubicBezTo>
                <a:cubicBezTo>
                  <a:pt x="1904699" y="206381"/>
                  <a:pt x="1907890" y="214727"/>
                  <a:pt x="1907295" y="224443"/>
                </a:cubicBezTo>
                <a:cubicBezTo>
                  <a:pt x="1906699" y="234158"/>
                  <a:pt x="1900038" y="235782"/>
                  <a:pt x="1887311" y="229315"/>
                </a:cubicBezTo>
                <a:cubicBezTo>
                  <a:pt x="1874584" y="222848"/>
                  <a:pt x="1862033" y="215979"/>
                  <a:pt x="1849658" y="208708"/>
                </a:cubicBezTo>
                <a:cubicBezTo>
                  <a:pt x="1837282" y="201438"/>
                  <a:pt x="1831424" y="195870"/>
                  <a:pt x="1832084" y="192005"/>
                </a:cubicBezTo>
                <a:cubicBezTo>
                  <a:pt x="1832414" y="190073"/>
                  <a:pt x="1834945" y="188851"/>
                  <a:pt x="1839677" y="188341"/>
                </a:cubicBezTo>
                <a:close/>
                <a:moveTo>
                  <a:pt x="3456073" y="187376"/>
                </a:moveTo>
                <a:cubicBezTo>
                  <a:pt x="3459249" y="187248"/>
                  <a:pt x="3461489" y="193559"/>
                  <a:pt x="3462790" y="206310"/>
                </a:cubicBezTo>
                <a:cubicBezTo>
                  <a:pt x="3464525" y="223310"/>
                  <a:pt x="3459129" y="241336"/>
                  <a:pt x="3446603" y="260387"/>
                </a:cubicBezTo>
                <a:cubicBezTo>
                  <a:pt x="3434077" y="279438"/>
                  <a:pt x="3425502" y="283091"/>
                  <a:pt x="3420877" y="271346"/>
                </a:cubicBezTo>
                <a:cubicBezTo>
                  <a:pt x="3416252" y="259601"/>
                  <a:pt x="3416216" y="250230"/>
                  <a:pt x="3420770" y="243232"/>
                </a:cubicBezTo>
                <a:cubicBezTo>
                  <a:pt x="3425322" y="236234"/>
                  <a:pt x="3430295" y="226913"/>
                  <a:pt x="3435687" y="215269"/>
                </a:cubicBezTo>
                <a:cubicBezTo>
                  <a:pt x="3441882" y="204083"/>
                  <a:pt x="3447514" y="195544"/>
                  <a:pt x="3452583" y="189650"/>
                </a:cubicBezTo>
                <a:cubicBezTo>
                  <a:pt x="3453851" y="188176"/>
                  <a:pt x="3455014" y="187418"/>
                  <a:pt x="3456073" y="187376"/>
                </a:cubicBezTo>
                <a:close/>
                <a:moveTo>
                  <a:pt x="1665373" y="187376"/>
                </a:moveTo>
                <a:cubicBezTo>
                  <a:pt x="1668550" y="187248"/>
                  <a:pt x="1670789" y="193559"/>
                  <a:pt x="1672090" y="206310"/>
                </a:cubicBezTo>
                <a:cubicBezTo>
                  <a:pt x="1673825" y="223310"/>
                  <a:pt x="1668430" y="241336"/>
                  <a:pt x="1655903" y="260387"/>
                </a:cubicBezTo>
                <a:cubicBezTo>
                  <a:pt x="1643377" y="279438"/>
                  <a:pt x="1634802" y="283091"/>
                  <a:pt x="1630177" y="271346"/>
                </a:cubicBezTo>
                <a:cubicBezTo>
                  <a:pt x="1625552" y="259601"/>
                  <a:pt x="1625517" y="250230"/>
                  <a:pt x="1630070" y="243232"/>
                </a:cubicBezTo>
                <a:cubicBezTo>
                  <a:pt x="1634623" y="236234"/>
                  <a:pt x="1639595" y="226913"/>
                  <a:pt x="1644987" y="215269"/>
                </a:cubicBezTo>
                <a:cubicBezTo>
                  <a:pt x="1651182" y="204083"/>
                  <a:pt x="1656814" y="195544"/>
                  <a:pt x="1661883" y="189650"/>
                </a:cubicBezTo>
                <a:cubicBezTo>
                  <a:pt x="1663151" y="188176"/>
                  <a:pt x="1664314" y="187418"/>
                  <a:pt x="1665373" y="187376"/>
                </a:cubicBezTo>
                <a:close/>
                <a:moveTo>
                  <a:pt x="4288300" y="183543"/>
                </a:moveTo>
                <a:lnTo>
                  <a:pt x="4229693" y="190166"/>
                </a:lnTo>
                <a:cubicBezTo>
                  <a:pt x="4228360" y="192235"/>
                  <a:pt x="4227079" y="193875"/>
                  <a:pt x="4225850" y="195087"/>
                </a:cubicBezTo>
                <a:lnTo>
                  <a:pt x="4224420" y="196040"/>
                </a:lnTo>
                <a:lnTo>
                  <a:pt x="4231608" y="197878"/>
                </a:lnTo>
                <a:cubicBezTo>
                  <a:pt x="4237530" y="200165"/>
                  <a:pt x="4240018" y="202614"/>
                  <a:pt x="4239072" y="205223"/>
                </a:cubicBezTo>
                <a:cubicBezTo>
                  <a:pt x="4238125" y="207833"/>
                  <a:pt x="4237251" y="210493"/>
                  <a:pt x="4236447" y="213204"/>
                </a:cubicBezTo>
                <a:cubicBezTo>
                  <a:pt x="4249985" y="212415"/>
                  <a:pt x="4268376" y="210357"/>
                  <a:pt x="4291621" y="207030"/>
                </a:cubicBezTo>
                <a:cubicBezTo>
                  <a:pt x="4291621" y="200348"/>
                  <a:pt x="4290499" y="194307"/>
                  <a:pt x="4288255" y="188908"/>
                </a:cubicBezTo>
                <a:close/>
                <a:moveTo>
                  <a:pt x="4298978" y="182336"/>
                </a:moveTo>
                <a:lnTo>
                  <a:pt x="4291294" y="183205"/>
                </a:lnTo>
                <a:lnTo>
                  <a:pt x="4295171" y="182982"/>
                </a:lnTo>
                <a:lnTo>
                  <a:pt x="4301761" y="184961"/>
                </a:lnTo>
                <a:close/>
                <a:moveTo>
                  <a:pt x="2484918" y="166806"/>
                </a:moveTo>
                <a:cubicBezTo>
                  <a:pt x="2478766" y="168154"/>
                  <a:pt x="2466612" y="169624"/>
                  <a:pt x="2448458" y="171216"/>
                </a:cubicBezTo>
                <a:lnTo>
                  <a:pt x="2448458" y="187563"/>
                </a:lnTo>
                <a:cubicBezTo>
                  <a:pt x="2454093" y="187635"/>
                  <a:pt x="2461418" y="186527"/>
                  <a:pt x="2470430" y="184240"/>
                </a:cubicBezTo>
                <a:cubicBezTo>
                  <a:pt x="2479443" y="181953"/>
                  <a:pt x="2485907" y="183763"/>
                  <a:pt x="2489822" y="189671"/>
                </a:cubicBezTo>
                <a:cubicBezTo>
                  <a:pt x="2493737" y="195580"/>
                  <a:pt x="2490546" y="199656"/>
                  <a:pt x="2480250" y="201900"/>
                </a:cubicBezTo>
                <a:cubicBezTo>
                  <a:pt x="2469954" y="204144"/>
                  <a:pt x="2459263" y="204822"/>
                  <a:pt x="2448178" y="203933"/>
                </a:cubicBezTo>
                <a:lnTo>
                  <a:pt x="2447103" y="222668"/>
                </a:lnTo>
                <a:cubicBezTo>
                  <a:pt x="2459234" y="221822"/>
                  <a:pt x="2469384" y="220933"/>
                  <a:pt x="2477550" y="220001"/>
                </a:cubicBezTo>
                <a:cubicBezTo>
                  <a:pt x="2485717" y="219069"/>
                  <a:pt x="2491385" y="219958"/>
                  <a:pt x="2494554" y="222668"/>
                </a:cubicBezTo>
                <a:cubicBezTo>
                  <a:pt x="2497006" y="192511"/>
                  <a:pt x="2497551" y="175324"/>
                  <a:pt x="2496189" y="171108"/>
                </a:cubicBezTo>
                <a:cubicBezTo>
                  <a:pt x="2494827" y="166892"/>
                  <a:pt x="2491070" y="165458"/>
                  <a:pt x="2484918" y="166806"/>
                </a:cubicBezTo>
                <a:close/>
                <a:moveTo>
                  <a:pt x="3133611" y="145887"/>
                </a:moveTo>
                <a:cubicBezTo>
                  <a:pt x="3130176" y="146783"/>
                  <a:pt x="3118765" y="150021"/>
                  <a:pt x="3099377" y="155599"/>
                </a:cubicBezTo>
                <a:cubicBezTo>
                  <a:pt x="3101184" y="163673"/>
                  <a:pt x="3102381" y="170276"/>
                  <a:pt x="3102969" y="175410"/>
                </a:cubicBezTo>
                <a:cubicBezTo>
                  <a:pt x="3116076" y="171897"/>
                  <a:pt x="3127556" y="168993"/>
                  <a:pt x="3137407" y="166698"/>
                </a:cubicBezTo>
                <a:cubicBezTo>
                  <a:pt x="3138942" y="159901"/>
                  <a:pt x="3139551" y="154509"/>
                  <a:pt x="3139236" y="150523"/>
                </a:cubicBezTo>
                <a:cubicBezTo>
                  <a:pt x="3138920" y="146536"/>
                  <a:pt x="3137045" y="144991"/>
                  <a:pt x="3133611" y="145887"/>
                </a:cubicBezTo>
                <a:close/>
                <a:moveTo>
                  <a:pt x="2495417" y="144156"/>
                </a:moveTo>
                <a:cubicBezTo>
                  <a:pt x="2498151" y="143962"/>
                  <a:pt x="2501007" y="144593"/>
                  <a:pt x="2503987" y="146049"/>
                </a:cubicBezTo>
                <a:cubicBezTo>
                  <a:pt x="2509945" y="148960"/>
                  <a:pt x="2515677" y="152545"/>
                  <a:pt x="2521184" y="156804"/>
                </a:cubicBezTo>
                <a:cubicBezTo>
                  <a:pt x="2526691" y="161063"/>
                  <a:pt x="2528318" y="165021"/>
                  <a:pt x="2526067" y="168677"/>
                </a:cubicBezTo>
                <a:cubicBezTo>
                  <a:pt x="2523816" y="172334"/>
                  <a:pt x="2522690" y="176407"/>
                  <a:pt x="2522690" y="180895"/>
                </a:cubicBezTo>
                <a:cubicBezTo>
                  <a:pt x="2522690" y="185054"/>
                  <a:pt x="2522450" y="194787"/>
                  <a:pt x="2521969" y="210096"/>
                </a:cubicBezTo>
                <a:cubicBezTo>
                  <a:pt x="2521489" y="225404"/>
                  <a:pt x="2518965" y="238324"/>
                  <a:pt x="2514398" y="248857"/>
                </a:cubicBezTo>
                <a:cubicBezTo>
                  <a:pt x="2509830" y="259390"/>
                  <a:pt x="2505377" y="262495"/>
                  <a:pt x="2501040" y="258171"/>
                </a:cubicBezTo>
                <a:cubicBezTo>
                  <a:pt x="2496702" y="253847"/>
                  <a:pt x="2492991" y="246566"/>
                  <a:pt x="2489908" y="236327"/>
                </a:cubicBezTo>
                <a:cubicBezTo>
                  <a:pt x="2480300" y="237216"/>
                  <a:pt x="2465824" y="238063"/>
                  <a:pt x="2446479" y="238866"/>
                </a:cubicBezTo>
                <a:cubicBezTo>
                  <a:pt x="2442894" y="254267"/>
                  <a:pt x="2438251" y="258515"/>
                  <a:pt x="2432551" y="251610"/>
                </a:cubicBezTo>
                <a:cubicBezTo>
                  <a:pt x="2426851" y="244706"/>
                  <a:pt x="2424675" y="235635"/>
                  <a:pt x="2426022" y="224400"/>
                </a:cubicBezTo>
                <a:cubicBezTo>
                  <a:pt x="2427370" y="213164"/>
                  <a:pt x="2428044" y="201810"/>
                  <a:pt x="2428044" y="190338"/>
                </a:cubicBezTo>
                <a:cubicBezTo>
                  <a:pt x="2428044" y="178780"/>
                  <a:pt x="2426019" y="169581"/>
                  <a:pt x="2421968" y="162741"/>
                </a:cubicBezTo>
                <a:cubicBezTo>
                  <a:pt x="2417917" y="155900"/>
                  <a:pt x="2419218" y="152950"/>
                  <a:pt x="2425872" y="153889"/>
                </a:cubicBezTo>
                <a:cubicBezTo>
                  <a:pt x="2432526" y="154828"/>
                  <a:pt x="2437315" y="155502"/>
                  <a:pt x="2440241" y="155911"/>
                </a:cubicBezTo>
                <a:cubicBezTo>
                  <a:pt x="2443166" y="156320"/>
                  <a:pt x="2450544" y="155893"/>
                  <a:pt x="2462375" y="154631"/>
                </a:cubicBezTo>
                <a:cubicBezTo>
                  <a:pt x="2474206" y="153369"/>
                  <a:pt x="2482609" y="150896"/>
                  <a:pt x="2487585" y="147210"/>
                </a:cubicBezTo>
                <a:cubicBezTo>
                  <a:pt x="2490073" y="145367"/>
                  <a:pt x="2492684" y="144349"/>
                  <a:pt x="2495417" y="144156"/>
                </a:cubicBezTo>
                <a:close/>
                <a:moveTo>
                  <a:pt x="3146832" y="123597"/>
                </a:moveTo>
                <a:cubicBezTo>
                  <a:pt x="3149827" y="123615"/>
                  <a:pt x="3153038" y="124359"/>
                  <a:pt x="3156466" y="125829"/>
                </a:cubicBezTo>
                <a:cubicBezTo>
                  <a:pt x="3163320" y="128769"/>
                  <a:pt x="3168569" y="132017"/>
                  <a:pt x="3172211" y="135573"/>
                </a:cubicBezTo>
                <a:cubicBezTo>
                  <a:pt x="3175853" y="139129"/>
                  <a:pt x="3175531" y="143037"/>
                  <a:pt x="3171243" y="147296"/>
                </a:cubicBezTo>
                <a:cubicBezTo>
                  <a:pt x="3166955" y="151555"/>
                  <a:pt x="3162797" y="157700"/>
                  <a:pt x="3158767" y="165730"/>
                </a:cubicBezTo>
                <a:cubicBezTo>
                  <a:pt x="3165077" y="173230"/>
                  <a:pt x="3164973" y="177644"/>
                  <a:pt x="3158455" y="178970"/>
                </a:cubicBezTo>
                <a:cubicBezTo>
                  <a:pt x="3151938" y="180297"/>
                  <a:pt x="3144398" y="182129"/>
                  <a:pt x="3135837" y="184466"/>
                </a:cubicBezTo>
                <a:cubicBezTo>
                  <a:pt x="3140326" y="188309"/>
                  <a:pt x="3141896" y="191952"/>
                  <a:pt x="3140548" y="195393"/>
                </a:cubicBezTo>
                <a:cubicBezTo>
                  <a:pt x="3139200" y="198835"/>
                  <a:pt x="3138526" y="203904"/>
                  <a:pt x="3138526" y="210601"/>
                </a:cubicBezTo>
                <a:lnTo>
                  <a:pt x="3138526" y="244329"/>
                </a:lnTo>
                <a:cubicBezTo>
                  <a:pt x="3138526" y="259558"/>
                  <a:pt x="3134693" y="271930"/>
                  <a:pt x="3127029" y="281445"/>
                </a:cubicBezTo>
                <a:cubicBezTo>
                  <a:pt x="3119364" y="290960"/>
                  <a:pt x="3113818" y="291419"/>
                  <a:pt x="3110391" y="282822"/>
                </a:cubicBezTo>
                <a:cubicBezTo>
                  <a:pt x="3106963" y="274225"/>
                  <a:pt x="3100646" y="265649"/>
                  <a:pt x="3091440" y="257096"/>
                </a:cubicBezTo>
                <a:cubicBezTo>
                  <a:pt x="3082234" y="248542"/>
                  <a:pt x="3082441" y="245387"/>
                  <a:pt x="3092064" y="247631"/>
                </a:cubicBezTo>
                <a:cubicBezTo>
                  <a:pt x="3101686" y="249875"/>
                  <a:pt x="3107759" y="250377"/>
                  <a:pt x="3110283" y="249137"/>
                </a:cubicBezTo>
                <a:cubicBezTo>
                  <a:pt x="3112807" y="247896"/>
                  <a:pt x="3114069" y="239095"/>
                  <a:pt x="3114069" y="222733"/>
                </a:cubicBezTo>
                <a:cubicBezTo>
                  <a:pt x="3114069" y="206156"/>
                  <a:pt x="3113510" y="195386"/>
                  <a:pt x="3112391" y="190424"/>
                </a:cubicBezTo>
                <a:cubicBezTo>
                  <a:pt x="3110096" y="191328"/>
                  <a:pt x="3106791" y="192109"/>
                  <a:pt x="3102475" y="192769"/>
                </a:cubicBezTo>
                <a:cubicBezTo>
                  <a:pt x="3097958" y="202004"/>
                  <a:pt x="3093813" y="202879"/>
                  <a:pt x="3090042" y="195393"/>
                </a:cubicBezTo>
                <a:cubicBezTo>
                  <a:pt x="3086270" y="187908"/>
                  <a:pt x="3082671" y="179734"/>
                  <a:pt x="3079244" y="170871"/>
                </a:cubicBezTo>
                <a:cubicBezTo>
                  <a:pt x="3075816" y="162009"/>
                  <a:pt x="3071765" y="154602"/>
                  <a:pt x="3067090" y="148651"/>
                </a:cubicBezTo>
                <a:cubicBezTo>
                  <a:pt x="3062415" y="142700"/>
                  <a:pt x="3063315" y="139151"/>
                  <a:pt x="3069790" y="138004"/>
                </a:cubicBezTo>
                <a:cubicBezTo>
                  <a:pt x="3076264" y="136856"/>
                  <a:pt x="3082101" y="136957"/>
                  <a:pt x="3087299" y="138305"/>
                </a:cubicBezTo>
                <a:cubicBezTo>
                  <a:pt x="3092497" y="139653"/>
                  <a:pt x="3101048" y="138610"/>
                  <a:pt x="3112950" y="135175"/>
                </a:cubicBezTo>
                <a:cubicBezTo>
                  <a:pt x="3124852" y="131741"/>
                  <a:pt x="3133367" y="128589"/>
                  <a:pt x="3138494" y="125721"/>
                </a:cubicBezTo>
                <a:cubicBezTo>
                  <a:pt x="3141057" y="124287"/>
                  <a:pt x="3143836" y="123579"/>
                  <a:pt x="3146832" y="123597"/>
                </a:cubicBezTo>
                <a:close/>
                <a:moveTo>
                  <a:pt x="452386" y="120015"/>
                </a:moveTo>
                <a:lnTo>
                  <a:pt x="444943" y="123129"/>
                </a:lnTo>
                <a:cubicBezTo>
                  <a:pt x="434475" y="124800"/>
                  <a:pt x="427563" y="124739"/>
                  <a:pt x="424207" y="122946"/>
                </a:cubicBezTo>
                <a:cubicBezTo>
                  <a:pt x="424207" y="130733"/>
                  <a:pt x="423311" y="144177"/>
                  <a:pt x="421519" y="163278"/>
                </a:cubicBezTo>
                <a:cubicBezTo>
                  <a:pt x="423569" y="163336"/>
                  <a:pt x="428402" y="162224"/>
                  <a:pt x="436017" y="159944"/>
                </a:cubicBezTo>
                <a:cubicBezTo>
                  <a:pt x="439824" y="158804"/>
                  <a:pt x="443174" y="158673"/>
                  <a:pt x="446067" y="159552"/>
                </a:cubicBezTo>
                <a:lnTo>
                  <a:pt x="451911" y="164080"/>
                </a:lnTo>
                <a:lnTo>
                  <a:pt x="452386" y="140413"/>
                </a:lnTo>
                <a:close/>
                <a:moveTo>
                  <a:pt x="2372703" y="119239"/>
                </a:moveTo>
                <a:cubicBezTo>
                  <a:pt x="2374428" y="119239"/>
                  <a:pt x="2376627" y="119596"/>
                  <a:pt x="2379302" y="120311"/>
                </a:cubicBezTo>
                <a:cubicBezTo>
                  <a:pt x="2390000" y="123172"/>
                  <a:pt x="2397328" y="126094"/>
                  <a:pt x="2401286" y="129077"/>
                </a:cubicBezTo>
                <a:cubicBezTo>
                  <a:pt x="2406634" y="132605"/>
                  <a:pt x="2408165" y="136921"/>
                  <a:pt x="2405878" y="142026"/>
                </a:cubicBezTo>
                <a:cubicBezTo>
                  <a:pt x="2403591" y="147131"/>
                  <a:pt x="2402010" y="159679"/>
                  <a:pt x="2401135" y="179669"/>
                </a:cubicBezTo>
                <a:lnTo>
                  <a:pt x="2399866" y="236155"/>
                </a:lnTo>
                <a:cubicBezTo>
                  <a:pt x="2399866" y="259243"/>
                  <a:pt x="2396643" y="276964"/>
                  <a:pt x="2390197" y="289318"/>
                </a:cubicBezTo>
                <a:cubicBezTo>
                  <a:pt x="2383751" y="301672"/>
                  <a:pt x="2377875" y="301801"/>
                  <a:pt x="2372569" y="289705"/>
                </a:cubicBezTo>
                <a:cubicBezTo>
                  <a:pt x="2367263" y="277609"/>
                  <a:pt x="2365732" y="268550"/>
                  <a:pt x="2367977" y="262527"/>
                </a:cubicBezTo>
                <a:cubicBezTo>
                  <a:pt x="2370221" y="256504"/>
                  <a:pt x="2372243" y="246287"/>
                  <a:pt x="2374043" y="231875"/>
                </a:cubicBezTo>
                <a:cubicBezTo>
                  <a:pt x="2375842" y="217463"/>
                  <a:pt x="2376742" y="198670"/>
                  <a:pt x="2376742" y="175496"/>
                </a:cubicBezTo>
                <a:cubicBezTo>
                  <a:pt x="2376742" y="153011"/>
                  <a:pt x="2374494" y="137477"/>
                  <a:pt x="2369999" y="128894"/>
                </a:cubicBezTo>
                <a:cubicBezTo>
                  <a:pt x="2366627" y="122457"/>
                  <a:pt x="2367528" y="119239"/>
                  <a:pt x="2372703" y="119239"/>
                </a:cubicBezTo>
                <a:close/>
                <a:moveTo>
                  <a:pt x="140339" y="116788"/>
                </a:moveTo>
                <a:cubicBezTo>
                  <a:pt x="147587" y="116441"/>
                  <a:pt x="154123" y="119204"/>
                  <a:pt x="159946" y="125076"/>
                </a:cubicBezTo>
                <a:cubicBezTo>
                  <a:pt x="167712" y="132906"/>
                  <a:pt x="162893" y="137878"/>
                  <a:pt x="145492" y="139993"/>
                </a:cubicBezTo>
                <a:cubicBezTo>
                  <a:pt x="128090" y="142109"/>
                  <a:pt x="108892" y="144779"/>
                  <a:pt x="87898" y="148006"/>
                </a:cubicBezTo>
                <a:cubicBezTo>
                  <a:pt x="99599" y="152638"/>
                  <a:pt x="103048" y="157922"/>
                  <a:pt x="98244" y="163859"/>
                </a:cubicBezTo>
                <a:cubicBezTo>
                  <a:pt x="93440" y="169796"/>
                  <a:pt x="86467" y="178830"/>
                  <a:pt x="77325" y="190962"/>
                </a:cubicBezTo>
                <a:cubicBezTo>
                  <a:pt x="68183" y="203094"/>
                  <a:pt x="66968" y="207919"/>
                  <a:pt x="73679" y="205439"/>
                </a:cubicBezTo>
                <a:cubicBezTo>
                  <a:pt x="80391" y="202958"/>
                  <a:pt x="94530" y="198419"/>
                  <a:pt x="116098" y="191822"/>
                </a:cubicBezTo>
                <a:cubicBezTo>
                  <a:pt x="112670" y="187434"/>
                  <a:pt x="110014" y="181802"/>
                  <a:pt x="108128" y="174926"/>
                </a:cubicBezTo>
                <a:cubicBezTo>
                  <a:pt x="106242" y="168050"/>
                  <a:pt x="111025" y="167727"/>
                  <a:pt x="122475" y="173958"/>
                </a:cubicBezTo>
                <a:cubicBezTo>
                  <a:pt x="133926" y="180189"/>
                  <a:pt x="142724" y="187384"/>
                  <a:pt x="148869" y="195544"/>
                </a:cubicBezTo>
                <a:cubicBezTo>
                  <a:pt x="155013" y="203703"/>
                  <a:pt x="156290" y="212089"/>
                  <a:pt x="152697" y="220700"/>
                </a:cubicBezTo>
                <a:cubicBezTo>
                  <a:pt x="149105" y="229311"/>
                  <a:pt x="144459" y="231068"/>
                  <a:pt x="138759" y="225970"/>
                </a:cubicBezTo>
                <a:cubicBezTo>
                  <a:pt x="133059" y="220872"/>
                  <a:pt x="127627" y="213526"/>
                  <a:pt x="122465" y="203933"/>
                </a:cubicBezTo>
                <a:cubicBezTo>
                  <a:pt x="109200" y="210142"/>
                  <a:pt x="95355" y="216961"/>
                  <a:pt x="80928" y="224389"/>
                </a:cubicBezTo>
                <a:cubicBezTo>
                  <a:pt x="66502" y="231817"/>
                  <a:pt x="55650" y="238364"/>
                  <a:pt x="48372" y="244028"/>
                </a:cubicBezTo>
                <a:cubicBezTo>
                  <a:pt x="41095" y="249692"/>
                  <a:pt x="35488" y="247437"/>
                  <a:pt x="31551" y="237263"/>
                </a:cubicBezTo>
                <a:cubicBezTo>
                  <a:pt x="27615" y="227089"/>
                  <a:pt x="28264" y="220270"/>
                  <a:pt x="33498" y="216807"/>
                </a:cubicBezTo>
                <a:cubicBezTo>
                  <a:pt x="38732" y="213344"/>
                  <a:pt x="43730" y="208586"/>
                  <a:pt x="48491" y="202535"/>
                </a:cubicBezTo>
                <a:cubicBezTo>
                  <a:pt x="53252" y="196483"/>
                  <a:pt x="58285" y="187388"/>
                  <a:pt x="63591" y="175249"/>
                </a:cubicBezTo>
                <a:cubicBezTo>
                  <a:pt x="68897" y="163110"/>
                  <a:pt x="70818" y="155570"/>
                  <a:pt x="69356" y="152631"/>
                </a:cubicBezTo>
                <a:cubicBezTo>
                  <a:pt x="60178" y="155183"/>
                  <a:pt x="52065" y="157169"/>
                  <a:pt x="45017" y="158589"/>
                </a:cubicBezTo>
                <a:cubicBezTo>
                  <a:pt x="37969" y="160009"/>
                  <a:pt x="31204" y="160944"/>
                  <a:pt x="24722" y="161396"/>
                </a:cubicBezTo>
                <a:cubicBezTo>
                  <a:pt x="18240" y="161848"/>
                  <a:pt x="11375" y="158818"/>
                  <a:pt x="4126" y="152308"/>
                </a:cubicBezTo>
                <a:cubicBezTo>
                  <a:pt x="-3123" y="145798"/>
                  <a:pt x="-818" y="141965"/>
                  <a:pt x="11041" y="140811"/>
                </a:cubicBezTo>
                <a:cubicBezTo>
                  <a:pt x="22901" y="139656"/>
                  <a:pt x="37388" y="137731"/>
                  <a:pt x="54503" y="135035"/>
                </a:cubicBezTo>
                <a:cubicBezTo>
                  <a:pt x="71618" y="132339"/>
                  <a:pt x="86381" y="129661"/>
                  <a:pt x="98793" y="127001"/>
                </a:cubicBezTo>
                <a:cubicBezTo>
                  <a:pt x="111204" y="124341"/>
                  <a:pt x="122558" y="121398"/>
                  <a:pt x="132854" y="118171"/>
                </a:cubicBezTo>
                <a:cubicBezTo>
                  <a:pt x="135428" y="117365"/>
                  <a:pt x="137923" y="116903"/>
                  <a:pt x="140339" y="116788"/>
                </a:cubicBezTo>
                <a:close/>
                <a:moveTo>
                  <a:pt x="921192" y="115515"/>
                </a:moveTo>
                <a:cubicBezTo>
                  <a:pt x="930392" y="117874"/>
                  <a:pt x="937845" y="120763"/>
                  <a:pt x="943552" y="124183"/>
                </a:cubicBezTo>
                <a:cubicBezTo>
                  <a:pt x="949260" y="127603"/>
                  <a:pt x="950500" y="131472"/>
                  <a:pt x="947274" y="135788"/>
                </a:cubicBezTo>
                <a:cubicBezTo>
                  <a:pt x="944047" y="140105"/>
                  <a:pt x="941609" y="147913"/>
                  <a:pt x="939960" y="159213"/>
                </a:cubicBezTo>
                <a:cubicBezTo>
                  <a:pt x="951863" y="156789"/>
                  <a:pt x="960051" y="153710"/>
                  <a:pt x="964525" y="149974"/>
                </a:cubicBezTo>
                <a:cubicBezTo>
                  <a:pt x="968999" y="146239"/>
                  <a:pt x="974495" y="145586"/>
                  <a:pt x="981013" y="148017"/>
                </a:cubicBezTo>
                <a:cubicBezTo>
                  <a:pt x="987530" y="150447"/>
                  <a:pt x="994016" y="154122"/>
                  <a:pt x="1000469" y="159041"/>
                </a:cubicBezTo>
                <a:cubicBezTo>
                  <a:pt x="1006922" y="163959"/>
                  <a:pt x="1007843" y="168520"/>
                  <a:pt x="1003233" y="172721"/>
                </a:cubicBezTo>
                <a:cubicBezTo>
                  <a:pt x="998622" y="176923"/>
                  <a:pt x="994335" y="190492"/>
                  <a:pt x="990370" y="213430"/>
                </a:cubicBezTo>
                <a:cubicBezTo>
                  <a:pt x="986405" y="236367"/>
                  <a:pt x="982307" y="255117"/>
                  <a:pt x="978076" y="269679"/>
                </a:cubicBezTo>
                <a:cubicBezTo>
                  <a:pt x="973846" y="284242"/>
                  <a:pt x="965263" y="295370"/>
                  <a:pt x="952329" y="303063"/>
                </a:cubicBezTo>
                <a:cubicBezTo>
                  <a:pt x="939394" y="310757"/>
                  <a:pt x="932102" y="310671"/>
                  <a:pt x="930453" y="302805"/>
                </a:cubicBezTo>
                <a:cubicBezTo>
                  <a:pt x="928804" y="294939"/>
                  <a:pt x="923648" y="285690"/>
                  <a:pt x="914987" y="275057"/>
                </a:cubicBezTo>
                <a:cubicBezTo>
                  <a:pt x="906325" y="264423"/>
                  <a:pt x="908107" y="260906"/>
                  <a:pt x="920332" y="264506"/>
                </a:cubicBezTo>
                <a:cubicBezTo>
                  <a:pt x="932557" y="268105"/>
                  <a:pt x="940512" y="269600"/>
                  <a:pt x="944198" y="268991"/>
                </a:cubicBezTo>
                <a:cubicBezTo>
                  <a:pt x="947883" y="268381"/>
                  <a:pt x="952121" y="260014"/>
                  <a:pt x="956910" y="243888"/>
                </a:cubicBezTo>
                <a:cubicBezTo>
                  <a:pt x="961700" y="227763"/>
                  <a:pt x="965220" y="211974"/>
                  <a:pt x="967472" y="196522"/>
                </a:cubicBezTo>
                <a:cubicBezTo>
                  <a:pt x="969723" y="181071"/>
                  <a:pt x="969483" y="173044"/>
                  <a:pt x="966751" y="172442"/>
                </a:cubicBezTo>
                <a:cubicBezTo>
                  <a:pt x="964019" y="171839"/>
                  <a:pt x="954394" y="173144"/>
                  <a:pt x="937874" y="176357"/>
                </a:cubicBezTo>
                <a:cubicBezTo>
                  <a:pt x="931851" y="202198"/>
                  <a:pt x="922580" y="223930"/>
                  <a:pt x="910061" y="241554"/>
                </a:cubicBezTo>
                <a:cubicBezTo>
                  <a:pt x="897542" y="259178"/>
                  <a:pt x="882721" y="271034"/>
                  <a:pt x="865599" y="277122"/>
                </a:cubicBezTo>
                <a:cubicBezTo>
                  <a:pt x="861318" y="278643"/>
                  <a:pt x="857874" y="279693"/>
                  <a:pt x="855267" y="280270"/>
                </a:cubicBezTo>
                <a:lnTo>
                  <a:pt x="853395" y="280380"/>
                </a:lnTo>
                <a:lnTo>
                  <a:pt x="839776" y="301977"/>
                </a:lnTo>
                <a:cubicBezTo>
                  <a:pt x="832627" y="309491"/>
                  <a:pt x="827346" y="309118"/>
                  <a:pt x="823934" y="300858"/>
                </a:cubicBezTo>
                <a:cubicBezTo>
                  <a:pt x="820521" y="292598"/>
                  <a:pt x="814906" y="283801"/>
                  <a:pt x="807091" y="274465"/>
                </a:cubicBezTo>
                <a:cubicBezTo>
                  <a:pt x="799276" y="265130"/>
                  <a:pt x="800398" y="261591"/>
                  <a:pt x="810457" y="263850"/>
                </a:cubicBezTo>
                <a:cubicBezTo>
                  <a:pt x="820517" y="266108"/>
                  <a:pt x="826766" y="267238"/>
                  <a:pt x="829204" y="267238"/>
                </a:cubicBezTo>
                <a:cubicBezTo>
                  <a:pt x="829247" y="267238"/>
                  <a:pt x="829691" y="259820"/>
                  <a:pt x="830537" y="244985"/>
                </a:cubicBezTo>
                <a:cubicBezTo>
                  <a:pt x="831383" y="230150"/>
                  <a:pt x="831806" y="211038"/>
                  <a:pt x="831806" y="187649"/>
                </a:cubicBezTo>
                <a:cubicBezTo>
                  <a:pt x="831806" y="165221"/>
                  <a:pt x="831057" y="152878"/>
                  <a:pt x="829558" y="150619"/>
                </a:cubicBezTo>
                <a:cubicBezTo>
                  <a:pt x="828060" y="148361"/>
                  <a:pt x="818068" y="149239"/>
                  <a:pt x="799584" y="153255"/>
                </a:cubicBezTo>
                <a:lnTo>
                  <a:pt x="799584" y="174098"/>
                </a:lnTo>
                <a:cubicBezTo>
                  <a:pt x="800874" y="174098"/>
                  <a:pt x="805589" y="172969"/>
                  <a:pt x="813727" y="170710"/>
                </a:cubicBezTo>
                <a:cubicBezTo>
                  <a:pt x="821865" y="168452"/>
                  <a:pt x="827615" y="170502"/>
                  <a:pt x="830978" y="176862"/>
                </a:cubicBezTo>
                <a:cubicBezTo>
                  <a:pt x="834341" y="183222"/>
                  <a:pt x="831616" y="187524"/>
                  <a:pt x="822804" y="189768"/>
                </a:cubicBezTo>
                <a:cubicBezTo>
                  <a:pt x="813992" y="192013"/>
                  <a:pt x="806087" y="193135"/>
                  <a:pt x="799089" y="193135"/>
                </a:cubicBezTo>
                <a:lnTo>
                  <a:pt x="796874" y="209181"/>
                </a:lnTo>
                <a:cubicBezTo>
                  <a:pt x="798408" y="209181"/>
                  <a:pt x="803133" y="208278"/>
                  <a:pt x="811049" y="206471"/>
                </a:cubicBezTo>
                <a:cubicBezTo>
                  <a:pt x="818965" y="204664"/>
                  <a:pt x="825106" y="206948"/>
                  <a:pt x="829472" y="213322"/>
                </a:cubicBezTo>
                <a:cubicBezTo>
                  <a:pt x="833839" y="219696"/>
                  <a:pt x="830580" y="223998"/>
                  <a:pt x="819696" y="226228"/>
                </a:cubicBezTo>
                <a:cubicBezTo>
                  <a:pt x="808812" y="228458"/>
                  <a:pt x="800337" y="228670"/>
                  <a:pt x="794271" y="226863"/>
                </a:cubicBezTo>
                <a:cubicBezTo>
                  <a:pt x="787631" y="250610"/>
                  <a:pt x="780103" y="268095"/>
                  <a:pt x="771685" y="279316"/>
                </a:cubicBezTo>
                <a:cubicBezTo>
                  <a:pt x="763267" y="290537"/>
                  <a:pt x="751838" y="299449"/>
                  <a:pt x="737398" y="306053"/>
                </a:cubicBezTo>
                <a:cubicBezTo>
                  <a:pt x="722957" y="312657"/>
                  <a:pt x="720526" y="310351"/>
                  <a:pt x="730106" y="299137"/>
                </a:cubicBezTo>
                <a:cubicBezTo>
                  <a:pt x="739685" y="287923"/>
                  <a:pt x="748239" y="275222"/>
                  <a:pt x="755767" y="261032"/>
                </a:cubicBezTo>
                <a:cubicBezTo>
                  <a:pt x="763296" y="246842"/>
                  <a:pt x="768631" y="232818"/>
                  <a:pt x="771771" y="218958"/>
                </a:cubicBezTo>
                <a:cubicBezTo>
                  <a:pt x="774912" y="205098"/>
                  <a:pt x="776482" y="191514"/>
                  <a:pt x="776482" y="178206"/>
                </a:cubicBezTo>
                <a:cubicBezTo>
                  <a:pt x="776482" y="164583"/>
                  <a:pt x="774456" y="153513"/>
                  <a:pt x="770405" y="144995"/>
                </a:cubicBezTo>
                <a:cubicBezTo>
                  <a:pt x="766354" y="136476"/>
                  <a:pt x="767989" y="132899"/>
                  <a:pt x="775309" y="134261"/>
                </a:cubicBezTo>
                <a:cubicBezTo>
                  <a:pt x="782630" y="135623"/>
                  <a:pt x="787997" y="136304"/>
                  <a:pt x="791410" y="136304"/>
                </a:cubicBezTo>
                <a:cubicBezTo>
                  <a:pt x="795870" y="136304"/>
                  <a:pt x="802119" y="135881"/>
                  <a:pt x="810156" y="135035"/>
                </a:cubicBezTo>
                <a:cubicBezTo>
                  <a:pt x="818194" y="134189"/>
                  <a:pt x="824231" y="132608"/>
                  <a:pt x="828268" y="130292"/>
                </a:cubicBezTo>
                <a:cubicBezTo>
                  <a:pt x="832305" y="127976"/>
                  <a:pt x="836997" y="128037"/>
                  <a:pt x="842346" y="130475"/>
                </a:cubicBezTo>
                <a:cubicBezTo>
                  <a:pt x="847695" y="132913"/>
                  <a:pt x="853152" y="136064"/>
                  <a:pt x="858716" y="139929"/>
                </a:cubicBezTo>
                <a:cubicBezTo>
                  <a:pt x="864280" y="143794"/>
                  <a:pt x="865040" y="148246"/>
                  <a:pt x="860996" y="153287"/>
                </a:cubicBezTo>
                <a:cubicBezTo>
                  <a:pt x="856952" y="158327"/>
                  <a:pt x="854930" y="172033"/>
                  <a:pt x="854930" y="194404"/>
                </a:cubicBezTo>
                <a:cubicBezTo>
                  <a:pt x="854930" y="217405"/>
                  <a:pt x="855378" y="235413"/>
                  <a:pt x="856274" y="248427"/>
                </a:cubicBezTo>
                <a:cubicBezTo>
                  <a:pt x="856722" y="254934"/>
                  <a:pt x="856762" y="260762"/>
                  <a:pt x="856393" y="265912"/>
                </a:cubicBezTo>
                <a:lnTo>
                  <a:pt x="855405" y="271590"/>
                </a:lnTo>
                <a:lnTo>
                  <a:pt x="869552" y="256224"/>
                </a:lnTo>
                <a:cubicBezTo>
                  <a:pt x="874843" y="249757"/>
                  <a:pt x="880369" y="242314"/>
                  <a:pt x="886131" y="233897"/>
                </a:cubicBezTo>
                <a:cubicBezTo>
                  <a:pt x="897653" y="217061"/>
                  <a:pt x="905644" y="199423"/>
                  <a:pt x="910104" y="180981"/>
                </a:cubicBezTo>
                <a:cubicBezTo>
                  <a:pt x="901041" y="184222"/>
                  <a:pt x="893652" y="186606"/>
                  <a:pt x="887937" y="188133"/>
                </a:cubicBezTo>
                <a:cubicBezTo>
                  <a:pt x="882223" y="189661"/>
                  <a:pt x="875938" y="186348"/>
                  <a:pt x="869084" y="178196"/>
                </a:cubicBezTo>
                <a:cubicBezTo>
                  <a:pt x="862229" y="170043"/>
                  <a:pt x="863918" y="166422"/>
                  <a:pt x="874149" y="167333"/>
                </a:cubicBezTo>
                <a:cubicBezTo>
                  <a:pt x="884381" y="168244"/>
                  <a:pt x="896968" y="167523"/>
                  <a:pt x="911911" y="165171"/>
                </a:cubicBezTo>
                <a:cubicBezTo>
                  <a:pt x="914306" y="155635"/>
                  <a:pt x="915503" y="147827"/>
                  <a:pt x="915503" y="141746"/>
                </a:cubicBezTo>
                <a:cubicBezTo>
                  <a:pt x="915503" y="136182"/>
                  <a:pt x="914151" y="129830"/>
                  <a:pt x="911448" y="122688"/>
                </a:cubicBezTo>
                <a:cubicBezTo>
                  <a:pt x="908745" y="115547"/>
                  <a:pt x="911993" y="113156"/>
                  <a:pt x="921192" y="115515"/>
                </a:cubicBezTo>
                <a:close/>
                <a:moveTo>
                  <a:pt x="591106" y="109416"/>
                </a:moveTo>
                <a:cubicBezTo>
                  <a:pt x="596297" y="110406"/>
                  <a:pt x="602399" y="113536"/>
                  <a:pt x="609411" y="118806"/>
                </a:cubicBezTo>
                <a:cubicBezTo>
                  <a:pt x="616424" y="124076"/>
                  <a:pt x="618636" y="128776"/>
                  <a:pt x="616047" y="132906"/>
                </a:cubicBezTo>
                <a:cubicBezTo>
                  <a:pt x="613459" y="137036"/>
                  <a:pt x="610437" y="141696"/>
                  <a:pt x="606980" y="146887"/>
                </a:cubicBezTo>
                <a:cubicBezTo>
                  <a:pt x="603525" y="152079"/>
                  <a:pt x="598842" y="160174"/>
                  <a:pt x="592934" y="171173"/>
                </a:cubicBezTo>
                <a:cubicBezTo>
                  <a:pt x="607145" y="183233"/>
                  <a:pt x="615197" y="192457"/>
                  <a:pt x="617090" y="198846"/>
                </a:cubicBezTo>
                <a:cubicBezTo>
                  <a:pt x="618983" y="205234"/>
                  <a:pt x="617983" y="211727"/>
                  <a:pt x="614090" y="218323"/>
                </a:cubicBezTo>
                <a:cubicBezTo>
                  <a:pt x="610196" y="224920"/>
                  <a:pt x="604489" y="223500"/>
                  <a:pt x="596967" y="214064"/>
                </a:cubicBezTo>
                <a:cubicBezTo>
                  <a:pt x="589446" y="204628"/>
                  <a:pt x="583262" y="196748"/>
                  <a:pt x="578415" y="190424"/>
                </a:cubicBezTo>
                <a:cubicBezTo>
                  <a:pt x="574787" y="196734"/>
                  <a:pt x="568775" y="204091"/>
                  <a:pt x="560378" y="212494"/>
                </a:cubicBezTo>
                <a:cubicBezTo>
                  <a:pt x="551982" y="220897"/>
                  <a:pt x="542460" y="226519"/>
                  <a:pt x="531813" y="229358"/>
                </a:cubicBezTo>
                <a:lnTo>
                  <a:pt x="525862" y="230268"/>
                </a:lnTo>
                <a:lnTo>
                  <a:pt x="525435" y="238866"/>
                </a:lnTo>
                <a:cubicBezTo>
                  <a:pt x="557758" y="234477"/>
                  <a:pt x="591020" y="230147"/>
                  <a:pt x="625221" y="225873"/>
                </a:cubicBezTo>
                <a:cubicBezTo>
                  <a:pt x="626082" y="196132"/>
                  <a:pt x="626071" y="177751"/>
                  <a:pt x="625189" y="170732"/>
                </a:cubicBezTo>
                <a:cubicBezTo>
                  <a:pt x="624307" y="163712"/>
                  <a:pt x="622959" y="156216"/>
                  <a:pt x="621145" y="148243"/>
                </a:cubicBezTo>
                <a:cubicBezTo>
                  <a:pt x="619331" y="140269"/>
                  <a:pt x="626100" y="139327"/>
                  <a:pt x="641451" y="145414"/>
                </a:cubicBezTo>
                <a:cubicBezTo>
                  <a:pt x="656802" y="151501"/>
                  <a:pt x="662452" y="157169"/>
                  <a:pt x="658401" y="162418"/>
                </a:cubicBezTo>
                <a:cubicBezTo>
                  <a:pt x="654350" y="167666"/>
                  <a:pt x="652324" y="178773"/>
                  <a:pt x="652324" y="195737"/>
                </a:cubicBezTo>
                <a:cubicBezTo>
                  <a:pt x="652324" y="213333"/>
                  <a:pt x="651840" y="229078"/>
                  <a:pt x="650872" y="242974"/>
                </a:cubicBezTo>
                <a:cubicBezTo>
                  <a:pt x="649904" y="256870"/>
                  <a:pt x="646610" y="265983"/>
                  <a:pt x="640988" y="270314"/>
                </a:cubicBezTo>
                <a:cubicBezTo>
                  <a:pt x="635367" y="274644"/>
                  <a:pt x="631552" y="273773"/>
                  <a:pt x="629545" y="267700"/>
                </a:cubicBezTo>
                <a:cubicBezTo>
                  <a:pt x="627537" y="261627"/>
                  <a:pt x="626175" y="253414"/>
                  <a:pt x="625458" y="243060"/>
                </a:cubicBezTo>
                <a:cubicBezTo>
                  <a:pt x="615764" y="243949"/>
                  <a:pt x="597609" y="246832"/>
                  <a:pt x="570994" y="251707"/>
                </a:cubicBezTo>
                <a:cubicBezTo>
                  <a:pt x="544378" y="256583"/>
                  <a:pt x="526614" y="261760"/>
                  <a:pt x="517702" y="267238"/>
                </a:cubicBezTo>
                <a:cubicBezTo>
                  <a:pt x="508790" y="272716"/>
                  <a:pt x="502652" y="270948"/>
                  <a:pt x="499289" y="261935"/>
                </a:cubicBezTo>
                <a:cubicBezTo>
                  <a:pt x="495926" y="252923"/>
                  <a:pt x="495371" y="246527"/>
                  <a:pt x="497622" y="242748"/>
                </a:cubicBezTo>
                <a:cubicBezTo>
                  <a:pt x="499874" y="238970"/>
                  <a:pt x="501673" y="231298"/>
                  <a:pt x="503021" y="219732"/>
                </a:cubicBezTo>
                <a:cubicBezTo>
                  <a:pt x="504369" y="208167"/>
                  <a:pt x="504824" y="198752"/>
                  <a:pt x="504387" y="191489"/>
                </a:cubicBezTo>
                <a:cubicBezTo>
                  <a:pt x="503950" y="184226"/>
                  <a:pt x="502150" y="176131"/>
                  <a:pt x="498988" y="167204"/>
                </a:cubicBezTo>
                <a:cubicBezTo>
                  <a:pt x="495826" y="158277"/>
                  <a:pt x="497751" y="154549"/>
                  <a:pt x="504763" y="156019"/>
                </a:cubicBezTo>
                <a:cubicBezTo>
                  <a:pt x="511776" y="157488"/>
                  <a:pt x="518100" y="160328"/>
                  <a:pt x="523736" y="164537"/>
                </a:cubicBezTo>
                <a:cubicBezTo>
                  <a:pt x="529371" y="168745"/>
                  <a:pt x="531501" y="172890"/>
                  <a:pt x="530124" y="176970"/>
                </a:cubicBezTo>
                <a:cubicBezTo>
                  <a:pt x="528747" y="181049"/>
                  <a:pt x="527837" y="188155"/>
                  <a:pt x="527392" y="198286"/>
                </a:cubicBezTo>
                <a:cubicBezTo>
                  <a:pt x="527170" y="203352"/>
                  <a:pt x="526896" y="209266"/>
                  <a:pt x="526570" y="216030"/>
                </a:cubicBezTo>
                <a:lnTo>
                  <a:pt x="526226" y="222954"/>
                </a:lnTo>
                <a:lnTo>
                  <a:pt x="529576" y="218796"/>
                </a:lnTo>
                <a:cubicBezTo>
                  <a:pt x="538732" y="208916"/>
                  <a:pt x="549448" y="194346"/>
                  <a:pt x="561723" y="175087"/>
                </a:cubicBezTo>
                <a:cubicBezTo>
                  <a:pt x="550179" y="164132"/>
                  <a:pt x="540768" y="154248"/>
                  <a:pt x="533491" y="145435"/>
                </a:cubicBezTo>
                <a:cubicBezTo>
                  <a:pt x="526213" y="136623"/>
                  <a:pt x="528837" y="134566"/>
                  <a:pt x="541363" y="139262"/>
                </a:cubicBezTo>
                <a:cubicBezTo>
                  <a:pt x="553889" y="143958"/>
                  <a:pt x="564713" y="149712"/>
                  <a:pt x="573833" y="156524"/>
                </a:cubicBezTo>
                <a:cubicBezTo>
                  <a:pt x="577490" y="149942"/>
                  <a:pt x="580211" y="142904"/>
                  <a:pt x="581996" y="135412"/>
                </a:cubicBezTo>
                <a:cubicBezTo>
                  <a:pt x="583782" y="127919"/>
                  <a:pt x="584448" y="121466"/>
                  <a:pt x="583997" y="116052"/>
                </a:cubicBezTo>
                <a:cubicBezTo>
                  <a:pt x="583545" y="110639"/>
                  <a:pt x="585915" y="108427"/>
                  <a:pt x="591106" y="109416"/>
                </a:cubicBezTo>
                <a:close/>
                <a:moveTo>
                  <a:pt x="2860183" y="106749"/>
                </a:moveTo>
                <a:cubicBezTo>
                  <a:pt x="2846903" y="110349"/>
                  <a:pt x="2833459" y="113260"/>
                  <a:pt x="2819851" y="115482"/>
                </a:cubicBezTo>
                <a:cubicBezTo>
                  <a:pt x="2824153" y="133020"/>
                  <a:pt x="2828390" y="149849"/>
                  <a:pt x="2832563" y="165967"/>
                </a:cubicBezTo>
                <a:cubicBezTo>
                  <a:pt x="2836435" y="166110"/>
                  <a:pt x="2845233" y="164970"/>
                  <a:pt x="2858956" y="162547"/>
                </a:cubicBezTo>
                <a:lnTo>
                  <a:pt x="2860183" y="147232"/>
                </a:lnTo>
                <a:cubicBezTo>
                  <a:pt x="2858003" y="149038"/>
                  <a:pt x="2853980" y="149942"/>
                  <a:pt x="2848115" y="149942"/>
                </a:cubicBezTo>
                <a:cubicBezTo>
                  <a:pt x="2842637" y="149942"/>
                  <a:pt x="2837206" y="147199"/>
                  <a:pt x="2831821" y="141714"/>
                </a:cubicBezTo>
                <a:cubicBezTo>
                  <a:pt x="2826436" y="136229"/>
                  <a:pt x="2828828" y="132612"/>
                  <a:pt x="2838995" y="130862"/>
                </a:cubicBezTo>
                <a:cubicBezTo>
                  <a:pt x="2849162" y="129113"/>
                  <a:pt x="2856225" y="127958"/>
                  <a:pt x="2860183" y="127399"/>
                </a:cubicBezTo>
                <a:close/>
                <a:moveTo>
                  <a:pt x="2914442" y="98629"/>
                </a:moveTo>
                <a:cubicBezTo>
                  <a:pt x="2907423" y="99525"/>
                  <a:pt x="2897861" y="101106"/>
                  <a:pt x="2885758" y="103372"/>
                </a:cubicBezTo>
                <a:lnTo>
                  <a:pt x="2884640" y="122774"/>
                </a:lnTo>
                <a:cubicBezTo>
                  <a:pt x="2887379" y="121986"/>
                  <a:pt x="2891379" y="120663"/>
                  <a:pt x="2896643" y="118806"/>
                </a:cubicBezTo>
                <a:cubicBezTo>
                  <a:pt x="2901905" y="116949"/>
                  <a:pt x="2907294" y="118802"/>
                  <a:pt x="2912808" y="124366"/>
                </a:cubicBezTo>
                <a:cubicBezTo>
                  <a:pt x="2918321" y="129930"/>
                  <a:pt x="2917411" y="134221"/>
                  <a:pt x="2910076" y="137240"/>
                </a:cubicBezTo>
                <a:cubicBezTo>
                  <a:pt x="2902741" y="140259"/>
                  <a:pt x="2894176" y="142521"/>
                  <a:pt x="2884382" y="144027"/>
                </a:cubicBezTo>
                <a:lnTo>
                  <a:pt x="2883285" y="159213"/>
                </a:lnTo>
                <a:cubicBezTo>
                  <a:pt x="2895502" y="157435"/>
                  <a:pt x="2903576" y="156546"/>
                  <a:pt x="2907505" y="156546"/>
                </a:cubicBezTo>
                <a:cubicBezTo>
                  <a:pt x="2908839" y="156546"/>
                  <a:pt x="2911183" y="151111"/>
                  <a:pt x="2914539" y="140241"/>
                </a:cubicBezTo>
                <a:cubicBezTo>
                  <a:pt x="2917895" y="129371"/>
                  <a:pt x="2920472" y="119494"/>
                  <a:pt x="2922272" y="110610"/>
                </a:cubicBezTo>
                <a:cubicBezTo>
                  <a:pt x="2924072" y="101727"/>
                  <a:pt x="2921462" y="97733"/>
                  <a:pt x="2914442" y="98629"/>
                </a:cubicBezTo>
                <a:close/>
                <a:moveTo>
                  <a:pt x="2403845" y="97220"/>
                </a:moveTo>
                <a:cubicBezTo>
                  <a:pt x="2411116" y="98181"/>
                  <a:pt x="2417598" y="100081"/>
                  <a:pt x="2423291" y="102920"/>
                </a:cubicBezTo>
                <a:cubicBezTo>
                  <a:pt x="2430776" y="105071"/>
                  <a:pt x="2435265" y="109291"/>
                  <a:pt x="2436756" y="115579"/>
                </a:cubicBezTo>
                <a:cubicBezTo>
                  <a:pt x="2438248" y="121867"/>
                  <a:pt x="2437323" y="127367"/>
                  <a:pt x="2433981" y="132078"/>
                </a:cubicBezTo>
                <a:cubicBezTo>
                  <a:pt x="2430640" y="136788"/>
                  <a:pt x="2425144" y="135978"/>
                  <a:pt x="2417494" y="129647"/>
                </a:cubicBezTo>
                <a:cubicBezTo>
                  <a:pt x="2409843" y="123316"/>
                  <a:pt x="2403838" y="116088"/>
                  <a:pt x="2399479" y="107965"/>
                </a:cubicBezTo>
                <a:cubicBezTo>
                  <a:pt x="2395119" y="99841"/>
                  <a:pt x="2396575" y="96259"/>
                  <a:pt x="2403845" y="97220"/>
                </a:cubicBezTo>
                <a:close/>
                <a:moveTo>
                  <a:pt x="4289229" y="95932"/>
                </a:moveTo>
                <a:cubicBezTo>
                  <a:pt x="4284995" y="96167"/>
                  <a:pt x="4279267" y="96847"/>
                  <a:pt x="4272047" y="97973"/>
                </a:cubicBezTo>
                <a:cubicBezTo>
                  <a:pt x="4257606" y="100224"/>
                  <a:pt x="4241689" y="102533"/>
                  <a:pt x="4224294" y="104899"/>
                </a:cubicBezTo>
                <a:cubicBezTo>
                  <a:pt x="4224294" y="111381"/>
                  <a:pt x="4224480" y="115088"/>
                  <a:pt x="4224853" y="116020"/>
                </a:cubicBezTo>
                <a:cubicBezTo>
                  <a:pt x="4234361" y="115231"/>
                  <a:pt x="4244700" y="112786"/>
                  <a:pt x="4255871" y="108685"/>
                </a:cubicBezTo>
                <a:cubicBezTo>
                  <a:pt x="4267042" y="104584"/>
                  <a:pt x="4275596" y="105910"/>
                  <a:pt x="4281533" y="112665"/>
                </a:cubicBezTo>
                <a:cubicBezTo>
                  <a:pt x="4287470" y="119419"/>
                  <a:pt x="4283086" y="124391"/>
                  <a:pt x="4268380" y="127582"/>
                </a:cubicBezTo>
                <a:cubicBezTo>
                  <a:pt x="4253674" y="130773"/>
                  <a:pt x="4239882" y="132734"/>
                  <a:pt x="4227004" y="133465"/>
                </a:cubicBezTo>
                <a:cubicBezTo>
                  <a:pt x="4227908" y="137193"/>
                  <a:pt x="4228360" y="140377"/>
                  <a:pt x="4228360" y="143016"/>
                </a:cubicBezTo>
                <a:cubicBezTo>
                  <a:pt x="4239144" y="140649"/>
                  <a:pt x="4249673" y="138036"/>
                  <a:pt x="4259948" y="135175"/>
                </a:cubicBezTo>
                <a:cubicBezTo>
                  <a:pt x="4270222" y="132314"/>
                  <a:pt x="4278325" y="133996"/>
                  <a:pt x="4284254" y="140219"/>
                </a:cubicBezTo>
                <a:cubicBezTo>
                  <a:pt x="4290184" y="146443"/>
                  <a:pt x="4286739" y="151190"/>
                  <a:pt x="4273918" y="154459"/>
                </a:cubicBezTo>
                <a:cubicBezTo>
                  <a:pt x="4261098" y="157729"/>
                  <a:pt x="4246356" y="159751"/>
                  <a:pt x="4229693" y="160525"/>
                </a:cubicBezTo>
                <a:lnTo>
                  <a:pt x="4230704" y="174076"/>
                </a:lnTo>
                <a:cubicBezTo>
                  <a:pt x="4231722" y="173302"/>
                  <a:pt x="4240506" y="171538"/>
                  <a:pt x="4257054" y="168785"/>
                </a:cubicBezTo>
                <a:cubicBezTo>
                  <a:pt x="4273603" y="166032"/>
                  <a:pt x="4283806" y="164655"/>
                  <a:pt x="4287664" y="164655"/>
                </a:cubicBezTo>
                <a:cubicBezTo>
                  <a:pt x="4292425" y="164655"/>
                  <a:pt x="4296103" y="164641"/>
                  <a:pt x="4298698" y="164612"/>
                </a:cubicBezTo>
                <a:cubicBezTo>
                  <a:pt x="4301179" y="140305"/>
                  <a:pt x="4302215" y="123215"/>
                  <a:pt x="4301807" y="113342"/>
                </a:cubicBezTo>
                <a:cubicBezTo>
                  <a:pt x="4301398" y="103469"/>
                  <a:pt x="4299946" y="97876"/>
                  <a:pt x="4297451" y="96564"/>
                </a:cubicBezTo>
                <a:cubicBezTo>
                  <a:pt x="4296203" y="95908"/>
                  <a:pt x="4293462" y="95697"/>
                  <a:pt x="4289229" y="95932"/>
                </a:cubicBezTo>
                <a:close/>
                <a:moveTo>
                  <a:pt x="2549857" y="92684"/>
                </a:moveTo>
                <a:cubicBezTo>
                  <a:pt x="2553034" y="92603"/>
                  <a:pt x="2556454" y="93291"/>
                  <a:pt x="2560118" y="94746"/>
                </a:cubicBezTo>
                <a:cubicBezTo>
                  <a:pt x="2567445" y="97657"/>
                  <a:pt x="2573806" y="101379"/>
                  <a:pt x="2579197" y="105910"/>
                </a:cubicBezTo>
                <a:cubicBezTo>
                  <a:pt x="2585622" y="111790"/>
                  <a:pt x="2587031" y="117429"/>
                  <a:pt x="2583424" y="122828"/>
                </a:cubicBezTo>
                <a:cubicBezTo>
                  <a:pt x="2579818" y="128227"/>
                  <a:pt x="2578455" y="142600"/>
                  <a:pt x="2579337" y="165946"/>
                </a:cubicBezTo>
                <a:cubicBezTo>
                  <a:pt x="2580219" y="189291"/>
                  <a:pt x="2581571" y="212806"/>
                  <a:pt x="2583392" y="236489"/>
                </a:cubicBezTo>
                <a:cubicBezTo>
                  <a:pt x="2585213" y="260172"/>
                  <a:pt x="2584693" y="276548"/>
                  <a:pt x="2581832" y="285618"/>
                </a:cubicBezTo>
                <a:cubicBezTo>
                  <a:pt x="2578972" y="294688"/>
                  <a:pt x="2572992" y="303138"/>
                  <a:pt x="2563893" y="310968"/>
                </a:cubicBezTo>
                <a:cubicBezTo>
                  <a:pt x="2554794" y="318798"/>
                  <a:pt x="2548628" y="317697"/>
                  <a:pt x="2545394" y="307666"/>
                </a:cubicBezTo>
                <a:cubicBezTo>
                  <a:pt x="2542160" y="297635"/>
                  <a:pt x="2535291" y="287260"/>
                  <a:pt x="2524787" y="276541"/>
                </a:cubicBezTo>
                <a:cubicBezTo>
                  <a:pt x="2514283" y="265822"/>
                  <a:pt x="2515545" y="262262"/>
                  <a:pt x="2528573" y="265861"/>
                </a:cubicBezTo>
                <a:cubicBezTo>
                  <a:pt x="2541601" y="269460"/>
                  <a:pt x="2549248" y="270242"/>
                  <a:pt x="2551514" y="268206"/>
                </a:cubicBezTo>
                <a:cubicBezTo>
                  <a:pt x="2553779" y="266169"/>
                  <a:pt x="2554912" y="251012"/>
                  <a:pt x="2554912" y="222733"/>
                </a:cubicBezTo>
                <a:cubicBezTo>
                  <a:pt x="2554912" y="193264"/>
                  <a:pt x="2554267" y="169226"/>
                  <a:pt x="2552976" y="150619"/>
                </a:cubicBezTo>
                <a:cubicBezTo>
                  <a:pt x="2551686" y="132013"/>
                  <a:pt x="2549556" y="121849"/>
                  <a:pt x="2546588" y="120129"/>
                </a:cubicBezTo>
                <a:cubicBezTo>
                  <a:pt x="2543619" y="118408"/>
                  <a:pt x="2533259" y="119103"/>
                  <a:pt x="2515505" y="122215"/>
                </a:cubicBezTo>
                <a:cubicBezTo>
                  <a:pt x="2497752" y="125327"/>
                  <a:pt x="2483692" y="127575"/>
                  <a:pt x="2473324" y="128959"/>
                </a:cubicBezTo>
                <a:cubicBezTo>
                  <a:pt x="2462956" y="130342"/>
                  <a:pt x="2454391" y="126958"/>
                  <a:pt x="2447630" y="118806"/>
                </a:cubicBezTo>
                <a:cubicBezTo>
                  <a:pt x="2440868" y="110653"/>
                  <a:pt x="2443284" y="107029"/>
                  <a:pt x="2454878" y="107932"/>
                </a:cubicBezTo>
                <a:cubicBezTo>
                  <a:pt x="2466473" y="108836"/>
                  <a:pt x="2482390" y="107753"/>
                  <a:pt x="2502631" y="104684"/>
                </a:cubicBezTo>
                <a:cubicBezTo>
                  <a:pt x="2522873" y="101615"/>
                  <a:pt x="2535682" y="98464"/>
                  <a:pt x="2541060" y="95230"/>
                </a:cubicBezTo>
                <a:cubicBezTo>
                  <a:pt x="2543748" y="93614"/>
                  <a:pt x="2546681" y="92765"/>
                  <a:pt x="2549857" y="92684"/>
                </a:cubicBezTo>
                <a:close/>
                <a:moveTo>
                  <a:pt x="808188" y="86390"/>
                </a:moveTo>
                <a:cubicBezTo>
                  <a:pt x="818527" y="87329"/>
                  <a:pt x="826877" y="89129"/>
                  <a:pt x="833237" y="91789"/>
                </a:cubicBezTo>
                <a:cubicBezTo>
                  <a:pt x="839597" y="94449"/>
                  <a:pt x="842465" y="100307"/>
                  <a:pt x="841841" y="109363"/>
                </a:cubicBezTo>
                <a:cubicBezTo>
                  <a:pt x="841217" y="118419"/>
                  <a:pt x="835857" y="120132"/>
                  <a:pt x="825762" y="114504"/>
                </a:cubicBezTo>
                <a:cubicBezTo>
                  <a:pt x="815666" y="108875"/>
                  <a:pt x="807815" y="103738"/>
                  <a:pt x="802208" y="99092"/>
                </a:cubicBezTo>
                <a:cubicBezTo>
                  <a:pt x="795855" y="89684"/>
                  <a:pt x="797849" y="85450"/>
                  <a:pt x="808188" y="86390"/>
                </a:cubicBezTo>
                <a:close/>
                <a:moveTo>
                  <a:pt x="929471" y="81179"/>
                </a:moveTo>
                <a:cubicBezTo>
                  <a:pt x="933872" y="81383"/>
                  <a:pt x="938304" y="82120"/>
                  <a:pt x="942767" y="83389"/>
                </a:cubicBezTo>
                <a:cubicBezTo>
                  <a:pt x="951694" y="85927"/>
                  <a:pt x="956157" y="92337"/>
                  <a:pt x="956157" y="102619"/>
                </a:cubicBezTo>
                <a:cubicBezTo>
                  <a:pt x="956157" y="113460"/>
                  <a:pt x="948787" y="116070"/>
                  <a:pt x="934045" y="110449"/>
                </a:cubicBezTo>
                <a:cubicBezTo>
                  <a:pt x="923792" y="103924"/>
                  <a:pt x="916112" y="98009"/>
                  <a:pt x="911007" y="92703"/>
                </a:cubicBezTo>
                <a:cubicBezTo>
                  <a:pt x="905902" y="87397"/>
                  <a:pt x="907688" y="83884"/>
                  <a:pt x="916363" y="82163"/>
                </a:cubicBezTo>
                <a:cubicBezTo>
                  <a:pt x="920701" y="81302"/>
                  <a:pt x="925071" y="80974"/>
                  <a:pt x="929471" y="81179"/>
                </a:cubicBezTo>
                <a:close/>
                <a:moveTo>
                  <a:pt x="3183101" y="80800"/>
                </a:moveTo>
                <a:cubicBezTo>
                  <a:pt x="3188772" y="81153"/>
                  <a:pt x="3192459" y="82808"/>
                  <a:pt x="3194162" y="85766"/>
                </a:cubicBezTo>
                <a:cubicBezTo>
                  <a:pt x="3197568" y="91681"/>
                  <a:pt x="3192574" y="96163"/>
                  <a:pt x="3179181" y="99210"/>
                </a:cubicBezTo>
                <a:cubicBezTo>
                  <a:pt x="3165787" y="102257"/>
                  <a:pt x="3145886" y="106968"/>
                  <a:pt x="3119479" y="113342"/>
                </a:cubicBezTo>
                <a:cubicBezTo>
                  <a:pt x="3093071" y="119716"/>
                  <a:pt x="3076160" y="124033"/>
                  <a:pt x="3068747" y="126291"/>
                </a:cubicBezTo>
                <a:cubicBezTo>
                  <a:pt x="3061332" y="128550"/>
                  <a:pt x="3053109" y="125370"/>
                  <a:pt x="3044074" y="116751"/>
                </a:cubicBezTo>
                <a:cubicBezTo>
                  <a:pt x="3035843" y="103673"/>
                  <a:pt x="3037531" y="97582"/>
                  <a:pt x="3049140" y="98478"/>
                </a:cubicBezTo>
                <a:cubicBezTo>
                  <a:pt x="3060748" y="99375"/>
                  <a:pt x="3077329" y="98253"/>
                  <a:pt x="3098883" y="95112"/>
                </a:cubicBezTo>
                <a:cubicBezTo>
                  <a:pt x="3120436" y="91972"/>
                  <a:pt x="3140853" y="88150"/>
                  <a:pt x="3160133" y="83647"/>
                </a:cubicBezTo>
                <a:cubicBezTo>
                  <a:pt x="3169773" y="81396"/>
                  <a:pt x="3177429" y="80447"/>
                  <a:pt x="3183101" y="80800"/>
                </a:cubicBezTo>
                <a:close/>
                <a:moveTo>
                  <a:pt x="3993530" y="77515"/>
                </a:moveTo>
                <a:cubicBezTo>
                  <a:pt x="4000478" y="76905"/>
                  <a:pt x="4007442" y="79017"/>
                  <a:pt x="4014422" y="83851"/>
                </a:cubicBezTo>
                <a:cubicBezTo>
                  <a:pt x="4023729" y="90297"/>
                  <a:pt x="4020667" y="95929"/>
                  <a:pt x="4005237" y="100748"/>
                </a:cubicBezTo>
                <a:cubicBezTo>
                  <a:pt x="3989807" y="105566"/>
                  <a:pt x="3976370" y="108958"/>
                  <a:pt x="3964927" y="110922"/>
                </a:cubicBezTo>
                <a:cubicBezTo>
                  <a:pt x="3969429" y="115124"/>
                  <a:pt x="3971219" y="118971"/>
                  <a:pt x="3970294" y="122462"/>
                </a:cubicBezTo>
                <a:cubicBezTo>
                  <a:pt x="3969369" y="125954"/>
                  <a:pt x="3968483" y="129206"/>
                  <a:pt x="3967637" y="132217"/>
                </a:cubicBezTo>
                <a:cubicBezTo>
                  <a:pt x="3971752" y="131529"/>
                  <a:pt x="3977793" y="130235"/>
                  <a:pt x="3985759" y="128335"/>
                </a:cubicBezTo>
                <a:cubicBezTo>
                  <a:pt x="3993725" y="126435"/>
                  <a:pt x="3999895" y="128632"/>
                  <a:pt x="4004269" y="134928"/>
                </a:cubicBezTo>
                <a:cubicBezTo>
                  <a:pt x="4008643" y="141223"/>
                  <a:pt x="4006262" y="145522"/>
                  <a:pt x="3997128" y="147823"/>
                </a:cubicBezTo>
                <a:cubicBezTo>
                  <a:pt x="3987993" y="150125"/>
                  <a:pt x="3978163" y="152760"/>
                  <a:pt x="3967637" y="155728"/>
                </a:cubicBezTo>
                <a:lnTo>
                  <a:pt x="3967637" y="182164"/>
                </a:lnTo>
                <a:cubicBezTo>
                  <a:pt x="3983096" y="178651"/>
                  <a:pt x="3999031" y="175747"/>
                  <a:pt x="4015444" y="173453"/>
                </a:cubicBezTo>
                <a:cubicBezTo>
                  <a:pt x="4031856" y="171158"/>
                  <a:pt x="4043124" y="171753"/>
                  <a:pt x="4049247" y="175238"/>
                </a:cubicBezTo>
                <a:cubicBezTo>
                  <a:pt x="4055371" y="178723"/>
                  <a:pt x="4060171" y="183476"/>
                  <a:pt x="4063648" y="189499"/>
                </a:cubicBezTo>
                <a:cubicBezTo>
                  <a:pt x="4067126" y="195522"/>
                  <a:pt x="4059873" y="198308"/>
                  <a:pt x="4041891" y="197856"/>
                </a:cubicBezTo>
                <a:cubicBezTo>
                  <a:pt x="4023908" y="197404"/>
                  <a:pt x="4010127" y="197612"/>
                  <a:pt x="4000548" y="198480"/>
                </a:cubicBezTo>
                <a:cubicBezTo>
                  <a:pt x="3990968" y="199348"/>
                  <a:pt x="3979948" y="200563"/>
                  <a:pt x="3967486" y="202126"/>
                </a:cubicBezTo>
                <a:cubicBezTo>
                  <a:pt x="3966640" y="242092"/>
                  <a:pt x="3965988" y="268718"/>
                  <a:pt x="3965529" y="282004"/>
                </a:cubicBezTo>
                <a:cubicBezTo>
                  <a:pt x="3965070" y="295291"/>
                  <a:pt x="3963113" y="306971"/>
                  <a:pt x="3959657" y="317045"/>
                </a:cubicBezTo>
                <a:cubicBezTo>
                  <a:pt x="3956201" y="327119"/>
                  <a:pt x="3952139" y="330155"/>
                  <a:pt x="3947471" y="326154"/>
                </a:cubicBezTo>
                <a:cubicBezTo>
                  <a:pt x="3942803" y="322153"/>
                  <a:pt x="3940470" y="311979"/>
                  <a:pt x="3940470" y="295631"/>
                </a:cubicBezTo>
                <a:lnTo>
                  <a:pt x="3940470" y="205266"/>
                </a:lnTo>
                <a:cubicBezTo>
                  <a:pt x="3912033" y="211576"/>
                  <a:pt x="3894000" y="215179"/>
                  <a:pt x="3886371" y="216075"/>
                </a:cubicBezTo>
                <a:cubicBezTo>
                  <a:pt x="3878742" y="216972"/>
                  <a:pt x="3870331" y="214100"/>
                  <a:pt x="3861139" y="207460"/>
                </a:cubicBezTo>
                <a:cubicBezTo>
                  <a:pt x="3851947" y="200821"/>
                  <a:pt x="3854683" y="197211"/>
                  <a:pt x="3869346" y="196630"/>
                </a:cubicBezTo>
                <a:cubicBezTo>
                  <a:pt x="3884008" y="196049"/>
                  <a:pt x="3907716" y="192819"/>
                  <a:pt x="3940470" y="186940"/>
                </a:cubicBezTo>
                <a:lnTo>
                  <a:pt x="3940470" y="160740"/>
                </a:lnTo>
                <a:cubicBezTo>
                  <a:pt x="3932640" y="162533"/>
                  <a:pt x="3925029" y="163189"/>
                  <a:pt x="3917636" y="162708"/>
                </a:cubicBezTo>
                <a:cubicBezTo>
                  <a:pt x="3910244" y="162228"/>
                  <a:pt x="3904103" y="159414"/>
                  <a:pt x="3899213" y="154265"/>
                </a:cubicBezTo>
                <a:cubicBezTo>
                  <a:pt x="3894323" y="149117"/>
                  <a:pt x="3895115" y="146199"/>
                  <a:pt x="3901590" y="145511"/>
                </a:cubicBezTo>
                <a:cubicBezTo>
                  <a:pt x="3908064" y="144822"/>
                  <a:pt x="3921024" y="142456"/>
                  <a:pt x="3940470" y="138412"/>
                </a:cubicBezTo>
                <a:cubicBezTo>
                  <a:pt x="3940470" y="125406"/>
                  <a:pt x="3939444" y="117547"/>
                  <a:pt x="3937394" y="114837"/>
                </a:cubicBezTo>
                <a:cubicBezTo>
                  <a:pt x="3930252" y="115697"/>
                  <a:pt x="3923695" y="116587"/>
                  <a:pt x="3917722" y="117504"/>
                </a:cubicBezTo>
                <a:cubicBezTo>
                  <a:pt x="3911749" y="118422"/>
                  <a:pt x="3905049" y="116199"/>
                  <a:pt x="3897621" y="110836"/>
                </a:cubicBezTo>
                <a:cubicBezTo>
                  <a:pt x="3890193" y="105473"/>
                  <a:pt x="3892620" y="101640"/>
                  <a:pt x="3904902" y="99339"/>
                </a:cubicBezTo>
                <a:cubicBezTo>
                  <a:pt x="3917185" y="97037"/>
                  <a:pt x="3931557" y="93886"/>
                  <a:pt x="3948020" y="89885"/>
                </a:cubicBezTo>
                <a:cubicBezTo>
                  <a:pt x="3964482" y="85884"/>
                  <a:pt x="3977338" y="82267"/>
                  <a:pt x="3986588" y="79033"/>
                </a:cubicBezTo>
                <a:cubicBezTo>
                  <a:pt x="3988900" y="78225"/>
                  <a:pt x="3991214" y="77719"/>
                  <a:pt x="3993530" y="77515"/>
                </a:cubicBezTo>
                <a:close/>
                <a:moveTo>
                  <a:pt x="2212355" y="77515"/>
                </a:moveTo>
                <a:cubicBezTo>
                  <a:pt x="2219303" y="76905"/>
                  <a:pt x="2226267" y="79017"/>
                  <a:pt x="2233247" y="83851"/>
                </a:cubicBezTo>
                <a:cubicBezTo>
                  <a:pt x="2242554" y="90297"/>
                  <a:pt x="2239492" y="95929"/>
                  <a:pt x="2224062" y="100748"/>
                </a:cubicBezTo>
                <a:cubicBezTo>
                  <a:pt x="2208632" y="105566"/>
                  <a:pt x="2195195" y="108958"/>
                  <a:pt x="2183752" y="110922"/>
                </a:cubicBezTo>
                <a:cubicBezTo>
                  <a:pt x="2188255" y="115124"/>
                  <a:pt x="2190044" y="118971"/>
                  <a:pt x="2189119" y="122462"/>
                </a:cubicBezTo>
                <a:cubicBezTo>
                  <a:pt x="2188194" y="125954"/>
                  <a:pt x="2187308" y="129206"/>
                  <a:pt x="2186462" y="132217"/>
                </a:cubicBezTo>
                <a:cubicBezTo>
                  <a:pt x="2190578" y="131529"/>
                  <a:pt x="2196619" y="130235"/>
                  <a:pt x="2204584" y="128335"/>
                </a:cubicBezTo>
                <a:cubicBezTo>
                  <a:pt x="2212550" y="126435"/>
                  <a:pt x="2218720" y="128632"/>
                  <a:pt x="2223094" y="134928"/>
                </a:cubicBezTo>
                <a:cubicBezTo>
                  <a:pt x="2227468" y="141223"/>
                  <a:pt x="2225087" y="145522"/>
                  <a:pt x="2215953" y="147823"/>
                </a:cubicBezTo>
                <a:cubicBezTo>
                  <a:pt x="2206818" y="150125"/>
                  <a:pt x="2196988" y="152760"/>
                  <a:pt x="2186462" y="155728"/>
                </a:cubicBezTo>
                <a:lnTo>
                  <a:pt x="2186462" y="182164"/>
                </a:lnTo>
                <a:cubicBezTo>
                  <a:pt x="2201921" y="178651"/>
                  <a:pt x="2217856" y="175747"/>
                  <a:pt x="2234269" y="173453"/>
                </a:cubicBezTo>
                <a:cubicBezTo>
                  <a:pt x="2250681" y="171158"/>
                  <a:pt x="2261949" y="171753"/>
                  <a:pt x="2268072" y="175238"/>
                </a:cubicBezTo>
                <a:cubicBezTo>
                  <a:pt x="2274195" y="178723"/>
                  <a:pt x="2278996" y="183476"/>
                  <a:pt x="2282473" y="189499"/>
                </a:cubicBezTo>
                <a:cubicBezTo>
                  <a:pt x="2285951" y="195522"/>
                  <a:pt x="2278698" y="198308"/>
                  <a:pt x="2260716" y="197856"/>
                </a:cubicBezTo>
                <a:cubicBezTo>
                  <a:pt x="2242733" y="197404"/>
                  <a:pt x="2228952" y="197612"/>
                  <a:pt x="2219373" y="198480"/>
                </a:cubicBezTo>
                <a:cubicBezTo>
                  <a:pt x="2209794" y="199348"/>
                  <a:pt x="2198773" y="200563"/>
                  <a:pt x="2186311" y="202126"/>
                </a:cubicBezTo>
                <a:cubicBezTo>
                  <a:pt x="2185465" y="242092"/>
                  <a:pt x="2184813" y="268718"/>
                  <a:pt x="2184354" y="282004"/>
                </a:cubicBezTo>
                <a:cubicBezTo>
                  <a:pt x="2183895" y="295291"/>
                  <a:pt x="2181938" y="306971"/>
                  <a:pt x="2178482" y="317045"/>
                </a:cubicBezTo>
                <a:cubicBezTo>
                  <a:pt x="2175026" y="327119"/>
                  <a:pt x="2170964" y="330155"/>
                  <a:pt x="2166296" y="326154"/>
                </a:cubicBezTo>
                <a:cubicBezTo>
                  <a:pt x="2161628" y="322153"/>
                  <a:pt x="2159295" y="311979"/>
                  <a:pt x="2159295" y="295631"/>
                </a:cubicBezTo>
                <a:lnTo>
                  <a:pt x="2159295" y="205266"/>
                </a:lnTo>
                <a:cubicBezTo>
                  <a:pt x="2130858" y="211576"/>
                  <a:pt x="2112825" y="215179"/>
                  <a:pt x="2105196" y="216075"/>
                </a:cubicBezTo>
                <a:cubicBezTo>
                  <a:pt x="2097567" y="216972"/>
                  <a:pt x="2089156" y="214100"/>
                  <a:pt x="2079964" y="207460"/>
                </a:cubicBezTo>
                <a:cubicBezTo>
                  <a:pt x="2070772" y="200821"/>
                  <a:pt x="2073508" y="197211"/>
                  <a:pt x="2088171" y="196630"/>
                </a:cubicBezTo>
                <a:cubicBezTo>
                  <a:pt x="2102833" y="196049"/>
                  <a:pt x="2126541" y="192819"/>
                  <a:pt x="2159295" y="186940"/>
                </a:cubicBezTo>
                <a:lnTo>
                  <a:pt x="2159295" y="160740"/>
                </a:lnTo>
                <a:cubicBezTo>
                  <a:pt x="2151465" y="162533"/>
                  <a:pt x="2143854" y="163189"/>
                  <a:pt x="2136461" y="162708"/>
                </a:cubicBezTo>
                <a:cubicBezTo>
                  <a:pt x="2129069" y="162228"/>
                  <a:pt x="2122928" y="159414"/>
                  <a:pt x="2118038" y="154265"/>
                </a:cubicBezTo>
                <a:cubicBezTo>
                  <a:pt x="2113148" y="149117"/>
                  <a:pt x="2113940" y="146199"/>
                  <a:pt x="2120415" y="145511"/>
                </a:cubicBezTo>
                <a:cubicBezTo>
                  <a:pt x="2126889" y="144822"/>
                  <a:pt x="2139849" y="142456"/>
                  <a:pt x="2159295" y="138412"/>
                </a:cubicBezTo>
                <a:cubicBezTo>
                  <a:pt x="2159295" y="125406"/>
                  <a:pt x="2158269" y="117547"/>
                  <a:pt x="2156219" y="114837"/>
                </a:cubicBezTo>
                <a:cubicBezTo>
                  <a:pt x="2149077" y="115697"/>
                  <a:pt x="2142520" y="116587"/>
                  <a:pt x="2136547" y="117504"/>
                </a:cubicBezTo>
                <a:cubicBezTo>
                  <a:pt x="2130575" y="118422"/>
                  <a:pt x="2123874" y="116199"/>
                  <a:pt x="2116446" y="110836"/>
                </a:cubicBezTo>
                <a:cubicBezTo>
                  <a:pt x="2109018" y="105473"/>
                  <a:pt x="2111445" y="101640"/>
                  <a:pt x="2123727" y="99339"/>
                </a:cubicBezTo>
                <a:cubicBezTo>
                  <a:pt x="2136010" y="97037"/>
                  <a:pt x="2150382" y="93886"/>
                  <a:pt x="2166845" y="89885"/>
                </a:cubicBezTo>
                <a:cubicBezTo>
                  <a:pt x="2183307" y="85884"/>
                  <a:pt x="2196163" y="82267"/>
                  <a:pt x="2205413" y="79033"/>
                </a:cubicBezTo>
                <a:cubicBezTo>
                  <a:pt x="2207725" y="78225"/>
                  <a:pt x="2210039" y="77719"/>
                  <a:pt x="2212355" y="77515"/>
                </a:cubicBezTo>
                <a:close/>
                <a:moveTo>
                  <a:pt x="641443" y="73037"/>
                </a:moveTo>
                <a:cubicBezTo>
                  <a:pt x="646159" y="73371"/>
                  <a:pt x="650740" y="74670"/>
                  <a:pt x="655185" y="76936"/>
                </a:cubicBezTo>
                <a:cubicBezTo>
                  <a:pt x="664076" y="81467"/>
                  <a:pt x="668522" y="85977"/>
                  <a:pt x="668522" y="90466"/>
                </a:cubicBezTo>
                <a:cubicBezTo>
                  <a:pt x="668522" y="96704"/>
                  <a:pt x="662681" y="100077"/>
                  <a:pt x="651001" y="100586"/>
                </a:cubicBezTo>
                <a:cubicBezTo>
                  <a:pt x="639321" y="101096"/>
                  <a:pt x="627071" y="101569"/>
                  <a:pt x="614251" y="102006"/>
                </a:cubicBezTo>
                <a:cubicBezTo>
                  <a:pt x="601431" y="102444"/>
                  <a:pt x="585502" y="104243"/>
                  <a:pt x="566466" y="107405"/>
                </a:cubicBezTo>
                <a:cubicBezTo>
                  <a:pt x="547429" y="110567"/>
                  <a:pt x="532533" y="113270"/>
                  <a:pt x="521778" y="115515"/>
                </a:cubicBezTo>
                <a:cubicBezTo>
                  <a:pt x="511023" y="117759"/>
                  <a:pt x="500594" y="114583"/>
                  <a:pt x="490491" y="105986"/>
                </a:cubicBezTo>
                <a:cubicBezTo>
                  <a:pt x="480389" y="97389"/>
                  <a:pt x="482450" y="93545"/>
                  <a:pt x="496676" y="94456"/>
                </a:cubicBezTo>
                <a:cubicBezTo>
                  <a:pt x="510901" y="95367"/>
                  <a:pt x="533724" y="93133"/>
                  <a:pt x="565143" y="87756"/>
                </a:cubicBezTo>
                <a:cubicBezTo>
                  <a:pt x="596333" y="82407"/>
                  <a:pt x="616915" y="78133"/>
                  <a:pt x="626888" y="74935"/>
                </a:cubicBezTo>
                <a:cubicBezTo>
                  <a:pt x="631875" y="73336"/>
                  <a:pt x="636727" y="72704"/>
                  <a:pt x="641443" y="73037"/>
                </a:cubicBezTo>
                <a:close/>
                <a:moveTo>
                  <a:pt x="124196" y="64062"/>
                </a:moveTo>
                <a:cubicBezTo>
                  <a:pt x="132134" y="62707"/>
                  <a:pt x="139766" y="65120"/>
                  <a:pt x="147094" y="71300"/>
                </a:cubicBezTo>
                <a:cubicBezTo>
                  <a:pt x="154422" y="77481"/>
                  <a:pt x="151324" y="82202"/>
                  <a:pt x="137802" y="85465"/>
                </a:cubicBezTo>
                <a:cubicBezTo>
                  <a:pt x="124279" y="88727"/>
                  <a:pt x="109784" y="91739"/>
                  <a:pt x="94318" y="94499"/>
                </a:cubicBezTo>
                <a:cubicBezTo>
                  <a:pt x="78853" y="97260"/>
                  <a:pt x="66165" y="96711"/>
                  <a:pt x="56256" y="92854"/>
                </a:cubicBezTo>
                <a:cubicBezTo>
                  <a:pt x="45759" y="85138"/>
                  <a:pt x="45630" y="80327"/>
                  <a:pt x="55869" y="78420"/>
                </a:cubicBezTo>
                <a:cubicBezTo>
                  <a:pt x="66108" y="76513"/>
                  <a:pt x="78071" y="73982"/>
                  <a:pt x="91759" y="70827"/>
                </a:cubicBezTo>
                <a:cubicBezTo>
                  <a:pt x="105446" y="67672"/>
                  <a:pt x="116259" y="65417"/>
                  <a:pt x="124196" y="64062"/>
                </a:cubicBezTo>
                <a:close/>
                <a:moveTo>
                  <a:pt x="2522604" y="59362"/>
                </a:moveTo>
                <a:cubicBezTo>
                  <a:pt x="2529573" y="59362"/>
                  <a:pt x="2536729" y="60964"/>
                  <a:pt x="2544071" y="64170"/>
                </a:cubicBezTo>
                <a:cubicBezTo>
                  <a:pt x="2551413" y="67375"/>
                  <a:pt x="2553930" y="73695"/>
                  <a:pt x="2551621" y="83131"/>
                </a:cubicBezTo>
                <a:cubicBezTo>
                  <a:pt x="2549312" y="92567"/>
                  <a:pt x="2544333" y="95098"/>
                  <a:pt x="2536682" y="90724"/>
                </a:cubicBezTo>
                <a:cubicBezTo>
                  <a:pt x="2529032" y="86350"/>
                  <a:pt x="2522231" y="80679"/>
                  <a:pt x="2516280" y="73709"/>
                </a:cubicBezTo>
                <a:cubicBezTo>
                  <a:pt x="2511447" y="64144"/>
                  <a:pt x="2513555" y="59362"/>
                  <a:pt x="2522604" y="59362"/>
                </a:cubicBezTo>
                <a:close/>
                <a:moveTo>
                  <a:pt x="449455" y="57891"/>
                </a:moveTo>
                <a:cubicBezTo>
                  <a:pt x="448276" y="57613"/>
                  <a:pt x="446635" y="57698"/>
                  <a:pt x="444535" y="58147"/>
                </a:cubicBezTo>
                <a:cubicBezTo>
                  <a:pt x="440333" y="59043"/>
                  <a:pt x="433557" y="60215"/>
                  <a:pt x="424207" y="61664"/>
                </a:cubicBezTo>
                <a:lnTo>
                  <a:pt x="424207" y="107954"/>
                </a:lnTo>
                <a:cubicBezTo>
                  <a:pt x="427219" y="107954"/>
                  <a:pt x="432077" y="106824"/>
                  <a:pt x="438781" y="104566"/>
                </a:cubicBezTo>
                <a:cubicBezTo>
                  <a:pt x="442133" y="103437"/>
                  <a:pt x="445139" y="103400"/>
                  <a:pt x="447799" y="104456"/>
                </a:cubicBezTo>
                <a:lnTo>
                  <a:pt x="452386" y="108714"/>
                </a:lnTo>
                <a:lnTo>
                  <a:pt x="452386" y="85067"/>
                </a:lnTo>
                <a:cubicBezTo>
                  <a:pt x="452386" y="70239"/>
                  <a:pt x="452128" y="61821"/>
                  <a:pt x="451612" y="59814"/>
                </a:cubicBezTo>
                <a:cubicBezTo>
                  <a:pt x="451353" y="58810"/>
                  <a:pt x="450635" y="58169"/>
                  <a:pt x="449455" y="57891"/>
                </a:cubicBezTo>
                <a:close/>
                <a:moveTo>
                  <a:pt x="3278002" y="54385"/>
                </a:moveTo>
                <a:cubicBezTo>
                  <a:pt x="3281746" y="54415"/>
                  <a:pt x="3285671" y="55046"/>
                  <a:pt x="3289776" y="56275"/>
                </a:cubicBezTo>
                <a:cubicBezTo>
                  <a:pt x="3297985" y="58735"/>
                  <a:pt x="3303625" y="62606"/>
                  <a:pt x="3306694" y="67891"/>
                </a:cubicBezTo>
                <a:cubicBezTo>
                  <a:pt x="3309762" y="73175"/>
                  <a:pt x="3310049" y="78495"/>
                  <a:pt x="3307554" y="83851"/>
                </a:cubicBezTo>
                <a:cubicBezTo>
                  <a:pt x="3305059" y="89208"/>
                  <a:pt x="3299258" y="89982"/>
                  <a:pt x="3290152" y="86175"/>
                </a:cubicBezTo>
                <a:cubicBezTo>
                  <a:pt x="3281046" y="82367"/>
                  <a:pt x="3273080" y="77538"/>
                  <a:pt x="3266254" y="71687"/>
                </a:cubicBezTo>
                <a:cubicBezTo>
                  <a:pt x="3260188" y="63628"/>
                  <a:pt x="3260539" y="58430"/>
                  <a:pt x="3267308" y="56092"/>
                </a:cubicBezTo>
                <a:cubicBezTo>
                  <a:pt x="3270692" y="54924"/>
                  <a:pt x="3274257" y="54355"/>
                  <a:pt x="3278002" y="54385"/>
                </a:cubicBezTo>
                <a:close/>
                <a:moveTo>
                  <a:pt x="4316934" y="49596"/>
                </a:moveTo>
                <a:cubicBezTo>
                  <a:pt x="4319662" y="48886"/>
                  <a:pt x="4324977" y="49876"/>
                  <a:pt x="4332878" y="52565"/>
                </a:cubicBezTo>
                <a:cubicBezTo>
                  <a:pt x="4348681" y="57942"/>
                  <a:pt x="4355400" y="65840"/>
                  <a:pt x="4353033" y="76258"/>
                </a:cubicBezTo>
                <a:cubicBezTo>
                  <a:pt x="4350667" y="86676"/>
                  <a:pt x="4344021" y="87834"/>
                  <a:pt x="4333093" y="79732"/>
                </a:cubicBezTo>
                <a:cubicBezTo>
                  <a:pt x="4326927" y="72677"/>
                  <a:pt x="4321399" y="65041"/>
                  <a:pt x="4316509" y="56824"/>
                </a:cubicBezTo>
                <a:cubicBezTo>
                  <a:pt x="4314064" y="52715"/>
                  <a:pt x="4314206" y="50306"/>
                  <a:pt x="4316934" y="49596"/>
                </a:cubicBezTo>
                <a:close/>
                <a:moveTo>
                  <a:pt x="464254" y="35373"/>
                </a:moveTo>
                <a:cubicBezTo>
                  <a:pt x="467796" y="36208"/>
                  <a:pt x="472175" y="38052"/>
                  <a:pt x="477392" y="40906"/>
                </a:cubicBezTo>
                <a:cubicBezTo>
                  <a:pt x="487824" y="46614"/>
                  <a:pt x="490986" y="52310"/>
                  <a:pt x="486878" y="57996"/>
                </a:cubicBezTo>
                <a:cubicBezTo>
                  <a:pt x="482769" y="63682"/>
                  <a:pt x="480070" y="73623"/>
                  <a:pt x="478779" y="87820"/>
                </a:cubicBezTo>
                <a:cubicBezTo>
                  <a:pt x="477488" y="102017"/>
                  <a:pt x="476843" y="113697"/>
                  <a:pt x="476843" y="122860"/>
                </a:cubicBezTo>
                <a:lnTo>
                  <a:pt x="476843" y="176851"/>
                </a:lnTo>
                <a:cubicBezTo>
                  <a:pt x="476843" y="204471"/>
                  <a:pt x="477065" y="226164"/>
                  <a:pt x="477510" y="241931"/>
                </a:cubicBezTo>
                <a:cubicBezTo>
                  <a:pt x="477954" y="257698"/>
                  <a:pt x="474298" y="272178"/>
                  <a:pt x="466540" y="285371"/>
                </a:cubicBezTo>
                <a:cubicBezTo>
                  <a:pt x="458782" y="298564"/>
                  <a:pt x="451895" y="299485"/>
                  <a:pt x="445879" y="288135"/>
                </a:cubicBezTo>
                <a:cubicBezTo>
                  <a:pt x="439863" y="276785"/>
                  <a:pt x="432697" y="266410"/>
                  <a:pt x="424379" y="257009"/>
                </a:cubicBezTo>
                <a:cubicBezTo>
                  <a:pt x="416062" y="247609"/>
                  <a:pt x="417851" y="244709"/>
                  <a:pt x="429746" y="248309"/>
                </a:cubicBezTo>
                <a:cubicBezTo>
                  <a:pt x="441641" y="251908"/>
                  <a:pt x="447944" y="251600"/>
                  <a:pt x="448654" y="247384"/>
                </a:cubicBezTo>
                <a:cubicBezTo>
                  <a:pt x="449364" y="243168"/>
                  <a:pt x="450163" y="229684"/>
                  <a:pt x="451052" y="206933"/>
                </a:cubicBezTo>
                <a:lnTo>
                  <a:pt x="451700" y="174620"/>
                </a:lnTo>
                <a:lnTo>
                  <a:pt x="447299" y="177443"/>
                </a:lnTo>
                <a:cubicBezTo>
                  <a:pt x="439290" y="179802"/>
                  <a:pt x="430531" y="180530"/>
                  <a:pt x="421024" y="179626"/>
                </a:cubicBezTo>
                <a:cubicBezTo>
                  <a:pt x="420393" y="185506"/>
                  <a:pt x="418482" y="195286"/>
                  <a:pt x="415291" y="208966"/>
                </a:cubicBezTo>
                <a:cubicBezTo>
                  <a:pt x="412101" y="222647"/>
                  <a:pt x="406806" y="237586"/>
                  <a:pt x="399406" y="253783"/>
                </a:cubicBezTo>
                <a:cubicBezTo>
                  <a:pt x="392006" y="269980"/>
                  <a:pt x="381215" y="282818"/>
                  <a:pt x="367033" y="292297"/>
                </a:cubicBezTo>
                <a:cubicBezTo>
                  <a:pt x="352850" y="301776"/>
                  <a:pt x="350517" y="298940"/>
                  <a:pt x="360031" y="283790"/>
                </a:cubicBezTo>
                <a:cubicBezTo>
                  <a:pt x="369546" y="268639"/>
                  <a:pt x="377645" y="250822"/>
                  <a:pt x="384327" y="230337"/>
                </a:cubicBezTo>
                <a:cubicBezTo>
                  <a:pt x="391010" y="209852"/>
                  <a:pt x="395477" y="189905"/>
                  <a:pt x="397728" y="170495"/>
                </a:cubicBezTo>
                <a:cubicBezTo>
                  <a:pt x="399980" y="151086"/>
                  <a:pt x="401105" y="136104"/>
                  <a:pt x="401105" y="125549"/>
                </a:cubicBezTo>
                <a:lnTo>
                  <a:pt x="401105" y="94510"/>
                </a:lnTo>
                <a:cubicBezTo>
                  <a:pt x="401105" y="83927"/>
                  <a:pt x="400894" y="75473"/>
                  <a:pt x="400471" y="69149"/>
                </a:cubicBezTo>
                <a:cubicBezTo>
                  <a:pt x="400048" y="62825"/>
                  <a:pt x="398474" y="56910"/>
                  <a:pt x="395749" y="51403"/>
                </a:cubicBezTo>
                <a:cubicBezTo>
                  <a:pt x="393025" y="45897"/>
                  <a:pt x="396753" y="43598"/>
                  <a:pt x="406935" y="44509"/>
                </a:cubicBezTo>
                <a:cubicBezTo>
                  <a:pt x="417116" y="45420"/>
                  <a:pt x="426928" y="44803"/>
                  <a:pt x="436371" y="42659"/>
                </a:cubicBezTo>
                <a:cubicBezTo>
                  <a:pt x="445814" y="40515"/>
                  <a:pt x="452404" y="38260"/>
                  <a:pt x="456139" y="35894"/>
                </a:cubicBezTo>
                <a:cubicBezTo>
                  <a:pt x="458007" y="34711"/>
                  <a:pt x="460712" y="34537"/>
                  <a:pt x="464254" y="35373"/>
                </a:cubicBezTo>
                <a:close/>
                <a:moveTo>
                  <a:pt x="3128120" y="34119"/>
                </a:moveTo>
                <a:cubicBezTo>
                  <a:pt x="3130621" y="34367"/>
                  <a:pt x="3133699" y="35030"/>
                  <a:pt x="3137354" y="36109"/>
                </a:cubicBezTo>
                <a:cubicBezTo>
                  <a:pt x="3151973" y="40426"/>
                  <a:pt x="3160997" y="46187"/>
                  <a:pt x="3164424" y="53393"/>
                </a:cubicBezTo>
                <a:cubicBezTo>
                  <a:pt x="3167852" y="60599"/>
                  <a:pt x="3167152" y="67016"/>
                  <a:pt x="3162327" y="72645"/>
                </a:cubicBezTo>
                <a:cubicBezTo>
                  <a:pt x="3157502" y="78273"/>
                  <a:pt x="3149769" y="76972"/>
                  <a:pt x="3139128" y="68740"/>
                </a:cubicBezTo>
                <a:cubicBezTo>
                  <a:pt x="3131026" y="60638"/>
                  <a:pt x="3125050" y="52095"/>
                  <a:pt x="3121199" y="43111"/>
                </a:cubicBezTo>
                <a:cubicBezTo>
                  <a:pt x="3118312" y="36373"/>
                  <a:pt x="3120619" y="33375"/>
                  <a:pt x="3128120" y="34119"/>
                </a:cubicBezTo>
                <a:close/>
                <a:moveTo>
                  <a:pt x="3226572" y="33243"/>
                </a:moveTo>
                <a:cubicBezTo>
                  <a:pt x="3228250" y="33349"/>
                  <a:pt x="3230321" y="33820"/>
                  <a:pt x="3232784" y="34657"/>
                </a:cubicBezTo>
                <a:cubicBezTo>
                  <a:pt x="3242636" y="38006"/>
                  <a:pt x="3249860" y="41605"/>
                  <a:pt x="3254456" y="45456"/>
                </a:cubicBezTo>
                <a:cubicBezTo>
                  <a:pt x="3259052" y="49306"/>
                  <a:pt x="3260170" y="53124"/>
                  <a:pt x="3257811" y="56910"/>
                </a:cubicBezTo>
                <a:cubicBezTo>
                  <a:pt x="3255452" y="60696"/>
                  <a:pt x="3252939" y="68138"/>
                  <a:pt x="3250272" y="79237"/>
                </a:cubicBezTo>
                <a:cubicBezTo>
                  <a:pt x="3247605" y="90337"/>
                  <a:pt x="3244550" y="103049"/>
                  <a:pt x="3241109" y="117375"/>
                </a:cubicBezTo>
                <a:cubicBezTo>
                  <a:pt x="3249283" y="115683"/>
                  <a:pt x="3256840" y="113686"/>
                  <a:pt x="3263781" y="111385"/>
                </a:cubicBezTo>
                <a:cubicBezTo>
                  <a:pt x="3270721" y="109083"/>
                  <a:pt x="3277902" y="110944"/>
                  <a:pt x="3285323" y="116967"/>
                </a:cubicBezTo>
                <a:cubicBezTo>
                  <a:pt x="3292744" y="122989"/>
                  <a:pt x="3291468" y="127715"/>
                  <a:pt x="3281494" y="131142"/>
                </a:cubicBezTo>
                <a:cubicBezTo>
                  <a:pt x="3271521" y="134569"/>
                  <a:pt x="3260762" y="137158"/>
                  <a:pt x="3249218" y="138907"/>
                </a:cubicBezTo>
                <a:cubicBezTo>
                  <a:pt x="3262712" y="148114"/>
                  <a:pt x="3267825" y="154821"/>
                  <a:pt x="3264555" y="159030"/>
                </a:cubicBezTo>
                <a:cubicBezTo>
                  <a:pt x="3261285" y="163239"/>
                  <a:pt x="3257234" y="178002"/>
                  <a:pt x="3252402" y="203320"/>
                </a:cubicBezTo>
                <a:cubicBezTo>
                  <a:pt x="3247569" y="228637"/>
                  <a:pt x="3248422" y="245165"/>
                  <a:pt x="3254961" y="252901"/>
                </a:cubicBezTo>
                <a:cubicBezTo>
                  <a:pt x="3261500" y="260638"/>
                  <a:pt x="3273138" y="263882"/>
                  <a:pt x="3289873" y="262634"/>
                </a:cubicBezTo>
                <a:cubicBezTo>
                  <a:pt x="3306608" y="261387"/>
                  <a:pt x="3317036" y="257063"/>
                  <a:pt x="3321159" y="249664"/>
                </a:cubicBezTo>
                <a:cubicBezTo>
                  <a:pt x="3325282" y="242264"/>
                  <a:pt x="3329387" y="232316"/>
                  <a:pt x="3333474" y="219818"/>
                </a:cubicBezTo>
                <a:cubicBezTo>
                  <a:pt x="3337561" y="207321"/>
                  <a:pt x="3340045" y="208877"/>
                  <a:pt x="3340927" y="224486"/>
                </a:cubicBezTo>
                <a:cubicBezTo>
                  <a:pt x="3341809" y="240095"/>
                  <a:pt x="3344742" y="252206"/>
                  <a:pt x="3349725" y="260817"/>
                </a:cubicBezTo>
                <a:cubicBezTo>
                  <a:pt x="3354708" y="269428"/>
                  <a:pt x="3347549" y="276946"/>
                  <a:pt x="3328247" y="283370"/>
                </a:cubicBezTo>
                <a:cubicBezTo>
                  <a:pt x="3308945" y="289795"/>
                  <a:pt x="3291500" y="291849"/>
                  <a:pt x="3275912" y="289533"/>
                </a:cubicBezTo>
                <a:cubicBezTo>
                  <a:pt x="3260324" y="287217"/>
                  <a:pt x="3248350" y="281865"/>
                  <a:pt x="3239990" y="273476"/>
                </a:cubicBezTo>
                <a:cubicBezTo>
                  <a:pt x="3231630" y="265087"/>
                  <a:pt x="3227908" y="252184"/>
                  <a:pt x="3228826" y="234768"/>
                </a:cubicBezTo>
                <a:cubicBezTo>
                  <a:pt x="3229744" y="217352"/>
                  <a:pt x="3231318" y="200391"/>
                  <a:pt x="3233548" y="183885"/>
                </a:cubicBezTo>
                <a:cubicBezTo>
                  <a:pt x="3234663" y="175632"/>
                  <a:pt x="3235415" y="168002"/>
                  <a:pt x="3235804" y="160993"/>
                </a:cubicBezTo>
                <a:lnTo>
                  <a:pt x="3235848" y="150173"/>
                </a:lnTo>
                <a:lnTo>
                  <a:pt x="3231101" y="169454"/>
                </a:lnTo>
                <a:cubicBezTo>
                  <a:pt x="3224379" y="194616"/>
                  <a:pt x="3217383" y="214462"/>
                  <a:pt x="3210112" y="228992"/>
                </a:cubicBezTo>
                <a:cubicBezTo>
                  <a:pt x="3200418" y="248366"/>
                  <a:pt x="3186938" y="262753"/>
                  <a:pt x="3169673" y="272153"/>
                </a:cubicBezTo>
                <a:cubicBezTo>
                  <a:pt x="3152407" y="281553"/>
                  <a:pt x="3149658" y="278893"/>
                  <a:pt x="3161424" y="264172"/>
                </a:cubicBezTo>
                <a:lnTo>
                  <a:pt x="3179455" y="232374"/>
                </a:lnTo>
                <a:lnTo>
                  <a:pt x="3181181" y="230713"/>
                </a:lnTo>
                <a:lnTo>
                  <a:pt x="3181002" y="229646"/>
                </a:lnTo>
                <a:lnTo>
                  <a:pt x="3191807" y="210590"/>
                </a:lnTo>
                <a:cubicBezTo>
                  <a:pt x="3200296" y="189589"/>
                  <a:pt x="3207230" y="168018"/>
                  <a:pt x="3212608" y="145876"/>
                </a:cubicBezTo>
                <a:cubicBezTo>
                  <a:pt x="3205064" y="148587"/>
                  <a:pt x="3197106" y="147017"/>
                  <a:pt x="3188731" y="141166"/>
                </a:cubicBezTo>
                <a:cubicBezTo>
                  <a:pt x="3180356" y="135315"/>
                  <a:pt x="3181364" y="131493"/>
                  <a:pt x="3191753" y="129701"/>
                </a:cubicBezTo>
                <a:cubicBezTo>
                  <a:pt x="3202143" y="127908"/>
                  <a:pt x="3210098" y="125972"/>
                  <a:pt x="3215619" y="123893"/>
                </a:cubicBezTo>
                <a:cubicBezTo>
                  <a:pt x="3219921" y="105867"/>
                  <a:pt x="3222742" y="89828"/>
                  <a:pt x="3224083" y="75774"/>
                </a:cubicBezTo>
                <a:cubicBezTo>
                  <a:pt x="3225424" y="61721"/>
                  <a:pt x="3224746" y="50518"/>
                  <a:pt x="3222051" y="42164"/>
                </a:cubicBezTo>
                <a:cubicBezTo>
                  <a:pt x="3220029" y="35900"/>
                  <a:pt x="3221535" y="32926"/>
                  <a:pt x="3226572" y="33243"/>
                </a:cubicBezTo>
                <a:close/>
                <a:moveTo>
                  <a:pt x="3900536" y="32883"/>
                </a:moveTo>
                <a:cubicBezTo>
                  <a:pt x="3904027" y="33564"/>
                  <a:pt x="3909036" y="35328"/>
                  <a:pt x="3915561" y="38174"/>
                </a:cubicBezTo>
                <a:cubicBezTo>
                  <a:pt x="3927291" y="42089"/>
                  <a:pt x="3934629" y="47614"/>
                  <a:pt x="3937576" y="54748"/>
                </a:cubicBezTo>
                <a:cubicBezTo>
                  <a:pt x="3940523" y="61882"/>
                  <a:pt x="3939828" y="68507"/>
                  <a:pt x="3935490" y="74624"/>
                </a:cubicBezTo>
                <a:cubicBezTo>
                  <a:pt x="3931152" y="80740"/>
                  <a:pt x="3925387" y="80356"/>
                  <a:pt x="3918196" y="73473"/>
                </a:cubicBezTo>
                <a:cubicBezTo>
                  <a:pt x="3911004" y="66589"/>
                  <a:pt x="3905046" y="59046"/>
                  <a:pt x="3900321" y="50844"/>
                </a:cubicBezTo>
                <a:cubicBezTo>
                  <a:pt x="3895595" y="42641"/>
                  <a:pt x="3893692" y="37056"/>
                  <a:pt x="3894610" y="34087"/>
                </a:cubicBezTo>
                <a:cubicBezTo>
                  <a:pt x="3895068" y="32603"/>
                  <a:pt x="3897044" y="32202"/>
                  <a:pt x="3900536" y="32883"/>
                </a:cubicBezTo>
                <a:close/>
                <a:moveTo>
                  <a:pt x="2119361" y="32883"/>
                </a:moveTo>
                <a:cubicBezTo>
                  <a:pt x="2122852" y="33564"/>
                  <a:pt x="2127861" y="35328"/>
                  <a:pt x="2134386" y="38174"/>
                </a:cubicBezTo>
                <a:cubicBezTo>
                  <a:pt x="2146116" y="42089"/>
                  <a:pt x="2153454" y="47614"/>
                  <a:pt x="2156401" y="54748"/>
                </a:cubicBezTo>
                <a:cubicBezTo>
                  <a:pt x="2159348" y="61882"/>
                  <a:pt x="2158653" y="68507"/>
                  <a:pt x="2154315" y="74624"/>
                </a:cubicBezTo>
                <a:cubicBezTo>
                  <a:pt x="2149977" y="80740"/>
                  <a:pt x="2144212" y="80356"/>
                  <a:pt x="2137021" y="73473"/>
                </a:cubicBezTo>
                <a:cubicBezTo>
                  <a:pt x="2129829" y="66589"/>
                  <a:pt x="2123871" y="59046"/>
                  <a:pt x="2119146" y="50844"/>
                </a:cubicBezTo>
                <a:cubicBezTo>
                  <a:pt x="2114420" y="42641"/>
                  <a:pt x="2112517" y="37056"/>
                  <a:pt x="2113435" y="34087"/>
                </a:cubicBezTo>
                <a:cubicBezTo>
                  <a:pt x="2113893" y="32603"/>
                  <a:pt x="2115869" y="32202"/>
                  <a:pt x="2119361" y="32883"/>
                </a:cubicBezTo>
                <a:close/>
                <a:moveTo>
                  <a:pt x="2913660" y="27016"/>
                </a:moveTo>
                <a:cubicBezTo>
                  <a:pt x="2919011" y="27439"/>
                  <a:pt x="2924018" y="29233"/>
                  <a:pt x="2928682" y="32399"/>
                </a:cubicBezTo>
                <a:cubicBezTo>
                  <a:pt x="2938010" y="38730"/>
                  <a:pt x="2937010" y="44129"/>
                  <a:pt x="2925681" y="48596"/>
                </a:cubicBezTo>
                <a:cubicBezTo>
                  <a:pt x="2914352" y="53063"/>
                  <a:pt x="2897969" y="56831"/>
                  <a:pt x="2876530" y="59900"/>
                </a:cubicBezTo>
                <a:cubicBezTo>
                  <a:pt x="2885536" y="61506"/>
                  <a:pt x="2889365" y="64202"/>
                  <a:pt x="2888017" y="67988"/>
                </a:cubicBezTo>
                <a:cubicBezTo>
                  <a:pt x="2886669" y="71773"/>
                  <a:pt x="2885995" y="77890"/>
                  <a:pt x="2885995" y="86336"/>
                </a:cubicBezTo>
                <a:cubicBezTo>
                  <a:pt x="2900880" y="83855"/>
                  <a:pt x="2911287" y="80983"/>
                  <a:pt x="2917217" y="77721"/>
                </a:cubicBezTo>
                <a:cubicBezTo>
                  <a:pt x="2923147" y="74459"/>
                  <a:pt x="2930894" y="74986"/>
                  <a:pt x="2940459" y="79302"/>
                </a:cubicBezTo>
                <a:cubicBezTo>
                  <a:pt x="2950024" y="83618"/>
                  <a:pt x="2957284" y="88204"/>
                  <a:pt x="2962238" y="93058"/>
                </a:cubicBezTo>
                <a:cubicBezTo>
                  <a:pt x="2967193" y="97912"/>
                  <a:pt x="2967304" y="102931"/>
                  <a:pt x="2962572" y="108115"/>
                </a:cubicBezTo>
                <a:cubicBezTo>
                  <a:pt x="2957839" y="113299"/>
                  <a:pt x="2951422" y="124653"/>
                  <a:pt x="2943320" y="142177"/>
                </a:cubicBezTo>
                <a:cubicBezTo>
                  <a:pt x="2935217" y="159700"/>
                  <a:pt x="2927807" y="171449"/>
                  <a:pt x="2921089" y="177421"/>
                </a:cubicBezTo>
                <a:cubicBezTo>
                  <a:pt x="2914371" y="183394"/>
                  <a:pt x="2909298" y="181878"/>
                  <a:pt x="2905870" y="172872"/>
                </a:cubicBezTo>
                <a:cubicBezTo>
                  <a:pt x="2895603" y="174679"/>
                  <a:pt x="2887952" y="175898"/>
                  <a:pt x="2882919" y="176529"/>
                </a:cubicBezTo>
                <a:cubicBezTo>
                  <a:pt x="2881298" y="194511"/>
                  <a:pt x="2877821" y="210601"/>
                  <a:pt x="2872486" y="224798"/>
                </a:cubicBezTo>
                <a:cubicBezTo>
                  <a:pt x="2892018" y="238163"/>
                  <a:pt x="2910839" y="248603"/>
                  <a:pt x="2928951" y="256117"/>
                </a:cubicBezTo>
                <a:cubicBezTo>
                  <a:pt x="2947063" y="263631"/>
                  <a:pt x="2966702" y="268815"/>
                  <a:pt x="2987868" y="271669"/>
                </a:cubicBezTo>
                <a:cubicBezTo>
                  <a:pt x="3009034" y="274522"/>
                  <a:pt x="3011848" y="278789"/>
                  <a:pt x="2996311" y="284467"/>
                </a:cubicBezTo>
                <a:cubicBezTo>
                  <a:pt x="2980773" y="290146"/>
                  <a:pt x="2966676" y="293663"/>
                  <a:pt x="2954021" y="295018"/>
                </a:cubicBezTo>
                <a:cubicBezTo>
                  <a:pt x="2941366" y="296373"/>
                  <a:pt x="2930299" y="294706"/>
                  <a:pt x="2920820" y="290017"/>
                </a:cubicBezTo>
                <a:cubicBezTo>
                  <a:pt x="2911341" y="285328"/>
                  <a:pt x="2891788" y="270127"/>
                  <a:pt x="2862161" y="244415"/>
                </a:cubicBezTo>
                <a:cubicBezTo>
                  <a:pt x="2844422" y="267575"/>
                  <a:pt x="2823461" y="281689"/>
                  <a:pt x="2799276" y="286758"/>
                </a:cubicBezTo>
                <a:cubicBezTo>
                  <a:pt x="2775091" y="291828"/>
                  <a:pt x="2772600" y="288877"/>
                  <a:pt x="2791801" y="277907"/>
                </a:cubicBezTo>
                <a:cubicBezTo>
                  <a:pt x="2811003" y="266937"/>
                  <a:pt x="2828398" y="251076"/>
                  <a:pt x="2843985" y="230326"/>
                </a:cubicBezTo>
                <a:cubicBezTo>
                  <a:pt x="2836830" y="223815"/>
                  <a:pt x="2827347" y="216624"/>
                  <a:pt x="2815538" y="208751"/>
                </a:cubicBezTo>
                <a:cubicBezTo>
                  <a:pt x="2803729" y="200878"/>
                  <a:pt x="2793146" y="195633"/>
                  <a:pt x="2783789" y="193016"/>
                </a:cubicBezTo>
                <a:cubicBezTo>
                  <a:pt x="2774432" y="190399"/>
                  <a:pt x="2774615" y="186811"/>
                  <a:pt x="2784337" y="182250"/>
                </a:cubicBezTo>
                <a:cubicBezTo>
                  <a:pt x="2794060" y="177690"/>
                  <a:pt x="2803908" y="178877"/>
                  <a:pt x="2813882" y="185810"/>
                </a:cubicBezTo>
                <a:cubicBezTo>
                  <a:pt x="2823855" y="192744"/>
                  <a:pt x="2836371" y="201875"/>
                  <a:pt x="2851428" y="213204"/>
                </a:cubicBezTo>
                <a:cubicBezTo>
                  <a:pt x="2854583" y="204843"/>
                  <a:pt x="2856597" y="193199"/>
                  <a:pt x="2857472" y="178271"/>
                </a:cubicBezTo>
                <a:cubicBezTo>
                  <a:pt x="2852525" y="180078"/>
                  <a:pt x="2844487" y="181770"/>
                  <a:pt x="2833359" y="183347"/>
                </a:cubicBezTo>
                <a:cubicBezTo>
                  <a:pt x="2826691" y="193472"/>
                  <a:pt x="2820536" y="192030"/>
                  <a:pt x="2814893" y="179024"/>
                </a:cubicBezTo>
                <a:cubicBezTo>
                  <a:pt x="2809250" y="166017"/>
                  <a:pt x="2804647" y="153728"/>
                  <a:pt x="2801083" y="142155"/>
                </a:cubicBezTo>
                <a:cubicBezTo>
                  <a:pt x="2797520" y="130583"/>
                  <a:pt x="2792981" y="120415"/>
                  <a:pt x="2787467" y="111654"/>
                </a:cubicBezTo>
                <a:cubicBezTo>
                  <a:pt x="2781953" y="102892"/>
                  <a:pt x="2783721" y="98511"/>
                  <a:pt x="2792769" y="98511"/>
                </a:cubicBezTo>
                <a:cubicBezTo>
                  <a:pt x="2798964" y="98511"/>
                  <a:pt x="2804500" y="98507"/>
                  <a:pt x="2809375" y="98500"/>
                </a:cubicBezTo>
                <a:cubicBezTo>
                  <a:pt x="2814251" y="98493"/>
                  <a:pt x="2831187" y="96453"/>
                  <a:pt x="2860183" y="92380"/>
                </a:cubicBezTo>
                <a:cubicBezTo>
                  <a:pt x="2860183" y="81812"/>
                  <a:pt x="2858870" y="73100"/>
                  <a:pt x="2856246" y="66245"/>
                </a:cubicBezTo>
                <a:lnTo>
                  <a:pt x="2839145" y="68956"/>
                </a:lnTo>
                <a:cubicBezTo>
                  <a:pt x="2831115" y="69845"/>
                  <a:pt x="2823163" y="67941"/>
                  <a:pt x="2815291" y="63245"/>
                </a:cubicBezTo>
                <a:cubicBezTo>
                  <a:pt x="2807418" y="58548"/>
                  <a:pt x="2808350" y="54931"/>
                  <a:pt x="2818087" y="52393"/>
                </a:cubicBezTo>
                <a:cubicBezTo>
                  <a:pt x="2827824" y="49854"/>
                  <a:pt x="2840321" y="46624"/>
                  <a:pt x="2855579" y="42702"/>
                </a:cubicBezTo>
                <a:cubicBezTo>
                  <a:pt x="2870837" y="38780"/>
                  <a:pt x="2884503" y="34500"/>
                  <a:pt x="2896578" y="29861"/>
                </a:cubicBezTo>
                <a:cubicBezTo>
                  <a:pt x="2902615" y="27541"/>
                  <a:pt x="2908309" y="26593"/>
                  <a:pt x="2913660" y="27016"/>
                </a:cubicBezTo>
                <a:close/>
                <a:moveTo>
                  <a:pt x="803493" y="24521"/>
                </a:moveTo>
                <a:cubicBezTo>
                  <a:pt x="806881" y="23822"/>
                  <a:pt x="812526" y="25017"/>
                  <a:pt x="820427" y="28107"/>
                </a:cubicBezTo>
                <a:cubicBezTo>
                  <a:pt x="836230" y="34288"/>
                  <a:pt x="842375" y="39271"/>
                  <a:pt x="838862" y="43057"/>
                </a:cubicBezTo>
                <a:cubicBezTo>
                  <a:pt x="835348" y="46843"/>
                  <a:pt x="830803" y="51382"/>
                  <a:pt x="825224" y="56673"/>
                </a:cubicBezTo>
                <a:cubicBezTo>
                  <a:pt x="830846" y="56673"/>
                  <a:pt x="838908" y="54644"/>
                  <a:pt x="849412" y="50586"/>
                </a:cubicBezTo>
                <a:cubicBezTo>
                  <a:pt x="859917" y="46527"/>
                  <a:pt x="868861" y="48123"/>
                  <a:pt x="876247" y="55372"/>
                </a:cubicBezTo>
                <a:cubicBezTo>
                  <a:pt x="883632" y="62621"/>
                  <a:pt x="878552" y="67819"/>
                  <a:pt x="861007" y="70967"/>
                </a:cubicBezTo>
                <a:cubicBezTo>
                  <a:pt x="843461" y="74114"/>
                  <a:pt x="828006" y="74340"/>
                  <a:pt x="814641" y="71644"/>
                </a:cubicBezTo>
                <a:cubicBezTo>
                  <a:pt x="799168" y="90817"/>
                  <a:pt x="781741" y="105735"/>
                  <a:pt x="762360" y="116397"/>
                </a:cubicBezTo>
                <a:cubicBezTo>
                  <a:pt x="742979" y="127059"/>
                  <a:pt x="739699" y="125162"/>
                  <a:pt x="752519" y="110707"/>
                </a:cubicBezTo>
                <a:cubicBezTo>
                  <a:pt x="765339" y="96252"/>
                  <a:pt x="777037" y="81815"/>
                  <a:pt x="787613" y="67396"/>
                </a:cubicBezTo>
                <a:cubicBezTo>
                  <a:pt x="798189" y="52977"/>
                  <a:pt x="802351" y="41279"/>
                  <a:pt x="800100" y="32302"/>
                </a:cubicBezTo>
                <a:cubicBezTo>
                  <a:pt x="798974" y="27814"/>
                  <a:pt x="800106" y="25220"/>
                  <a:pt x="803493" y="24521"/>
                </a:cubicBezTo>
                <a:close/>
                <a:moveTo>
                  <a:pt x="550131" y="20147"/>
                </a:moveTo>
                <a:cubicBezTo>
                  <a:pt x="552773" y="20164"/>
                  <a:pt x="556096" y="20771"/>
                  <a:pt x="560099" y="21966"/>
                </a:cubicBezTo>
                <a:cubicBezTo>
                  <a:pt x="576110" y="26749"/>
                  <a:pt x="585359" y="32413"/>
                  <a:pt x="587847" y="38959"/>
                </a:cubicBezTo>
                <a:cubicBezTo>
                  <a:pt x="590335" y="45506"/>
                  <a:pt x="590375" y="53042"/>
                  <a:pt x="587965" y="61567"/>
                </a:cubicBezTo>
                <a:cubicBezTo>
                  <a:pt x="585556" y="70092"/>
                  <a:pt x="579379" y="70282"/>
                  <a:pt x="569434" y="62137"/>
                </a:cubicBezTo>
                <a:cubicBezTo>
                  <a:pt x="559489" y="53992"/>
                  <a:pt x="551247" y="45244"/>
                  <a:pt x="544708" y="35894"/>
                </a:cubicBezTo>
                <a:cubicBezTo>
                  <a:pt x="540395" y="25343"/>
                  <a:pt x="542203" y="20094"/>
                  <a:pt x="550131" y="20147"/>
                </a:cubicBezTo>
                <a:close/>
                <a:moveTo>
                  <a:pt x="2765110" y="18581"/>
                </a:moveTo>
                <a:cubicBezTo>
                  <a:pt x="2769216" y="18630"/>
                  <a:pt x="2775826" y="21289"/>
                  <a:pt x="2784939" y="26559"/>
                </a:cubicBezTo>
                <a:cubicBezTo>
                  <a:pt x="2796512" y="36009"/>
                  <a:pt x="2799907" y="43383"/>
                  <a:pt x="2795125" y="48682"/>
                </a:cubicBezTo>
                <a:cubicBezTo>
                  <a:pt x="2790342" y="53981"/>
                  <a:pt x="2784836" y="62635"/>
                  <a:pt x="2778605" y="74645"/>
                </a:cubicBezTo>
                <a:cubicBezTo>
                  <a:pt x="2772374" y="86655"/>
                  <a:pt x="2764526" y="99938"/>
                  <a:pt x="2755062" y="114493"/>
                </a:cubicBezTo>
                <a:cubicBezTo>
                  <a:pt x="2766763" y="123197"/>
                  <a:pt x="2771477" y="132508"/>
                  <a:pt x="2769205" y="142424"/>
                </a:cubicBezTo>
                <a:cubicBezTo>
                  <a:pt x="2766932" y="152340"/>
                  <a:pt x="2766025" y="175525"/>
                  <a:pt x="2766484" y="211978"/>
                </a:cubicBezTo>
                <a:cubicBezTo>
                  <a:pt x="2766943" y="248430"/>
                  <a:pt x="2764738" y="272622"/>
                  <a:pt x="2759869" y="284553"/>
                </a:cubicBezTo>
                <a:cubicBezTo>
                  <a:pt x="2755001" y="296485"/>
                  <a:pt x="2749354" y="295534"/>
                  <a:pt x="2742930" y="281703"/>
                </a:cubicBezTo>
                <a:cubicBezTo>
                  <a:pt x="2736505" y="267872"/>
                  <a:pt x="2734419" y="256784"/>
                  <a:pt x="2736670" y="248438"/>
                </a:cubicBezTo>
                <a:cubicBezTo>
                  <a:pt x="2738922" y="240092"/>
                  <a:pt x="2740722" y="228057"/>
                  <a:pt x="2742069" y="212333"/>
                </a:cubicBezTo>
                <a:cubicBezTo>
                  <a:pt x="2743418" y="196609"/>
                  <a:pt x="2744091" y="178479"/>
                  <a:pt x="2744091" y="157944"/>
                </a:cubicBezTo>
                <a:cubicBezTo>
                  <a:pt x="2744091" y="139000"/>
                  <a:pt x="2744127" y="129134"/>
                  <a:pt x="2744199" y="128346"/>
                </a:cubicBezTo>
                <a:cubicBezTo>
                  <a:pt x="2738190" y="138197"/>
                  <a:pt x="2730597" y="147712"/>
                  <a:pt x="2721419" y="156890"/>
                </a:cubicBezTo>
                <a:cubicBezTo>
                  <a:pt x="2712242" y="166067"/>
                  <a:pt x="2701354" y="173951"/>
                  <a:pt x="2688756" y="180540"/>
                </a:cubicBezTo>
                <a:cubicBezTo>
                  <a:pt x="2676158" y="187130"/>
                  <a:pt x="2675129" y="183885"/>
                  <a:pt x="2685669" y="170807"/>
                </a:cubicBezTo>
                <a:cubicBezTo>
                  <a:pt x="2696209" y="157729"/>
                  <a:pt x="2706825" y="143399"/>
                  <a:pt x="2717515" y="127819"/>
                </a:cubicBezTo>
                <a:cubicBezTo>
                  <a:pt x="2728206" y="112238"/>
                  <a:pt x="2738459" y="94004"/>
                  <a:pt x="2748275" y="73118"/>
                </a:cubicBezTo>
                <a:cubicBezTo>
                  <a:pt x="2758091" y="52231"/>
                  <a:pt x="2762099" y="36615"/>
                  <a:pt x="2760299" y="26268"/>
                </a:cubicBezTo>
                <a:cubicBezTo>
                  <a:pt x="2759399" y="21095"/>
                  <a:pt x="2761003" y="18533"/>
                  <a:pt x="2765110" y="18581"/>
                </a:cubicBezTo>
                <a:close/>
                <a:moveTo>
                  <a:pt x="917487" y="15172"/>
                </a:moveTo>
                <a:cubicBezTo>
                  <a:pt x="920140" y="15595"/>
                  <a:pt x="923329" y="16519"/>
                  <a:pt x="927054" y="17944"/>
                </a:cubicBezTo>
                <a:cubicBezTo>
                  <a:pt x="941954" y="23644"/>
                  <a:pt x="947693" y="28362"/>
                  <a:pt x="944273" y="32098"/>
                </a:cubicBezTo>
                <a:cubicBezTo>
                  <a:pt x="940853" y="35833"/>
                  <a:pt x="936712" y="41322"/>
                  <a:pt x="931851" y="48564"/>
                </a:cubicBezTo>
                <a:cubicBezTo>
                  <a:pt x="940068" y="48564"/>
                  <a:pt x="950988" y="45635"/>
                  <a:pt x="964611" y="39777"/>
                </a:cubicBezTo>
                <a:cubicBezTo>
                  <a:pt x="978234" y="33919"/>
                  <a:pt x="989678" y="35023"/>
                  <a:pt x="998941" y="43089"/>
                </a:cubicBezTo>
                <a:cubicBezTo>
                  <a:pt x="1008205" y="51156"/>
                  <a:pt x="1000099" y="57706"/>
                  <a:pt x="974624" y="62739"/>
                </a:cubicBezTo>
                <a:cubicBezTo>
                  <a:pt x="949149" y="67772"/>
                  <a:pt x="932259" y="67593"/>
                  <a:pt x="923956" y="62201"/>
                </a:cubicBezTo>
                <a:cubicBezTo>
                  <a:pt x="918679" y="73043"/>
                  <a:pt x="906501" y="84525"/>
                  <a:pt x="887421" y="96650"/>
                </a:cubicBezTo>
                <a:cubicBezTo>
                  <a:pt x="868342" y="108775"/>
                  <a:pt x="863602" y="108775"/>
                  <a:pt x="873203" y="96650"/>
                </a:cubicBezTo>
                <a:cubicBezTo>
                  <a:pt x="882804" y="84525"/>
                  <a:pt x="891580" y="72118"/>
                  <a:pt x="899532" y="59426"/>
                </a:cubicBezTo>
                <a:cubicBezTo>
                  <a:pt x="907483" y="46735"/>
                  <a:pt x="910333" y="35224"/>
                  <a:pt x="908082" y="24892"/>
                </a:cubicBezTo>
                <a:cubicBezTo>
                  <a:pt x="906393" y="17143"/>
                  <a:pt x="909528" y="13903"/>
                  <a:pt x="917487" y="15172"/>
                </a:cubicBezTo>
                <a:close/>
                <a:moveTo>
                  <a:pt x="2410169" y="14975"/>
                </a:moveTo>
                <a:cubicBezTo>
                  <a:pt x="2418946" y="16890"/>
                  <a:pt x="2426169" y="20027"/>
                  <a:pt x="2431841" y="24386"/>
                </a:cubicBezTo>
                <a:cubicBezTo>
                  <a:pt x="2437512" y="28746"/>
                  <a:pt x="2438588" y="31933"/>
                  <a:pt x="2435067" y="33948"/>
                </a:cubicBezTo>
                <a:cubicBezTo>
                  <a:pt x="2431547" y="35962"/>
                  <a:pt x="2428360" y="38124"/>
                  <a:pt x="2425506" y="40433"/>
                </a:cubicBezTo>
                <a:cubicBezTo>
                  <a:pt x="2430224" y="40519"/>
                  <a:pt x="2438190" y="38967"/>
                  <a:pt x="2449404" y="35776"/>
                </a:cubicBezTo>
                <a:cubicBezTo>
                  <a:pt x="2460618" y="32585"/>
                  <a:pt x="2469111" y="34890"/>
                  <a:pt x="2474883" y="42691"/>
                </a:cubicBezTo>
                <a:cubicBezTo>
                  <a:pt x="2480655" y="50493"/>
                  <a:pt x="2475421" y="55694"/>
                  <a:pt x="2459181" y="58297"/>
                </a:cubicBezTo>
                <a:cubicBezTo>
                  <a:pt x="2442940" y="60900"/>
                  <a:pt x="2428675" y="60853"/>
                  <a:pt x="2416386" y="58157"/>
                </a:cubicBezTo>
                <a:lnTo>
                  <a:pt x="2408640" y="66444"/>
                </a:lnTo>
                <a:lnTo>
                  <a:pt x="2411288" y="66181"/>
                </a:lnTo>
                <a:cubicBezTo>
                  <a:pt x="2419017" y="67142"/>
                  <a:pt x="2426467" y="69436"/>
                  <a:pt x="2433637" y="73064"/>
                </a:cubicBezTo>
                <a:cubicBezTo>
                  <a:pt x="2440807" y="76692"/>
                  <a:pt x="2443503" y="82762"/>
                  <a:pt x="2441725" y="91273"/>
                </a:cubicBezTo>
                <a:cubicBezTo>
                  <a:pt x="2439947" y="99783"/>
                  <a:pt x="2435204" y="102085"/>
                  <a:pt x="2427496" y="98177"/>
                </a:cubicBezTo>
                <a:cubicBezTo>
                  <a:pt x="2419788" y="94270"/>
                  <a:pt x="2413023" y="88924"/>
                  <a:pt x="2407201" y="82141"/>
                </a:cubicBezTo>
                <a:cubicBezTo>
                  <a:pt x="2405950" y="79241"/>
                  <a:pt x="2405096" y="76733"/>
                  <a:pt x="2404641" y="74618"/>
                </a:cubicBezTo>
                <a:lnTo>
                  <a:pt x="2404516" y="70856"/>
                </a:lnTo>
                <a:lnTo>
                  <a:pt x="2397328" y="78546"/>
                </a:lnTo>
                <a:cubicBezTo>
                  <a:pt x="2390165" y="84324"/>
                  <a:pt x="2382192" y="89082"/>
                  <a:pt x="2373408" y="92821"/>
                </a:cubicBezTo>
                <a:cubicBezTo>
                  <a:pt x="2355842" y="100300"/>
                  <a:pt x="2352758" y="97966"/>
                  <a:pt x="2364159" y="85820"/>
                </a:cubicBezTo>
                <a:cubicBezTo>
                  <a:pt x="2375559" y="73673"/>
                  <a:pt x="2385006" y="61750"/>
                  <a:pt x="2392499" y="50048"/>
                </a:cubicBezTo>
                <a:cubicBezTo>
                  <a:pt x="2399991" y="38346"/>
                  <a:pt x="2402616" y="29097"/>
                  <a:pt x="2400371" y="22300"/>
                </a:cubicBezTo>
                <a:cubicBezTo>
                  <a:pt x="2398127" y="15502"/>
                  <a:pt x="2401393" y="13061"/>
                  <a:pt x="2410169" y="14975"/>
                </a:cubicBezTo>
                <a:close/>
                <a:moveTo>
                  <a:pt x="4203252" y="12752"/>
                </a:moveTo>
                <a:cubicBezTo>
                  <a:pt x="4205076" y="12123"/>
                  <a:pt x="4208039" y="12161"/>
                  <a:pt x="4212141" y="12867"/>
                </a:cubicBezTo>
                <a:cubicBezTo>
                  <a:pt x="4220344" y="14280"/>
                  <a:pt x="4227119" y="16463"/>
                  <a:pt x="4232468" y="19417"/>
                </a:cubicBezTo>
                <a:cubicBezTo>
                  <a:pt x="4237817" y="22371"/>
                  <a:pt x="4239262" y="25655"/>
                  <a:pt x="4236802" y="29269"/>
                </a:cubicBezTo>
                <a:cubicBezTo>
                  <a:pt x="4234343" y="32883"/>
                  <a:pt x="4231529" y="36618"/>
                  <a:pt x="4228360" y="40476"/>
                </a:cubicBezTo>
                <a:cubicBezTo>
                  <a:pt x="4231285" y="40476"/>
                  <a:pt x="4238294" y="38447"/>
                  <a:pt x="4249386" y="34388"/>
                </a:cubicBezTo>
                <a:cubicBezTo>
                  <a:pt x="4260478" y="30330"/>
                  <a:pt x="4268745" y="31614"/>
                  <a:pt x="4274187" y="38239"/>
                </a:cubicBezTo>
                <a:cubicBezTo>
                  <a:pt x="4279629" y="44864"/>
                  <a:pt x="4277995" y="49603"/>
                  <a:pt x="4269283" y="52457"/>
                </a:cubicBezTo>
                <a:cubicBezTo>
                  <a:pt x="4260571" y="55311"/>
                  <a:pt x="4251487" y="57197"/>
                  <a:pt x="4242029" y="58114"/>
                </a:cubicBezTo>
                <a:cubicBezTo>
                  <a:pt x="4232572" y="59032"/>
                  <a:pt x="4225420" y="58595"/>
                  <a:pt x="4220573" y="56802"/>
                </a:cubicBezTo>
                <a:cubicBezTo>
                  <a:pt x="4210592" y="72232"/>
                  <a:pt x="4196994" y="84862"/>
                  <a:pt x="4179779" y="94693"/>
                </a:cubicBezTo>
                <a:cubicBezTo>
                  <a:pt x="4162563" y="104523"/>
                  <a:pt x="4157852" y="104512"/>
                  <a:pt x="4165646" y="94660"/>
                </a:cubicBezTo>
                <a:cubicBezTo>
                  <a:pt x="4173440" y="84809"/>
                  <a:pt x="4179779" y="76330"/>
                  <a:pt x="4184661" y="69224"/>
                </a:cubicBezTo>
                <a:cubicBezTo>
                  <a:pt x="4189544" y="62119"/>
                  <a:pt x="4193746" y="54830"/>
                  <a:pt x="4197266" y="47359"/>
                </a:cubicBezTo>
                <a:cubicBezTo>
                  <a:pt x="4200787" y="39888"/>
                  <a:pt x="4202547" y="34008"/>
                  <a:pt x="4202547" y="29721"/>
                </a:cubicBezTo>
                <a:cubicBezTo>
                  <a:pt x="4202547" y="24931"/>
                  <a:pt x="4202096" y="20572"/>
                  <a:pt x="4201192" y="16642"/>
                </a:cubicBezTo>
                <a:cubicBezTo>
                  <a:pt x="4200740" y="14678"/>
                  <a:pt x="4201427" y="13381"/>
                  <a:pt x="4203252" y="12752"/>
                </a:cubicBezTo>
                <a:close/>
                <a:moveTo>
                  <a:pt x="2511332" y="12244"/>
                </a:moveTo>
                <a:cubicBezTo>
                  <a:pt x="2519162" y="14144"/>
                  <a:pt x="2525712" y="16893"/>
                  <a:pt x="2530982" y="20493"/>
                </a:cubicBezTo>
                <a:lnTo>
                  <a:pt x="2534684" y="29114"/>
                </a:lnTo>
                <a:lnTo>
                  <a:pt x="2562796" y="26322"/>
                </a:lnTo>
                <a:cubicBezTo>
                  <a:pt x="2572898" y="24042"/>
                  <a:pt x="2581563" y="26573"/>
                  <a:pt x="2588791" y="33915"/>
                </a:cubicBezTo>
                <a:cubicBezTo>
                  <a:pt x="2596018" y="41257"/>
                  <a:pt x="2589899" y="46234"/>
                  <a:pt x="2570432" y="48843"/>
                </a:cubicBezTo>
                <a:cubicBezTo>
                  <a:pt x="2550965" y="51453"/>
                  <a:pt x="2535087" y="50959"/>
                  <a:pt x="2522797" y="47359"/>
                </a:cubicBezTo>
                <a:cubicBezTo>
                  <a:pt x="2511841" y="62072"/>
                  <a:pt x="2498709" y="73397"/>
                  <a:pt x="2483401" y="81335"/>
                </a:cubicBezTo>
                <a:cubicBezTo>
                  <a:pt x="2468093" y="89272"/>
                  <a:pt x="2465013" y="87404"/>
                  <a:pt x="2474162" y="75731"/>
                </a:cubicBezTo>
                <a:cubicBezTo>
                  <a:pt x="2483312" y="64058"/>
                  <a:pt x="2490510" y="53680"/>
                  <a:pt x="2495759" y="44595"/>
                </a:cubicBezTo>
                <a:cubicBezTo>
                  <a:pt x="2501007" y="35511"/>
                  <a:pt x="2502958" y="27373"/>
                  <a:pt x="2501610" y="20181"/>
                </a:cubicBezTo>
                <a:cubicBezTo>
                  <a:pt x="2500262" y="12989"/>
                  <a:pt x="2503503" y="10344"/>
                  <a:pt x="2511332" y="12244"/>
                </a:cubicBezTo>
                <a:close/>
                <a:moveTo>
                  <a:pt x="201947" y="12201"/>
                </a:moveTo>
                <a:cubicBezTo>
                  <a:pt x="203631" y="12120"/>
                  <a:pt x="205745" y="12378"/>
                  <a:pt x="208291" y="12975"/>
                </a:cubicBezTo>
                <a:cubicBezTo>
                  <a:pt x="218472" y="15363"/>
                  <a:pt x="226600" y="18679"/>
                  <a:pt x="232673" y="22923"/>
                </a:cubicBezTo>
                <a:cubicBezTo>
                  <a:pt x="238746" y="27168"/>
                  <a:pt x="240180" y="32302"/>
                  <a:pt x="236975" y="38325"/>
                </a:cubicBezTo>
                <a:cubicBezTo>
                  <a:pt x="233770" y="44348"/>
                  <a:pt x="231497" y="52905"/>
                  <a:pt x="230156" y="63997"/>
                </a:cubicBezTo>
                <a:cubicBezTo>
                  <a:pt x="228815" y="75090"/>
                  <a:pt x="226388" y="86587"/>
                  <a:pt x="222875" y="98489"/>
                </a:cubicBezTo>
                <a:cubicBezTo>
                  <a:pt x="238305" y="94331"/>
                  <a:pt x="248085" y="90591"/>
                  <a:pt x="252215" y="87272"/>
                </a:cubicBezTo>
                <a:cubicBezTo>
                  <a:pt x="256345" y="83952"/>
                  <a:pt x="263027" y="84203"/>
                  <a:pt x="272263" y="88024"/>
                </a:cubicBezTo>
                <a:cubicBezTo>
                  <a:pt x="281498" y="91846"/>
                  <a:pt x="288851" y="96127"/>
                  <a:pt x="294321" y="100866"/>
                </a:cubicBezTo>
                <a:cubicBezTo>
                  <a:pt x="299792" y="105606"/>
                  <a:pt x="300022" y="111614"/>
                  <a:pt x="295010" y="118892"/>
                </a:cubicBezTo>
                <a:cubicBezTo>
                  <a:pt x="289998" y="126169"/>
                  <a:pt x="286384" y="139793"/>
                  <a:pt x="284168" y="159761"/>
                </a:cubicBezTo>
                <a:cubicBezTo>
                  <a:pt x="281953" y="179730"/>
                  <a:pt x="278332" y="201122"/>
                  <a:pt x="273306" y="223937"/>
                </a:cubicBezTo>
                <a:cubicBezTo>
                  <a:pt x="268280" y="246753"/>
                  <a:pt x="262224" y="263359"/>
                  <a:pt x="255140" y="273755"/>
                </a:cubicBezTo>
                <a:cubicBezTo>
                  <a:pt x="248056" y="284152"/>
                  <a:pt x="239682" y="291759"/>
                  <a:pt x="230016" y="296578"/>
                </a:cubicBezTo>
                <a:cubicBezTo>
                  <a:pt x="220351" y="301396"/>
                  <a:pt x="214722" y="298915"/>
                  <a:pt x="213131" y="289135"/>
                </a:cubicBezTo>
                <a:cubicBezTo>
                  <a:pt x="211539" y="279355"/>
                  <a:pt x="206215" y="268306"/>
                  <a:pt x="197159" y="255988"/>
                </a:cubicBezTo>
                <a:cubicBezTo>
                  <a:pt x="188103" y="243670"/>
                  <a:pt x="189276" y="240260"/>
                  <a:pt x="200676" y="245760"/>
                </a:cubicBezTo>
                <a:cubicBezTo>
                  <a:pt x="212077" y="251259"/>
                  <a:pt x="219587" y="254184"/>
                  <a:pt x="223208" y="254536"/>
                </a:cubicBezTo>
                <a:cubicBezTo>
                  <a:pt x="226829" y="254887"/>
                  <a:pt x="230608" y="252460"/>
                  <a:pt x="234544" y="247255"/>
                </a:cubicBezTo>
                <a:cubicBezTo>
                  <a:pt x="238481" y="242049"/>
                  <a:pt x="242668" y="231014"/>
                  <a:pt x="247106" y="214150"/>
                </a:cubicBezTo>
                <a:cubicBezTo>
                  <a:pt x="251545" y="197286"/>
                  <a:pt x="255115" y="176995"/>
                  <a:pt x="257818" y="153276"/>
                </a:cubicBezTo>
                <a:cubicBezTo>
                  <a:pt x="260522" y="129557"/>
                  <a:pt x="260522" y="116321"/>
                  <a:pt x="257818" y="113568"/>
                </a:cubicBezTo>
                <a:cubicBezTo>
                  <a:pt x="255115" y="110815"/>
                  <a:pt x="250853" y="110080"/>
                  <a:pt x="245030" y="111363"/>
                </a:cubicBezTo>
                <a:cubicBezTo>
                  <a:pt x="239208" y="112647"/>
                  <a:pt x="231171" y="114866"/>
                  <a:pt x="220917" y="118021"/>
                </a:cubicBezTo>
                <a:cubicBezTo>
                  <a:pt x="214880" y="148207"/>
                  <a:pt x="206609" y="175629"/>
                  <a:pt x="196105" y="200287"/>
                </a:cubicBezTo>
                <a:cubicBezTo>
                  <a:pt x="185601" y="224945"/>
                  <a:pt x="173681" y="244860"/>
                  <a:pt x="160344" y="260032"/>
                </a:cubicBezTo>
                <a:cubicBezTo>
                  <a:pt x="147008" y="275204"/>
                  <a:pt x="130223" y="287418"/>
                  <a:pt x="109989" y="296675"/>
                </a:cubicBezTo>
                <a:cubicBezTo>
                  <a:pt x="89755" y="305931"/>
                  <a:pt x="87830" y="303117"/>
                  <a:pt x="104213" y="288232"/>
                </a:cubicBezTo>
                <a:cubicBezTo>
                  <a:pt x="120597" y="273347"/>
                  <a:pt x="135923" y="255203"/>
                  <a:pt x="150192" y="233800"/>
                </a:cubicBezTo>
                <a:cubicBezTo>
                  <a:pt x="164460" y="212397"/>
                  <a:pt x="178736" y="175446"/>
                  <a:pt x="193019" y="122946"/>
                </a:cubicBezTo>
                <a:cubicBezTo>
                  <a:pt x="186307" y="125628"/>
                  <a:pt x="180345" y="127198"/>
                  <a:pt x="175133" y="127657"/>
                </a:cubicBezTo>
                <a:cubicBezTo>
                  <a:pt x="169920" y="128116"/>
                  <a:pt x="164177" y="124721"/>
                  <a:pt x="157903" y="117472"/>
                </a:cubicBezTo>
                <a:cubicBezTo>
                  <a:pt x="151629" y="110223"/>
                  <a:pt x="154816" y="106599"/>
                  <a:pt x="167464" y="106599"/>
                </a:cubicBezTo>
                <a:cubicBezTo>
                  <a:pt x="176958" y="106599"/>
                  <a:pt x="186501" y="105494"/>
                  <a:pt x="196095" y="103286"/>
                </a:cubicBezTo>
                <a:cubicBezTo>
                  <a:pt x="199450" y="87354"/>
                  <a:pt x="201576" y="71953"/>
                  <a:pt x="202472" y="57082"/>
                </a:cubicBezTo>
                <a:cubicBezTo>
                  <a:pt x="203369" y="42211"/>
                  <a:pt x="202017" y="30545"/>
                  <a:pt x="198418" y="22085"/>
                </a:cubicBezTo>
                <a:cubicBezTo>
                  <a:pt x="195718" y="15739"/>
                  <a:pt x="196894" y="12445"/>
                  <a:pt x="201947" y="12201"/>
                </a:cubicBezTo>
                <a:close/>
                <a:moveTo>
                  <a:pt x="4482199" y="10749"/>
                </a:moveTo>
                <a:cubicBezTo>
                  <a:pt x="4507179" y="35227"/>
                  <a:pt x="4525366" y="59323"/>
                  <a:pt x="4536760" y="83034"/>
                </a:cubicBezTo>
                <a:cubicBezTo>
                  <a:pt x="4548153" y="106746"/>
                  <a:pt x="4553850" y="133515"/>
                  <a:pt x="4553850" y="163343"/>
                </a:cubicBezTo>
                <a:cubicBezTo>
                  <a:pt x="4553850" y="193615"/>
                  <a:pt x="4548092" y="220736"/>
                  <a:pt x="4536577" y="244706"/>
                </a:cubicBezTo>
                <a:cubicBezTo>
                  <a:pt x="4525062" y="268675"/>
                  <a:pt x="4506921" y="291975"/>
                  <a:pt x="4482156" y="314603"/>
                </a:cubicBezTo>
                <a:lnTo>
                  <a:pt x="4463270" y="296061"/>
                </a:lnTo>
                <a:cubicBezTo>
                  <a:pt x="4484221" y="276071"/>
                  <a:pt x="4499805" y="255640"/>
                  <a:pt x="4510022" y="234768"/>
                </a:cubicBezTo>
                <a:cubicBezTo>
                  <a:pt x="4520240" y="213896"/>
                  <a:pt x="4525348" y="190087"/>
                  <a:pt x="4525348" y="163343"/>
                </a:cubicBezTo>
                <a:cubicBezTo>
                  <a:pt x="4525348" y="137072"/>
                  <a:pt x="4520294" y="113607"/>
                  <a:pt x="4510184" y="92950"/>
                </a:cubicBezTo>
                <a:cubicBezTo>
                  <a:pt x="4500074" y="72293"/>
                  <a:pt x="4484436" y="51410"/>
                  <a:pt x="4463270" y="30302"/>
                </a:cubicBezTo>
                <a:close/>
                <a:moveTo>
                  <a:pt x="1566548" y="10749"/>
                </a:moveTo>
                <a:lnTo>
                  <a:pt x="1585563" y="30302"/>
                </a:lnTo>
                <a:cubicBezTo>
                  <a:pt x="1564339" y="51425"/>
                  <a:pt x="1548687" y="72293"/>
                  <a:pt x="1538606" y="92907"/>
                </a:cubicBezTo>
                <a:cubicBezTo>
                  <a:pt x="1528524" y="113521"/>
                  <a:pt x="1523484" y="137000"/>
                  <a:pt x="1523484" y="163343"/>
                </a:cubicBezTo>
                <a:cubicBezTo>
                  <a:pt x="1523484" y="190159"/>
                  <a:pt x="1528582" y="213985"/>
                  <a:pt x="1538778" y="234822"/>
                </a:cubicBezTo>
                <a:cubicBezTo>
                  <a:pt x="1548974" y="255658"/>
                  <a:pt x="1564569" y="276064"/>
                  <a:pt x="1585563" y="296040"/>
                </a:cubicBezTo>
                <a:lnTo>
                  <a:pt x="1566612" y="314603"/>
                </a:lnTo>
                <a:cubicBezTo>
                  <a:pt x="1541861" y="291989"/>
                  <a:pt x="1523735" y="268715"/>
                  <a:pt x="1512234" y="244781"/>
                </a:cubicBezTo>
                <a:cubicBezTo>
                  <a:pt x="1500733" y="220847"/>
                  <a:pt x="1494983" y="193701"/>
                  <a:pt x="1494983" y="163343"/>
                </a:cubicBezTo>
                <a:cubicBezTo>
                  <a:pt x="1494983" y="133415"/>
                  <a:pt x="1500665" y="106624"/>
                  <a:pt x="1512030" y="82970"/>
                </a:cubicBezTo>
                <a:cubicBezTo>
                  <a:pt x="1523394" y="59315"/>
                  <a:pt x="1541567" y="35242"/>
                  <a:pt x="1566548" y="10749"/>
                </a:cubicBezTo>
                <a:close/>
                <a:moveTo>
                  <a:pt x="3815946" y="10415"/>
                </a:moveTo>
                <a:cubicBezTo>
                  <a:pt x="3817328" y="10266"/>
                  <a:pt x="3819110" y="10431"/>
                  <a:pt x="3821292" y="10910"/>
                </a:cubicBezTo>
                <a:cubicBezTo>
                  <a:pt x="3830018" y="12824"/>
                  <a:pt x="3837919" y="15617"/>
                  <a:pt x="3844996" y="19288"/>
                </a:cubicBezTo>
                <a:cubicBezTo>
                  <a:pt x="3852073" y="22959"/>
                  <a:pt x="3853811" y="28911"/>
                  <a:pt x="3850212" y="37142"/>
                </a:cubicBezTo>
                <a:cubicBezTo>
                  <a:pt x="3846613" y="45373"/>
                  <a:pt x="3844813" y="64023"/>
                  <a:pt x="3844813" y="93090"/>
                </a:cubicBezTo>
                <a:cubicBezTo>
                  <a:pt x="3848441" y="92287"/>
                  <a:pt x="3852783" y="90961"/>
                  <a:pt x="3857838" y="89111"/>
                </a:cubicBezTo>
                <a:cubicBezTo>
                  <a:pt x="3862893" y="87261"/>
                  <a:pt x="3868284" y="88014"/>
                  <a:pt x="3874013" y="91369"/>
                </a:cubicBezTo>
                <a:cubicBezTo>
                  <a:pt x="3879742" y="94725"/>
                  <a:pt x="3881728" y="98450"/>
                  <a:pt x="3879972" y="102544"/>
                </a:cubicBezTo>
                <a:cubicBezTo>
                  <a:pt x="3878215" y="106638"/>
                  <a:pt x="3866402" y="112629"/>
                  <a:pt x="3844534" y="120516"/>
                </a:cubicBezTo>
                <a:cubicBezTo>
                  <a:pt x="3843816" y="129106"/>
                  <a:pt x="3843458" y="137624"/>
                  <a:pt x="3843458" y="146070"/>
                </a:cubicBezTo>
                <a:cubicBezTo>
                  <a:pt x="3854170" y="146844"/>
                  <a:pt x="3863595" y="149013"/>
                  <a:pt x="3871733" y="152577"/>
                </a:cubicBezTo>
                <a:cubicBezTo>
                  <a:pt x="3879871" y="156140"/>
                  <a:pt x="3883646" y="162665"/>
                  <a:pt x="3883058" y="172151"/>
                </a:cubicBezTo>
                <a:cubicBezTo>
                  <a:pt x="3882470" y="181637"/>
                  <a:pt x="3876630" y="183778"/>
                  <a:pt x="3865538" y="178572"/>
                </a:cubicBezTo>
                <a:cubicBezTo>
                  <a:pt x="3854446" y="173367"/>
                  <a:pt x="3847086" y="166971"/>
                  <a:pt x="3843458" y="159385"/>
                </a:cubicBezTo>
                <a:cubicBezTo>
                  <a:pt x="3843458" y="188094"/>
                  <a:pt x="3843677" y="211515"/>
                  <a:pt x="3844114" y="229648"/>
                </a:cubicBezTo>
                <a:cubicBezTo>
                  <a:pt x="3844551" y="247782"/>
                  <a:pt x="3844056" y="263262"/>
                  <a:pt x="3842630" y="276089"/>
                </a:cubicBezTo>
                <a:cubicBezTo>
                  <a:pt x="3841203" y="288916"/>
                  <a:pt x="3838166" y="296517"/>
                  <a:pt x="3833520" y="298890"/>
                </a:cubicBezTo>
                <a:cubicBezTo>
                  <a:pt x="3828874" y="301263"/>
                  <a:pt x="3824905" y="298700"/>
                  <a:pt x="3821614" y="291200"/>
                </a:cubicBezTo>
                <a:cubicBezTo>
                  <a:pt x="3818323" y="283700"/>
                  <a:pt x="3815713" y="277918"/>
                  <a:pt x="3813785" y="273852"/>
                </a:cubicBezTo>
                <a:cubicBezTo>
                  <a:pt x="3811856" y="269787"/>
                  <a:pt x="3812472" y="263319"/>
                  <a:pt x="3815634" y="254450"/>
                </a:cubicBezTo>
                <a:cubicBezTo>
                  <a:pt x="3818796" y="245580"/>
                  <a:pt x="3820596" y="233355"/>
                  <a:pt x="3821033" y="217775"/>
                </a:cubicBezTo>
                <a:cubicBezTo>
                  <a:pt x="3821471" y="202194"/>
                  <a:pt x="3821690" y="182279"/>
                  <a:pt x="3821690" y="158030"/>
                </a:cubicBezTo>
                <a:cubicBezTo>
                  <a:pt x="3814060" y="178565"/>
                  <a:pt x="3805453" y="194540"/>
                  <a:pt x="3795866" y="205955"/>
                </a:cubicBezTo>
                <a:cubicBezTo>
                  <a:pt x="3786280" y="217370"/>
                  <a:pt x="3774015" y="227307"/>
                  <a:pt x="3759073" y="235768"/>
                </a:cubicBezTo>
                <a:cubicBezTo>
                  <a:pt x="3744130" y="244229"/>
                  <a:pt x="3742360" y="241719"/>
                  <a:pt x="3753760" y="228239"/>
                </a:cubicBezTo>
                <a:cubicBezTo>
                  <a:pt x="3765160" y="214760"/>
                  <a:pt x="3777102" y="196877"/>
                  <a:pt x="3789585" y="174593"/>
                </a:cubicBezTo>
                <a:cubicBezTo>
                  <a:pt x="3802068" y="152308"/>
                  <a:pt x="3810970" y="135989"/>
                  <a:pt x="3816290" y="125635"/>
                </a:cubicBezTo>
                <a:cubicBezTo>
                  <a:pt x="3811343" y="127442"/>
                  <a:pt x="3805076" y="128346"/>
                  <a:pt x="3797490" y="128346"/>
                </a:cubicBezTo>
                <a:cubicBezTo>
                  <a:pt x="3789818" y="128346"/>
                  <a:pt x="3782261" y="126775"/>
                  <a:pt x="3774819" y="123635"/>
                </a:cubicBezTo>
                <a:cubicBezTo>
                  <a:pt x="3767376" y="120494"/>
                  <a:pt x="3769678" y="117365"/>
                  <a:pt x="3781723" y="114246"/>
                </a:cubicBezTo>
                <a:cubicBezTo>
                  <a:pt x="3793769" y="111127"/>
                  <a:pt x="3807091" y="106319"/>
                  <a:pt x="3821690" y="99823"/>
                </a:cubicBezTo>
                <a:cubicBezTo>
                  <a:pt x="3821690" y="77510"/>
                  <a:pt x="3821474" y="60696"/>
                  <a:pt x="3821044" y="49381"/>
                </a:cubicBezTo>
                <a:cubicBezTo>
                  <a:pt x="3820614" y="38067"/>
                  <a:pt x="3818366" y="28348"/>
                  <a:pt x="3814301" y="20224"/>
                </a:cubicBezTo>
                <a:cubicBezTo>
                  <a:pt x="3811252" y="14131"/>
                  <a:pt x="3811800" y="10862"/>
                  <a:pt x="3815946" y="10415"/>
                </a:cubicBezTo>
                <a:close/>
                <a:moveTo>
                  <a:pt x="2034771" y="10415"/>
                </a:moveTo>
                <a:cubicBezTo>
                  <a:pt x="2036153" y="10266"/>
                  <a:pt x="2037935" y="10431"/>
                  <a:pt x="2040117" y="10910"/>
                </a:cubicBezTo>
                <a:cubicBezTo>
                  <a:pt x="2048843" y="12824"/>
                  <a:pt x="2056744" y="15617"/>
                  <a:pt x="2063821" y="19288"/>
                </a:cubicBezTo>
                <a:cubicBezTo>
                  <a:pt x="2070898" y="22959"/>
                  <a:pt x="2072637" y="28911"/>
                  <a:pt x="2069037" y="37142"/>
                </a:cubicBezTo>
                <a:cubicBezTo>
                  <a:pt x="2065438" y="45373"/>
                  <a:pt x="2063638" y="64023"/>
                  <a:pt x="2063638" y="93090"/>
                </a:cubicBezTo>
                <a:cubicBezTo>
                  <a:pt x="2067266" y="92287"/>
                  <a:pt x="2071608" y="90961"/>
                  <a:pt x="2076663" y="89111"/>
                </a:cubicBezTo>
                <a:cubicBezTo>
                  <a:pt x="2081718" y="87261"/>
                  <a:pt x="2087109" y="88014"/>
                  <a:pt x="2092838" y="91369"/>
                </a:cubicBezTo>
                <a:cubicBezTo>
                  <a:pt x="2098567" y="94725"/>
                  <a:pt x="2100553" y="98450"/>
                  <a:pt x="2098797" y="102544"/>
                </a:cubicBezTo>
                <a:cubicBezTo>
                  <a:pt x="2097040" y="106638"/>
                  <a:pt x="2085227" y="112629"/>
                  <a:pt x="2063359" y="120516"/>
                </a:cubicBezTo>
                <a:cubicBezTo>
                  <a:pt x="2062641" y="129106"/>
                  <a:pt x="2062283" y="137624"/>
                  <a:pt x="2062283" y="146070"/>
                </a:cubicBezTo>
                <a:cubicBezTo>
                  <a:pt x="2072995" y="146844"/>
                  <a:pt x="2082420" y="149013"/>
                  <a:pt x="2090558" y="152577"/>
                </a:cubicBezTo>
                <a:cubicBezTo>
                  <a:pt x="2098696" y="156140"/>
                  <a:pt x="2102471" y="162665"/>
                  <a:pt x="2101883" y="172151"/>
                </a:cubicBezTo>
                <a:cubicBezTo>
                  <a:pt x="2101295" y="181637"/>
                  <a:pt x="2095455" y="183778"/>
                  <a:pt x="2084363" y="178572"/>
                </a:cubicBezTo>
                <a:cubicBezTo>
                  <a:pt x="2073271" y="173367"/>
                  <a:pt x="2065911" y="166971"/>
                  <a:pt x="2062283" y="159385"/>
                </a:cubicBezTo>
                <a:cubicBezTo>
                  <a:pt x="2062283" y="188094"/>
                  <a:pt x="2062502" y="211515"/>
                  <a:pt x="2062939" y="229648"/>
                </a:cubicBezTo>
                <a:cubicBezTo>
                  <a:pt x="2063376" y="247782"/>
                  <a:pt x="2062882" y="263262"/>
                  <a:pt x="2061455" y="276089"/>
                </a:cubicBezTo>
                <a:cubicBezTo>
                  <a:pt x="2060028" y="288916"/>
                  <a:pt x="2056991" y="296517"/>
                  <a:pt x="2052345" y="298890"/>
                </a:cubicBezTo>
                <a:cubicBezTo>
                  <a:pt x="2047699" y="301263"/>
                  <a:pt x="2043730" y="298700"/>
                  <a:pt x="2040439" y="291200"/>
                </a:cubicBezTo>
                <a:cubicBezTo>
                  <a:pt x="2037148" y="283700"/>
                  <a:pt x="2034538" y="277918"/>
                  <a:pt x="2032610" y="273852"/>
                </a:cubicBezTo>
                <a:cubicBezTo>
                  <a:pt x="2030681" y="269787"/>
                  <a:pt x="2031297" y="263319"/>
                  <a:pt x="2034459" y="254450"/>
                </a:cubicBezTo>
                <a:cubicBezTo>
                  <a:pt x="2037621" y="245580"/>
                  <a:pt x="2039421" y="233355"/>
                  <a:pt x="2039858" y="217775"/>
                </a:cubicBezTo>
                <a:cubicBezTo>
                  <a:pt x="2040296" y="202194"/>
                  <a:pt x="2040515" y="182279"/>
                  <a:pt x="2040515" y="158030"/>
                </a:cubicBezTo>
                <a:cubicBezTo>
                  <a:pt x="2032886" y="178565"/>
                  <a:pt x="2024278" y="194540"/>
                  <a:pt x="2014691" y="205955"/>
                </a:cubicBezTo>
                <a:cubicBezTo>
                  <a:pt x="2005105" y="217370"/>
                  <a:pt x="1992840" y="227307"/>
                  <a:pt x="1977898" y="235768"/>
                </a:cubicBezTo>
                <a:cubicBezTo>
                  <a:pt x="1962956" y="244229"/>
                  <a:pt x="1961185" y="241719"/>
                  <a:pt x="1972585" y="228239"/>
                </a:cubicBezTo>
                <a:cubicBezTo>
                  <a:pt x="1983986" y="214760"/>
                  <a:pt x="1995927" y="196877"/>
                  <a:pt x="2008410" y="174593"/>
                </a:cubicBezTo>
                <a:cubicBezTo>
                  <a:pt x="2020894" y="152308"/>
                  <a:pt x="2029795" y="135989"/>
                  <a:pt x="2035115" y="125635"/>
                </a:cubicBezTo>
                <a:cubicBezTo>
                  <a:pt x="2030168" y="127442"/>
                  <a:pt x="2023901" y="128346"/>
                  <a:pt x="2016315" y="128346"/>
                </a:cubicBezTo>
                <a:cubicBezTo>
                  <a:pt x="2008644" y="128346"/>
                  <a:pt x="2001086" y="126775"/>
                  <a:pt x="1993644" y="123635"/>
                </a:cubicBezTo>
                <a:cubicBezTo>
                  <a:pt x="1986201" y="120494"/>
                  <a:pt x="1988503" y="117365"/>
                  <a:pt x="2000548" y="114246"/>
                </a:cubicBezTo>
                <a:cubicBezTo>
                  <a:pt x="2012594" y="111127"/>
                  <a:pt x="2025916" y="106319"/>
                  <a:pt x="2040515" y="99823"/>
                </a:cubicBezTo>
                <a:cubicBezTo>
                  <a:pt x="2040515" y="77510"/>
                  <a:pt x="2040299" y="60696"/>
                  <a:pt x="2039869" y="49381"/>
                </a:cubicBezTo>
                <a:cubicBezTo>
                  <a:pt x="2039439" y="38067"/>
                  <a:pt x="2037191" y="28348"/>
                  <a:pt x="2033126" y="20224"/>
                </a:cubicBezTo>
                <a:cubicBezTo>
                  <a:pt x="2030077" y="14131"/>
                  <a:pt x="2030625" y="10862"/>
                  <a:pt x="2034771" y="10415"/>
                </a:cubicBezTo>
                <a:close/>
                <a:moveTo>
                  <a:pt x="3989147" y="8081"/>
                </a:moveTo>
                <a:cubicBezTo>
                  <a:pt x="3994396" y="8081"/>
                  <a:pt x="4002154" y="10412"/>
                  <a:pt x="4012422" y="15072"/>
                </a:cubicBezTo>
                <a:cubicBezTo>
                  <a:pt x="4023951" y="21439"/>
                  <a:pt x="4026313" y="26917"/>
                  <a:pt x="4019509" y="31506"/>
                </a:cubicBezTo>
                <a:cubicBezTo>
                  <a:pt x="4012705" y="36095"/>
                  <a:pt x="4005965" y="41727"/>
                  <a:pt x="3999289" y="48402"/>
                </a:cubicBezTo>
                <a:cubicBezTo>
                  <a:pt x="3992614" y="55078"/>
                  <a:pt x="3982719" y="62872"/>
                  <a:pt x="3969605" y="71784"/>
                </a:cubicBezTo>
                <a:cubicBezTo>
                  <a:pt x="3956491" y="80697"/>
                  <a:pt x="3953343" y="79815"/>
                  <a:pt x="3960162" y="69138"/>
                </a:cubicBezTo>
                <a:cubicBezTo>
                  <a:pt x="3966981" y="58462"/>
                  <a:pt x="3972602" y="48338"/>
                  <a:pt x="3977026" y="38766"/>
                </a:cubicBezTo>
                <a:cubicBezTo>
                  <a:pt x="3981450" y="29194"/>
                  <a:pt x="3982988" y="21687"/>
                  <a:pt x="3981640" y="16245"/>
                </a:cubicBezTo>
                <a:cubicBezTo>
                  <a:pt x="3980292" y="10802"/>
                  <a:pt x="3982795" y="8081"/>
                  <a:pt x="3989147" y="8081"/>
                </a:cubicBezTo>
                <a:close/>
                <a:moveTo>
                  <a:pt x="2207972" y="8081"/>
                </a:moveTo>
                <a:cubicBezTo>
                  <a:pt x="2213221" y="8081"/>
                  <a:pt x="2220979" y="10412"/>
                  <a:pt x="2231247" y="15072"/>
                </a:cubicBezTo>
                <a:cubicBezTo>
                  <a:pt x="2242776" y="21439"/>
                  <a:pt x="2245139" y="26917"/>
                  <a:pt x="2238334" y="31506"/>
                </a:cubicBezTo>
                <a:cubicBezTo>
                  <a:pt x="2231530" y="36095"/>
                  <a:pt x="2224790" y="41727"/>
                  <a:pt x="2218114" y="48402"/>
                </a:cubicBezTo>
                <a:cubicBezTo>
                  <a:pt x="2211439" y="55078"/>
                  <a:pt x="2201544" y="62872"/>
                  <a:pt x="2188430" y="71784"/>
                </a:cubicBezTo>
                <a:cubicBezTo>
                  <a:pt x="2175316" y="80697"/>
                  <a:pt x="2172168" y="79815"/>
                  <a:pt x="2178987" y="69138"/>
                </a:cubicBezTo>
                <a:cubicBezTo>
                  <a:pt x="2185806" y="58462"/>
                  <a:pt x="2191427" y="48338"/>
                  <a:pt x="2195851" y="38766"/>
                </a:cubicBezTo>
                <a:cubicBezTo>
                  <a:pt x="2200275" y="29194"/>
                  <a:pt x="2201813" y="21687"/>
                  <a:pt x="2200465" y="16245"/>
                </a:cubicBezTo>
                <a:cubicBezTo>
                  <a:pt x="2199117" y="10802"/>
                  <a:pt x="2201620" y="8081"/>
                  <a:pt x="2207972" y="8081"/>
                </a:cubicBezTo>
                <a:close/>
                <a:moveTo>
                  <a:pt x="4302221" y="1730"/>
                </a:moveTo>
                <a:cubicBezTo>
                  <a:pt x="4305609" y="1713"/>
                  <a:pt x="4310529" y="2740"/>
                  <a:pt x="4316982" y="4812"/>
                </a:cubicBezTo>
                <a:cubicBezTo>
                  <a:pt x="4329888" y="8956"/>
                  <a:pt x="4334542" y="14269"/>
                  <a:pt x="4330942" y="20751"/>
                </a:cubicBezTo>
                <a:lnTo>
                  <a:pt x="4322833" y="26946"/>
                </a:lnTo>
                <a:cubicBezTo>
                  <a:pt x="4329372" y="27018"/>
                  <a:pt x="4339138" y="25462"/>
                  <a:pt x="4352130" y="22278"/>
                </a:cubicBezTo>
                <a:cubicBezTo>
                  <a:pt x="4365122" y="19095"/>
                  <a:pt x="4374511" y="21163"/>
                  <a:pt x="4380298" y="28484"/>
                </a:cubicBezTo>
                <a:cubicBezTo>
                  <a:pt x="4386084" y="35805"/>
                  <a:pt x="4379735" y="41003"/>
                  <a:pt x="4361250" y="44079"/>
                </a:cubicBezTo>
                <a:cubicBezTo>
                  <a:pt x="4342766" y="47155"/>
                  <a:pt x="4328340" y="47797"/>
                  <a:pt x="4317972" y="46004"/>
                </a:cubicBezTo>
                <a:cubicBezTo>
                  <a:pt x="4310529" y="57835"/>
                  <a:pt x="4300455" y="67765"/>
                  <a:pt x="4287750" y="75796"/>
                </a:cubicBezTo>
                <a:lnTo>
                  <a:pt x="4282348" y="78691"/>
                </a:lnTo>
                <a:lnTo>
                  <a:pt x="4295440" y="75678"/>
                </a:lnTo>
                <a:cubicBezTo>
                  <a:pt x="4300882" y="72888"/>
                  <a:pt x="4306973" y="72946"/>
                  <a:pt x="4313713" y="75850"/>
                </a:cubicBezTo>
                <a:cubicBezTo>
                  <a:pt x="4320453" y="78754"/>
                  <a:pt x="4327031" y="82296"/>
                  <a:pt x="4333448" y="86476"/>
                </a:cubicBezTo>
                <a:cubicBezTo>
                  <a:pt x="4339866" y="90656"/>
                  <a:pt x="4341242" y="95772"/>
                  <a:pt x="4337578" y="101823"/>
                </a:cubicBezTo>
                <a:cubicBezTo>
                  <a:pt x="4333915" y="107875"/>
                  <a:pt x="4330745" y="120039"/>
                  <a:pt x="4328071" y="138316"/>
                </a:cubicBezTo>
                <a:cubicBezTo>
                  <a:pt x="4325396" y="156592"/>
                  <a:pt x="4321714" y="170746"/>
                  <a:pt x="4317025" y="180777"/>
                </a:cubicBezTo>
                <a:cubicBezTo>
                  <a:pt x="4315853" y="183285"/>
                  <a:pt x="4314598" y="185198"/>
                  <a:pt x="4313259" y="186517"/>
                </a:cubicBezTo>
                <a:lnTo>
                  <a:pt x="4310916" y="187712"/>
                </a:lnTo>
                <a:lnTo>
                  <a:pt x="4313465" y="188478"/>
                </a:lnTo>
                <a:cubicBezTo>
                  <a:pt x="4318807" y="190693"/>
                  <a:pt x="4321223" y="192876"/>
                  <a:pt x="4320714" y="195028"/>
                </a:cubicBezTo>
                <a:cubicBezTo>
                  <a:pt x="4320205" y="197179"/>
                  <a:pt x="4319112" y="199638"/>
                  <a:pt x="4317434" y="202406"/>
                </a:cubicBezTo>
                <a:cubicBezTo>
                  <a:pt x="4345240" y="199824"/>
                  <a:pt x="4365861" y="197379"/>
                  <a:pt x="4379297" y="195071"/>
                </a:cubicBezTo>
                <a:cubicBezTo>
                  <a:pt x="4392734" y="192762"/>
                  <a:pt x="4403554" y="194432"/>
                  <a:pt x="4411757" y="200082"/>
                </a:cubicBezTo>
                <a:cubicBezTo>
                  <a:pt x="4419959" y="205733"/>
                  <a:pt x="4423139" y="210934"/>
                  <a:pt x="4421297" y="215688"/>
                </a:cubicBezTo>
                <a:cubicBezTo>
                  <a:pt x="4419454" y="220442"/>
                  <a:pt x="4412466" y="222593"/>
                  <a:pt x="4400335" y="222141"/>
                </a:cubicBezTo>
                <a:cubicBezTo>
                  <a:pt x="4388203" y="221690"/>
                  <a:pt x="4377641" y="221464"/>
                  <a:pt x="4368650" y="221464"/>
                </a:cubicBezTo>
                <a:cubicBezTo>
                  <a:pt x="4360720" y="221464"/>
                  <a:pt x="4343648" y="222288"/>
                  <a:pt x="4317434" y="223937"/>
                </a:cubicBezTo>
                <a:cubicBezTo>
                  <a:pt x="4317434" y="263631"/>
                  <a:pt x="4317190" y="285425"/>
                  <a:pt x="4316702" y="289318"/>
                </a:cubicBezTo>
                <a:cubicBezTo>
                  <a:pt x="4316215" y="293211"/>
                  <a:pt x="4314480" y="299750"/>
                  <a:pt x="4311497" y="308935"/>
                </a:cubicBezTo>
                <a:cubicBezTo>
                  <a:pt x="4308514" y="318120"/>
                  <a:pt x="4305159" y="321175"/>
                  <a:pt x="4301430" y="318099"/>
                </a:cubicBezTo>
                <a:cubicBezTo>
                  <a:pt x="4297702" y="315023"/>
                  <a:pt x="4295364" y="310409"/>
                  <a:pt x="4294418" y="304257"/>
                </a:cubicBezTo>
                <a:cubicBezTo>
                  <a:pt x="4293471" y="298105"/>
                  <a:pt x="4292769" y="289056"/>
                  <a:pt x="4292310" y="277111"/>
                </a:cubicBezTo>
                <a:cubicBezTo>
                  <a:pt x="4291851" y="265166"/>
                  <a:pt x="4291621" y="247972"/>
                  <a:pt x="4291621" y="225529"/>
                </a:cubicBezTo>
                <a:lnTo>
                  <a:pt x="4234383" y="233230"/>
                </a:lnTo>
                <a:cubicBezTo>
                  <a:pt x="4231013" y="250051"/>
                  <a:pt x="4222975" y="265287"/>
                  <a:pt x="4210269" y="278939"/>
                </a:cubicBezTo>
                <a:cubicBezTo>
                  <a:pt x="4197564" y="292591"/>
                  <a:pt x="4181851" y="301500"/>
                  <a:pt x="4163130" y="305666"/>
                </a:cubicBezTo>
                <a:cubicBezTo>
                  <a:pt x="4144408" y="309832"/>
                  <a:pt x="4141723" y="307340"/>
                  <a:pt x="4155074" y="298191"/>
                </a:cubicBezTo>
                <a:cubicBezTo>
                  <a:pt x="4168425" y="289042"/>
                  <a:pt x="4179696" y="279215"/>
                  <a:pt x="4188888" y="268711"/>
                </a:cubicBezTo>
                <a:cubicBezTo>
                  <a:pt x="4198080" y="258207"/>
                  <a:pt x="4204433" y="246961"/>
                  <a:pt x="4207946" y="234972"/>
                </a:cubicBezTo>
                <a:cubicBezTo>
                  <a:pt x="4177172" y="240364"/>
                  <a:pt x="4157160" y="243960"/>
                  <a:pt x="4147911" y="245760"/>
                </a:cubicBezTo>
                <a:cubicBezTo>
                  <a:pt x="4138662" y="247559"/>
                  <a:pt x="4129484" y="243935"/>
                  <a:pt x="4120378" y="234886"/>
                </a:cubicBezTo>
                <a:cubicBezTo>
                  <a:pt x="4111272" y="225837"/>
                  <a:pt x="4114111" y="221991"/>
                  <a:pt x="4128896" y="223346"/>
                </a:cubicBezTo>
                <a:cubicBezTo>
                  <a:pt x="4143681" y="224701"/>
                  <a:pt x="4170483" y="222848"/>
                  <a:pt x="4209301" y="217785"/>
                </a:cubicBezTo>
                <a:cubicBezTo>
                  <a:pt x="4209301" y="211132"/>
                  <a:pt x="4208176" y="205105"/>
                  <a:pt x="4205924" y="199706"/>
                </a:cubicBezTo>
                <a:cubicBezTo>
                  <a:pt x="4203673" y="194307"/>
                  <a:pt x="4205910" y="192081"/>
                  <a:pt x="4212636" y="193027"/>
                </a:cubicBezTo>
                <a:lnTo>
                  <a:pt x="4215946" y="193873"/>
                </a:lnTo>
                <a:lnTo>
                  <a:pt x="4211592" y="185012"/>
                </a:lnTo>
                <a:cubicBezTo>
                  <a:pt x="4210334" y="181454"/>
                  <a:pt x="4209359" y="177475"/>
                  <a:pt x="4208667" y="173076"/>
                </a:cubicBezTo>
                <a:cubicBezTo>
                  <a:pt x="4207283" y="164279"/>
                  <a:pt x="4205487" y="151717"/>
                  <a:pt x="4203279" y="135390"/>
                </a:cubicBezTo>
                <a:cubicBezTo>
                  <a:pt x="4201070" y="119064"/>
                  <a:pt x="4197923" y="107262"/>
                  <a:pt x="4193836" y="99984"/>
                </a:cubicBezTo>
                <a:cubicBezTo>
                  <a:pt x="4189749" y="92707"/>
                  <a:pt x="4191778" y="89068"/>
                  <a:pt x="4199923" y="89068"/>
                </a:cubicBezTo>
                <a:cubicBezTo>
                  <a:pt x="4205559" y="89068"/>
                  <a:pt x="4210571" y="89286"/>
                  <a:pt x="4214959" y="89724"/>
                </a:cubicBezTo>
                <a:cubicBezTo>
                  <a:pt x="4217153" y="89942"/>
                  <a:pt x="4221537" y="89668"/>
                  <a:pt x="4228112" y="88901"/>
                </a:cubicBezTo>
                <a:lnTo>
                  <a:pt x="4228584" y="88833"/>
                </a:lnTo>
                <a:lnTo>
                  <a:pt x="4222659" y="85346"/>
                </a:lnTo>
                <a:cubicBezTo>
                  <a:pt x="4213754" y="74319"/>
                  <a:pt x="4211202" y="67228"/>
                  <a:pt x="4215002" y="64073"/>
                </a:cubicBezTo>
                <a:cubicBezTo>
                  <a:pt x="4218802" y="60918"/>
                  <a:pt x="4225578" y="61137"/>
                  <a:pt x="4235329" y="64729"/>
                </a:cubicBezTo>
                <a:cubicBezTo>
                  <a:pt x="4245080" y="68321"/>
                  <a:pt x="4248490" y="74871"/>
                  <a:pt x="4245557" y="84378"/>
                </a:cubicBezTo>
                <a:lnTo>
                  <a:pt x="4244307" y="86573"/>
                </a:lnTo>
                <a:lnTo>
                  <a:pt x="4254409" y="85121"/>
                </a:lnTo>
                <a:lnTo>
                  <a:pt x="4276177" y="80111"/>
                </a:lnTo>
                <a:lnTo>
                  <a:pt x="4276011" y="76586"/>
                </a:lnTo>
                <a:cubicBezTo>
                  <a:pt x="4276579" y="74754"/>
                  <a:pt x="4277771" y="72283"/>
                  <a:pt x="4279586" y="69171"/>
                </a:cubicBezTo>
                <a:cubicBezTo>
                  <a:pt x="4286850" y="56723"/>
                  <a:pt x="4292023" y="45746"/>
                  <a:pt x="4295106" y="36238"/>
                </a:cubicBezTo>
                <a:cubicBezTo>
                  <a:pt x="4298189" y="26731"/>
                  <a:pt x="4299057" y="20188"/>
                  <a:pt x="4297709" y="16610"/>
                </a:cubicBezTo>
                <a:cubicBezTo>
                  <a:pt x="4296361" y="13032"/>
                  <a:pt x="4296010" y="9135"/>
                  <a:pt x="4296655" y="4919"/>
                </a:cubicBezTo>
                <a:cubicBezTo>
                  <a:pt x="4296978" y="2811"/>
                  <a:pt x="4298833" y="1748"/>
                  <a:pt x="4302221" y="1730"/>
                </a:cubicBezTo>
                <a:close/>
                <a:moveTo>
                  <a:pt x="3516265" y="1"/>
                </a:moveTo>
                <a:cubicBezTo>
                  <a:pt x="3517596" y="-17"/>
                  <a:pt x="3519206" y="279"/>
                  <a:pt x="3521094" y="886"/>
                </a:cubicBezTo>
                <a:cubicBezTo>
                  <a:pt x="3528644" y="3317"/>
                  <a:pt x="3535645" y="7038"/>
                  <a:pt x="3542098" y="12050"/>
                </a:cubicBezTo>
                <a:cubicBezTo>
                  <a:pt x="3548552" y="17062"/>
                  <a:pt x="3549530" y="21332"/>
                  <a:pt x="3545035" y="24859"/>
                </a:cubicBezTo>
                <a:cubicBezTo>
                  <a:pt x="3540539" y="28387"/>
                  <a:pt x="3534957" y="34378"/>
                  <a:pt x="3528289" y="42831"/>
                </a:cubicBezTo>
                <a:cubicBezTo>
                  <a:pt x="3521621" y="51285"/>
                  <a:pt x="3513698" y="58588"/>
                  <a:pt x="3504520" y="64740"/>
                </a:cubicBezTo>
                <a:cubicBezTo>
                  <a:pt x="3521011" y="63019"/>
                  <a:pt x="3540363" y="59936"/>
                  <a:pt x="3562576" y="55490"/>
                </a:cubicBezTo>
                <a:cubicBezTo>
                  <a:pt x="3584789" y="51045"/>
                  <a:pt x="3599642" y="47424"/>
                  <a:pt x="3607135" y="44627"/>
                </a:cubicBezTo>
                <a:cubicBezTo>
                  <a:pt x="3614627" y="41831"/>
                  <a:pt x="3621977" y="40913"/>
                  <a:pt x="3629183" y="41874"/>
                </a:cubicBezTo>
                <a:cubicBezTo>
                  <a:pt x="3636389" y="42835"/>
                  <a:pt x="3643061" y="46208"/>
                  <a:pt x="3649198" y="51995"/>
                </a:cubicBezTo>
                <a:cubicBezTo>
                  <a:pt x="3655336" y="57781"/>
                  <a:pt x="3646481" y="62954"/>
                  <a:pt x="3622633" y="67514"/>
                </a:cubicBezTo>
                <a:cubicBezTo>
                  <a:pt x="3598785" y="72075"/>
                  <a:pt x="3573367" y="76004"/>
                  <a:pt x="3546379" y="79302"/>
                </a:cubicBezTo>
                <a:lnTo>
                  <a:pt x="3546379" y="103888"/>
                </a:lnTo>
                <a:cubicBezTo>
                  <a:pt x="3561522" y="100447"/>
                  <a:pt x="3574167" y="96661"/>
                  <a:pt x="3584312" y="92531"/>
                </a:cubicBezTo>
                <a:cubicBezTo>
                  <a:pt x="3594458" y="88401"/>
                  <a:pt x="3604392" y="90118"/>
                  <a:pt x="3614115" y="97683"/>
                </a:cubicBezTo>
                <a:cubicBezTo>
                  <a:pt x="3623838" y="105247"/>
                  <a:pt x="3618650" y="111119"/>
                  <a:pt x="3598552" y="115300"/>
                </a:cubicBezTo>
                <a:cubicBezTo>
                  <a:pt x="3578454" y="119480"/>
                  <a:pt x="3560942" y="121964"/>
                  <a:pt x="3546013" y="122753"/>
                </a:cubicBezTo>
                <a:cubicBezTo>
                  <a:pt x="3545325" y="130941"/>
                  <a:pt x="3545318" y="138599"/>
                  <a:pt x="3545992" y="145726"/>
                </a:cubicBezTo>
                <a:cubicBezTo>
                  <a:pt x="3557077" y="143130"/>
                  <a:pt x="3569420" y="139556"/>
                  <a:pt x="3583022" y="135003"/>
                </a:cubicBezTo>
                <a:cubicBezTo>
                  <a:pt x="3596623" y="130450"/>
                  <a:pt x="3608762" y="131687"/>
                  <a:pt x="3619439" y="138714"/>
                </a:cubicBezTo>
                <a:cubicBezTo>
                  <a:pt x="3630115" y="145740"/>
                  <a:pt x="3622382" y="152068"/>
                  <a:pt x="3596240" y="157696"/>
                </a:cubicBezTo>
                <a:cubicBezTo>
                  <a:pt x="3570098" y="163325"/>
                  <a:pt x="3553026" y="165236"/>
                  <a:pt x="3545024" y="163429"/>
                </a:cubicBezTo>
                <a:cubicBezTo>
                  <a:pt x="3545024" y="166139"/>
                  <a:pt x="3544734" y="169971"/>
                  <a:pt x="3544155" y="174923"/>
                </a:cubicBezTo>
                <a:lnTo>
                  <a:pt x="3542033" y="189765"/>
                </a:lnTo>
                <a:lnTo>
                  <a:pt x="3544142" y="189671"/>
                </a:lnTo>
                <a:cubicBezTo>
                  <a:pt x="3553563" y="191077"/>
                  <a:pt x="3561006" y="192690"/>
                  <a:pt x="3566470" y="194511"/>
                </a:cubicBezTo>
                <a:cubicBezTo>
                  <a:pt x="3572837" y="196634"/>
                  <a:pt x="3578279" y="199950"/>
                  <a:pt x="3582796" y="204460"/>
                </a:cubicBezTo>
                <a:cubicBezTo>
                  <a:pt x="3587313" y="208970"/>
                  <a:pt x="3589271" y="215857"/>
                  <a:pt x="3588668" y="225120"/>
                </a:cubicBezTo>
                <a:cubicBezTo>
                  <a:pt x="3588066" y="234384"/>
                  <a:pt x="3582656" y="236628"/>
                  <a:pt x="3572439" y="231853"/>
                </a:cubicBezTo>
                <a:cubicBezTo>
                  <a:pt x="3562221" y="227078"/>
                  <a:pt x="3552596" y="218502"/>
                  <a:pt x="3543561" y="206127"/>
                </a:cubicBezTo>
                <a:lnTo>
                  <a:pt x="3539676" y="199975"/>
                </a:lnTo>
                <a:lnTo>
                  <a:pt x="3539229" y="201602"/>
                </a:lnTo>
                <a:cubicBezTo>
                  <a:pt x="3536326" y="207721"/>
                  <a:pt x="3531671" y="206831"/>
                  <a:pt x="3525267" y="198932"/>
                </a:cubicBezTo>
                <a:cubicBezTo>
                  <a:pt x="3516727" y="188399"/>
                  <a:pt x="3514257" y="175751"/>
                  <a:pt x="3517856" y="160987"/>
                </a:cubicBezTo>
                <a:cubicBezTo>
                  <a:pt x="3521456" y="146224"/>
                  <a:pt x="3522001" y="120043"/>
                  <a:pt x="3519491" y="82443"/>
                </a:cubicBezTo>
                <a:cubicBezTo>
                  <a:pt x="3513540" y="83346"/>
                  <a:pt x="3506606" y="81998"/>
                  <a:pt x="3498691" y="78399"/>
                </a:cubicBezTo>
                <a:cubicBezTo>
                  <a:pt x="3490918" y="86659"/>
                  <a:pt x="3480353" y="96091"/>
                  <a:pt x="3466995" y="106695"/>
                </a:cubicBezTo>
                <a:cubicBezTo>
                  <a:pt x="3453637" y="117300"/>
                  <a:pt x="3442355" y="123782"/>
                  <a:pt x="3433149" y="126141"/>
                </a:cubicBezTo>
                <a:cubicBezTo>
                  <a:pt x="3423942" y="128500"/>
                  <a:pt x="3422938" y="125789"/>
                  <a:pt x="3430137" y="118010"/>
                </a:cubicBezTo>
                <a:cubicBezTo>
                  <a:pt x="3437336" y="110230"/>
                  <a:pt x="3446424" y="100773"/>
                  <a:pt x="3457402" y="89638"/>
                </a:cubicBezTo>
                <a:cubicBezTo>
                  <a:pt x="3468379" y="78503"/>
                  <a:pt x="3480525" y="64105"/>
                  <a:pt x="3493840" y="46445"/>
                </a:cubicBezTo>
                <a:cubicBezTo>
                  <a:pt x="3507155" y="28785"/>
                  <a:pt x="3513138" y="16169"/>
                  <a:pt x="3511790" y="8598"/>
                </a:cubicBezTo>
                <a:cubicBezTo>
                  <a:pt x="3510779" y="2919"/>
                  <a:pt x="3512271" y="53"/>
                  <a:pt x="3516265" y="1"/>
                </a:cubicBezTo>
                <a:close/>
                <a:moveTo>
                  <a:pt x="1725565" y="1"/>
                </a:moveTo>
                <a:cubicBezTo>
                  <a:pt x="1726897" y="-17"/>
                  <a:pt x="1728506" y="279"/>
                  <a:pt x="1730394" y="886"/>
                </a:cubicBezTo>
                <a:cubicBezTo>
                  <a:pt x="1737944" y="3317"/>
                  <a:pt x="1744945" y="7038"/>
                  <a:pt x="1751399" y="12050"/>
                </a:cubicBezTo>
                <a:cubicBezTo>
                  <a:pt x="1757852" y="17062"/>
                  <a:pt x="1758830" y="21332"/>
                  <a:pt x="1754335" y="24859"/>
                </a:cubicBezTo>
                <a:cubicBezTo>
                  <a:pt x="1749839" y="28387"/>
                  <a:pt x="1744257" y="34378"/>
                  <a:pt x="1737589" y="42831"/>
                </a:cubicBezTo>
                <a:cubicBezTo>
                  <a:pt x="1730921" y="51285"/>
                  <a:pt x="1722998" y="58588"/>
                  <a:pt x="1713820" y="64740"/>
                </a:cubicBezTo>
                <a:cubicBezTo>
                  <a:pt x="1730311" y="63019"/>
                  <a:pt x="1749663" y="59936"/>
                  <a:pt x="1771876" y="55490"/>
                </a:cubicBezTo>
                <a:cubicBezTo>
                  <a:pt x="1794089" y="51045"/>
                  <a:pt x="1808942" y="47424"/>
                  <a:pt x="1816435" y="44627"/>
                </a:cubicBezTo>
                <a:cubicBezTo>
                  <a:pt x="1823928" y="41831"/>
                  <a:pt x="1831277" y="40913"/>
                  <a:pt x="1838483" y="41874"/>
                </a:cubicBezTo>
                <a:cubicBezTo>
                  <a:pt x="1845689" y="42835"/>
                  <a:pt x="1852361" y="46208"/>
                  <a:pt x="1858498" y="51995"/>
                </a:cubicBezTo>
                <a:cubicBezTo>
                  <a:pt x="1864636" y="57781"/>
                  <a:pt x="1855781" y="62954"/>
                  <a:pt x="1831933" y="67514"/>
                </a:cubicBezTo>
                <a:cubicBezTo>
                  <a:pt x="1808085" y="72075"/>
                  <a:pt x="1782667" y="76004"/>
                  <a:pt x="1755679" y="79302"/>
                </a:cubicBezTo>
                <a:lnTo>
                  <a:pt x="1755679" y="103888"/>
                </a:lnTo>
                <a:cubicBezTo>
                  <a:pt x="1770822" y="100447"/>
                  <a:pt x="1783467" y="96661"/>
                  <a:pt x="1793613" y="92531"/>
                </a:cubicBezTo>
                <a:cubicBezTo>
                  <a:pt x="1803758" y="88401"/>
                  <a:pt x="1813692" y="90118"/>
                  <a:pt x="1823415" y="97683"/>
                </a:cubicBezTo>
                <a:cubicBezTo>
                  <a:pt x="1833138" y="105247"/>
                  <a:pt x="1827950" y="111119"/>
                  <a:pt x="1807852" y="115300"/>
                </a:cubicBezTo>
                <a:cubicBezTo>
                  <a:pt x="1787755" y="119480"/>
                  <a:pt x="1770242" y="121964"/>
                  <a:pt x="1755313" y="122753"/>
                </a:cubicBezTo>
                <a:cubicBezTo>
                  <a:pt x="1754625" y="130941"/>
                  <a:pt x="1754618" y="138599"/>
                  <a:pt x="1755292" y="145726"/>
                </a:cubicBezTo>
                <a:cubicBezTo>
                  <a:pt x="1766377" y="143130"/>
                  <a:pt x="1778720" y="139556"/>
                  <a:pt x="1792322" y="135003"/>
                </a:cubicBezTo>
                <a:cubicBezTo>
                  <a:pt x="1805924" y="130450"/>
                  <a:pt x="1818063" y="131687"/>
                  <a:pt x="1828739" y="138714"/>
                </a:cubicBezTo>
                <a:cubicBezTo>
                  <a:pt x="1839415" y="145740"/>
                  <a:pt x="1831682" y="152068"/>
                  <a:pt x="1805540" y="157696"/>
                </a:cubicBezTo>
                <a:cubicBezTo>
                  <a:pt x="1779398" y="163325"/>
                  <a:pt x="1762326" y="165236"/>
                  <a:pt x="1754324" y="163429"/>
                </a:cubicBezTo>
                <a:cubicBezTo>
                  <a:pt x="1754324" y="166139"/>
                  <a:pt x="1754034" y="169971"/>
                  <a:pt x="1753456" y="174923"/>
                </a:cubicBezTo>
                <a:lnTo>
                  <a:pt x="1751333" y="189765"/>
                </a:lnTo>
                <a:lnTo>
                  <a:pt x="1753442" y="189671"/>
                </a:lnTo>
                <a:cubicBezTo>
                  <a:pt x="1762864" y="191077"/>
                  <a:pt x="1770306" y="192690"/>
                  <a:pt x="1775770" y="194511"/>
                </a:cubicBezTo>
                <a:cubicBezTo>
                  <a:pt x="1782137" y="196634"/>
                  <a:pt x="1787579" y="199950"/>
                  <a:pt x="1792096" y="204460"/>
                </a:cubicBezTo>
                <a:cubicBezTo>
                  <a:pt x="1796613" y="208970"/>
                  <a:pt x="1798571" y="215857"/>
                  <a:pt x="1797968" y="225120"/>
                </a:cubicBezTo>
                <a:cubicBezTo>
                  <a:pt x="1797366" y="234384"/>
                  <a:pt x="1791956" y="236628"/>
                  <a:pt x="1781739" y="231853"/>
                </a:cubicBezTo>
                <a:cubicBezTo>
                  <a:pt x="1771521" y="227078"/>
                  <a:pt x="1761896" y="218502"/>
                  <a:pt x="1752861" y="206127"/>
                </a:cubicBezTo>
                <a:lnTo>
                  <a:pt x="1748976" y="199975"/>
                </a:lnTo>
                <a:lnTo>
                  <a:pt x="1748530" y="201602"/>
                </a:lnTo>
                <a:cubicBezTo>
                  <a:pt x="1745626" y="207721"/>
                  <a:pt x="1740971" y="206831"/>
                  <a:pt x="1734567" y="198932"/>
                </a:cubicBezTo>
                <a:cubicBezTo>
                  <a:pt x="1726027" y="188399"/>
                  <a:pt x="1723557" y="175751"/>
                  <a:pt x="1727156" y="160987"/>
                </a:cubicBezTo>
                <a:cubicBezTo>
                  <a:pt x="1730756" y="146224"/>
                  <a:pt x="1731301" y="120043"/>
                  <a:pt x="1728791" y="82443"/>
                </a:cubicBezTo>
                <a:cubicBezTo>
                  <a:pt x="1722840" y="83346"/>
                  <a:pt x="1715907" y="81998"/>
                  <a:pt x="1707991" y="78399"/>
                </a:cubicBezTo>
                <a:cubicBezTo>
                  <a:pt x="1700218" y="86659"/>
                  <a:pt x="1689653" y="96091"/>
                  <a:pt x="1676295" y="106695"/>
                </a:cubicBezTo>
                <a:cubicBezTo>
                  <a:pt x="1662937" y="117300"/>
                  <a:pt x="1651655" y="123782"/>
                  <a:pt x="1642449" y="126141"/>
                </a:cubicBezTo>
                <a:cubicBezTo>
                  <a:pt x="1633242" y="128500"/>
                  <a:pt x="1632239" y="125789"/>
                  <a:pt x="1639437" y="118010"/>
                </a:cubicBezTo>
                <a:cubicBezTo>
                  <a:pt x="1646636" y="110230"/>
                  <a:pt x="1655724" y="100773"/>
                  <a:pt x="1666702" y="89638"/>
                </a:cubicBezTo>
                <a:cubicBezTo>
                  <a:pt x="1677679" y="78503"/>
                  <a:pt x="1689825" y="64105"/>
                  <a:pt x="1703140" y="46445"/>
                </a:cubicBezTo>
                <a:cubicBezTo>
                  <a:pt x="1716455" y="28785"/>
                  <a:pt x="1722439" y="16169"/>
                  <a:pt x="1721091" y="8598"/>
                </a:cubicBezTo>
                <a:cubicBezTo>
                  <a:pt x="1720080" y="2919"/>
                  <a:pt x="1721571" y="53"/>
                  <a:pt x="172556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0571" y="3986105"/>
            <a:ext cx="5856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=1000+100+10+1-(0.1+0.1+0.1+0.1)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0569" y="4529490"/>
            <a:ext cx="1814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=1111-0.4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0569" y="5076779"/>
            <a:ext cx="1452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=1110.6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0569" y="2321489"/>
            <a:ext cx="3714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999.9+99.9+9.9+0.9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50571" y="2864873"/>
            <a:ext cx="703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1000-0.1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100-0.1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10-0.1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1-0.1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14E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F14E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6133" y="3431015"/>
            <a:ext cx="5856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=1000+100+10+1-0.1-0.1-0.1-0.1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230133" y="3462784"/>
            <a:ext cx="3116969" cy="480566"/>
          </a:xfrm>
          <a:prstGeom prst="roundRect">
            <a:avLst/>
          </a:prstGeom>
          <a:noFill/>
          <a:ln w="19050">
            <a:solidFill>
              <a:srgbClr val="0F1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71813" y="983868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43507" y="1745010"/>
            <a:ext cx="8869173" cy="462224"/>
            <a:chOff x="153512" y="1511874"/>
            <a:chExt cx="8869173" cy="462224"/>
          </a:xfrm>
        </p:grpSpPr>
        <p:grpSp>
          <p:nvGrpSpPr>
            <p:cNvPr id="3" name="Group 37"/>
            <p:cNvGrpSpPr/>
            <p:nvPr/>
          </p:nvGrpSpPr>
          <p:grpSpPr bwMode="auto">
            <a:xfrm>
              <a:off x="153512" y="1512135"/>
              <a:ext cx="3533561" cy="461963"/>
              <a:chOff x="1759" y="1598"/>
              <a:chExt cx="1993" cy="291"/>
            </a:xfrm>
          </p:grpSpPr>
          <p:sp>
            <p:nvSpPr>
              <p:cNvPr id="4" name="TextBox 1"/>
              <p:cNvSpPr txBox="1">
                <a:spLocks noChangeArrowheads="1"/>
              </p:cNvSpPr>
              <p:nvPr/>
            </p:nvSpPr>
            <p:spPr bwMode="auto">
              <a:xfrm>
                <a:off x="1759" y="1598"/>
                <a:ext cx="199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3.2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0.5    </a:t>
                </a: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0.5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3.2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" name="椭圆 2"/>
              <p:cNvSpPr>
                <a:spLocks noChangeArrowheads="1"/>
              </p:cNvSpPr>
              <p:nvPr/>
            </p:nvSpPr>
            <p:spPr bwMode="auto">
              <a:xfrm>
                <a:off x="2492" y="1663"/>
                <a:ext cx="148" cy="166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4"/>
            <p:cNvGrpSpPr/>
            <p:nvPr/>
          </p:nvGrpSpPr>
          <p:grpSpPr bwMode="auto">
            <a:xfrm>
              <a:off x="3663486" y="1511874"/>
              <a:ext cx="5359199" cy="461963"/>
              <a:chOff x="1050" y="1978"/>
              <a:chExt cx="3328" cy="291"/>
            </a:xfrm>
          </p:grpSpPr>
          <p:sp>
            <p:nvSpPr>
              <p:cNvPr id="7" name="TextBox 20"/>
              <p:cNvSpPr txBox="1">
                <a:spLocks noChangeArrowheads="1"/>
              </p:cNvSpPr>
              <p:nvPr/>
            </p:nvSpPr>
            <p:spPr bwMode="auto">
              <a:xfrm>
                <a:off x="1050" y="1978"/>
                <a:ext cx="33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(4.7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2.6)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7.4     4.7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(2.6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＋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7.4)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椭圆 21"/>
              <p:cNvSpPr>
                <a:spLocks noChangeArrowheads="1"/>
              </p:cNvSpPr>
              <p:nvPr/>
            </p:nvSpPr>
            <p:spPr bwMode="auto">
              <a:xfrm>
                <a:off x="2444" y="2025"/>
                <a:ext cx="181" cy="183"/>
              </a:xfrm>
              <a:prstGeom prst="ellipse">
                <a:avLst/>
              </a:prstGeom>
              <a:noFill/>
              <a:ln w="1905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32"/>
          <p:cNvSpPr txBox="1">
            <a:spLocks noChangeArrowheads="1"/>
          </p:cNvSpPr>
          <p:nvPr/>
        </p:nvSpPr>
        <p:spPr bwMode="auto">
          <a:xfrm>
            <a:off x="6734114" y="1745308"/>
            <a:ext cx="618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33"/>
          <p:cNvSpPr txBox="1">
            <a:spLocks noChangeArrowheads="1"/>
          </p:cNvSpPr>
          <p:nvPr/>
        </p:nvSpPr>
        <p:spPr bwMode="auto">
          <a:xfrm>
            <a:off x="2265201" y="1756768"/>
            <a:ext cx="618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1256688" y="4650767"/>
            <a:ext cx="6840760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整数加法的交换律、结合律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43528" y="2191461"/>
            <a:ext cx="11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853793" y="2191461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7"/>
          <p:cNvSpPr txBox="1"/>
          <p:nvPr/>
        </p:nvSpPr>
        <p:spPr>
          <a:xfrm>
            <a:off x="1544516" y="2368848"/>
            <a:ext cx="66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102222" y="2188092"/>
            <a:ext cx="11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699148" y="2194769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40"/>
          <p:cNvSpPr txBox="1"/>
          <p:nvPr/>
        </p:nvSpPr>
        <p:spPr>
          <a:xfrm>
            <a:off x="3369851" y="2378831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41"/>
          <p:cNvSpPr txBox="1"/>
          <p:nvPr/>
        </p:nvSpPr>
        <p:spPr>
          <a:xfrm>
            <a:off x="1236964" y="3018090"/>
            <a:ext cx="3163690" cy="104855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kumimoji="0"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交换两个加数的位置，和不变。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833686" y="2185860"/>
            <a:ext cx="226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957430" y="2185863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44"/>
          <p:cNvSpPr txBox="1"/>
          <p:nvPr/>
        </p:nvSpPr>
        <p:spPr>
          <a:xfrm>
            <a:off x="5510212" y="2390677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7714256" y="2181388"/>
            <a:ext cx="2213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8836595" y="2174853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7"/>
          <p:cNvSpPr txBox="1"/>
          <p:nvPr/>
        </p:nvSpPr>
        <p:spPr>
          <a:xfrm>
            <a:off x="8400099" y="2377325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48"/>
          <p:cNvSpPr txBox="1"/>
          <p:nvPr/>
        </p:nvSpPr>
        <p:spPr>
          <a:xfrm>
            <a:off x="5765448" y="2996595"/>
            <a:ext cx="3300628" cy="1015663"/>
          </a:xfrm>
          <a:prstGeom prst="rect">
            <a:avLst/>
          </a:prstGeom>
          <a:noFill/>
          <a:ln w="12700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kumimoji="0"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三个数相加，先把前两个数相加，或者先把后两个数相加，和不变。</a:t>
            </a:r>
          </a:p>
        </p:txBody>
      </p:sp>
      <p:sp>
        <p:nvSpPr>
          <p:cNvPr id="26" name="矩形 25"/>
          <p:cNvSpPr/>
          <p:nvPr/>
        </p:nvSpPr>
        <p:spPr>
          <a:xfrm>
            <a:off x="5076667" y="4689337"/>
            <a:ext cx="3056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对小数加法同样适用。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7" grpId="0"/>
      <p:bldP spid="18" grpId="0" animBg="1"/>
      <p:bldP spid="21" grpId="0"/>
      <p:bldP spid="24" grpId="0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30669" y="1840211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2177591" y="3136738"/>
            <a:ext cx="461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(0.6+3.4)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0.09)</a:t>
            </a:r>
          </a:p>
        </p:txBody>
      </p:sp>
      <p:sp>
        <p:nvSpPr>
          <p:cNvPr id="29" name="Rectangle 51"/>
          <p:cNvSpPr>
            <a:spLocks noChangeArrowheads="1"/>
          </p:cNvSpPr>
          <p:nvPr/>
        </p:nvSpPr>
        <p:spPr bwMode="auto">
          <a:xfrm>
            <a:off x="2171807" y="3603740"/>
            <a:ext cx="2985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2179460" y="4072474"/>
            <a:ext cx="156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2637016" y="2181090"/>
            <a:ext cx="3558921" cy="264684"/>
          </a:xfrm>
          <a:custGeom>
            <a:avLst/>
            <a:gdLst/>
            <a:ahLst/>
            <a:cxnLst/>
            <a:rect l="l" t="t" r="r" b="b"/>
            <a:pathLst>
              <a:path w="3558921" h="264684">
                <a:moveTo>
                  <a:pt x="3083203" y="211919"/>
                </a:moveTo>
                <a:cubicBezTo>
                  <a:pt x="3091205" y="211919"/>
                  <a:pt x="3097095" y="214070"/>
                  <a:pt x="3100873" y="218372"/>
                </a:cubicBezTo>
                <a:cubicBezTo>
                  <a:pt x="3104652" y="222674"/>
                  <a:pt x="3106541" y="227737"/>
                  <a:pt x="3106541" y="233559"/>
                </a:cubicBezTo>
                <a:cubicBezTo>
                  <a:pt x="3106541" y="241130"/>
                  <a:pt x="3104319" y="246863"/>
                  <a:pt x="3099873" y="250756"/>
                </a:cubicBezTo>
                <a:cubicBezTo>
                  <a:pt x="3095428" y="254650"/>
                  <a:pt x="3089971" y="256596"/>
                  <a:pt x="3083504" y="256596"/>
                </a:cubicBezTo>
                <a:cubicBezTo>
                  <a:pt x="3077997" y="256596"/>
                  <a:pt x="3072784" y="254678"/>
                  <a:pt x="3067866" y="250842"/>
                </a:cubicBezTo>
                <a:cubicBezTo>
                  <a:pt x="3062947" y="247006"/>
                  <a:pt x="3060488" y="241245"/>
                  <a:pt x="3060488" y="233559"/>
                </a:cubicBezTo>
                <a:cubicBezTo>
                  <a:pt x="3060488" y="227651"/>
                  <a:pt x="3062341" y="222839"/>
                  <a:pt x="3066048" y="219125"/>
                </a:cubicBezTo>
                <a:cubicBezTo>
                  <a:pt x="3069755" y="215411"/>
                  <a:pt x="3075473" y="213009"/>
                  <a:pt x="3083203" y="211919"/>
                </a:cubicBezTo>
                <a:close/>
                <a:moveTo>
                  <a:pt x="2187853" y="211919"/>
                </a:moveTo>
                <a:cubicBezTo>
                  <a:pt x="2195855" y="211919"/>
                  <a:pt x="2201745" y="214070"/>
                  <a:pt x="2205523" y="218372"/>
                </a:cubicBezTo>
                <a:cubicBezTo>
                  <a:pt x="2209302" y="222674"/>
                  <a:pt x="2211191" y="227737"/>
                  <a:pt x="2211191" y="233559"/>
                </a:cubicBezTo>
                <a:cubicBezTo>
                  <a:pt x="2211191" y="241130"/>
                  <a:pt x="2208969" y="246863"/>
                  <a:pt x="2204523" y="250756"/>
                </a:cubicBezTo>
                <a:cubicBezTo>
                  <a:pt x="2200078" y="254650"/>
                  <a:pt x="2194621" y="256596"/>
                  <a:pt x="2188154" y="256596"/>
                </a:cubicBezTo>
                <a:cubicBezTo>
                  <a:pt x="2182647" y="256596"/>
                  <a:pt x="2177434" y="254678"/>
                  <a:pt x="2172516" y="250842"/>
                </a:cubicBezTo>
                <a:cubicBezTo>
                  <a:pt x="2167597" y="247006"/>
                  <a:pt x="2165138" y="241245"/>
                  <a:pt x="2165138" y="233559"/>
                </a:cubicBezTo>
                <a:cubicBezTo>
                  <a:pt x="2165138" y="227651"/>
                  <a:pt x="2166991" y="222839"/>
                  <a:pt x="2170698" y="219125"/>
                </a:cubicBezTo>
                <a:cubicBezTo>
                  <a:pt x="2174405" y="215411"/>
                  <a:pt x="2180123" y="213009"/>
                  <a:pt x="2187853" y="211919"/>
                </a:cubicBezTo>
                <a:close/>
                <a:moveTo>
                  <a:pt x="1111528" y="211919"/>
                </a:moveTo>
                <a:cubicBezTo>
                  <a:pt x="1119530" y="211919"/>
                  <a:pt x="1125420" y="214070"/>
                  <a:pt x="1129199" y="218372"/>
                </a:cubicBezTo>
                <a:cubicBezTo>
                  <a:pt x="1132977" y="222674"/>
                  <a:pt x="1134866" y="227737"/>
                  <a:pt x="1134866" y="233559"/>
                </a:cubicBezTo>
                <a:cubicBezTo>
                  <a:pt x="1134866" y="241130"/>
                  <a:pt x="1132644" y="246863"/>
                  <a:pt x="1128198" y="250756"/>
                </a:cubicBezTo>
                <a:cubicBezTo>
                  <a:pt x="1123753" y="254650"/>
                  <a:pt x="1118296" y="256596"/>
                  <a:pt x="1111829" y="256596"/>
                </a:cubicBezTo>
                <a:cubicBezTo>
                  <a:pt x="1106322" y="256596"/>
                  <a:pt x="1101110" y="254678"/>
                  <a:pt x="1096191" y="250842"/>
                </a:cubicBezTo>
                <a:cubicBezTo>
                  <a:pt x="1091272" y="247006"/>
                  <a:pt x="1088813" y="241245"/>
                  <a:pt x="1088813" y="233559"/>
                </a:cubicBezTo>
                <a:cubicBezTo>
                  <a:pt x="1088813" y="227651"/>
                  <a:pt x="1090666" y="222839"/>
                  <a:pt x="1094373" y="219125"/>
                </a:cubicBezTo>
                <a:cubicBezTo>
                  <a:pt x="1098080" y="215411"/>
                  <a:pt x="1103798" y="213009"/>
                  <a:pt x="1111528" y="211919"/>
                </a:cubicBezTo>
                <a:close/>
                <a:moveTo>
                  <a:pt x="216178" y="211919"/>
                </a:moveTo>
                <a:cubicBezTo>
                  <a:pt x="224180" y="211919"/>
                  <a:pt x="230070" y="214070"/>
                  <a:pt x="233848" y="218372"/>
                </a:cubicBezTo>
                <a:cubicBezTo>
                  <a:pt x="237627" y="222674"/>
                  <a:pt x="239516" y="227737"/>
                  <a:pt x="239516" y="233559"/>
                </a:cubicBezTo>
                <a:cubicBezTo>
                  <a:pt x="239516" y="241130"/>
                  <a:pt x="237294" y="246863"/>
                  <a:pt x="232848" y="250756"/>
                </a:cubicBezTo>
                <a:cubicBezTo>
                  <a:pt x="228403" y="254650"/>
                  <a:pt x="222946" y="256596"/>
                  <a:pt x="216479" y="256596"/>
                </a:cubicBezTo>
                <a:cubicBezTo>
                  <a:pt x="210972" y="256596"/>
                  <a:pt x="205760" y="254678"/>
                  <a:pt x="200841" y="250842"/>
                </a:cubicBezTo>
                <a:cubicBezTo>
                  <a:pt x="195922" y="247006"/>
                  <a:pt x="193463" y="241245"/>
                  <a:pt x="193463" y="233559"/>
                </a:cubicBezTo>
                <a:cubicBezTo>
                  <a:pt x="193463" y="227651"/>
                  <a:pt x="195316" y="222839"/>
                  <a:pt x="199023" y="219125"/>
                </a:cubicBezTo>
                <a:cubicBezTo>
                  <a:pt x="202730" y="215411"/>
                  <a:pt x="208448" y="213009"/>
                  <a:pt x="216178" y="211919"/>
                </a:cubicBezTo>
                <a:close/>
                <a:moveTo>
                  <a:pt x="435398" y="128223"/>
                </a:moveTo>
                <a:cubicBezTo>
                  <a:pt x="422650" y="129929"/>
                  <a:pt x="413379" y="136153"/>
                  <a:pt x="407585" y="146894"/>
                </a:cubicBezTo>
                <a:cubicBezTo>
                  <a:pt x="401792" y="157634"/>
                  <a:pt x="399329" y="169236"/>
                  <a:pt x="400196" y="181697"/>
                </a:cubicBezTo>
                <a:cubicBezTo>
                  <a:pt x="401064" y="194159"/>
                  <a:pt x="405262" y="204362"/>
                  <a:pt x="412791" y="212306"/>
                </a:cubicBezTo>
                <a:cubicBezTo>
                  <a:pt x="420319" y="220251"/>
                  <a:pt x="430081" y="224417"/>
                  <a:pt x="442077" y="224804"/>
                </a:cubicBezTo>
                <a:cubicBezTo>
                  <a:pt x="454073" y="225191"/>
                  <a:pt x="464243" y="221004"/>
                  <a:pt x="472589" y="212242"/>
                </a:cubicBezTo>
                <a:cubicBezTo>
                  <a:pt x="480935" y="203480"/>
                  <a:pt x="485108" y="190151"/>
                  <a:pt x="485108" y="172254"/>
                </a:cubicBezTo>
                <a:cubicBezTo>
                  <a:pt x="485108" y="154358"/>
                  <a:pt x="480010" y="142118"/>
                  <a:pt x="469815" y="135536"/>
                </a:cubicBezTo>
                <a:cubicBezTo>
                  <a:pt x="459619" y="128954"/>
                  <a:pt x="448146" y="126516"/>
                  <a:pt x="435398" y="128223"/>
                </a:cubicBezTo>
                <a:close/>
                <a:moveTo>
                  <a:pt x="2429788" y="71672"/>
                </a:moveTo>
                <a:lnTo>
                  <a:pt x="2362461" y="171415"/>
                </a:lnTo>
                <a:lnTo>
                  <a:pt x="2429788" y="171415"/>
                </a:lnTo>
                <a:close/>
                <a:moveTo>
                  <a:pt x="3483893" y="46032"/>
                </a:moveTo>
                <a:cubicBezTo>
                  <a:pt x="3479189" y="45128"/>
                  <a:pt x="3473023" y="46315"/>
                  <a:pt x="3465394" y="49592"/>
                </a:cubicBezTo>
                <a:cubicBezTo>
                  <a:pt x="3457765" y="52868"/>
                  <a:pt x="3451649" y="59511"/>
                  <a:pt x="3447046" y="69521"/>
                </a:cubicBezTo>
                <a:cubicBezTo>
                  <a:pt x="3442442" y="79530"/>
                  <a:pt x="3440793" y="90106"/>
                  <a:pt x="3442098" y="101249"/>
                </a:cubicBezTo>
                <a:cubicBezTo>
                  <a:pt x="3443403" y="112391"/>
                  <a:pt x="3447949" y="121242"/>
                  <a:pt x="3455736" y="127803"/>
                </a:cubicBezTo>
                <a:cubicBezTo>
                  <a:pt x="3463523" y="134364"/>
                  <a:pt x="3471739" y="137458"/>
                  <a:pt x="3480387" y="137085"/>
                </a:cubicBezTo>
                <a:cubicBezTo>
                  <a:pt x="3489034" y="136712"/>
                  <a:pt x="3496007" y="134489"/>
                  <a:pt x="3501305" y="130417"/>
                </a:cubicBezTo>
                <a:cubicBezTo>
                  <a:pt x="3506604" y="126344"/>
                  <a:pt x="3511849" y="119102"/>
                  <a:pt x="3517040" y="108691"/>
                </a:cubicBezTo>
                <a:cubicBezTo>
                  <a:pt x="3520553" y="95699"/>
                  <a:pt x="3521471" y="84851"/>
                  <a:pt x="3519794" y="76146"/>
                </a:cubicBezTo>
                <a:cubicBezTo>
                  <a:pt x="3518116" y="67442"/>
                  <a:pt x="3513821" y="60246"/>
                  <a:pt x="3506909" y="54560"/>
                </a:cubicBezTo>
                <a:cubicBezTo>
                  <a:pt x="3499997" y="48875"/>
                  <a:pt x="3492325" y="46032"/>
                  <a:pt x="3483893" y="46032"/>
                </a:cubicBezTo>
                <a:close/>
                <a:moveTo>
                  <a:pt x="1331243" y="46032"/>
                </a:moveTo>
                <a:cubicBezTo>
                  <a:pt x="1326539" y="45128"/>
                  <a:pt x="1320373" y="46315"/>
                  <a:pt x="1312744" y="49592"/>
                </a:cubicBezTo>
                <a:cubicBezTo>
                  <a:pt x="1305115" y="52868"/>
                  <a:pt x="1298999" y="59511"/>
                  <a:pt x="1294396" y="69521"/>
                </a:cubicBezTo>
                <a:cubicBezTo>
                  <a:pt x="1289792" y="79530"/>
                  <a:pt x="1288143" y="90106"/>
                  <a:pt x="1289448" y="101249"/>
                </a:cubicBezTo>
                <a:cubicBezTo>
                  <a:pt x="1290753" y="112391"/>
                  <a:pt x="1295299" y="121242"/>
                  <a:pt x="1303086" y="127803"/>
                </a:cubicBezTo>
                <a:cubicBezTo>
                  <a:pt x="1310873" y="134364"/>
                  <a:pt x="1319090" y="137458"/>
                  <a:pt x="1327737" y="137085"/>
                </a:cubicBezTo>
                <a:cubicBezTo>
                  <a:pt x="1336384" y="136712"/>
                  <a:pt x="1343357" y="134489"/>
                  <a:pt x="1348655" y="130417"/>
                </a:cubicBezTo>
                <a:cubicBezTo>
                  <a:pt x="1353954" y="126344"/>
                  <a:pt x="1359199" y="119102"/>
                  <a:pt x="1364390" y="108691"/>
                </a:cubicBezTo>
                <a:cubicBezTo>
                  <a:pt x="1367904" y="95699"/>
                  <a:pt x="1368821" y="84851"/>
                  <a:pt x="1367144" y="76146"/>
                </a:cubicBezTo>
                <a:cubicBezTo>
                  <a:pt x="1365466" y="67442"/>
                  <a:pt x="1361171" y="60246"/>
                  <a:pt x="1354259" y="54560"/>
                </a:cubicBezTo>
                <a:cubicBezTo>
                  <a:pt x="1347347" y="48875"/>
                  <a:pt x="1339675" y="46032"/>
                  <a:pt x="1331243" y="46032"/>
                </a:cubicBezTo>
                <a:close/>
                <a:moveTo>
                  <a:pt x="3308113" y="43956"/>
                </a:moveTo>
                <a:cubicBezTo>
                  <a:pt x="3298354" y="43533"/>
                  <a:pt x="3289524" y="48746"/>
                  <a:pt x="3281623" y="59594"/>
                </a:cubicBezTo>
                <a:cubicBezTo>
                  <a:pt x="3273721" y="70442"/>
                  <a:pt x="3268444" y="87962"/>
                  <a:pt x="3265791" y="112154"/>
                </a:cubicBezTo>
                <a:cubicBezTo>
                  <a:pt x="3263153" y="136332"/>
                  <a:pt x="3264049" y="157932"/>
                  <a:pt x="3268480" y="176954"/>
                </a:cubicBezTo>
                <a:cubicBezTo>
                  <a:pt x="3272911" y="195977"/>
                  <a:pt x="3279762" y="209030"/>
                  <a:pt x="3289033" y="216114"/>
                </a:cubicBezTo>
                <a:cubicBezTo>
                  <a:pt x="3298304" y="223198"/>
                  <a:pt x="3307611" y="224686"/>
                  <a:pt x="3316953" y="220577"/>
                </a:cubicBezTo>
                <a:cubicBezTo>
                  <a:pt x="3326296" y="216469"/>
                  <a:pt x="3333369" y="207216"/>
                  <a:pt x="3338173" y="192818"/>
                </a:cubicBezTo>
                <a:cubicBezTo>
                  <a:pt x="3342977" y="178421"/>
                  <a:pt x="3345379" y="162553"/>
                  <a:pt x="3345379" y="145216"/>
                </a:cubicBezTo>
                <a:cubicBezTo>
                  <a:pt x="3345379" y="127878"/>
                  <a:pt x="3344720" y="112165"/>
                  <a:pt x="3343400" y="98076"/>
                </a:cubicBezTo>
                <a:cubicBezTo>
                  <a:pt x="3342081" y="83987"/>
                  <a:pt x="3338310" y="71550"/>
                  <a:pt x="3332086" y="60766"/>
                </a:cubicBezTo>
                <a:cubicBezTo>
                  <a:pt x="3325862" y="49982"/>
                  <a:pt x="3317871" y="44379"/>
                  <a:pt x="3308113" y="43956"/>
                </a:cubicBezTo>
                <a:close/>
                <a:moveTo>
                  <a:pt x="2946163" y="43956"/>
                </a:moveTo>
                <a:cubicBezTo>
                  <a:pt x="2936404" y="43533"/>
                  <a:pt x="2927574" y="48746"/>
                  <a:pt x="2919673" y="59594"/>
                </a:cubicBezTo>
                <a:cubicBezTo>
                  <a:pt x="2911771" y="70442"/>
                  <a:pt x="2906494" y="87962"/>
                  <a:pt x="2903841" y="112154"/>
                </a:cubicBezTo>
                <a:cubicBezTo>
                  <a:pt x="2901203" y="136332"/>
                  <a:pt x="2902099" y="157932"/>
                  <a:pt x="2906530" y="176954"/>
                </a:cubicBezTo>
                <a:cubicBezTo>
                  <a:pt x="2910961" y="195977"/>
                  <a:pt x="2917812" y="209030"/>
                  <a:pt x="2927083" y="216114"/>
                </a:cubicBezTo>
                <a:cubicBezTo>
                  <a:pt x="2936354" y="223198"/>
                  <a:pt x="2945661" y="224686"/>
                  <a:pt x="2955003" y="220577"/>
                </a:cubicBezTo>
                <a:cubicBezTo>
                  <a:pt x="2964346" y="216469"/>
                  <a:pt x="2971419" y="207216"/>
                  <a:pt x="2976223" y="192818"/>
                </a:cubicBezTo>
                <a:cubicBezTo>
                  <a:pt x="2981027" y="178421"/>
                  <a:pt x="2983429" y="162553"/>
                  <a:pt x="2983429" y="145216"/>
                </a:cubicBezTo>
                <a:cubicBezTo>
                  <a:pt x="2983429" y="127878"/>
                  <a:pt x="2982770" y="112165"/>
                  <a:pt x="2981450" y="98076"/>
                </a:cubicBezTo>
                <a:cubicBezTo>
                  <a:pt x="2980131" y="83987"/>
                  <a:pt x="2976360" y="71550"/>
                  <a:pt x="2970136" y="60766"/>
                </a:cubicBezTo>
                <a:cubicBezTo>
                  <a:pt x="2963912" y="49982"/>
                  <a:pt x="2955921" y="44379"/>
                  <a:pt x="2946163" y="43956"/>
                </a:cubicBezTo>
                <a:close/>
                <a:moveTo>
                  <a:pt x="79138" y="43956"/>
                </a:moveTo>
                <a:cubicBezTo>
                  <a:pt x="69379" y="43533"/>
                  <a:pt x="60549" y="48746"/>
                  <a:pt x="52648" y="59594"/>
                </a:cubicBezTo>
                <a:cubicBezTo>
                  <a:pt x="44746" y="70442"/>
                  <a:pt x="39469" y="87962"/>
                  <a:pt x="36816" y="112154"/>
                </a:cubicBezTo>
                <a:cubicBezTo>
                  <a:pt x="34177" y="136332"/>
                  <a:pt x="35074" y="157932"/>
                  <a:pt x="39505" y="176954"/>
                </a:cubicBezTo>
                <a:cubicBezTo>
                  <a:pt x="43936" y="195977"/>
                  <a:pt x="50787" y="209030"/>
                  <a:pt x="60058" y="216114"/>
                </a:cubicBezTo>
                <a:cubicBezTo>
                  <a:pt x="69329" y="223198"/>
                  <a:pt x="78636" y="224686"/>
                  <a:pt x="87978" y="220577"/>
                </a:cubicBezTo>
                <a:cubicBezTo>
                  <a:pt x="97321" y="216469"/>
                  <a:pt x="104394" y="207216"/>
                  <a:pt x="109198" y="192818"/>
                </a:cubicBezTo>
                <a:cubicBezTo>
                  <a:pt x="114002" y="178421"/>
                  <a:pt x="116404" y="162553"/>
                  <a:pt x="116404" y="145216"/>
                </a:cubicBezTo>
                <a:cubicBezTo>
                  <a:pt x="116404" y="127878"/>
                  <a:pt x="115745" y="112165"/>
                  <a:pt x="114425" y="98076"/>
                </a:cubicBezTo>
                <a:cubicBezTo>
                  <a:pt x="113106" y="83987"/>
                  <a:pt x="109334" y="71550"/>
                  <a:pt x="103111" y="60766"/>
                </a:cubicBezTo>
                <a:cubicBezTo>
                  <a:pt x="96887" y="49982"/>
                  <a:pt x="88896" y="44379"/>
                  <a:pt x="79138" y="43956"/>
                </a:cubicBezTo>
                <a:close/>
                <a:moveTo>
                  <a:pt x="898373" y="17552"/>
                </a:moveTo>
                <a:lnTo>
                  <a:pt x="1051075" y="17552"/>
                </a:lnTo>
                <a:lnTo>
                  <a:pt x="1051075" y="44397"/>
                </a:lnTo>
                <a:cubicBezTo>
                  <a:pt x="1008585" y="113086"/>
                  <a:pt x="980428" y="182464"/>
                  <a:pt x="966604" y="252531"/>
                </a:cubicBezTo>
                <a:lnTo>
                  <a:pt x="929434" y="252531"/>
                </a:lnTo>
                <a:cubicBezTo>
                  <a:pt x="945653" y="181059"/>
                  <a:pt x="973996" y="113122"/>
                  <a:pt x="1014465" y="48720"/>
                </a:cubicBezTo>
                <a:lnTo>
                  <a:pt x="898373" y="48720"/>
                </a:lnTo>
                <a:close/>
                <a:moveTo>
                  <a:pt x="2436736" y="13487"/>
                </a:moveTo>
                <a:lnTo>
                  <a:pt x="2463688" y="13487"/>
                </a:lnTo>
                <a:lnTo>
                  <a:pt x="2463688" y="171415"/>
                </a:lnTo>
                <a:lnTo>
                  <a:pt x="2496083" y="171415"/>
                </a:lnTo>
                <a:lnTo>
                  <a:pt x="2496083" y="201250"/>
                </a:lnTo>
                <a:lnTo>
                  <a:pt x="2463688" y="201250"/>
                </a:lnTo>
                <a:lnTo>
                  <a:pt x="2463688" y="252531"/>
                </a:lnTo>
                <a:lnTo>
                  <a:pt x="2429788" y="252531"/>
                </a:lnTo>
                <a:lnTo>
                  <a:pt x="2429788" y="201250"/>
                </a:lnTo>
                <a:lnTo>
                  <a:pt x="2325850" y="201250"/>
                </a:lnTo>
                <a:lnTo>
                  <a:pt x="2325850" y="173652"/>
                </a:lnTo>
                <a:close/>
                <a:moveTo>
                  <a:pt x="1514390" y="13487"/>
                </a:moveTo>
                <a:lnTo>
                  <a:pt x="1537299" y="13487"/>
                </a:lnTo>
                <a:lnTo>
                  <a:pt x="1537299" y="252531"/>
                </a:lnTo>
                <a:lnTo>
                  <a:pt x="1502043" y="252531"/>
                </a:lnTo>
                <a:lnTo>
                  <a:pt x="1502043" y="66273"/>
                </a:lnTo>
                <a:cubicBezTo>
                  <a:pt x="1494902" y="77329"/>
                  <a:pt x="1480053" y="88579"/>
                  <a:pt x="1457496" y="100023"/>
                </a:cubicBezTo>
                <a:lnTo>
                  <a:pt x="1457496" y="69220"/>
                </a:lnTo>
                <a:cubicBezTo>
                  <a:pt x="1480411" y="53661"/>
                  <a:pt x="1499376" y="35083"/>
                  <a:pt x="1514390" y="13487"/>
                </a:cubicBezTo>
                <a:close/>
                <a:moveTo>
                  <a:pt x="446089" y="13487"/>
                </a:moveTo>
                <a:lnTo>
                  <a:pt x="483925" y="13487"/>
                </a:lnTo>
                <a:lnTo>
                  <a:pt x="427224" y="101206"/>
                </a:lnTo>
                <a:cubicBezTo>
                  <a:pt x="449251" y="94910"/>
                  <a:pt x="467929" y="96247"/>
                  <a:pt x="483258" y="105217"/>
                </a:cubicBezTo>
                <a:cubicBezTo>
                  <a:pt x="498588" y="114187"/>
                  <a:pt x="508816" y="124032"/>
                  <a:pt x="513943" y="134751"/>
                </a:cubicBezTo>
                <a:cubicBezTo>
                  <a:pt x="519070" y="145470"/>
                  <a:pt x="521866" y="157093"/>
                  <a:pt x="522332" y="169619"/>
                </a:cubicBezTo>
                <a:cubicBezTo>
                  <a:pt x="522798" y="182145"/>
                  <a:pt x="520909" y="194539"/>
                  <a:pt x="516664" y="206800"/>
                </a:cubicBezTo>
                <a:cubicBezTo>
                  <a:pt x="512419" y="219061"/>
                  <a:pt x="504830" y="230189"/>
                  <a:pt x="493895" y="240184"/>
                </a:cubicBezTo>
                <a:cubicBezTo>
                  <a:pt x="482961" y="250179"/>
                  <a:pt x="467789" y="255635"/>
                  <a:pt x="448380" y="256553"/>
                </a:cubicBezTo>
                <a:cubicBezTo>
                  <a:pt x="428970" y="257471"/>
                  <a:pt x="412360" y="253897"/>
                  <a:pt x="398551" y="245830"/>
                </a:cubicBezTo>
                <a:cubicBezTo>
                  <a:pt x="384741" y="237764"/>
                  <a:pt x="375244" y="226392"/>
                  <a:pt x="370060" y="211715"/>
                </a:cubicBezTo>
                <a:cubicBezTo>
                  <a:pt x="364876" y="197038"/>
                  <a:pt x="362736" y="182988"/>
                  <a:pt x="363640" y="169565"/>
                </a:cubicBezTo>
                <a:cubicBezTo>
                  <a:pt x="364543" y="156143"/>
                  <a:pt x="367017" y="144947"/>
                  <a:pt x="371061" y="135977"/>
                </a:cubicBezTo>
                <a:cubicBezTo>
                  <a:pt x="375105" y="127007"/>
                  <a:pt x="381278" y="115575"/>
                  <a:pt x="389581" y="101679"/>
                </a:cubicBezTo>
                <a:close/>
                <a:moveTo>
                  <a:pt x="2064472" y="12817"/>
                </a:moveTo>
                <a:cubicBezTo>
                  <a:pt x="2072072" y="13905"/>
                  <a:pt x="2079138" y="16125"/>
                  <a:pt x="2085670" y="19477"/>
                </a:cubicBezTo>
                <a:cubicBezTo>
                  <a:pt x="2098734" y="26181"/>
                  <a:pt x="2107829" y="35875"/>
                  <a:pt x="2112956" y="48559"/>
                </a:cubicBezTo>
                <a:cubicBezTo>
                  <a:pt x="2118082" y="61243"/>
                  <a:pt x="2118756" y="75221"/>
                  <a:pt x="2114978" y="90493"/>
                </a:cubicBezTo>
                <a:cubicBezTo>
                  <a:pt x="2111199" y="105766"/>
                  <a:pt x="2100942" y="117941"/>
                  <a:pt x="2084207" y="127018"/>
                </a:cubicBezTo>
                <a:cubicBezTo>
                  <a:pt x="2096210" y="131148"/>
                  <a:pt x="2105732" y="138863"/>
                  <a:pt x="2112773" y="150163"/>
                </a:cubicBezTo>
                <a:cubicBezTo>
                  <a:pt x="2119814" y="161463"/>
                  <a:pt x="2122166" y="176298"/>
                  <a:pt x="2119828" y="194668"/>
                </a:cubicBezTo>
                <a:cubicBezTo>
                  <a:pt x="2117491" y="213038"/>
                  <a:pt x="2109152" y="227952"/>
                  <a:pt x="2094812" y="239409"/>
                </a:cubicBezTo>
                <a:cubicBezTo>
                  <a:pt x="2080472" y="250867"/>
                  <a:pt x="2064267" y="256363"/>
                  <a:pt x="2046199" y="255897"/>
                </a:cubicBezTo>
                <a:cubicBezTo>
                  <a:pt x="2028130" y="255431"/>
                  <a:pt x="2012431" y="249727"/>
                  <a:pt x="1999102" y="238786"/>
                </a:cubicBezTo>
                <a:cubicBezTo>
                  <a:pt x="1985772" y="227844"/>
                  <a:pt x="1977193" y="211016"/>
                  <a:pt x="1973365" y="188301"/>
                </a:cubicBezTo>
                <a:lnTo>
                  <a:pt x="2004920" y="182192"/>
                </a:lnTo>
                <a:cubicBezTo>
                  <a:pt x="2009021" y="196030"/>
                  <a:pt x="2014794" y="206237"/>
                  <a:pt x="2022236" y="212812"/>
                </a:cubicBezTo>
                <a:cubicBezTo>
                  <a:pt x="2029679" y="219387"/>
                  <a:pt x="2038731" y="222703"/>
                  <a:pt x="2049393" y="222760"/>
                </a:cubicBezTo>
                <a:cubicBezTo>
                  <a:pt x="2060055" y="222818"/>
                  <a:pt x="2068720" y="218484"/>
                  <a:pt x="2075388" y="209757"/>
                </a:cubicBezTo>
                <a:cubicBezTo>
                  <a:pt x="2082056" y="201031"/>
                  <a:pt x="2084960" y="191033"/>
                  <a:pt x="2084100" y="179761"/>
                </a:cubicBezTo>
                <a:cubicBezTo>
                  <a:pt x="2083239" y="168490"/>
                  <a:pt x="2078919" y="159778"/>
                  <a:pt x="2071140" y="153626"/>
                </a:cubicBezTo>
                <a:cubicBezTo>
                  <a:pt x="2063360" y="147474"/>
                  <a:pt x="2049210" y="142936"/>
                  <a:pt x="2028689" y="140010"/>
                </a:cubicBezTo>
                <a:lnTo>
                  <a:pt x="2028689" y="116456"/>
                </a:lnTo>
                <a:cubicBezTo>
                  <a:pt x="2048794" y="114549"/>
                  <a:pt x="2062819" y="109842"/>
                  <a:pt x="2070763" y="102335"/>
                </a:cubicBezTo>
                <a:cubicBezTo>
                  <a:pt x="2078708" y="94828"/>
                  <a:pt x="2082261" y="85112"/>
                  <a:pt x="2081422" y="73188"/>
                </a:cubicBezTo>
                <a:cubicBezTo>
                  <a:pt x="2080583" y="61265"/>
                  <a:pt x="2075370" y="52632"/>
                  <a:pt x="2065784" y="47290"/>
                </a:cubicBezTo>
                <a:cubicBezTo>
                  <a:pt x="2056197" y="41948"/>
                  <a:pt x="2045922" y="41382"/>
                  <a:pt x="2034959" y="45591"/>
                </a:cubicBezTo>
                <a:cubicBezTo>
                  <a:pt x="2023996" y="49800"/>
                  <a:pt x="2014751" y="62544"/>
                  <a:pt x="2007222" y="83825"/>
                </a:cubicBezTo>
                <a:lnTo>
                  <a:pt x="1976053" y="78985"/>
                </a:lnTo>
                <a:cubicBezTo>
                  <a:pt x="1981617" y="59913"/>
                  <a:pt x="1989343" y="44727"/>
                  <a:pt x="1999231" y="33427"/>
                </a:cubicBezTo>
                <a:cubicBezTo>
                  <a:pt x="2009118" y="22127"/>
                  <a:pt x="2022731" y="15301"/>
                  <a:pt x="2040068" y="12949"/>
                </a:cubicBezTo>
                <a:cubicBezTo>
                  <a:pt x="2048737" y="11773"/>
                  <a:pt x="2056871" y="11729"/>
                  <a:pt x="2064472" y="12817"/>
                </a:cubicBezTo>
                <a:close/>
                <a:moveTo>
                  <a:pt x="3485323" y="12153"/>
                </a:moveTo>
                <a:cubicBezTo>
                  <a:pt x="3494465" y="12153"/>
                  <a:pt x="3503851" y="14078"/>
                  <a:pt x="3513480" y="17928"/>
                </a:cubicBezTo>
                <a:cubicBezTo>
                  <a:pt x="3523110" y="21779"/>
                  <a:pt x="3531689" y="27468"/>
                  <a:pt x="3539217" y="34997"/>
                </a:cubicBezTo>
                <a:cubicBezTo>
                  <a:pt x="3546746" y="42525"/>
                  <a:pt x="3551912" y="50251"/>
                  <a:pt x="3554716" y="58174"/>
                </a:cubicBezTo>
                <a:cubicBezTo>
                  <a:pt x="3557519" y="66097"/>
                  <a:pt x="3558921" y="76307"/>
                  <a:pt x="3558921" y="88805"/>
                </a:cubicBezTo>
                <a:cubicBezTo>
                  <a:pt x="3558921" y="101302"/>
                  <a:pt x="3554307" y="117242"/>
                  <a:pt x="3545079" y="136622"/>
                </a:cubicBezTo>
                <a:cubicBezTo>
                  <a:pt x="3535851" y="156003"/>
                  <a:pt x="3513333" y="195994"/>
                  <a:pt x="3477526" y="256596"/>
                </a:cubicBezTo>
                <a:lnTo>
                  <a:pt x="3441324" y="256596"/>
                </a:lnTo>
                <a:cubicBezTo>
                  <a:pt x="3461185" y="220100"/>
                  <a:pt x="3477382" y="189950"/>
                  <a:pt x="3489916" y="166145"/>
                </a:cubicBezTo>
                <a:cubicBezTo>
                  <a:pt x="3469595" y="169745"/>
                  <a:pt x="3451538" y="166561"/>
                  <a:pt x="3435742" y="156595"/>
                </a:cubicBezTo>
                <a:cubicBezTo>
                  <a:pt x="3419946" y="146628"/>
                  <a:pt x="3410403" y="133127"/>
                  <a:pt x="3407112" y="116091"/>
                </a:cubicBezTo>
                <a:cubicBezTo>
                  <a:pt x="3403821" y="99055"/>
                  <a:pt x="3404003" y="83865"/>
                  <a:pt x="3407660" y="70521"/>
                </a:cubicBezTo>
                <a:cubicBezTo>
                  <a:pt x="3411317" y="57178"/>
                  <a:pt x="3417153" y="46024"/>
                  <a:pt x="3425170" y="37062"/>
                </a:cubicBezTo>
                <a:cubicBezTo>
                  <a:pt x="3433186" y="28099"/>
                  <a:pt x="3442930" y="21707"/>
                  <a:pt x="3454402" y="17885"/>
                </a:cubicBezTo>
                <a:cubicBezTo>
                  <a:pt x="3465874" y="14064"/>
                  <a:pt x="3476181" y="12153"/>
                  <a:pt x="3485323" y="12153"/>
                </a:cubicBezTo>
                <a:close/>
                <a:moveTo>
                  <a:pt x="3308500" y="12153"/>
                </a:moveTo>
                <a:cubicBezTo>
                  <a:pt x="3325615" y="12153"/>
                  <a:pt x="3340310" y="19000"/>
                  <a:pt x="3352585" y="32695"/>
                </a:cubicBezTo>
                <a:cubicBezTo>
                  <a:pt x="3364860" y="46390"/>
                  <a:pt x="3372823" y="63265"/>
                  <a:pt x="3376472" y="83320"/>
                </a:cubicBezTo>
                <a:cubicBezTo>
                  <a:pt x="3380122" y="103375"/>
                  <a:pt x="3381262" y="126412"/>
                  <a:pt x="3379892" y="152432"/>
                </a:cubicBezTo>
                <a:cubicBezTo>
                  <a:pt x="3378523" y="178453"/>
                  <a:pt x="3373841" y="199924"/>
                  <a:pt x="3365846" y="216845"/>
                </a:cubicBezTo>
                <a:cubicBezTo>
                  <a:pt x="3357852" y="233767"/>
                  <a:pt x="3345680" y="245522"/>
                  <a:pt x="3329332" y="252111"/>
                </a:cubicBezTo>
                <a:cubicBezTo>
                  <a:pt x="3312985" y="258701"/>
                  <a:pt x="3296669" y="257998"/>
                  <a:pt x="3280386" y="250003"/>
                </a:cubicBezTo>
                <a:cubicBezTo>
                  <a:pt x="3264102" y="242009"/>
                  <a:pt x="3252677" y="231440"/>
                  <a:pt x="3246109" y="218297"/>
                </a:cubicBezTo>
                <a:cubicBezTo>
                  <a:pt x="3239541" y="205154"/>
                  <a:pt x="3234873" y="191431"/>
                  <a:pt x="3232106" y="177126"/>
                </a:cubicBezTo>
                <a:cubicBezTo>
                  <a:pt x="3229338" y="162822"/>
                  <a:pt x="3228406" y="143602"/>
                  <a:pt x="3229310" y="119468"/>
                </a:cubicBezTo>
                <a:cubicBezTo>
                  <a:pt x="3230227" y="95333"/>
                  <a:pt x="3233655" y="76186"/>
                  <a:pt x="3239591" y="62025"/>
                </a:cubicBezTo>
                <a:cubicBezTo>
                  <a:pt x="3245528" y="47864"/>
                  <a:pt x="3254218" y="36011"/>
                  <a:pt x="3265662" y="26468"/>
                </a:cubicBezTo>
                <a:cubicBezTo>
                  <a:pt x="3277105" y="16925"/>
                  <a:pt x="3291385" y="12153"/>
                  <a:pt x="3308500" y="12153"/>
                </a:cubicBezTo>
                <a:close/>
                <a:moveTo>
                  <a:pt x="2946550" y="12153"/>
                </a:moveTo>
                <a:cubicBezTo>
                  <a:pt x="2963665" y="12153"/>
                  <a:pt x="2978360" y="19000"/>
                  <a:pt x="2990635" y="32695"/>
                </a:cubicBezTo>
                <a:cubicBezTo>
                  <a:pt x="3002910" y="46390"/>
                  <a:pt x="3010873" y="63265"/>
                  <a:pt x="3014522" y="83320"/>
                </a:cubicBezTo>
                <a:cubicBezTo>
                  <a:pt x="3018172" y="103375"/>
                  <a:pt x="3019312" y="126412"/>
                  <a:pt x="3017942" y="152432"/>
                </a:cubicBezTo>
                <a:cubicBezTo>
                  <a:pt x="3016573" y="178453"/>
                  <a:pt x="3011891" y="199924"/>
                  <a:pt x="3003896" y="216845"/>
                </a:cubicBezTo>
                <a:cubicBezTo>
                  <a:pt x="2995902" y="233767"/>
                  <a:pt x="2983730" y="245522"/>
                  <a:pt x="2967382" y="252111"/>
                </a:cubicBezTo>
                <a:cubicBezTo>
                  <a:pt x="2951035" y="258701"/>
                  <a:pt x="2934719" y="257998"/>
                  <a:pt x="2918436" y="250003"/>
                </a:cubicBezTo>
                <a:cubicBezTo>
                  <a:pt x="2902152" y="242009"/>
                  <a:pt x="2890727" y="231440"/>
                  <a:pt x="2884159" y="218297"/>
                </a:cubicBezTo>
                <a:cubicBezTo>
                  <a:pt x="2877591" y="205154"/>
                  <a:pt x="2872923" y="191431"/>
                  <a:pt x="2870156" y="177126"/>
                </a:cubicBezTo>
                <a:cubicBezTo>
                  <a:pt x="2867388" y="162822"/>
                  <a:pt x="2866456" y="143602"/>
                  <a:pt x="2867360" y="119468"/>
                </a:cubicBezTo>
                <a:cubicBezTo>
                  <a:pt x="2868277" y="95333"/>
                  <a:pt x="2871705" y="76186"/>
                  <a:pt x="2877641" y="62025"/>
                </a:cubicBezTo>
                <a:cubicBezTo>
                  <a:pt x="2883578" y="47864"/>
                  <a:pt x="2892268" y="36011"/>
                  <a:pt x="2903712" y="26468"/>
                </a:cubicBezTo>
                <a:cubicBezTo>
                  <a:pt x="2915155" y="16925"/>
                  <a:pt x="2929435" y="12153"/>
                  <a:pt x="2946550" y="12153"/>
                </a:cubicBezTo>
                <a:close/>
                <a:moveTo>
                  <a:pt x="1332673" y="12153"/>
                </a:moveTo>
                <a:cubicBezTo>
                  <a:pt x="1341815" y="12153"/>
                  <a:pt x="1351201" y="14078"/>
                  <a:pt x="1360830" y="17928"/>
                </a:cubicBezTo>
                <a:cubicBezTo>
                  <a:pt x="1370460" y="21779"/>
                  <a:pt x="1379039" y="27468"/>
                  <a:pt x="1386567" y="34997"/>
                </a:cubicBezTo>
                <a:cubicBezTo>
                  <a:pt x="1394096" y="42525"/>
                  <a:pt x="1399262" y="50251"/>
                  <a:pt x="1402066" y="58174"/>
                </a:cubicBezTo>
                <a:cubicBezTo>
                  <a:pt x="1404869" y="66097"/>
                  <a:pt x="1406271" y="76307"/>
                  <a:pt x="1406271" y="88805"/>
                </a:cubicBezTo>
                <a:cubicBezTo>
                  <a:pt x="1406271" y="101302"/>
                  <a:pt x="1401657" y="117242"/>
                  <a:pt x="1392429" y="136622"/>
                </a:cubicBezTo>
                <a:cubicBezTo>
                  <a:pt x="1383201" y="156003"/>
                  <a:pt x="1360683" y="195994"/>
                  <a:pt x="1324876" y="256596"/>
                </a:cubicBezTo>
                <a:lnTo>
                  <a:pt x="1288674" y="256596"/>
                </a:lnTo>
                <a:cubicBezTo>
                  <a:pt x="1308535" y="220100"/>
                  <a:pt x="1324732" y="189950"/>
                  <a:pt x="1337266" y="166145"/>
                </a:cubicBezTo>
                <a:cubicBezTo>
                  <a:pt x="1316946" y="169745"/>
                  <a:pt x="1298888" y="166561"/>
                  <a:pt x="1283092" y="156595"/>
                </a:cubicBezTo>
                <a:cubicBezTo>
                  <a:pt x="1267296" y="146628"/>
                  <a:pt x="1257753" y="133127"/>
                  <a:pt x="1254462" y="116091"/>
                </a:cubicBezTo>
                <a:cubicBezTo>
                  <a:pt x="1251171" y="99055"/>
                  <a:pt x="1251354" y="83865"/>
                  <a:pt x="1255010" y="70521"/>
                </a:cubicBezTo>
                <a:cubicBezTo>
                  <a:pt x="1258667" y="57178"/>
                  <a:pt x="1264503" y="46024"/>
                  <a:pt x="1272520" y="37062"/>
                </a:cubicBezTo>
                <a:cubicBezTo>
                  <a:pt x="1280536" y="28099"/>
                  <a:pt x="1290280" y="21707"/>
                  <a:pt x="1301752" y="17885"/>
                </a:cubicBezTo>
                <a:cubicBezTo>
                  <a:pt x="1313224" y="14064"/>
                  <a:pt x="1323531" y="12153"/>
                  <a:pt x="1332673" y="12153"/>
                </a:cubicBezTo>
                <a:close/>
                <a:moveTo>
                  <a:pt x="79525" y="12153"/>
                </a:moveTo>
                <a:cubicBezTo>
                  <a:pt x="96640" y="12153"/>
                  <a:pt x="111335" y="19000"/>
                  <a:pt x="123610" y="32695"/>
                </a:cubicBezTo>
                <a:cubicBezTo>
                  <a:pt x="135885" y="46390"/>
                  <a:pt x="143848" y="63265"/>
                  <a:pt x="147497" y="83320"/>
                </a:cubicBezTo>
                <a:cubicBezTo>
                  <a:pt x="151147" y="103375"/>
                  <a:pt x="152287" y="126412"/>
                  <a:pt x="150917" y="152432"/>
                </a:cubicBezTo>
                <a:cubicBezTo>
                  <a:pt x="149548" y="178453"/>
                  <a:pt x="144866" y="199924"/>
                  <a:pt x="136871" y="216845"/>
                </a:cubicBezTo>
                <a:cubicBezTo>
                  <a:pt x="128877" y="233767"/>
                  <a:pt x="116705" y="245522"/>
                  <a:pt x="100357" y="252111"/>
                </a:cubicBezTo>
                <a:cubicBezTo>
                  <a:pt x="84010" y="258701"/>
                  <a:pt x="67694" y="257998"/>
                  <a:pt x="51411" y="250003"/>
                </a:cubicBezTo>
                <a:cubicBezTo>
                  <a:pt x="35127" y="242009"/>
                  <a:pt x="23702" y="231440"/>
                  <a:pt x="17134" y="218297"/>
                </a:cubicBezTo>
                <a:cubicBezTo>
                  <a:pt x="10566" y="205154"/>
                  <a:pt x="5898" y="191431"/>
                  <a:pt x="3131" y="177126"/>
                </a:cubicBezTo>
                <a:cubicBezTo>
                  <a:pt x="363" y="162822"/>
                  <a:pt x="-569" y="143602"/>
                  <a:pt x="334" y="119468"/>
                </a:cubicBezTo>
                <a:cubicBezTo>
                  <a:pt x="1252" y="95333"/>
                  <a:pt x="4680" y="76186"/>
                  <a:pt x="10616" y="62025"/>
                </a:cubicBezTo>
                <a:cubicBezTo>
                  <a:pt x="16553" y="47864"/>
                  <a:pt x="25243" y="36011"/>
                  <a:pt x="36687" y="26468"/>
                </a:cubicBezTo>
                <a:cubicBezTo>
                  <a:pt x="48130" y="16925"/>
                  <a:pt x="62410" y="12153"/>
                  <a:pt x="79525" y="12153"/>
                </a:cubicBezTo>
                <a:close/>
                <a:moveTo>
                  <a:pt x="2653874" y="0"/>
                </a:moveTo>
                <a:lnTo>
                  <a:pt x="2686440" y="0"/>
                </a:lnTo>
                <a:lnTo>
                  <a:pt x="2686440" y="120135"/>
                </a:lnTo>
                <a:lnTo>
                  <a:pt x="2802510" y="120135"/>
                </a:lnTo>
                <a:lnTo>
                  <a:pt x="2802510" y="147259"/>
                </a:lnTo>
                <a:lnTo>
                  <a:pt x="2686440" y="147259"/>
                </a:lnTo>
                <a:lnTo>
                  <a:pt x="2686440" y="264684"/>
                </a:lnTo>
                <a:lnTo>
                  <a:pt x="2653874" y="264684"/>
                </a:lnTo>
                <a:lnTo>
                  <a:pt x="2653874" y="147259"/>
                </a:lnTo>
                <a:lnTo>
                  <a:pt x="2536449" y="147259"/>
                </a:lnTo>
                <a:lnTo>
                  <a:pt x="2536449" y="120135"/>
                </a:lnTo>
                <a:lnTo>
                  <a:pt x="2653874" y="120135"/>
                </a:lnTo>
                <a:close/>
                <a:moveTo>
                  <a:pt x="1758524" y="0"/>
                </a:moveTo>
                <a:lnTo>
                  <a:pt x="1791090" y="0"/>
                </a:lnTo>
                <a:lnTo>
                  <a:pt x="1791090" y="120135"/>
                </a:lnTo>
                <a:lnTo>
                  <a:pt x="1907160" y="120135"/>
                </a:lnTo>
                <a:lnTo>
                  <a:pt x="1907160" y="147259"/>
                </a:lnTo>
                <a:lnTo>
                  <a:pt x="1791090" y="147259"/>
                </a:lnTo>
                <a:lnTo>
                  <a:pt x="1791090" y="264684"/>
                </a:lnTo>
                <a:lnTo>
                  <a:pt x="1758524" y="264684"/>
                </a:lnTo>
                <a:lnTo>
                  <a:pt x="1758524" y="147259"/>
                </a:lnTo>
                <a:lnTo>
                  <a:pt x="1641099" y="147259"/>
                </a:lnTo>
                <a:lnTo>
                  <a:pt x="1641099" y="120135"/>
                </a:lnTo>
                <a:lnTo>
                  <a:pt x="1758524" y="120135"/>
                </a:lnTo>
                <a:close/>
                <a:moveTo>
                  <a:pt x="691724" y="0"/>
                </a:moveTo>
                <a:lnTo>
                  <a:pt x="724290" y="0"/>
                </a:lnTo>
                <a:lnTo>
                  <a:pt x="724290" y="120135"/>
                </a:lnTo>
                <a:lnTo>
                  <a:pt x="840360" y="120135"/>
                </a:lnTo>
                <a:lnTo>
                  <a:pt x="840360" y="147259"/>
                </a:lnTo>
                <a:lnTo>
                  <a:pt x="724290" y="147259"/>
                </a:lnTo>
                <a:lnTo>
                  <a:pt x="724290" y="264684"/>
                </a:lnTo>
                <a:lnTo>
                  <a:pt x="691724" y="264684"/>
                </a:lnTo>
                <a:lnTo>
                  <a:pt x="691724" y="147259"/>
                </a:lnTo>
                <a:lnTo>
                  <a:pt x="574299" y="147259"/>
                </a:lnTo>
                <a:lnTo>
                  <a:pt x="574299" y="120135"/>
                </a:lnTo>
                <a:lnTo>
                  <a:pt x="691724" y="120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51"/>
          <p:cNvSpPr>
            <a:spLocks noChangeArrowheads="1"/>
          </p:cNvSpPr>
          <p:nvPr/>
        </p:nvSpPr>
        <p:spPr bwMode="auto">
          <a:xfrm>
            <a:off x="2176475" y="2655074"/>
            <a:ext cx="461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0.6+3.4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6178322" y="2931573"/>
            <a:ext cx="8640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711166" y="3431044"/>
            <a:ext cx="324000" cy="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7088450" y="2596963"/>
            <a:ext cx="2412000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加法的交换律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7100696" y="3203195"/>
            <a:ext cx="2412000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加法的结合律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2027852" y="4721902"/>
            <a:ext cx="7185994" cy="578882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应用运算定律，可以使一些小数计算更简便。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85372" y="1095611"/>
            <a:ext cx="11047494" cy="5876501"/>
            <a:chOff x="1516344" y="1196751"/>
            <a:chExt cx="11047494" cy="5876501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9" name="矩形: 圆角 18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480435" y="4539615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5832548" y="2726170"/>
            <a:ext cx="4287489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5480404" y="3835667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5480404" y="4295915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5480404" y="3356630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左中括号 7"/>
          <p:cNvSpPr/>
          <p:nvPr/>
        </p:nvSpPr>
        <p:spPr bwMode="auto">
          <a:xfrm rot="16200000">
            <a:off x="6744686" y="2550969"/>
            <a:ext cx="121688" cy="1393138"/>
          </a:xfrm>
          <a:prstGeom prst="leftBracket">
            <a:avLst>
              <a:gd name="adj" fmla="val 95265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左中括号 8"/>
          <p:cNvSpPr/>
          <p:nvPr/>
        </p:nvSpPr>
        <p:spPr bwMode="auto">
          <a:xfrm rot="5400000" flipV="1">
            <a:off x="7564792" y="2035171"/>
            <a:ext cx="94751" cy="1546029"/>
          </a:xfrm>
          <a:prstGeom prst="leftBracket">
            <a:avLst>
              <a:gd name="adj" fmla="val 94689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3755123" y="2063199"/>
            <a:ext cx="3314925" cy="327860"/>
          </a:xfrm>
          <a:custGeom>
            <a:avLst/>
            <a:gdLst/>
            <a:ahLst/>
            <a:cxnLst/>
            <a:rect l="l" t="t" r="r" b="b"/>
            <a:pathLst>
              <a:path w="3314925" h="327860">
                <a:moveTo>
                  <a:pt x="3269309" y="227444"/>
                </a:moveTo>
                <a:cubicBezTo>
                  <a:pt x="3265937" y="227634"/>
                  <a:pt x="3262658" y="228913"/>
                  <a:pt x="3259470" y="231283"/>
                </a:cubicBezTo>
                <a:cubicBezTo>
                  <a:pt x="3253096" y="236023"/>
                  <a:pt x="3249909" y="242339"/>
                  <a:pt x="3249909" y="250234"/>
                </a:cubicBezTo>
                <a:cubicBezTo>
                  <a:pt x="3249909" y="258128"/>
                  <a:pt x="3253458" y="264054"/>
                  <a:pt x="3260557" y="268012"/>
                </a:cubicBezTo>
                <a:cubicBezTo>
                  <a:pt x="3267655" y="271970"/>
                  <a:pt x="3274603" y="271769"/>
                  <a:pt x="3281400" y="267410"/>
                </a:cubicBezTo>
                <a:cubicBezTo>
                  <a:pt x="3288197" y="263036"/>
                  <a:pt x="3291392" y="256726"/>
                  <a:pt x="3290983" y="248481"/>
                </a:cubicBezTo>
                <a:cubicBezTo>
                  <a:pt x="3290574" y="240235"/>
                  <a:pt x="3286814" y="234123"/>
                  <a:pt x="3279701" y="230143"/>
                </a:cubicBezTo>
                <a:cubicBezTo>
                  <a:pt x="3276145" y="228153"/>
                  <a:pt x="3272681" y="227254"/>
                  <a:pt x="3269309" y="227444"/>
                </a:cubicBezTo>
                <a:close/>
                <a:moveTo>
                  <a:pt x="1451240" y="208014"/>
                </a:moveTo>
                <a:cubicBezTo>
                  <a:pt x="1454043" y="208821"/>
                  <a:pt x="1455094" y="213297"/>
                  <a:pt x="1454391" y="221442"/>
                </a:cubicBezTo>
                <a:cubicBezTo>
                  <a:pt x="1452986" y="237733"/>
                  <a:pt x="1447777" y="251033"/>
                  <a:pt x="1438764" y="261344"/>
                </a:cubicBezTo>
                <a:cubicBezTo>
                  <a:pt x="1429751" y="271654"/>
                  <a:pt x="1423456" y="272024"/>
                  <a:pt x="1419878" y="262452"/>
                </a:cubicBezTo>
                <a:cubicBezTo>
                  <a:pt x="1416300" y="252880"/>
                  <a:pt x="1416820" y="245480"/>
                  <a:pt x="1421437" y="240253"/>
                </a:cubicBezTo>
                <a:cubicBezTo>
                  <a:pt x="1426055" y="235026"/>
                  <a:pt x="1431432" y="227142"/>
                  <a:pt x="1437570" y="216602"/>
                </a:cubicBezTo>
                <a:cubicBezTo>
                  <a:pt x="1443880" y="210070"/>
                  <a:pt x="1448436" y="207208"/>
                  <a:pt x="1451240" y="208014"/>
                </a:cubicBezTo>
                <a:close/>
                <a:moveTo>
                  <a:pt x="3271790" y="204524"/>
                </a:moveTo>
                <a:cubicBezTo>
                  <a:pt x="3277311" y="204646"/>
                  <a:pt x="3282956" y="205919"/>
                  <a:pt x="3288724" y="208342"/>
                </a:cubicBezTo>
                <a:cubicBezTo>
                  <a:pt x="3300261" y="213189"/>
                  <a:pt x="3307922" y="220869"/>
                  <a:pt x="3311708" y="231380"/>
                </a:cubicBezTo>
                <a:cubicBezTo>
                  <a:pt x="3315494" y="241891"/>
                  <a:pt x="3315939" y="252288"/>
                  <a:pt x="3313042" y="262570"/>
                </a:cubicBezTo>
                <a:cubicBezTo>
                  <a:pt x="3310145" y="272852"/>
                  <a:pt x="3304725" y="280721"/>
                  <a:pt x="3296780" y="286177"/>
                </a:cubicBezTo>
                <a:cubicBezTo>
                  <a:pt x="3288836" y="291634"/>
                  <a:pt x="3279396" y="294362"/>
                  <a:pt x="3268462" y="294362"/>
                </a:cubicBezTo>
                <a:cubicBezTo>
                  <a:pt x="3257527" y="294362"/>
                  <a:pt x="3247626" y="289924"/>
                  <a:pt x="3238756" y="281047"/>
                </a:cubicBezTo>
                <a:cubicBezTo>
                  <a:pt x="3229887" y="272171"/>
                  <a:pt x="3225452" y="262627"/>
                  <a:pt x="3225452" y="252417"/>
                </a:cubicBezTo>
                <a:cubicBezTo>
                  <a:pt x="3225452" y="242207"/>
                  <a:pt x="3227839" y="233276"/>
                  <a:pt x="3232615" y="225626"/>
                </a:cubicBezTo>
                <a:cubicBezTo>
                  <a:pt x="3237390" y="217975"/>
                  <a:pt x="3245051" y="211970"/>
                  <a:pt x="3255598" y="207611"/>
                </a:cubicBezTo>
                <a:cubicBezTo>
                  <a:pt x="3260872" y="205431"/>
                  <a:pt x="3266270" y="204402"/>
                  <a:pt x="3271790" y="204524"/>
                </a:cubicBezTo>
                <a:close/>
                <a:moveTo>
                  <a:pt x="1852640" y="201991"/>
                </a:moveTo>
                <a:cubicBezTo>
                  <a:pt x="1854984" y="201737"/>
                  <a:pt x="1860229" y="207640"/>
                  <a:pt x="1868374" y="219700"/>
                </a:cubicBezTo>
                <a:cubicBezTo>
                  <a:pt x="1879603" y="239561"/>
                  <a:pt x="1891423" y="252915"/>
                  <a:pt x="1903834" y="259763"/>
                </a:cubicBezTo>
                <a:cubicBezTo>
                  <a:pt x="1916246" y="266610"/>
                  <a:pt x="1932837" y="270468"/>
                  <a:pt x="1953609" y="271335"/>
                </a:cubicBezTo>
                <a:cubicBezTo>
                  <a:pt x="1974381" y="272203"/>
                  <a:pt x="1987165" y="271776"/>
                  <a:pt x="1991962" y="270056"/>
                </a:cubicBezTo>
                <a:cubicBezTo>
                  <a:pt x="1996759" y="268335"/>
                  <a:pt x="1998089" y="265485"/>
                  <a:pt x="1995952" y="261505"/>
                </a:cubicBezTo>
                <a:cubicBezTo>
                  <a:pt x="1993815" y="257526"/>
                  <a:pt x="1990216" y="249158"/>
                  <a:pt x="1985154" y="236403"/>
                </a:cubicBezTo>
                <a:cubicBezTo>
                  <a:pt x="1980092" y="223647"/>
                  <a:pt x="1985003" y="224357"/>
                  <a:pt x="1999888" y="238532"/>
                </a:cubicBezTo>
                <a:cubicBezTo>
                  <a:pt x="2014774" y="252707"/>
                  <a:pt x="2028526" y="262477"/>
                  <a:pt x="2041145" y="267840"/>
                </a:cubicBezTo>
                <a:cubicBezTo>
                  <a:pt x="2053765" y="273203"/>
                  <a:pt x="2050735" y="280090"/>
                  <a:pt x="2032057" y="288501"/>
                </a:cubicBezTo>
                <a:cubicBezTo>
                  <a:pt x="2013379" y="296911"/>
                  <a:pt x="1988104" y="300202"/>
                  <a:pt x="1956233" y="298374"/>
                </a:cubicBezTo>
                <a:cubicBezTo>
                  <a:pt x="1924362" y="296545"/>
                  <a:pt x="1901135" y="289515"/>
                  <a:pt x="1886551" y="277283"/>
                </a:cubicBezTo>
                <a:cubicBezTo>
                  <a:pt x="1871967" y="265051"/>
                  <a:pt x="1861219" y="246365"/>
                  <a:pt x="1854307" y="221227"/>
                </a:cubicBezTo>
                <a:cubicBezTo>
                  <a:pt x="1850851" y="208658"/>
                  <a:pt x="1850295" y="202246"/>
                  <a:pt x="1852640" y="201991"/>
                </a:cubicBezTo>
                <a:close/>
                <a:moveTo>
                  <a:pt x="61940" y="201991"/>
                </a:moveTo>
                <a:cubicBezTo>
                  <a:pt x="64284" y="201737"/>
                  <a:pt x="69529" y="207640"/>
                  <a:pt x="77674" y="219700"/>
                </a:cubicBezTo>
                <a:cubicBezTo>
                  <a:pt x="88903" y="239561"/>
                  <a:pt x="100723" y="252915"/>
                  <a:pt x="113134" y="259763"/>
                </a:cubicBezTo>
                <a:cubicBezTo>
                  <a:pt x="125546" y="266610"/>
                  <a:pt x="142137" y="270468"/>
                  <a:pt x="162909" y="271335"/>
                </a:cubicBezTo>
                <a:cubicBezTo>
                  <a:pt x="183681" y="272203"/>
                  <a:pt x="196465" y="271776"/>
                  <a:pt x="201262" y="270056"/>
                </a:cubicBezTo>
                <a:cubicBezTo>
                  <a:pt x="206059" y="268335"/>
                  <a:pt x="207389" y="265485"/>
                  <a:pt x="205252" y="261505"/>
                </a:cubicBezTo>
                <a:cubicBezTo>
                  <a:pt x="203115" y="257526"/>
                  <a:pt x="199516" y="249158"/>
                  <a:pt x="194454" y="236403"/>
                </a:cubicBezTo>
                <a:cubicBezTo>
                  <a:pt x="189392" y="223647"/>
                  <a:pt x="194303" y="224357"/>
                  <a:pt x="209188" y="238532"/>
                </a:cubicBezTo>
                <a:cubicBezTo>
                  <a:pt x="224074" y="252707"/>
                  <a:pt x="237826" y="262477"/>
                  <a:pt x="250445" y="267840"/>
                </a:cubicBezTo>
                <a:cubicBezTo>
                  <a:pt x="263065" y="273203"/>
                  <a:pt x="260035" y="280090"/>
                  <a:pt x="241357" y="288501"/>
                </a:cubicBezTo>
                <a:cubicBezTo>
                  <a:pt x="222679" y="296911"/>
                  <a:pt x="197404" y="300202"/>
                  <a:pt x="165533" y="298374"/>
                </a:cubicBezTo>
                <a:cubicBezTo>
                  <a:pt x="133662" y="296545"/>
                  <a:pt x="110435" y="289515"/>
                  <a:pt x="95851" y="277283"/>
                </a:cubicBezTo>
                <a:cubicBezTo>
                  <a:pt x="81267" y="265051"/>
                  <a:pt x="70519" y="246365"/>
                  <a:pt x="63607" y="221227"/>
                </a:cubicBezTo>
                <a:cubicBezTo>
                  <a:pt x="60151" y="208658"/>
                  <a:pt x="59595" y="202246"/>
                  <a:pt x="61940" y="201991"/>
                </a:cubicBezTo>
                <a:close/>
                <a:moveTo>
                  <a:pt x="1522628" y="196926"/>
                </a:moveTo>
                <a:cubicBezTo>
                  <a:pt x="1524214" y="196650"/>
                  <a:pt x="1526187" y="196756"/>
                  <a:pt x="1528548" y="197243"/>
                </a:cubicBezTo>
                <a:cubicBezTo>
                  <a:pt x="1537991" y="199193"/>
                  <a:pt x="1545441" y="203201"/>
                  <a:pt x="1550897" y="209267"/>
                </a:cubicBezTo>
                <a:lnTo>
                  <a:pt x="1554321" y="229646"/>
                </a:lnTo>
                <a:lnTo>
                  <a:pt x="1552774" y="232374"/>
                </a:lnTo>
                <a:lnTo>
                  <a:pt x="1547896" y="237067"/>
                </a:lnTo>
                <a:cubicBezTo>
                  <a:pt x="1545021" y="237187"/>
                  <a:pt x="1541472" y="235309"/>
                  <a:pt x="1537249" y="231434"/>
                </a:cubicBezTo>
                <a:cubicBezTo>
                  <a:pt x="1528802" y="223683"/>
                  <a:pt x="1522658" y="216445"/>
                  <a:pt x="1518814" y="209719"/>
                </a:cubicBezTo>
                <a:cubicBezTo>
                  <a:pt x="1516599" y="202018"/>
                  <a:pt x="1517870" y="197754"/>
                  <a:pt x="1522628" y="196926"/>
                </a:cubicBezTo>
                <a:close/>
                <a:moveTo>
                  <a:pt x="2003696" y="188341"/>
                </a:moveTo>
                <a:cubicBezTo>
                  <a:pt x="2008428" y="187830"/>
                  <a:pt x="2015362" y="188030"/>
                  <a:pt x="2024496" y="188940"/>
                </a:cubicBezTo>
                <a:cubicBezTo>
                  <a:pt x="2042350" y="188940"/>
                  <a:pt x="2054765" y="192428"/>
                  <a:pt x="2061741" y="199405"/>
                </a:cubicBezTo>
                <a:cubicBezTo>
                  <a:pt x="2068718" y="206381"/>
                  <a:pt x="2071909" y="214727"/>
                  <a:pt x="2071313" y="224443"/>
                </a:cubicBezTo>
                <a:cubicBezTo>
                  <a:pt x="2070718" y="234158"/>
                  <a:pt x="2064057" y="235782"/>
                  <a:pt x="2051330" y="229315"/>
                </a:cubicBezTo>
                <a:cubicBezTo>
                  <a:pt x="2038603" y="222848"/>
                  <a:pt x="2026052" y="215979"/>
                  <a:pt x="2013677" y="208708"/>
                </a:cubicBezTo>
                <a:cubicBezTo>
                  <a:pt x="2001301" y="201438"/>
                  <a:pt x="1995443" y="195870"/>
                  <a:pt x="1996103" y="192005"/>
                </a:cubicBezTo>
                <a:cubicBezTo>
                  <a:pt x="1996433" y="190073"/>
                  <a:pt x="1998964" y="188851"/>
                  <a:pt x="2003696" y="188341"/>
                </a:cubicBezTo>
                <a:close/>
                <a:moveTo>
                  <a:pt x="212996" y="188341"/>
                </a:moveTo>
                <a:cubicBezTo>
                  <a:pt x="217728" y="187830"/>
                  <a:pt x="224662" y="188030"/>
                  <a:pt x="233796" y="188940"/>
                </a:cubicBezTo>
                <a:cubicBezTo>
                  <a:pt x="251650" y="188940"/>
                  <a:pt x="264065" y="192428"/>
                  <a:pt x="271041" y="199405"/>
                </a:cubicBezTo>
                <a:cubicBezTo>
                  <a:pt x="278018" y="206381"/>
                  <a:pt x="281209" y="214727"/>
                  <a:pt x="280613" y="224443"/>
                </a:cubicBezTo>
                <a:cubicBezTo>
                  <a:pt x="280018" y="234158"/>
                  <a:pt x="273357" y="235782"/>
                  <a:pt x="260630" y="229315"/>
                </a:cubicBezTo>
                <a:cubicBezTo>
                  <a:pt x="247903" y="222848"/>
                  <a:pt x="235352" y="215979"/>
                  <a:pt x="222977" y="208708"/>
                </a:cubicBezTo>
                <a:cubicBezTo>
                  <a:pt x="210601" y="201438"/>
                  <a:pt x="204743" y="195870"/>
                  <a:pt x="205403" y="192005"/>
                </a:cubicBezTo>
                <a:cubicBezTo>
                  <a:pt x="205732" y="190073"/>
                  <a:pt x="208264" y="188851"/>
                  <a:pt x="212996" y="188341"/>
                </a:cubicBezTo>
                <a:close/>
                <a:moveTo>
                  <a:pt x="1829392" y="187376"/>
                </a:moveTo>
                <a:cubicBezTo>
                  <a:pt x="1832569" y="187248"/>
                  <a:pt x="1834808" y="193559"/>
                  <a:pt x="1836109" y="206310"/>
                </a:cubicBezTo>
                <a:cubicBezTo>
                  <a:pt x="1837844" y="223310"/>
                  <a:pt x="1832449" y="241336"/>
                  <a:pt x="1819922" y="260387"/>
                </a:cubicBezTo>
                <a:cubicBezTo>
                  <a:pt x="1807396" y="279438"/>
                  <a:pt x="1798821" y="283091"/>
                  <a:pt x="1794196" y="271346"/>
                </a:cubicBezTo>
                <a:cubicBezTo>
                  <a:pt x="1789571" y="259601"/>
                  <a:pt x="1789536" y="250230"/>
                  <a:pt x="1794089" y="243232"/>
                </a:cubicBezTo>
                <a:cubicBezTo>
                  <a:pt x="1798642" y="236234"/>
                  <a:pt x="1803614" y="226913"/>
                  <a:pt x="1809006" y="215269"/>
                </a:cubicBezTo>
                <a:cubicBezTo>
                  <a:pt x="1815201" y="204083"/>
                  <a:pt x="1820833" y="195544"/>
                  <a:pt x="1825902" y="189650"/>
                </a:cubicBezTo>
                <a:cubicBezTo>
                  <a:pt x="1827170" y="188176"/>
                  <a:pt x="1828333" y="187418"/>
                  <a:pt x="1829392" y="187376"/>
                </a:cubicBezTo>
                <a:close/>
                <a:moveTo>
                  <a:pt x="38692" y="187376"/>
                </a:moveTo>
                <a:cubicBezTo>
                  <a:pt x="41868" y="187248"/>
                  <a:pt x="44108" y="193559"/>
                  <a:pt x="45409" y="206310"/>
                </a:cubicBezTo>
                <a:cubicBezTo>
                  <a:pt x="47144" y="223310"/>
                  <a:pt x="41749" y="241336"/>
                  <a:pt x="29222" y="260387"/>
                </a:cubicBezTo>
                <a:cubicBezTo>
                  <a:pt x="16696" y="279438"/>
                  <a:pt x="8121" y="283091"/>
                  <a:pt x="3496" y="271346"/>
                </a:cubicBezTo>
                <a:cubicBezTo>
                  <a:pt x="-1129" y="259601"/>
                  <a:pt x="-1165" y="250230"/>
                  <a:pt x="3389" y="243232"/>
                </a:cubicBezTo>
                <a:cubicBezTo>
                  <a:pt x="7942" y="236234"/>
                  <a:pt x="12914" y="226913"/>
                  <a:pt x="18306" y="215269"/>
                </a:cubicBezTo>
                <a:cubicBezTo>
                  <a:pt x="24501" y="204083"/>
                  <a:pt x="30133" y="195544"/>
                  <a:pt x="35202" y="189650"/>
                </a:cubicBezTo>
                <a:cubicBezTo>
                  <a:pt x="36470" y="188176"/>
                  <a:pt x="37633" y="187418"/>
                  <a:pt x="38692" y="187376"/>
                </a:cubicBezTo>
                <a:close/>
                <a:moveTo>
                  <a:pt x="3014043" y="183543"/>
                </a:moveTo>
                <a:lnTo>
                  <a:pt x="2955437" y="190166"/>
                </a:lnTo>
                <a:cubicBezTo>
                  <a:pt x="2954103" y="192235"/>
                  <a:pt x="2952822" y="193875"/>
                  <a:pt x="2951594" y="195087"/>
                </a:cubicBezTo>
                <a:lnTo>
                  <a:pt x="2950164" y="196040"/>
                </a:lnTo>
                <a:lnTo>
                  <a:pt x="2957352" y="197878"/>
                </a:lnTo>
                <a:cubicBezTo>
                  <a:pt x="2963274" y="200165"/>
                  <a:pt x="2965762" y="202614"/>
                  <a:pt x="2964816" y="205223"/>
                </a:cubicBezTo>
                <a:cubicBezTo>
                  <a:pt x="2963869" y="207833"/>
                  <a:pt x="2962995" y="210493"/>
                  <a:pt x="2962191" y="213204"/>
                </a:cubicBezTo>
                <a:cubicBezTo>
                  <a:pt x="2975729" y="212415"/>
                  <a:pt x="2994120" y="210357"/>
                  <a:pt x="3017365" y="207030"/>
                </a:cubicBezTo>
                <a:cubicBezTo>
                  <a:pt x="3017365" y="200348"/>
                  <a:pt x="3016243" y="194307"/>
                  <a:pt x="3013999" y="188908"/>
                </a:cubicBezTo>
                <a:close/>
                <a:moveTo>
                  <a:pt x="3024722" y="182336"/>
                </a:moveTo>
                <a:lnTo>
                  <a:pt x="3017038" y="183205"/>
                </a:lnTo>
                <a:lnTo>
                  <a:pt x="3020915" y="182982"/>
                </a:lnTo>
                <a:lnTo>
                  <a:pt x="3027505" y="184961"/>
                </a:lnTo>
                <a:close/>
                <a:moveTo>
                  <a:pt x="858237" y="166806"/>
                </a:moveTo>
                <a:cubicBezTo>
                  <a:pt x="852085" y="168154"/>
                  <a:pt x="839931" y="169624"/>
                  <a:pt x="821777" y="171216"/>
                </a:cubicBezTo>
                <a:lnTo>
                  <a:pt x="821777" y="187563"/>
                </a:lnTo>
                <a:cubicBezTo>
                  <a:pt x="827412" y="187635"/>
                  <a:pt x="834737" y="186527"/>
                  <a:pt x="843749" y="184240"/>
                </a:cubicBezTo>
                <a:cubicBezTo>
                  <a:pt x="852762" y="181953"/>
                  <a:pt x="859226" y="183763"/>
                  <a:pt x="863141" y="189671"/>
                </a:cubicBezTo>
                <a:cubicBezTo>
                  <a:pt x="867056" y="195580"/>
                  <a:pt x="863865" y="199656"/>
                  <a:pt x="853569" y="201900"/>
                </a:cubicBezTo>
                <a:cubicBezTo>
                  <a:pt x="843273" y="204144"/>
                  <a:pt x="832582" y="204822"/>
                  <a:pt x="821497" y="203933"/>
                </a:cubicBezTo>
                <a:lnTo>
                  <a:pt x="820422" y="222668"/>
                </a:lnTo>
                <a:cubicBezTo>
                  <a:pt x="832553" y="221822"/>
                  <a:pt x="842703" y="220933"/>
                  <a:pt x="850869" y="220001"/>
                </a:cubicBezTo>
                <a:cubicBezTo>
                  <a:pt x="859036" y="219069"/>
                  <a:pt x="864704" y="219958"/>
                  <a:pt x="867873" y="222668"/>
                </a:cubicBezTo>
                <a:cubicBezTo>
                  <a:pt x="870325" y="192511"/>
                  <a:pt x="870870" y="175324"/>
                  <a:pt x="869508" y="171108"/>
                </a:cubicBezTo>
                <a:cubicBezTo>
                  <a:pt x="868146" y="166892"/>
                  <a:pt x="864389" y="165458"/>
                  <a:pt x="858237" y="166806"/>
                </a:cubicBezTo>
                <a:close/>
                <a:moveTo>
                  <a:pt x="1506930" y="145887"/>
                </a:moveTo>
                <a:cubicBezTo>
                  <a:pt x="1503495" y="146783"/>
                  <a:pt x="1492084" y="150021"/>
                  <a:pt x="1472696" y="155599"/>
                </a:cubicBezTo>
                <a:cubicBezTo>
                  <a:pt x="1474503" y="163673"/>
                  <a:pt x="1475701" y="170276"/>
                  <a:pt x="1476289" y="175410"/>
                </a:cubicBezTo>
                <a:cubicBezTo>
                  <a:pt x="1489395" y="171897"/>
                  <a:pt x="1500875" y="168993"/>
                  <a:pt x="1510727" y="166698"/>
                </a:cubicBezTo>
                <a:cubicBezTo>
                  <a:pt x="1512261" y="159901"/>
                  <a:pt x="1512870" y="154509"/>
                  <a:pt x="1512555" y="150523"/>
                </a:cubicBezTo>
                <a:cubicBezTo>
                  <a:pt x="1512239" y="146536"/>
                  <a:pt x="1510364" y="144991"/>
                  <a:pt x="1506930" y="145887"/>
                </a:cubicBezTo>
                <a:close/>
                <a:moveTo>
                  <a:pt x="868736" y="144156"/>
                </a:moveTo>
                <a:cubicBezTo>
                  <a:pt x="871470" y="143962"/>
                  <a:pt x="874326" y="144593"/>
                  <a:pt x="877306" y="146049"/>
                </a:cubicBezTo>
                <a:cubicBezTo>
                  <a:pt x="883264" y="148960"/>
                  <a:pt x="888996" y="152545"/>
                  <a:pt x="894503" y="156804"/>
                </a:cubicBezTo>
                <a:cubicBezTo>
                  <a:pt x="900010" y="161063"/>
                  <a:pt x="901637" y="165021"/>
                  <a:pt x="899386" y="168677"/>
                </a:cubicBezTo>
                <a:cubicBezTo>
                  <a:pt x="897135" y="172334"/>
                  <a:pt x="896009" y="176407"/>
                  <a:pt x="896009" y="180895"/>
                </a:cubicBezTo>
                <a:cubicBezTo>
                  <a:pt x="896009" y="185054"/>
                  <a:pt x="895769" y="194787"/>
                  <a:pt x="895288" y="210096"/>
                </a:cubicBezTo>
                <a:cubicBezTo>
                  <a:pt x="894808" y="225404"/>
                  <a:pt x="892284" y="238324"/>
                  <a:pt x="887717" y="248857"/>
                </a:cubicBezTo>
                <a:cubicBezTo>
                  <a:pt x="883149" y="259390"/>
                  <a:pt x="878697" y="262495"/>
                  <a:pt x="874359" y="258171"/>
                </a:cubicBezTo>
                <a:cubicBezTo>
                  <a:pt x="870021" y="253847"/>
                  <a:pt x="866310" y="246566"/>
                  <a:pt x="863227" y="236327"/>
                </a:cubicBezTo>
                <a:cubicBezTo>
                  <a:pt x="853619" y="237216"/>
                  <a:pt x="839143" y="238063"/>
                  <a:pt x="819798" y="238866"/>
                </a:cubicBezTo>
                <a:cubicBezTo>
                  <a:pt x="816213" y="254267"/>
                  <a:pt x="811570" y="258515"/>
                  <a:pt x="805870" y="251610"/>
                </a:cubicBezTo>
                <a:cubicBezTo>
                  <a:pt x="800170" y="244706"/>
                  <a:pt x="797993" y="235635"/>
                  <a:pt x="799341" y="224400"/>
                </a:cubicBezTo>
                <a:cubicBezTo>
                  <a:pt x="800689" y="213164"/>
                  <a:pt x="801363" y="201810"/>
                  <a:pt x="801363" y="190338"/>
                </a:cubicBezTo>
                <a:cubicBezTo>
                  <a:pt x="801363" y="178780"/>
                  <a:pt x="799338" y="169581"/>
                  <a:pt x="795287" y="162741"/>
                </a:cubicBezTo>
                <a:cubicBezTo>
                  <a:pt x="791236" y="155900"/>
                  <a:pt x="792537" y="152950"/>
                  <a:pt x="799191" y="153889"/>
                </a:cubicBezTo>
                <a:cubicBezTo>
                  <a:pt x="805845" y="154828"/>
                  <a:pt x="810634" y="155502"/>
                  <a:pt x="813560" y="155911"/>
                </a:cubicBezTo>
                <a:cubicBezTo>
                  <a:pt x="816485" y="156320"/>
                  <a:pt x="823863" y="155893"/>
                  <a:pt x="835694" y="154631"/>
                </a:cubicBezTo>
                <a:cubicBezTo>
                  <a:pt x="847524" y="153369"/>
                  <a:pt x="855928" y="150896"/>
                  <a:pt x="860904" y="147210"/>
                </a:cubicBezTo>
                <a:cubicBezTo>
                  <a:pt x="863392" y="145367"/>
                  <a:pt x="866003" y="144349"/>
                  <a:pt x="868736" y="144156"/>
                </a:cubicBezTo>
                <a:close/>
                <a:moveTo>
                  <a:pt x="1520151" y="123597"/>
                </a:moveTo>
                <a:cubicBezTo>
                  <a:pt x="1523146" y="123615"/>
                  <a:pt x="1526357" y="124359"/>
                  <a:pt x="1529785" y="125829"/>
                </a:cubicBezTo>
                <a:cubicBezTo>
                  <a:pt x="1536639" y="128769"/>
                  <a:pt x="1541888" y="132017"/>
                  <a:pt x="1545530" y="135573"/>
                </a:cubicBezTo>
                <a:cubicBezTo>
                  <a:pt x="1549173" y="139129"/>
                  <a:pt x="1548850" y="143037"/>
                  <a:pt x="1544562" y="147296"/>
                </a:cubicBezTo>
                <a:cubicBezTo>
                  <a:pt x="1540275" y="151555"/>
                  <a:pt x="1536116" y="157700"/>
                  <a:pt x="1532086" y="165730"/>
                </a:cubicBezTo>
                <a:cubicBezTo>
                  <a:pt x="1538396" y="173230"/>
                  <a:pt x="1538292" y="177644"/>
                  <a:pt x="1531774" y="178970"/>
                </a:cubicBezTo>
                <a:cubicBezTo>
                  <a:pt x="1525257" y="180297"/>
                  <a:pt x="1517717" y="182129"/>
                  <a:pt x="1509156" y="184466"/>
                </a:cubicBezTo>
                <a:cubicBezTo>
                  <a:pt x="1513645" y="188309"/>
                  <a:pt x="1515215" y="191952"/>
                  <a:pt x="1513867" y="195393"/>
                </a:cubicBezTo>
                <a:cubicBezTo>
                  <a:pt x="1512519" y="198835"/>
                  <a:pt x="1511845" y="203904"/>
                  <a:pt x="1511845" y="210601"/>
                </a:cubicBezTo>
                <a:lnTo>
                  <a:pt x="1511845" y="244329"/>
                </a:lnTo>
                <a:cubicBezTo>
                  <a:pt x="1511845" y="259558"/>
                  <a:pt x="1508013" y="271930"/>
                  <a:pt x="1500348" y="281445"/>
                </a:cubicBezTo>
                <a:cubicBezTo>
                  <a:pt x="1492683" y="290960"/>
                  <a:pt x="1487137" y="291419"/>
                  <a:pt x="1483710" y="282822"/>
                </a:cubicBezTo>
                <a:cubicBezTo>
                  <a:pt x="1480282" y="274225"/>
                  <a:pt x="1473965" y="265649"/>
                  <a:pt x="1464759" y="257096"/>
                </a:cubicBezTo>
                <a:cubicBezTo>
                  <a:pt x="1455553" y="248542"/>
                  <a:pt x="1455761" y="245387"/>
                  <a:pt x="1465383" y="247631"/>
                </a:cubicBezTo>
                <a:cubicBezTo>
                  <a:pt x="1475005" y="249875"/>
                  <a:pt x="1481078" y="250377"/>
                  <a:pt x="1483602" y="249137"/>
                </a:cubicBezTo>
                <a:cubicBezTo>
                  <a:pt x="1486126" y="247896"/>
                  <a:pt x="1487388" y="239095"/>
                  <a:pt x="1487388" y="222733"/>
                </a:cubicBezTo>
                <a:cubicBezTo>
                  <a:pt x="1487388" y="206156"/>
                  <a:pt x="1486829" y="195386"/>
                  <a:pt x="1485710" y="190424"/>
                </a:cubicBezTo>
                <a:cubicBezTo>
                  <a:pt x="1483416" y="191328"/>
                  <a:pt x="1480110" y="192109"/>
                  <a:pt x="1475794" y="192769"/>
                </a:cubicBezTo>
                <a:cubicBezTo>
                  <a:pt x="1471277" y="202004"/>
                  <a:pt x="1467132" y="202879"/>
                  <a:pt x="1463361" y="195393"/>
                </a:cubicBezTo>
                <a:cubicBezTo>
                  <a:pt x="1459589" y="187908"/>
                  <a:pt x="1455990" y="179734"/>
                  <a:pt x="1452563" y="170871"/>
                </a:cubicBezTo>
                <a:cubicBezTo>
                  <a:pt x="1449135" y="162009"/>
                  <a:pt x="1445084" y="154602"/>
                  <a:pt x="1440409" y="148651"/>
                </a:cubicBezTo>
                <a:cubicBezTo>
                  <a:pt x="1435734" y="142700"/>
                  <a:pt x="1436634" y="139151"/>
                  <a:pt x="1443109" y="138004"/>
                </a:cubicBezTo>
                <a:cubicBezTo>
                  <a:pt x="1449583" y="136856"/>
                  <a:pt x="1455420" y="136957"/>
                  <a:pt x="1460618" y="138305"/>
                </a:cubicBezTo>
                <a:cubicBezTo>
                  <a:pt x="1465817" y="139653"/>
                  <a:pt x="1474367" y="138610"/>
                  <a:pt x="1486269" y="135175"/>
                </a:cubicBezTo>
                <a:cubicBezTo>
                  <a:pt x="1498172" y="131741"/>
                  <a:pt x="1506686" y="128589"/>
                  <a:pt x="1511813" y="125721"/>
                </a:cubicBezTo>
                <a:cubicBezTo>
                  <a:pt x="1514376" y="124287"/>
                  <a:pt x="1517156" y="123579"/>
                  <a:pt x="1520151" y="123597"/>
                </a:cubicBezTo>
                <a:close/>
                <a:moveTo>
                  <a:pt x="746022" y="119239"/>
                </a:moveTo>
                <a:cubicBezTo>
                  <a:pt x="747747" y="119239"/>
                  <a:pt x="749947" y="119596"/>
                  <a:pt x="752621" y="120311"/>
                </a:cubicBezTo>
                <a:cubicBezTo>
                  <a:pt x="763319" y="123172"/>
                  <a:pt x="770647" y="126094"/>
                  <a:pt x="774605" y="129077"/>
                </a:cubicBezTo>
                <a:cubicBezTo>
                  <a:pt x="779953" y="132605"/>
                  <a:pt x="781484" y="136921"/>
                  <a:pt x="779197" y="142026"/>
                </a:cubicBezTo>
                <a:cubicBezTo>
                  <a:pt x="776910" y="147131"/>
                  <a:pt x="775329" y="159679"/>
                  <a:pt x="774454" y="179669"/>
                </a:cubicBezTo>
                <a:lnTo>
                  <a:pt x="773185" y="236155"/>
                </a:lnTo>
                <a:cubicBezTo>
                  <a:pt x="773185" y="259243"/>
                  <a:pt x="769962" y="276964"/>
                  <a:pt x="763516" y="289318"/>
                </a:cubicBezTo>
                <a:cubicBezTo>
                  <a:pt x="757070" y="301672"/>
                  <a:pt x="751194" y="301801"/>
                  <a:pt x="745888" y="289705"/>
                </a:cubicBezTo>
                <a:cubicBezTo>
                  <a:pt x="740582" y="277609"/>
                  <a:pt x="739052" y="268550"/>
                  <a:pt x="741296" y="262527"/>
                </a:cubicBezTo>
                <a:cubicBezTo>
                  <a:pt x="743540" y="256504"/>
                  <a:pt x="745562" y="246287"/>
                  <a:pt x="747362" y="231875"/>
                </a:cubicBezTo>
                <a:cubicBezTo>
                  <a:pt x="749161" y="217463"/>
                  <a:pt x="750061" y="198670"/>
                  <a:pt x="750061" y="175496"/>
                </a:cubicBezTo>
                <a:cubicBezTo>
                  <a:pt x="750061" y="153011"/>
                  <a:pt x="747813" y="137477"/>
                  <a:pt x="743318" y="128894"/>
                </a:cubicBezTo>
                <a:cubicBezTo>
                  <a:pt x="739946" y="122457"/>
                  <a:pt x="740847" y="119239"/>
                  <a:pt x="746022" y="119239"/>
                </a:cubicBezTo>
                <a:close/>
                <a:moveTo>
                  <a:pt x="1233502" y="106749"/>
                </a:moveTo>
                <a:cubicBezTo>
                  <a:pt x="1220223" y="110349"/>
                  <a:pt x="1206779" y="113260"/>
                  <a:pt x="1193170" y="115482"/>
                </a:cubicBezTo>
                <a:cubicBezTo>
                  <a:pt x="1197472" y="133020"/>
                  <a:pt x="1201709" y="149849"/>
                  <a:pt x="1205882" y="165967"/>
                </a:cubicBezTo>
                <a:cubicBezTo>
                  <a:pt x="1209754" y="166110"/>
                  <a:pt x="1218552" y="164970"/>
                  <a:pt x="1232276" y="162547"/>
                </a:cubicBezTo>
                <a:lnTo>
                  <a:pt x="1233502" y="147232"/>
                </a:lnTo>
                <a:cubicBezTo>
                  <a:pt x="1231322" y="149038"/>
                  <a:pt x="1227300" y="149942"/>
                  <a:pt x="1221434" y="149942"/>
                </a:cubicBezTo>
                <a:cubicBezTo>
                  <a:pt x="1215956" y="149942"/>
                  <a:pt x="1210525" y="147199"/>
                  <a:pt x="1205140" y="141714"/>
                </a:cubicBezTo>
                <a:cubicBezTo>
                  <a:pt x="1199756" y="136229"/>
                  <a:pt x="1202147" y="132612"/>
                  <a:pt x="1212314" y="130862"/>
                </a:cubicBezTo>
                <a:cubicBezTo>
                  <a:pt x="1222481" y="129113"/>
                  <a:pt x="1229544" y="127958"/>
                  <a:pt x="1233502" y="127399"/>
                </a:cubicBezTo>
                <a:close/>
                <a:moveTo>
                  <a:pt x="2565829" y="104558"/>
                </a:moveTo>
                <a:cubicBezTo>
                  <a:pt x="2569229" y="104198"/>
                  <a:pt x="2573565" y="104964"/>
                  <a:pt x="2578835" y="106857"/>
                </a:cubicBezTo>
                <a:cubicBezTo>
                  <a:pt x="2593160" y="111517"/>
                  <a:pt x="2597764" y="116640"/>
                  <a:pt x="2592644" y="122226"/>
                </a:cubicBezTo>
                <a:cubicBezTo>
                  <a:pt x="2587525" y="127811"/>
                  <a:pt x="2583904" y="134207"/>
                  <a:pt x="2581781" y="141413"/>
                </a:cubicBezTo>
                <a:cubicBezTo>
                  <a:pt x="2579659" y="148619"/>
                  <a:pt x="2576390" y="172549"/>
                  <a:pt x="2571973" y="213204"/>
                </a:cubicBezTo>
                <a:cubicBezTo>
                  <a:pt x="2583574" y="206550"/>
                  <a:pt x="2595247" y="200613"/>
                  <a:pt x="2606992" y="195393"/>
                </a:cubicBezTo>
                <a:cubicBezTo>
                  <a:pt x="2618736" y="190173"/>
                  <a:pt x="2622135" y="190062"/>
                  <a:pt x="2617187" y="195060"/>
                </a:cubicBezTo>
                <a:cubicBezTo>
                  <a:pt x="2612240" y="200057"/>
                  <a:pt x="2602862" y="209518"/>
                  <a:pt x="2589052" y="223443"/>
                </a:cubicBezTo>
                <a:cubicBezTo>
                  <a:pt x="2575242" y="237367"/>
                  <a:pt x="2564824" y="249294"/>
                  <a:pt x="2557797" y="259225"/>
                </a:cubicBezTo>
                <a:cubicBezTo>
                  <a:pt x="2550771" y="269156"/>
                  <a:pt x="2543927" y="268216"/>
                  <a:pt x="2537266" y="256407"/>
                </a:cubicBezTo>
                <a:cubicBezTo>
                  <a:pt x="2530605" y="244598"/>
                  <a:pt x="2529795" y="236299"/>
                  <a:pt x="2534835" y="231509"/>
                </a:cubicBezTo>
                <a:cubicBezTo>
                  <a:pt x="2539876" y="226719"/>
                  <a:pt x="2543923" y="219524"/>
                  <a:pt x="2546978" y="209923"/>
                </a:cubicBezTo>
                <a:cubicBezTo>
                  <a:pt x="2550032" y="200323"/>
                  <a:pt x="2552237" y="188108"/>
                  <a:pt x="2553592" y="173281"/>
                </a:cubicBezTo>
                <a:cubicBezTo>
                  <a:pt x="2554947" y="158453"/>
                  <a:pt x="2555847" y="148379"/>
                  <a:pt x="2556292" y="143059"/>
                </a:cubicBezTo>
                <a:cubicBezTo>
                  <a:pt x="2556736" y="137738"/>
                  <a:pt x="2553395" y="136394"/>
                  <a:pt x="2546268" y="139025"/>
                </a:cubicBezTo>
                <a:cubicBezTo>
                  <a:pt x="2539141" y="141657"/>
                  <a:pt x="2532175" y="144582"/>
                  <a:pt x="2525371" y="147802"/>
                </a:cubicBezTo>
                <a:cubicBezTo>
                  <a:pt x="2518566" y="151021"/>
                  <a:pt x="2510209" y="149487"/>
                  <a:pt x="2500300" y="143198"/>
                </a:cubicBezTo>
                <a:cubicBezTo>
                  <a:pt x="2490391" y="136910"/>
                  <a:pt x="2490875" y="132859"/>
                  <a:pt x="2501752" y="131045"/>
                </a:cubicBezTo>
                <a:cubicBezTo>
                  <a:pt x="2512629" y="129231"/>
                  <a:pt x="2524030" y="126413"/>
                  <a:pt x="2535954" y="122592"/>
                </a:cubicBezTo>
                <a:cubicBezTo>
                  <a:pt x="2547878" y="118770"/>
                  <a:pt x="2555370" y="114246"/>
                  <a:pt x="2558432" y="109019"/>
                </a:cubicBezTo>
                <a:cubicBezTo>
                  <a:pt x="2559963" y="106405"/>
                  <a:pt x="2562429" y="104918"/>
                  <a:pt x="2565829" y="104558"/>
                </a:cubicBezTo>
                <a:close/>
                <a:moveTo>
                  <a:pt x="1287761" y="98629"/>
                </a:moveTo>
                <a:cubicBezTo>
                  <a:pt x="1280742" y="99525"/>
                  <a:pt x="1271181" y="101106"/>
                  <a:pt x="1259077" y="103372"/>
                </a:cubicBezTo>
                <a:lnTo>
                  <a:pt x="1257959" y="122774"/>
                </a:lnTo>
                <a:cubicBezTo>
                  <a:pt x="1260698" y="121986"/>
                  <a:pt x="1264699" y="120663"/>
                  <a:pt x="1269962" y="118806"/>
                </a:cubicBezTo>
                <a:cubicBezTo>
                  <a:pt x="1275224" y="116949"/>
                  <a:pt x="1280613" y="118802"/>
                  <a:pt x="1286127" y="124366"/>
                </a:cubicBezTo>
                <a:cubicBezTo>
                  <a:pt x="1291640" y="129930"/>
                  <a:pt x="1290730" y="134221"/>
                  <a:pt x="1283395" y="137240"/>
                </a:cubicBezTo>
                <a:cubicBezTo>
                  <a:pt x="1276060" y="140259"/>
                  <a:pt x="1267495" y="142521"/>
                  <a:pt x="1257701" y="144027"/>
                </a:cubicBezTo>
                <a:lnTo>
                  <a:pt x="1256604" y="159213"/>
                </a:lnTo>
                <a:cubicBezTo>
                  <a:pt x="1268822" y="157435"/>
                  <a:pt x="1276895" y="156546"/>
                  <a:pt x="1280824" y="156546"/>
                </a:cubicBezTo>
                <a:cubicBezTo>
                  <a:pt x="1282158" y="156546"/>
                  <a:pt x="1284503" y="151111"/>
                  <a:pt x="1287858" y="140241"/>
                </a:cubicBezTo>
                <a:cubicBezTo>
                  <a:pt x="1291214" y="129371"/>
                  <a:pt x="1293791" y="119494"/>
                  <a:pt x="1295591" y="110610"/>
                </a:cubicBezTo>
                <a:cubicBezTo>
                  <a:pt x="1297391" y="101727"/>
                  <a:pt x="1294781" y="97733"/>
                  <a:pt x="1287761" y="98629"/>
                </a:cubicBezTo>
                <a:close/>
                <a:moveTo>
                  <a:pt x="777164" y="97220"/>
                </a:moveTo>
                <a:cubicBezTo>
                  <a:pt x="784435" y="98181"/>
                  <a:pt x="790917" y="100081"/>
                  <a:pt x="796610" y="102920"/>
                </a:cubicBezTo>
                <a:cubicBezTo>
                  <a:pt x="804095" y="105071"/>
                  <a:pt x="808584" y="109291"/>
                  <a:pt x="810075" y="115579"/>
                </a:cubicBezTo>
                <a:cubicBezTo>
                  <a:pt x="811566" y="121867"/>
                  <a:pt x="810642" y="127367"/>
                  <a:pt x="807300" y="132078"/>
                </a:cubicBezTo>
                <a:cubicBezTo>
                  <a:pt x="803959" y="136788"/>
                  <a:pt x="798463" y="135978"/>
                  <a:pt x="790813" y="129647"/>
                </a:cubicBezTo>
                <a:cubicBezTo>
                  <a:pt x="783162" y="123316"/>
                  <a:pt x="777157" y="116088"/>
                  <a:pt x="772798" y="107965"/>
                </a:cubicBezTo>
                <a:cubicBezTo>
                  <a:pt x="768438" y="99841"/>
                  <a:pt x="769894" y="96259"/>
                  <a:pt x="777164" y="97220"/>
                </a:cubicBezTo>
                <a:close/>
                <a:moveTo>
                  <a:pt x="3014972" y="95932"/>
                </a:moveTo>
                <a:cubicBezTo>
                  <a:pt x="3010738" y="96167"/>
                  <a:pt x="3005011" y="96847"/>
                  <a:pt x="2997791" y="97973"/>
                </a:cubicBezTo>
                <a:cubicBezTo>
                  <a:pt x="2983350" y="100224"/>
                  <a:pt x="2967433" y="102533"/>
                  <a:pt x="2950038" y="104899"/>
                </a:cubicBezTo>
                <a:cubicBezTo>
                  <a:pt x="2950038" y="111381"/>
                  <a:pt x="2950224" y="115088"/>
                  <a:pt x="2950597" y="116020"/>
                </a:cubicBezTo>
                <a:cubicBezTo>
                  <a:pt x="2960105" y="115231"/>
                  <a:pt x="2970444" y="112786"/>
                  <a:pt x="2981615" y="108685"/>
                </a:cubicBezTo>
                <a:cubicBezTo>
                  <a:pt x="2992786" y="104584"/>
                  <a:pt x="3001340" y="105910"/>
                  <a:pt x="3007277" y="112665"/>
                </a:cubicBezTo>
                <a:cubicBezTo>
                  <a:pt x="3013214" y="119419"/>
                  <a:pt x="3008829" y="124391"/>
                  <a:pt x="2994124" y="127582"/>
                </a:cubicBezTo>
                <a:cubicBezTo>
                  <a:pt x="2979418" y="130773"/>
                  <a:pt x="2965626" y="132734"/>
                  <a:pt x="2952748" y="133465"/>
                </a:cubicBezTo>
                <a:cubicBezTo>
                  <a:pt x="2953652" y="137193"/>
                  <a:pt x="2954103" y="140377"/>
                  <a:pt x="2954103" y="143016"/>
                </a:cubicBezTo>
                <a:cubicBezTo>
                  <a:pt x="2964887" y="140649"/>
                  <a:pt x="2975417" y="138036"/>
                  <a:pt x="2985692" y="135175"/>
                </a:cubicBezTo>
                <a:cubicBezTo>
                  <a:pt x="2995966" y="132314"/>
                  <a:pt x="3004068" y="133996"/>
                  <a:pt x="3009998" y="140219"/>
                </a:cubicBezTo>
                <a:cubicBezTo>
                  <a:pt x="3015928" y="146443"/>
                  <a:pt x="3012482" y="151190"/>
                  <a:pt x="2999662" y="154459"/>
                </a:cubicBezTo>
                <a:cubicBezTo>
                  <a:pt x="2986842" y="157729"/>
                  <a:pt x="2972100" y="159751"/>
                  <a:pt x="2955437" y="160525"/>
                </a:cubicBezTo>
                <a:lnTo>
                  <a:pt x="2956448" y="174076"/>
                </a:lnTo>
                <a:cubicBezTo>
                  <a:pt x="2957466" y="173302"/>
                  <a:pt x="2966250" y="171538"/>
                  <a:pt x="2982798" y="168785"/>
                </a:cubicBezTo>
                <a:cubicBezTo>
                  <a:pt x="2999347" y="166032"/>
                  <a:pt x="3009550" y="164655"/>
                  <a:pt x="3013407" y="164655"/>
                </a:cubicBezTo>
                <a:cubicBezTo>
                  <a:pt x="3018168" y="164655"/>
                  <a:pt x="3021847" y="164641"/>
                  <a:pt x="3024442" y="164612"/>
                </a:cubicBezTo>
                <a:cubicBezTo>
                  <a:pt x="3026923" y="140305"/>
                  <a:pt x="3027959" y="123215"/>
                  <a:pt x="3027551" y="113342"/>
                </a:cubicBezTo>
                <a:cubicBezTo>
                  <a:pt x="3027142" y="103469"/>
                  <a:pt x="3025690" y="97876"/>
                  <a:pt x="3023195" y="96564"/>
                </a:cubicBezTo>
                <a:cubicBezTo>
                  <a:pt x="3021947" y="95908"/>
                  <a:pt x="3019206" y="95697"/>
                  <a:pt x="3014972" y="95932"/>
                </a:cubicBezTo>
                <a:close/>
                <a:moveTo>
                  <a:pt x="923176" y="92684"/>
                </a:moveTo>
                <a:cubicBezTo>
                  <a:pt x="926353" y="92603"/>
                  <a:pt x="929773" y="93291"/>
                  <a:pt x="933437" y="94746"/>
                </a:cubicBezTo>
                <a:cubicBezTo>
                  <a:pt x="940765" y="97657"/>
                  <a:pt x="947125" y="101379"/>
                  <a:pt x="952516" y="105910"/>
                </a:cubicBezTo>
                <a:cubicBezTo>
                  <a:pt x="958941" y="111790"/>
                  <a:pt x="960350" y="117429"/>
                  <a:pt x="956743" y="122828"/>
                </a:cubicBezTo>
                <a:cubicBezTo>
                  <a:pt x="953137" y="128227"/>
                  <a:pt x="951774" y="142600"/>
                  <a:pt x="952656" y="165946"/>
                </a:cubicBezTo>
                <a:cubicBezTo>
                  <a:pt x="953538" y="189291"/>
                  <a:pt x="954890" y="212806"/>
                  <a:pt x="956711" y="236489"/>
                </a:cubicBezTo>
                <a:cubicBezTo>
                  <a:pt x="958532" y="260172"/>
                  <a:pt x="958012" y="276548"/>
                  <a:pt x="955151" y="285618"/>
                </a:cubicBezTo>
                <a:cubicBezTo>
                  <a:pt x="952290" y="294688"/>
                  <a:pt x="946311" y="303138"/>
                  <a:pt x="937212" y="310968"/>
                </a:cubicBezTo>
                <a:cubicBezTo>
                  <a:pt x="928113" y="318798"/>
                  <a:pt x="921947" y="317697"/>
                  <a:pt x="918713" y="307666"/>
                </a:cubicBezTo>
                <a:cubicBezTo>
                  <a:pt x="915479" y="297635"/>
                  <a:pt x="908610" y="287260"/>
                  <a:pt x="898106" y="276541"/>
                </a:cubicBezTo>
                <a:cubicBezTo>
                  <a:pt x="887602" y="265822"/>
                  <a:pt x="888864" y="262262"/>
                  <a:pt x="901892" y="265861"/>
                </a:cubicBezTo>
                <a:cubicBezTo>
                  <a:pt x="914920" y="269460"/>
                  <a:pt x="922567" y="270242"/>
                  <a:pt x="924833" y="268206"/>
                </a:cubicBezTo>
                <a:cubicBezTo>
                  <a:pt x="927098" y="266169"/>
                  <a:pt x="928231" y="251012"/>
                  <a:pt x="928231" y="222733"/>
                </a:cubicBezTo>
                <a:cubicBezTo>
                  <a:pt x="928231" y="193264"/>
                  <a:pt x="927586" y="169226"/>
                  <a:pt x="926295" y="150619"/>
                </a:cubicBezTo>
                <a:cubicBezTo>
                  <a:pt x="925005" y="132013"/>
                  <a:pt x="922875" y="121849"/>
                  <a:pt x="919907" y="120129"/>
                </a:cubicBezTo>
                <a:cubicBezTo>
                  <a:pt x="916938" y="118408"/>
                  <a:pt x="906578" y="119103"/>
                  <a:pt x="888824" y="122215"/>
                </a:cubicBezTo>
                <a:cubicBezTo>
                  <a:pt x="871071" y="125327"/>
                  <a:pt x="857011" y="127575"/>
                  <a:pt x="846643" y="128959"/>
                </a:cubicBezTo>
                <a:cubicBezTo>
                  <a:pt x="836275" y="130342"/>
                  <a:pt x="827710" y="126958"/>
                  <a:pt x="820949" y="118806"/>
                </a:cubicBezTo>
                <a:cubicBezTo>
                  <a:pt x="814187" y="110653"/>
                  <a:pt x="816603" y="107029"/>
                  <a:pt x="828197" y="107932"/>
                </a:cubicBezTo>
                <a:cubicBezTo>
                  <a:pt x="839792" y="108836"/>
                  <a:pt x="855709" y="107753"/>
                  <a:pt x="875950" y="104684"/>
                </a:cubicBezTo>
                <a:cubicBezTo>
                  <a:pt x="896192" y="101615"/>
                  <a:pt x="909001" y="98464"/>
                  <a:pt x="914379" y="95230"/>
                </a:cubicBezTo>
                <a:cubicBezTo>
                  <a:pt x="917067" y="93614"/>
                  <a:pt x="920000" y="92765"/>
                  <a:pt x="923176" y="92684"/>
                </a:cubicBezTo>
                <a:close/>
                <a:moveTo>
                  <a:pt x="1556420" y="80800"/>
                </a:moveTo>
                <a:cubicBezTo>
                  <a:pt x="1562091" y="81153"/>
                  <a:pt x="1565779" y="82808"/>
                  <a:pt x="1567482" y="85766"/>
                </a:cubicBezTo>
                <a:cubicBezTo>
                  <a:pt x="1570887" y="91681"/>
                  <a:pt x="1565893" y="96163"/>
                  <a:pt x="1552500" y="99210"/>
                </a:cubicBezTo>
                <a:cubicBezTo>
                  <a:pt x="1539106" y="102257"/>
                  <a:pt x="1519205" y="106968"/>
                  <a:pt x="1492798" y="113342"/>
                </a:cubicBezTo>
                <a:cubicBezTo>
                  <a:pt x="1466390" y="119716"/>
                  <a:pt x="1449480" y="124033"/>
                  <a:pt x="1442066" y="126291"/>
                </a:cubicBezTo>
                <a:cubicBezTo>
                  <a:pt x="1434652" y="128550"/>
                  <a:pt x="1426428" y="125370"/>
                  <a:pt x="1417393" y="116751"/>
                </a:cubicBezTo>
                <a:cubicBezTo>
                  <a:pt x="1409162" y="103673"/>
                  <a:pt x="1410851" y="97582"/>
                  <a:pt x="1422459" y="98478"/>
                </a:cubicBezTo>
                <a:cubicBezTo>
                  <a:pt x="1434067" y="99375"/>
                  <a:pt x="1450648" y="98253"/>
                  <a:pt x="1472202" y="95112"/>
                </a:cubicBezTo>
                <a:cubicBezTo>
                  <a:pt x="1493755" y="91972"/>
                  <a:pt x="1514172" y="88150"/>
                  <a:pt x="1533452" y="83647"/>
                </a:cubicBezTo>
                <a:cubicBezTo>
                  <a:pt x="1543092" y="81396"/>
                  <a:pt x="1550748" y="80447"/>
                  <a:pt x="1556420" y="80800"/>
                </a:cubicBezTo>
                <a:close/>
                <a:moveTo>
                  <a:pt x="2366849" y="77515"/>
                </a:moveTo>
                <a:cubicBezTo>
                  <a:pt x="2373797" y="76905"/>
                  <a:pt x="2380761" y="79017"/>
                  <a:pt x="2387741" y="83851"/>
                </a:cubicBezTo>
                <a:cubicBezTo>
                  <a:pt x="2397048" y="90297"/>
                  <a:pt x="2393986" y="95929"/>
                  <a:pt x="2378556" y="100748"/>
                </a:cubicBezTo>
                <a:cubicBezTo>
                  <a:pt x="2363126" y="105566"/>
                  <a:pt x="2349689" y="108958"/>
                  <a:pt x="2338246" y="110922"/>
                </a:cubicBezTo>
                <a:cubicBezTo>
                  <a:pt x="2342748" y="115124"/>
                  <a:pt x="2344538" y="118971"/>
                  <a:pt x="2343613" y="122462"/>
                </a:cubicBezTo>
                <a:cubicBezTo>
                  <a:pt x="2342688" y="125954"/>
                  <a:pt x="2341802" y="129206"/>
                  <a:pt x="2340956" y="132217"/>
                </a:cubicBezTo>
                <a:cubicBezTo>
                  <a:pt x="2345071" y="131529"/>
                  <a:pt x="2351112" y="130235"/>
                  <a:pt x="2359078" y="128335"/>
                </a:cubicBezTo>
                <a:cubicBezTo>
                  <a:pt x="2367044" y="126435"/>
                  <a:pt x="2373214" y="128632"/>
                  <a:pt x="2377588" y="134928"/>
                </a:cubicBezTo>
                <a:cubicBezTo>
                  <a:pt x="2381962" y="141223"/>
                  <a:pt x="2379581" y="145522"/>
                  <a:pt x="2370447" y="147823"/>
                </a:cubicBezTo>
                <a:cubicBezTo>
                  <a:pt x="2361312" y="150125"/>
                  <a:pt x="2351482" y="152760"/>
                  <a:pt x="2340956" y="155728"/>
                </a:cubicBezTo>
                <a:lnTo>
                  <a:pt x="2340956" y="182164"/>
                </a:lnTo>
                <a:cubicBezTo>
                  <a:pt x="2356415" y="178651"/>
                  <a:pt x="2372350" y="175747"/>
                  <a:pt x="2388763" y="173453"/>
                </a:cubicBezTo>
                <a:cubicBezTo>
                  <a:pt x="2405175" y="171158"/>
                  <a:pt x="2416443" y="171753"/>
                  <a:pt x="2422566" y="175238"/>
                </a:cubicBezTo>
                <a:cubicBezTo>
                  <a:pt x="2428690" y="178723"/>
                  <a:pt x="2433490" y="183476"/>
                  <a:pt x="2436967" y="189499"/>
                </a:cubicBezTo>
                <a:cubicBezTo>
                  <a:pt x="2440445" y="195522"/>
                  <a:pt x="2433192" y="198308"/>
                  <a:pt x="2415210" y="197856"/>
                </a:cubicBezTo>
                <a:cubicBezTo>
                  <a:pt x="2397227" y="197404"/>
                  <a:pt x="2383446" y="197612"/>
                  <a:pt x="2373867" y="198480"/>
                </a:cubicBezTo>
                <a:cubicBezTo>
                  <a:pt x="2364287" y="199348"/>
                  <a:pt x="2353267" y="200563"/>
                  <a:pt x="2340805" y="202126"/>
                </a:cubicBezTo>
                <a:cubicBezTo>
                  <a:pt x="2339959" y="242092"/>
                  <a:pt x="2339307" y="268718"/>
                  <a:pt x="2338848" y="282004"/>
                </a:cubicBezTo>
                <a:cubicBezTo>
                  <a:pt x="2338389" y="295291"/>
                  <a:pt x="2336432" y="306971"/>
                  <a:pt x="2332976" y="317045"/>
                </a:cubicBezTo>
                <a:cubicBezTo>
                  <a:pt x="2329520" y="327119"/>
                  <a:pt x="2325458" y="330155"/>
                  <a:pt x="2320790" y="326154"/>
                </a:cubicBezTo>
                <a:cubicBezTo>
                  <a:pt x="2316122" y="322153"/>
                  <a:pt x="2313789" y="311979"/>
                  <a:pt x="2313789" y="295631"/>
                </a:cubicBezTo>
                <a:lnTo>
                  <a:pt x="2313789" y="205266"/>
                </a:lnTo>
                <a:cubicBezTo>
                  <a:pt x="2285352" y="211576"/>
                  <a:pt x="2267319" y="215179"/>
                  <a:pt x="2259690" y="216075"/>
                </a:cubicBezTo>
                <a:cubicBezTo>
                  <a:pt x="2252061" y="216972"/>
                  <a:pt x="2243650" y="214100"/>
                  <a:pt x="2234458" y="207460"/>
                </a:cubicBezTo>
                <a:cubicBezTo>
                  <a:pt x="2225266" y="200821"/>
                  <a:pt x="2228002" y="197211"/>
                  <a:pt x="2242665" y="196630"/>
                </a:cubicBezTo>
                <a:cubicBezTo>
                  <a:pt x="2257328" y="196049"/>
                  <a:pt x="2281035" y="192819"/>
                  <a:pt x="2313789" y="186940"/>
                </a:cubicBezTo>
                <a:lnTo>
                  <a:pt x="2313789" y="160740"/>
                </a:lnTo>
                <a:cubicBezTo>
                  <a:pt x="2305959" y="162533"/>
                  <a:pt x="2298348" y="163189"/>
                  <a:pt x="2290955" y="162708"/>
                </a:cubicBezTo>
                <a:cubicBezTo>
                  <a:pt x="2283563" y="162228"/>
                  <a:pt x="2277422" y="159414"/>
                  <a:pt x="2272532" y="154265"/>
                </a:cubicBezTo>
                <a:cubicBezTo>
                  <a:pt x="2267642" y="149117"/>
                  <a:pt x="2268434" y="146199"/>
                  <a:pt x="2274909" y="145511"/>
                </a:cubicBezTo>
                <a:cubicBezTo>
                  <a:pt x="2281383" y="144822"/>
                  <a:pt x="2294343" y="142456"/>
                  <a:pt x="2313789" y="138412"/>
                </a:cubicBezTo>
                <a:cubicBezTo>
                  <a:pt x="2313789" y="125406"/>
                  <a:pt x="2312763" y="117547"/>
                  <a:pt x="2310713" y="114837"/>
                </a:cubicBezTo>
                <a:cubicBezTo>
                  <a:pt x="2303571" y="115697"/>
                  <a:pt x="2297014" y="116587"/>
                  <a:pt x="2291041" y="117504"/>
                </a:cubicBezTo>
                <a:cubicBezTo>
                  <a:pt x="2285069" y="118422"/>
                  <a:pt x="2278368" y="116199"/>
                  <a:pt x="2270940" y="110836"/>
                </a:cubicBezTo>
                <a:cubicBezTo>
                  <a:pt x="2263512" y="105473"/>
                  <a:pt x="2265939" y="101640"/>
                  <a:pt x="2278221" y="99339"/>
                </a:cubicBezTo>
                <a:cubicBezTo>
                  <a:pt x="2290504" y="97037"/>
                  <a:pt x="2304876" y="93886"/>
                  <a:pt x="2321339" y="89885"/>
                </a:cubicBezTo>
                <a:cubicBezTo>
                  <a:pt x="2337801" y="85884"/>
                  <a:pt x="2350657" y="82267"/>
                  <a:pt x="2359907" y="79033"/>
                </a:cubicBezTo>
                <a:cubicBezTo>
                  <a:pt x="2362219" y="78225"/>
                  <a:pt x="2364533" y="77719"/>
                  <a:pt x="2366849" y="77515"/>
                </a:cubicBezTo>
                <a:close/>
                <a:moveTo>
                  <a:pt x="585674" y="77515"/>
                </a:moveTo>
                <a:cubicBezTo>
                  <a:pt x="592622" y="76905"/>
                  <a:pt x="599586" y="79017"/>
                  <a:pt x="606566" y="83851"/>
                </a:cubicBezTo>
                <a:cubicBezTo>
                  <a:pt x="615873" y="90297"/>
                  <a:pt x="612811" y="95929"/>
                  <a:pt x="597381" y="100748"/>
                </a:cubicBezTo>
                <a:cubicBezTo>
                  <a:pt x="581951" y="105566"/>
                  <a:pt x="568514" y="108958"/>
                  <a:pt x="557071" y="110922"/>
                </a:cubicBezTo>
                <a:cubicBezTo>
                  <a:pt x="561574" y="115124"/>
                  <a:pt x="563363" y="118971"/>
                  <a:pt x="562438" y="122462"/>
                </a:cubicBezTo>
                <a:cubicBezTo>
                  <a:pt x="561513" y="125954"/>
                  <a:pt x="560627" y="129206"/>
                  <a:pt x="559781" y="132217"/>
                </a:cubicBezTo>
                <a:cubicBezTo>
                  <a:pt x="563897" y="131529"/>
                  <a:pt x="569937" y="130235"/>
                  <a:pt x="577904" y="128335"/>
                </a:cubicBezTo>
                <a:cubicBezTo>
                  <a:pt x="585870" y="126435"/>
                  <a:pt x="592039" y="128632"/>
                  <a:pt x="596413" y="134928"/>
                </a:cubicBezTo>
                <a:cubicBezTo>
                  <a:pt x="600787" y="141223"/>
                  <a:pt x="598406" y="145522"/>
                  <a:pt x="589272" y="147823"/>
                </a:cubicBezTo>
                <a:cubicBezTo>
                  <a:pt x="580137" y="150125"/>
                  <a:pt x="570307" y="152760"/>
                  <a:pt x="559781" y="155728"/>
                </a:cubicBezTo>
                <a:lnTo>
                  <a:pt x="559781" y="182164"/>
                </a:lnTo>
                <a:cubicBezTo>
                  <a:pt x="575240" y="178651"/>
                  <a:pt x="591175" y="175747"/>
                  <a:pt x="607588" y="173453"/>
                </a:cubicBezTo>
                <a:cubicBezTo>
                  <a:pt x="624000" y="171158"/>
                  <a:pt x="635268" y="171753"/>
                  <a:pt x="641391" y="175238"/>
                </a:cubicBezTo>
                <a:cubicBezTo>
                  <a:pt x="647514" y="178723"/>
                  <a:pt x="652315" y="183476"/>
                  <a:pt x="655792" y="189499"/>
                </a:cubicBezTo>
                <a:cubicBezTo>
                  <a:pt x="659270" y="195522"/>
                  <a:pt x="652017" y="198308"/>
                  <a:pt x="634035" y="197856"/>
                </a:cubicBezTo>
                <a:cubicBezTo>
                  <a:pt x="616052" y="197404"/>
                  <a:pt x="602271" y="197612"/>
                  <a:pt x="592692" y="198480"/>
                </a:cubicBezTo>
                <a:cubicBezTo>
                  <a:pt x="583113" y="199348"/>
                  <a:pt x="572092" y="200563"/>
                  <a:pt x="559630" y="202126"/>
                </a:cubicBezTo>
                <a:cubicBezTo>
                  <a:pt x="558784" y="242092"/>
                  <a:pt x="558132" y="268718"/>
                  <a:pt x="557673" y="282004"/>
                </a:cubicBezTo>
                <a:cubicBezTo>
                  <a:pt x="557214" y="295291"/>
                  <a:pt x="555257" y="306971"/>
                  <a:pt x="551801" y="317045"/>
                </a:cubicBezTo>
                <a:cubicBezTo>
                  <a:pt x="548345" y="327119"/>
                  <a:pt x="544283" y="330155"/>
                  <a:pt x="539615" y="326154"/>
                </a:cubicBezTo>
                <a:cubicBezTo>
                  <a:pt x="534947" y="322153"/>
                  <a:pt x="532614" y="311979"/>
                  <a:pt x="532614" y="295631"/>
                </a:cubicBezTo>
                <a:lnTo>
                  <a:pt x="532614" y="205266"/>
                </a:lnTo>
                <a:cubicBezTo>
                  <a:pt x="504177" y="211576"/>
                  <a:pt x="486144" y="215179"/>
                  <a:pt x="478515" y="216075"/>
                </a:cubicBezTo>
                <a:cubicBezTo>
                  <a:pt x="470886" y="216972"/>
                  <a:pt x="462476" y="214100"/>
                  <a:pt x="453283" y="207460"/>
                </a:cubicBezTo>
                <a:cubicBezTo>
                  <a:pt x="444091" y="200821"/>
                  <a:pt x="446827" y="197211"/>
                  <a:pt x="461490" y="196630"/>
                </a:cubicBezTo>
                <a:cubicBezTo>
                  <a:pt x="476152" y="196049"/>
                  <a:pt x="499861" y="192819"/>
                  <a:pt x="532614" y="186940"/>
                </a:cubicBezTo>
                <a:lnTo>
                  <a:pt x="532614" y="160740"/>
                </a:lnTo>
                <a:cubicBezTo>
                  <a:pt x="524784" y="162533"/>
                  <a:pt x="517173" y="163189"/>
                  <a:pt x="509780" y="162708"/>
                </a:cubicBezTo>
                <a:cubicBezTo>
                  <a:pt x="502388" y="162228"/>
                  <a:pt x="496247" y="159414"/>
                  <a:pt x="491357" y="154265"/>
                </a:cubicBezTo>
                <a:cubicBezTo>
                  <a:pt x="486467" y="149117"/>
                  <a:pt x="487259" y="146199"/>
                  <a:pt x="493734" y="145511"/>
                </a:cubicBezTo>
                <a:cubicBezTo>
                  <a:pt x="500208" y="144822"/>
                  <a:pt x="513168" y="142456"/>
                  <a:pt x="532614" y="138412"/>
                </a:cubicBezTo>
                <a:cubicBezTo>
                  <a:pt x="532614" y="125406"/>
                  <a:pt x="531588" y="117547"/>
                  <a:pt x="529538" y="114837"/>
                </a:cubicBezTo>
                <a:cubicBezTo>
                  <a:pt x="522396" y="115697"/>
                  <a:pt x="515839" y="116587"/>
                  <a:pt x="509866" y="117504"/>
                </a:cubicBezTo>
                <a:cubicBezTo>
                  <a:pt x="503894" y="118422"/>
                  <a:pt x="497193" y="116199"/>
                  <a:pt x="489765" y="110836"/>
                </a:cubicBezTo>
                <a:cubicBezTo>
                  <a:pt x="482337" y="105473"/>
                  <a:pt x="484764" y="101640"/>
                  <a:pt x="497046" y="99339"/>
                </a:cubicBezTo>
                <a:cubicBezTo>
                  <a:pt x="509329" y="97037"/>
                  <a:pt x="523701" y="93886"/>
                  <a:pt x="540164" y="89885"/>
                </a:cubicBezTo>
                <a:cubicBezTo>
                  <a:pt x="556626" y="85884"/>
                  <a:pt x="569482" y="82267"/>
                  <a:pt x="578732" y="79033"/>
                </a:cubicBezTo>
                <a:cubicBezTo>
                  <a:pt x="581044" y="78225"/>
                  <a:pt x="583358" y="77719"/>
                  <a:pt x="585674" y="77515"/>
                </a:cubicBezTo>
                <a:close/>
                <a:moveTo>
                  <a:pt x="895923" y="59362"/>
                </a:moveTo>
                <a:cubicBezTo>
                  <a:pt x="902892" y="59362"/>
                  <a:pt x="910048" y="60964"/>
                  <a:pt x="917390" y="64170"/>
                </a:cubicBezTo>
                <a:cubicBezTo>
                  <a:pt x="924732" y="67375"/>
                  <a:pt x="927249" y="73695"/>
                  <a:pt x="924940" y="83131"/>
                </a:cubicBezTo>
                <a:cubicBezTo>
                  <a:pt x="922631" y="92567"/>
                  <a:pt x="917652" y="95098"/>
                  <a:pt x="910001" y="90724"/>
                </a:cubicBezTo>
                <a:cubicBezTo>
                  <a:pt x="902351" y="86350"/>
                  <a:pt x="895550" y="80679"/>
                  <a:pt x="889599" y="73709"/>
                </a:cubicBezTo>
                <a:cubicBezTo>
                  <a:pt x="884766" y="64144"/>
                  <a:pt x="886874" y="59362"/>
                  <a:pt x="895923" y="59362"/>
                </a:cubicBezTo>
                <a:close/>
                <a:moveTo>
                  <a:pt x="1651321" y="54385"/>
                </a:moveTo>
                <a:cubicBezTo>
                  <a:pt x="1655065" y="54415"/>
                  <a:pt x="1658990" y="55046"/>
                  <a:pt x="1663095" y="56275"/>
                </a:cubicBezTo>
                <a:cubicBezTo>
                  <a:pt x="1671305" y="58735"/>
                  <a:pt x="1676944" y="62606"/>
                  <a:pt x="1680013" y="67891"/>
                </a:cubicBezTo>
                <a:cubicBezTo>
                  <a:pt x="1683082" y="73175"/>
                  <a:pt x="1683368" y="78495"/>
                  <a:pt x="1680873" y="83851"/>
                </a:cubicBezTo>
                <a:cubicBezTo>
                  <a:pt x="1678378" y="89208"/>
                  <a:pt x="1672577" y="89982"/>
                  <a:pt x="1663471" y="86175"/>
                </a:cubicBezTo>
                <a:cubicBezTo>
                  <a:pt x="1654365" y="82367"/>
                  <a:pt x="1646399" y="77538"/>
                  <a:pt x="1639573" y="71687"/>
                </a:cubicBezTo>
                <a:cubicBezTo>
                  <a:pt x="1633507" y="63628"/>
                  <a:pt x="1633859" y="58430"/>
                  <a:pt x="1640627" y="56092"/>
                </a:cubicBezTo>
                <a:cubicBezTo>
                  <a:pt x="1644012" y="54924"/>
                  <a:pt x="1647576" y="54355"/>
                  <a:pt x="1651321" y="54385"/>
                </a:cubicBezTo>
                <a:close/>
                <a:moveTo>
                  <a:pt x="3042677" y="49596"/>
                </a:moveTo>
                <a:cubicBezTo>
                  <a:pt x="3045406" y="48886"/>
                  <a:pt x="3050721" y="49876"/>
                  <a:pt x="3058622" y="52565"/>
                </a:cubicBezTo>
                <a:cubicBezTo>
                  <a:pt x="3074425" y="57942"/>
                  <a:pt x="3081143" y="65840"/>
                  <a:pt x="3078777" y="76258"/>
                </a:cubicBezTo>
                <a:cubicBezTo>
                  <a:pt x="3076411" y="86676"/>
                  <a:pt x="3069764" y="87834"/>
                  <a:pt x="3058837" y="79732"/>
                </a:cubicBezTo>
                <a:cubicBezTo>
                  <a:pt x="3052671" y="72677"/>
                  <a:pt x="3047143" y="65041"/>
                  <a:pt x="3042253" y="56824"/>
                </a:cubicBezTo>
                <a:cubicBezTo>
                  <a:pt x="3039808" y="52715"/>
                  <a:pt x="3039949" y="50306"/>
                  <a:pt x="3042677" y="49596"/>
                </a:cubicBezTo>
                <a:close/>
                <a:moveTo>
                  <a:pt x="1501439" y="34119"/>
                </a:moveTo>
                <a:cubicBezTo>
                  <a:pt x="1503940" y="34367"/>
                  <a:pt x="1507018" y="35030"/>
                  <a:pt x="1510673" y="36109"/>
                </a:cubicBezTo>
                <a:cubicBezTo>
                  <a:pt x="1525293" y="40426"/>
                  <a:pt x="1534316" y="46187"/>
                  <a:pt x="1537743" y="53393"/>
                </a:cubicBezTo>
                <a:cubicBezTo>
                  <a:pt x="1541171" y="60599"/>
                  <a:pt x="1540472" y="67016"/>
                  <a:pt x="1535646" y="72645"/>
                </a:cubicBezTo>
                <a:cubicBezTo>
                  <a:pt x="1530821" y="78273"/>
                  <a:pt x="1523088" y="76972"/>
                  <a:pt x="1512447" y="68740"/>
                </a:cubicBezTo>
                <a:cubicBezTo>
                  <a:pt x="1504345" y="60638"/>
                  <a:pt x="1498369" y="52095"/>
                  <a:pt x="1494519" y="43111"/>
                </a:cubicBezTo>
                <a:cubicBezTo>
                  <a:pt x="1491631" y="36373"/>
                  <a:pt x="1493938" y="33375"/>
                  <a:pt x="1501439" y="34119"/>
                </a:cubicBezTo>
                <a:close/>
                <a:moveTo>
                  <a:pt x="1599891" y="33243"/>
                </a:moveTo>
                <a:cubicBezTo>
                  <a:pt x="1601570" y="33349"/>
                  <a:pt x="1603640" y="33820"/>
                  <a:pt x="1606103" y="34657"/>
                </a:cubicBezTo>
                <a:cubicBezTo>
                  <a:pt x="1615955" y="38006"/>
                  <a:pt x="1623179" y="41605"/>
                  <a:pt x="1627775" y="45456"/>
                </a:cubicBezTo>
                <a:cubicBezTo>
                  <a:pt x="1632371" y="49306"/>
                  <a:pt x="1633490" y="53124"/>
                  <a:pt x="1631131" y="56910"/>
                </a:cubicBezTo>
                <a:cubicBezTo>
                  <a:pt x="1628772" y="60696"/>
                  <a:pt x="1626258" y="68138"/>
                  <a:pt x="1623591" y="79237"/>
                </a:cubicBezTo>
                <a:cubicBezTo>
                  <a:pt x="1620924" y="90337"/>
                  <a:pt x="1617869" y="103049"/>
                  <a:pt x="1614428" y="117375"/>
                </a:cubicBezTo>
                <a:cubicBezTo>
                  <a:pt x="1622602" y="115683"/>
                  <a:pt x="1630159" y="113686"/>
                  <a:pt x="1637100" y="111385"/>
                </a:cubicBezTo>
                <a:cubicBezTo>
                  <a:pt x="1644040" y="109083"/>
                  <a:pt x="1651221" y="110944"/>
                  <a:pt x="1658642" y="116967"/>
                </a:cubicBezTo>
                <a:cubicBezTo>
                  <a:pt x="1666063" y="122989"/>
                  <a:pt x="1664787" y="127715"/>
                  <a:pt x="1654813" y="131142"/>
                </a:cubicBezTo>
                <a:cubicBezTo>
                  <a:pt x="1644840" y="134569"/>
                  <a:pt x="1634081" y="137158"/>
                  <a:pt x="1622537" y="138907"/>
                </a:cubicBezTo>
                <a:cubicBezTo>
                  <a:pt x="1636031" y="148114"/>
                  <a:pt x="1641144" y="154821"/>
                  <a:pt x="1637874" y="159030"/>
                </a:cubicBezTo>
                <a:cubicBezTo>
                  <a:pt x="1634604" y="163239"/>
                  <a:pt x="1630553" y="178002"/>
                  <a:pt x="1625721" y="203320"/>
                </a:cubicBezTo>
                <a:cubicBezTo>
                  <a:pt x="1620888" y="228637"/>
                  <a:pt x="1621741" y="245165"/>
                  <a:pt x="1628280" y="252901"/>
                </a:cubicBezTo>
                <a:cubicBezTo>
                  <a:pt x="1634820" y="260638"/>
                  <a:pt x="1646457" y="263882"/>
                  <a:pt x="1663192" y="262634"/>
                </a:cubicBezTo>
                <a:cubicBezTo>
                  <a:pt x="1679927" y="261387"/>
                  <a:pt x="1690356" y="257063"/>
                  <a:pt x="1694478" y="249664"/>
                </a:cubicBezTo>
                <a:cubicBezTo>
                  <a:pt x="1698601" y="242264"/>
                  <a:pt x="1702706" y="232316"/>
                  <a:pt x="1706793" y="219818"/>
                </a:cubicBezTo>
                <a:cubicBezTo>
                  <a:pt x="1710880" y="207321"/>
                  <a:pt x="1713364" y="208877"/>
                  <a:pt x="1714246" y="224486"/>
                </a:cubicBezTo>
                <a:cubicBezTo>
                  <a:pt x="1715128" y="240095"/>
                  <a:pt x="1718061" y="252206"/>
                  <a:pt x="1723044" y="260817"/>
                </a:cubicBezTo>
                <a:cubicBezTo>
                  <a:pt x="1728027" y="269428"/>
                  <a:pt x="1720868" y="276946"/>
                  <a:pt x="1701566" y="283370"/>
                </a:cubicBezTo>
                <a:cubicBezTo>
                  <a:pt x="1682264" y="289795"/>
                  <a:pt x="1664819" y="291849"/>
                  <a:pt x="1649231" y="289533"/>
                </a:cubicBezTo>
                <a:cubicBezTo>
                  <a:pt x="1633644" y="287217"/>
                  <a:pt x="1621670" y="281865"/>
                  <a:pt x="1613309" y="273476"/>
                </a:cubicBezTo>
                <a:cubicBezTo>
                  <a:pt x="1604949" y="265087"/>
                  <a:pt x="1601228" y="252184"/>
                  <a:pt x="1602145" y="234768"/>
                </a:cubicBezTo>
                <a:cubicBezTo>
                  <a:pt x="1603063" y="217352"/>
                  <a:pt x="1604637" y="200391"/>
                  <a:pt x="1606867" y="183885"/>
                </a:cubicBezTo>
                <a:cubicBezTo>
                  <a:pt x="1607982" y="175632"/>
                  <a:pt x="1608734" y="168002"/>
                  <a:pt x="1609123" y="160993"/>
                </a:cubicBezTo>
                <a:lnTo>
                  <a:pt x="1609167" y="150173"/>
                </a:lnTo>
                <a:lnTo>
                  <a:pt x="1604420" y="169454"/>
                </a:lnTo>
                <a:cubicBezTo>
                  <a:pt x="1597698" y="194616"/>
                  <a:pt x="1590702" y="214462"/>
                  <a:pt x="1583431" y="228992"/>
                </a:cubicBezTo>
                <a:cubicBezTo>
                  <a:pt x="1573737" y="248366"/>
                  <a:pt x="1560258" y="262753"/>
                  <a:pt x="1542992" y="272153"/>
                </a:cubicBezTo>
                <a:cubicBezTo>
                  <a:pt x="1525726" y="281553"/>
                  <a:pt x="1522977" y="278893"/>
                  <a:pt x="1534743" y="264172"/>
                </a:cubicBezTo>
                <a:lnTo>
                  <a:pt x="1552774" y="232374"/>
                </a:lnTo>
                <a:lnTo>
                  <a:pt x="1554500" y="230713"/>
                </a:lnTo>
                <a:lnTo>
                  <a:pt x="1554321" y="229646"/>
                </a:lnTo>
                <a:lnTo>
                  <a:pt x="1565126" y="210590"/>
                </a:lnTo>
                <a:cubicBezTo>
                  <a:pt x="1573616" y="189589"/>
                  <a:pt x="1580549" y="168018"/>
                  <a:pt x="1585927" y="145876"/>
                </a:cubicBezTo>
                <a:cubicBezTo>
                  <a:pt x="1578384" y="148587"/>
                  <a:pt x="1570425" y="147017"/>
                  <a:pt x="1562050" y="141166"/>
                </a:cubicBezTo>
                <a:cubicBezTo>
                  <a:pt x="1553676" y="135315"/>
                  <a:pt x="1554683" y="131493"/>
                  <a:pt x="1565072" y="129701"/>
                </a:cubicBezTo>
                <a:cubicBezTo>
                  <a:pt x="1575462" y="127908"/>
                  <a:pt x="1583417" y="125972"/>
                  <a:pt x="1588938" y="123893"/>
                </a:cubicBezTo>
                <a:cubicBezTo>
                  <a:pt x="1593240" y="105867"/>
                  <a:pt x="1596062" y="89828"/>
                  <a:pt x="1597402" y="75774"/>
                </a:cubicBezTo>
                <a:cubicBezTo>
                  <a:pt x="1598743" y="61721"/>
                  <a:pt x="1598066" y="50518"/>
                  <a:pt x="1595370" y="42164"/>
                </a:cubicBezTo>
                <a:cubicBezTo>
                  <a:pt x="1593348" y="35900"/>
                  <a:pt x="1594855" y="32926"/>
                  <a:pt x="1599891" y="33243"/>
                </a:cubicBezTo>
                <a:close/>
                <a:moveTo>
                  <a:pt x="2273855" y="32883"/>
                </a:moveTo>
                <a:cubicBezTo>
                  <a:pt x="2277346" y="33564"/>
                  <a:pt x="2282355" y="35328"/>
                  <a:pt x="2288880" y="38174"/>
                </a:cubicBezTo>
                <a:cubicBezTo>
                  <a:pt x="2300610" y="42089"/>
                  <a:pt x="2307948" y="47614"/>
                  <a:pt x="2310895" y="54748"/>
                </a:cubicBezTo>
                <a:cubicBezTo>
                  <a:pt x="2313842" y="61882"/>
                  <a:pt x="2313147" y="68507"/>
                  <a:pt x="2308809" y="74624"/>
                </a:cubicBezTo>
                <a:cubicBezTo>
                  <a:pt x="2304471" y="80740"/>
                  <a:pt x="2298706" y="80356"/>
                  <a:pt x="2291515" y="73473"/>
                </a:cubicBezTo>
                <a:cubicBezTo>
                  <a:pt x="2284323" y="66589"/>
                  <a:pt x="2278365" y="59046"/>
                  <a:pt x="2273640" y="50844"/>
                </a:cubicBezTo>
                <a:cubicBezTo>
                  <a:pt x="2268914" y="42641"/>
                  <a:pt x="2267011" y="37056"/>
                  <a:pt x="2267929" y="34087"/>
                </a:cubicBezTo>
                <a:cubicBezTo>
                  <a:pt x="2268387" y="32603"/>
                  <a:pt x="2270363" y="32202"/>
                  <a:pt x="2273855" y="32883"/>
                </a:cubicBezTo>
                <a:close/>
                <a:moveTo>
                  <a:pt x="492680" y="32883"/>
                </a:moveTo>
                <a:cubicBezTo>
                  <a:pt x="496172" y="33564"/>
                  <a:pt x="501180" y="35328"/>
                  <a:pt x="507705" y="38174"/>
                </a:cubicBezTo>
                <a:cubicBezTo>
                  <a:pt x="519435" y="42089"/>
                  <a:pt x="526773" y="47614"/>
                  <a:pt x="529720" y="54748"/>
                </a:cubicBezTo>
                <a:cubicBezTo>
                  <a:pt x="532667" y="61882"/>
                  <a:pt x="531972" y="68507"/>
                  <a:pt x="527634" y="74624"/>
                </a:cubicBezTo>
                <a:cubicBezTo>
                  <a:pt x="523296" y="80740"/>
                  <a:pt x="517531" y="80356"/>
                  <a:pt x="510340" y="73473"/>
                </a:cubicBezTo>
                <a:cubicBezTo>
                  <a:pt x="503148" y="66589"/>
                  <a:pt x="497190" y="59046"/>
                  <a:pt x="492465" y="50844"/>
                </a:cubicBezTo>
                <a:cubicBezTo>
                  <a:pt x="487739" y="42641"/>
                  <a:pt x="485836" y="37056"/>
                  <a:pt x="486754" y="34087"/>
                </a:cubicBezTo>
                <a:cubicBezTo>
                  <a:pt x="487212" y="32603"/>
                  <a:pt x="489188" y="32202"/>
                  <a:pt x="492680" y="32883"/>
                </a:cubicBezTo>
                <a:close/>
                <a:moveTo>
                  <a:pt x="1286979" y="27016"/>
                </a:moveTo>
                <a:cubicBezTo>
                  <a:pt x="1292330" y="27439"/>
                  <a:pt x="1297337" y="29233"/>
                  <a:pt x="1302001" y="32399"/>
                </a:cubicBezTo>
                <a:cubicBezTo>
                  <a:pt x="1311330" y="38730"/>
                  <a:pt x="1310329" y="44129"/>
                  <a:pt x="1299001" y="48596"/>
                </a:cubicBezTo>
                <a:cubicBezTo>
                  <a:pt x="1287672" y="53063"/>
                  <a:pt x="1271288" y="56831"/>
                  <a:pt x="1249849" y="59900"/>
                </a:cubicBezTo>
                <a:cubicBezTo>
                  <a:pt x="1258855" y="61506"/>
                  <a:pt x="1262684" y="64202"/>
                  <a:pt x="1261336" y="67988"/>
                </a:cubicBezTo>
                <a:cubicBezTo>
                  <a:pt x="1259988" y="71773"/>
                  <a:pt x="1259314" y="77890"/>
                  <a:pt x="1259314" y="86336"/>
                </a:cubicBezTo>
                <a:cubicBezTo>
                  <a:pt x="1274199" y="83855"/>
                  <a:pt x="1284606" y="80983"/>
                  <a:pt x="1290536" y="77721"/>
                </a:cubicBezTo>
                <a:cubicBezTo>
                  <a:pt x="1296466" y="74459"/>
                  <a:pt x="1304213" y="74986"/>
                  <a:pt x="1313778" y="79302"/>
                </a:cubicBezTo>
                <a:cubicBezTo>
                  <a:pt x="1323343" y="83618"/>
                  <a:pt x="1330603" y="88204"/>
                  <a:pt x="1335557" y="93058"/>
                </a:cubicBezTo>
                <a:cubicBezTo>
                  <a:pt x="1340512" y="97912"/>
                  <a:pt x="1340623" y="102931"/>
                  <a:pt x="1335891" y="108115"/>
                </a:cubicBezTo>
                <a:cubicBezTo>
                  <a:pt x="1331158" y="113299"/>
                  <a:pt x="1324741" y="124653"/>
                  <a:pt x="1316639" y="142177"/>
                </a:cubicBezTo>
                <a:cubicBezTo>
                  <a:pt x="1308537" y="159700"/>
                  <a:pt x="1301126" y="171449"/>
                  <a:pt x="1294408" y="177421"/>
                </a:cubicBezTo>
                <a:cubicBezTo>
                  <a:pt x="1287690" y="183394"/>
                  <a:pt x="1282617" y="181878"/>
                  <a:pt x="1279190" y="172872"/>
                </a:cubicBezTo>
                <a:cubicBezTo>
                  <a:pt x="1268922" y="174679"/>
                  <a:pt x="1261271" y="175898"/>
                  <a:pt x="1256238" y="176529"/>
                </a:cubicBezTo>
                <a:cubicBezTo>
                  <a:pt x="1254618" y="194511"/>
                  <a:pt x="1251140" y="210601"/>
                  <a:pt x="1245806" y="224798"/>
                </a:cubicBezTo>
                <a:cubicBezTo>
                  <a:pt x="1265337" y="238163"/>
                  <a:pt x="1284158" y="248603"/>
                  <a:pt x="1302270" y="256117"/>
                </a:cubicBezTo>
                <a:cubicBezTo>
                  <a:pt x="1320382" y="263631"/>
                  <a:pt x="1340021" y="268815"/>
                  <a:pt x="1361187" y="271669"/>
                </a:cubicBezTo>
                <a:cubicBezTo>
                  <a:pt x="1382353" y="274522"/>
                  <a:pt x="1385167" y="278789"/>
                  <a:pt x="1369630" y="284467"/>
                </a:cubicBezTo>
                <a:cubicBezTo>
                  <a:pt x="1354092" y="290146"/>
                  <a:pt x="1339996" y="293663"/>
                  <a:pt x="1327340" y="295018"/>
                </a:cubicBezTo>
                <a:cubicBezTo>
                  <a:pt x="1314685" y="296373"/>
                  <a:pt x="1303618" y="294706"/>
                  <a:pt x="1294139" y="290017"/>
                </a:cubicBezTo>
                <a:cubicBezTo>
                  <a:pt x="1284660" y="285328"/>
                  <a:pt x="1265107" y="270127"/>
                  <a:pt x="1235481" y="244415"/>
                </a:cubicBezTo>
                <a:cubicBezTo>
                  <a:pt x="1217742" y="267575"/>
                  <a:pt x="1196780" y="281689"/>
                  <a:pt x="1172595" y="286758"/>
                </a:cubicBezTo>
                <a:cubicBezTo>
                  <a:pt x="1148410" y="291828"/>
                  <a:pt x="1145919" y="288877"/>
                  <a:pt x="1165120" y="277907"/>
                </a:cubicBezTo>
                <a:cubicBezTo>
                  <a:pt x="1184322" y="266937"/>
                  <a:pt x="1201717" y="251076"/>
                  <a:pt x="1217304" y="230326"/>
                </a:cubicBezTo>
                <a:cubicBezTo>
                  <a:pt x="1210149" y="223815"/>
                  <a:pt x="1200666" y="216624"/>
                  <a:pt x="1188857" y="208751"/>
                </a:cubicBezTo>
                <a:cubicBezTo>
                  <a:pt x="1177048" y="200878"/>
                  <a:pt x="1166465" y="195633"/>
                  <a:pt x="1157108" y="193016"/>
                </a:cubicBezTo>
                <a:cubicBezTo>
                  <a:pt x="1147751" y="190399"/>
                  <a:pt x="1147934" y="186811"/>
                  <a:pt x="1157656" y="182250"/>
                </a:cubicBezTo>
                <a:cubicBezTo>
                  <a:pt x="1167379" y="177690"/>
                  <a:pt x="1177227" y="178877"/>
                  <a:pt x="1187201" y="185810"/>
                </a:cubicBezTo>
                <a:cubicBezTo>
                  <a:pt x="1197174" y="192744"/>
                  <a:pt x="1209690" y="201875"/>
                  <a:pt x="1224747" y="213204"/>
                </a:cubicBezTo>
                <a:cubicBezTo>
                  <a:pt x="1227902" y="204843"/>
                  <a:pt x="1229917" y="193199"/>
                  <a:pt x="1230791" y="178271"/>
                </a:cubicBezTo>
                <a:cubicBezTo>
                  <a:pt x="1225844" y="180078"/>
                  <a:pt x="1217806" y="181770"/>
                  <a:pt x="1206678" y="183347"/>
                </a:cubicBezTo>
                <a:cubicBezTo>
                  <a:pt x="1200010" y="193472"/>
                  <a:pt x="1193855" y="192030"/>
                  <a:pt x="1188212" y="179024"/>
                </a:cubicBezTo>
                <a:cubicBezTo>
                  <a:pt x="1182569" y="166017"/>
                  <a:pt x="1177966" y="153728"/>
                  <a:pt x="1174402" y="142155"/>
                </a:cubicBezTo>
                <a:cubicBezTo>
                  <a:pt x="1170839" y="130583"/>
                  <a:pt x="1166300" y="120415"/>
                  <a:pt x="1160786" y="111654"/>
                </a:cubicBezTo>
                <a:cubicBezTo>
                  <a:pt x="1155272" y="102892"/>
                  <a:pt x="1157040" y="98511"/>
                  <a:pt x="1166088" y="98511"/>
                </a:cubicBezTo>
                <a:cubicBezTo>
                  <a:pt x="1172283" y="98511"/>
                  <a:pt x="1177819" y="98507"/>
                  <a:pt x="1182694" y="98500"/>
                </a:cubicBezTo>
                <a:cubicBezTo>
                  <a:pt x="1187570" y="98493"/>
                  <a:pt x="1204506" y="96453"/>
                  <a:pt x="1233502" y="92380"/>
                </a:cubicBezTo>
                <a:cubicBezTo>
                  <a:pt x="1233502" y="81812"/>
                  <a:pt x="1232189" y="73100"/>
                  <a:pt x="1229565" y="66245"/>
                </a:cubicBezTo>
                <a:lnTo>
                  <a:pt x="1212465" y="68956"/>
                </a:lnTo>
                <a:cubicBezTo>
                  <a:pt x="1204434" y="69845"/>
                  <a:pt x="1196482" y="67941"/>
                  <a:pt x="1188610" y="63245"/>
                </a:cubicBezTo>
                <a:cubicBezTo>
                  <a:pt x="1180737" y="58548"/>
                  <a:pt x="1181669" y="54931"/>
                  <a:pt x="1191406" y="52393"/>
                </a:cubicBezTo>
                <a:cubicBezTo>
                  <a:pt x="1201143" y="49854"/>
                  <a:pt x="1213640" y="46624"/>
                  <a:pt x="1228898" y="42702"/>
                </a:cubicBezTo>
                <a:cubicBezTo>
                  <a:pt x="1244156" y="38780"/>
                  <a:pt x="1257823" y="34500"/>
                  <a:pt x="1269897" y="29861"/>
                </a:cubicBezTo>
                <a:cubicBezTo>
                  <a:pt x="1275934" y="27541"/>
                  <a:pt x="1281628" y="26593"/>
                  <a:pt x="1286979" y="27016"/>
                </a:cubicBezTo>
                <a:close/>
                <a:moveTo>
                  <a:pt x="2560240" y="20805"/>
                </a:moveTo>
                <a:cubicBezTo>
                  <a:pt x="2564111" y="20658"/>
                  <a:pt x="2569004" y="20927"/>
                  <a:pt x="2574920" y="21611"/>
                </a:cubicBezTo>
                <a:cubicBezTo>
                  <a:pt x="2586965" y="22630"/>
                  <a:pt x="2595785" y="25709"/>
                  <a:pt x="2601377" y="30850"/>
                </a:cubicBezTo>
                <a:cubicBezTo>
                  <a:pt x="2606970" y="35991"/>
                  <a:pt x="2608644" y="43401"/>
                  <a:pt x="2606400" y="53081"/>
                </a:cubicBezTo>
                <a:cubicBezTo>
                  <a:pt x="2604156" y="62761"/>
                  <a:pt x="2596957" y="64535"/>
                  <a:pt x="2584804" y="58405"/>
                </a:cubicBezTo>
                <a:cubicBezTo>
                  <a:pt x="2572650" y="52274"/>
                  <a:pt x="2562049" y="43925"/>
                  <a:pt x="2553001" y="33356"/>
                </a:cubicBezTo>
                <a:cubicBezTo>
                  <a:pt x="2546214" y="25429"/>
                  <a:pt x="2548627" y="21246"/>
                  <a:pt x="2560240" y="20805"/>
                </a:cubicBezTo>
                <a:close/>
                <a:moveTo>
                  <a:pt x="1138429" y="18581"/>
                </a:moveTo>
                <a:cubicBezTo>
                  <a:pt x="1142535" y="18630"/>
                  <a:pt x="1149145" y="21289"/>
                  <a:pt x="1158259" y="26559"/>
                </a:cubicBezTo>
                <a:cubicBezTo>
                  <a:pt x="1169831" y="36009"/>
                  <a:pt x="1173226" y="43383"/>
                  <a:pt x="1168444" y="48682"/>
                </a:cubicBezTo>
                <a:cubicBezTo>
                  <a:pt x="1163661" y="53981"/>
                  <a:pt x="1158155" y="62635"/>
                  <a:pt x="1151924" y="74645"/>
                </a:cubicBezTo>
                <a:cubicBezTo>
                  <a:pt x="1145693" y="86655"/>
                  <a:pt x="1137845" y="99938"/>
                  <a:pt x="1128381" y="114493"/>
                </a:cubicBezTo>
                <a:cubicBezTo>
                  <a:pt x="1140082" y="123197"/>
                  <a:pt x="1144797" y="132508"/>
                  <a:pt x="1142524" y="142424"/>
                </a:cubicBezTo>
                <a:cubicBezTo>
                  <a:pt x="1140251" y="152340"/>
                  <a:pt x="1139344" y="175525"/>
                  <a:pt x="1139803" y="211978"/>
                </a:cubicBezTo>
                <a:cubicBezTo>
                  <a:pt x="1140262" y="248430"/>
                  <a:pt x="1138057" y="272622"/>
                  <a:pt x="1133188" y="284553"/>
                </a:cubicBezTo>
                <a:cubicBezTo>
                  <a:pt x="1128320" y="296485"/>
                  <a:pt x="1122673" y="295534"/>
                  <a:pt x="1116249" y="281703"/>
                </a:cubicBezTo>
                <a:cubicBezTo>
                  <a:pt x="1109824" y="267872"/>
                  <a:pt x="1107738" y="256784"/>
                  <a:pt x="1109989" y="248438"/>
                </a:cubicBezTo>
                <a:cubicBezTo>
                  <a:pt x="1112241" y="240092"/>
                  <a:pt x="1114040" y="228057"/>
                  <a:pt x="1115388" y="212333"/>
                </a:cubicBezTo>
                <a:cubicBezTo>
                  <a:pt x="1116736" y="196609"/>
                  <a:pt x="1117410" y="178479"/>
                  <a:pt x="1117410" y="157944"/>
                </a:cubicBezTo>
                <a:cubicBezTo>
                  <a:pt x="1117410" y="139000"/>
                  <a:pt x="1117446" y="129134"/>
                  <a:pt x="1117518" y="128346"/>
                </a:cubicBezTo>
                <a:cubicBezTo>
                  <a:pt x="1111509" y="138197"/>
                  <a:pt x="1103916" y="147712"/>
                  <a:pt x="1094739" y="156890"/>
                </a:cubicBezTo>
                <a:cubicBezTo>
                  <a:pt x="1085561" y="166067"/>
                  <a:pt x="1074673" y="173951"/>
                  <a:pt x="1062075" y="180540"/>
                </a:cubicBezTo>
                <a:cubicBezTo>
                  <a:pt x="1049477" y="187130"/>
                  <a:pt x="1048448" y="183885"/>
                  <a:pt x="1058988" y="170807"/>
                </a:cubicBezTo>
                <a:cubicBezTo>
                  <a:pt x="1069528" y="157729"/>
                  <a:pt x="1080144" y="143399"/>
                  <a:pt x="1090834" y="127819"/>
                </a:cubicBezTo>
                <a:cubicBezTo>
                  <a:pt x="1101525" y="112238"/>
                  <a:pt x="1111778" y="94004"/>
                  <a:pt x="1121594" y="73118"/>
                </a:cubicBezTo>
                <a:cubicBezTo>
                  <a:pt x="1131410" y="52231"/>
                  <a:pt x="1135418" y="36615"/>
                  <a:pt x="1133618" y="26268"/>
                </a:cubicBezTo>
                <a:cubicBezTo>
                  <a:pt x="1132719" y="21095"/>
                  <a:pt x="1134322" y="18533"/>
                  <a:pt x="1138429" y="18581"/>
                </a:cubicBezTo>
                <a:close/>
                <a:moveTo>
                  <a:pt x="783488" y="14975"/>
                </a:moveTo>
                <a:cubicBezTo>
                  <a:pt x="792265" y="16890"/>
                  <a:pt x="799488" y="20027"/>
                  <a:pt x="805160" y="24386"/>
                </a:cubicBezTo>
                <a:cubicBezTo>
                  <a:pt x="810832" y="28746"/>
                  <a:pt x="811907" y="31933"/>
                  <a:pt x="808386" y="33948"/>
                </a:cubicBezTo>
                <a:cubicBezTo>
                  <a:pt x="804866" y="35962"/>
                  <a:pt x="801679" y="38124"/>
                  <a:pt x="798825" y="40433"/>
                </a:cubicBezTo>
                <a:cubicBezTo>
                  <a:pt x="803543" y="40519"/>
                  <a:pt x="811509" y="38967"/>
                  <a:pt x="822723" y="35776"/>
                </a:cubicBezTo>
                <a:cubicBezTo>
                  <a:pt x="833937" y="32585"/>
                  <a:pt x="842430" y="34890"/>
                  <a:pt x="848202" y="42691"/>
                </a:cubicBezTo>
                <a:cubicBezTo>
                  <a:pt x="853974" y="50493"/>
                  <a:pt x="848740" y="55694"/>
                  <a:pt x="832500" y="58297"/>
                </a:cubicBezTo>
                <a:cubicBezTo>
                  <a:pt x="816259" y="60900"/>
                  <a:pt x="801994" y="60853"/>
                  <a:pt x="789705" y="58157"/>
                </a:cubicBezTo>
                <a:lnTo>
                  <a:pt x="781959" y="66444"/>
                </a:lnTo>
                <a:lnTo>
                  <a:pt x="784607" y="66181"/>
                </a:lnTo>
                <a:cubicBezTo>
                  <a:pt x="792336" y="67142"/>
                  <a:pt x="799786" y="69436"/>
                  <a:pt x="806956" y="73064"/>
                </a:cubicBezTo>
                <a:cubicBezTo>
                  <a:pt x="814126" y="76692"/>
                  <a:pt x="816822" y="82762"/>
                  <a:pt x="815044" y="91273"/>
                </a:cubicBezTo>
                <a:cubicBezTo>
                  <a:pt x="813266" y="99783"/>
                  <a:pt x="808523" y="102085"/>
                  <a:pt x="800815" y="98177"/>
                </a:cubicBezTo>
                <a:cubicBezTo>
                  <a:pt x="793107" y="94270"/>
                  <a:pt x="786342" y="88924"/>
                  <a:pt x="780520" y="82141"/>
                </a:cubicBezTo>
                <a:cubicBezTo>
                  <a:pt x="779269" y="79241"/>
                  <a:pt x="778415" y="76733"/>
                  <a:pt x="777960" y="74618"/>
                </a:cubicBezTo>
                <a:lnTo>
                  <a:pt x="777835" y="70856"/>
                </a:lnTo>
                <a:lnTo>
                  <a:pt x="770647" y="78546"/>
                </a:lnTo>
                <a:cubicBezTo>
                  <a:pt x="763484" y="84324"/>
                  <a:pt x="755511" y="89082"/>
                  <a:pt x="746727" y="92821"/>
                </a:cubicBezTo>
                <a:cubicBezTo>
                  <a:pt x="729160" y="100300"/>
                  <a:pt x="726077" y="97966"/>
                  <a:pt x="737478" y="85820"/>
                </a:cubicBezTo>
                <a:cubicBezTo>
                  <a:pt x="748878" y="73673"/>
                  <a:pt x="758325" y="61750"/>
                  <a:pt x="765818" y="50048"/>
                </a:cubicBezTo>
                <a:cubicBezTo>
                  <a:pt x="773310" y="38346"/>
                  <a:pt x="775935" y="29097"/>
                  <a:pt x="773690" y="22300"/>
                </a:cubicBezTo>
                <a:cubicBezTo>
                  <a:pt x="771446" y="15502"/>
                  <a:pt x="774712" y="13061"/>
                  <a:pt x="783488" y="14975"/>
                </a:cubicBezTo>
                <a:close/>
                <a:moveTo>
                  <a:pt x="2928995" y="12752"/>
                </a:moveTo>
                <a:cubicBezTo>
                  <a:pt x="2930820" y="12123"/>
                  <a:pt x="2933784" y="12161"/>
                  <a:pt x="2937885" y="12867"/>
                </a:cubicBezTo>
                <a:cubicBezTo>
                  <a:pt x="2946087" y="14280"/>
                  <a:pt x="2952863" y="16463"/>
                  <a:pt x="2958212" y="19417"/>
                </a:cubicBezTo>
                <a:cubicBezTo>
                  <a:pt x="2963561" y="22371"/>
                  <a:pt x="2965006" y="25655"/>
                  <a:pt x="2962547" y="29269"/>
                </a:cubicBezTo>
                <a:cubicBezTo>
                  <a:pt x="2960087" y="32883"/>
                  <a:pt x="2957273" y="36618"/>
                  <a:pt x="2954103" y="40476"/>
                </a:cubicBezTo>
                <a:cubicBezTo>
                  <a:pt x="2957029" y="40476"/>
                  <a:pt x="2964038" y="38447"/>
                  <a:pt x="2975130" y="34388"/>
                </a:cubicBezTo>
                <a:cubicBezTo>
                  <a:pt x="2986222" y="30330"/>
                  <a:pt x="2994489" y="31614"/>
                  <a:pt x="2999932" y="38239"/>
                </a:cubicBezTo>
                <a:cubicBezTo>
                  <a:pt x="3005374" y="44864"/>
                  <a:pt x="3003739" y="49603"/>
                  <a:pt x="2995027" y="52457"/>
                </a:cubicBezTo>
                <a:cubicBezTo>
                  <a:pt x="2986315" y="55311"/>
                  <a:pt x="2977231" y="57197"/>
                  <a:pt x="2967774" y="58114"/>
                </a:cubicBezTo>
                <a:cubicBezTo>
                  <a:pt x="2958316" y="59032"/>
                  <a:pt x="2951164" y="58595"/>
                  <a:pt x="2946317" y="56802"/>
                </a:cubicBezTo>
                <a:cubicBezTo>
                  <a:pt x="2936336" y="72232"/>
                  <a:pt x="2922738" y="84862"/>
                  <a:pt x="2905523" y="94693"/>
                </a:cubicBezTo>
                <a:cubicBezTo>
                  <a:pt x="2888307" y="104523"/>
                  <a:pt x="2883596" y="104512"/>
                  <a:pt x="2891390" y="94660"/>
                </a:cubicBezTo>
                <a:cubicBezTo>
                  <a:pt x="2899184" y="84809"/>
                  <a:pt x="2905523" y="76330"/>
                  <a:pt x="2910406" y="69224"/>
                </a:cubicBezTo>
                <a:cubicBezTo>
                  <a:pt x="2915288" y="62119"/>
                  <a:pt x="2919490" y="54830"/>
                  <a:pt x="2923011" y="47359"/>
                </a:cubicBezTo>
                <a:cubicBezTo>
                  <a:pt x="2926531" y="39888"/>
                  <a:pt x="2928291" y="34008"/>
                  <a:pt x="2928291" y="29721"/>
                </a:cubicBezTo>
                <a:cubicBezTo>
                  <a:pt x="2928291" y="24931"/>
                  <a:pt x="2927839" y="20572"/>
                  <a:pt x="2926936" y="16642"/>
                </a:cubicBezTo>
                <a:cubicBezTo>
                  <a:pt x="2926484" y="14678"/>
                  <a:pt x="2927171" y="13381"/>
                  <a:pt x="2928995" y="12752"/>
                </a:cubicBezTo>
                <a:close/>
                <a:moveTo>
                  <a:pt x="884651" y="12244"/>
                </a:moveTo>
                <a:cubicBezTo>
                  <a:pt x="892481" y="14144"/>
                  <a:pt x="899031" y="16893"/>
                  <a:pt x="904301" y="20493"/>
                </a:cubicBezTo>
                <a:lnTo>
                  <a:pt x="908003" y="29114"/>
                </a:lnTo>
                <a:lnTo>
                  <a:pt x="936115" y="26322"/>
                </a:lnTo>
                <a:cubicBezTo>
                  <a:pt x="946217" y="24042"/>
                  <a:pt x="954883" y="26573"/>
                  <a:pt x="962110" y="33915"/>
                </a:cubicBezTo>
                <a:cubicBezTo>
                  <a:pt x="969337" y="41257"/>
                  <a:pt x="963218" y="46234"/>
                  <a:pt x="943751" y="48843"/>
                </a:cubicBezTo>
                <a:cubicBezTo>
                  <a:pt x="924284" y="51453"/>
                  <a:pt x="908406" y="50959"/>
                  <a:pt x="896116" y="47359"/>
                </a:cubicBezTo>
                <a:cubicBezTo>
                  <a:pt x="885160" y="62072"/>
                  <a:pt x="872028" y="73397"/>
                  <a:pt x="856720" y="81335"/>
                </a:cubicBezTo>
                <a:cubicBezTo>
                  <a:pt x="841412" y="89272"/>
                  <a:pt x="838332" y="87404"/>
                  <a:pt x="847482" y="75731"/>
                </a:cubicBezTo>
                <a:cubicBezTo>
                  <a:pt x="856631" y="64058"/>
                  <a:pt x="863829" y="53680"/>
                  <a:pt x="869078" y="44595"/>
                </a:cubicBezTo>
                <a:cubicBezTo>
                  <a:pt x="874326" y="35511"/>
                  <a:pt x="876277" y="27373"/>
                  <a:pt x="874929" y="20181"/>
                </a:cubicBezTo>
                <a:cubicBezTo>
                  <a:pt x="873581" y="12989"/>
                  <a:pt x="876822" y="10344"/>
                  <a:pt x="884651" y="12244"/>
                </a:cubicBezTo>
                <a:close/>
                <a:moveTo>
                  <a:pt x="2189265" y="10415"/>
                </a:moveTo>
                <a:cubicBezTo>
                  <a:pt x="2190647" y="10266"/>
                  <a:pt x="2192429" y="10431"/>
                  <a:pt x="2194611" y="10910"/>
                </a:cubicBezTo>
                <a:cubicBezTo>
                  <a:pt x="2203337" y="12824"/>
                  <a:pt x="2211238" y="15617"/>
                  <a:pt x="2218315" y="19288"/>
                </a:cubicBezTo>
                <a:cubicBezTo>
                  <a:pt x="2225392" y="22959"/>
                  <a:pt x="2227131" y="28911"/>
                  <a:pt x="2223531" y="37142"/>
                </a:cubicBezTo>
                <a:cubicBezTo>
                  <a:pt x="2219932" y="45373"/>
                  <a:pt x="2218132" y="64023"/>
                  <a:pt x="2218132" y="93090"/>
                </a:cubicBezTo>
                <a:cubicBezTo>
                  <a:pt x="2221760" y="92287"/>
                  <a:pt x="2226102" y="90961"/>
                  <a:pt x="2231157" y="89111"/>
                </a:cubicBezTo>
                <a:cubicBezTo>
                  <a:pt x="2236212" y="87261"/>
                  <a:pt x="2241604" y="88014"/>
                  <a:pt x="2247332" y="91369"/>
                </a:cubicBezTo>
                <a:cubicBezTo>
                  <a:pt x="2253061" y="94725"/>
                  <a:pt x="2255047" y="98450"/>
                  <a:pt x="2253291" y="102544"/>
                </a:cubicBezTo>
                <a:cubicBezTo>
                  <a:pt x="2251534" y="106638"/>
                  <a:pt x="2239721" y="112629"/>
                  <a:pt x="2217853" y="120516"/>
                </a:cubicBezTo>
                <a:cubicBezTo>
                  <a:pt x="2217136" y="129106"/>
                  <a:pt x="2216777" y="137624"/>
                  <a:pt x="2216777" y="146070"/>
                </a:cubicBezTo>
                <a:cubicBezTo>
                  <a:pt x="2227489" y="146844"/>
                  <a:pt x="2236914" y="149013"/>
                  <a:pt x="2245052" y="152577"/>
                </a:cubicBezTo>
                <a:cubicBezTo>
                  <a:pt x="2253190" y="156140"/>
                  <a:pt x="2256965" y="162665"/>
                  <a:pt x="2256377" y="172151"/>
                </a:cubicBezTo>
                <a:cubicBezTo>
                  <a:pt x="2255790" y="181637"/>
                  <a:pt x="2249950" y="183778"/>
                  <a:pt x="2238857" y="178572"/>
                </a:cubicBezTo>
                <a:cubicBezTo>
                  <a:pt x="2227765" y="173367"/>
                  <a:pt x="2220405" y="166971"/>
                  <a:pt x="2216777" y="159385"/>
                </a:cubicBezTo>
                <a:cubicBezTo>
                  <a:pt x="2216777" y="188094"/>
                  <a:pt x="2216996" y="211515"/>
                  <a:pt x="2217433" y="229648"/>
                </a:cubicBezTo>
                <a:cubicBezTo>
                  <a:pt x="2217870" y="247782"/>
                  <a:pt x="2217376" y="263262"/>
                  <a:pt x="2215949" y="276089"/>
                </a:cubicBezTo>
                <a:cubicBezTo>
                  <a:pt x="2214522" y="288916"/>
                  <a:pt x="2211485" y="296517"/>
                  <a:pt x="2206839" y="298890"/>
                </a:cubicBezTo>
                <a:cubicBezTo>
                  <a:pt x="2202193" y="301263"/>
                  <a:pt x="2198224" y="298700"/>
                  <a:pt x="2194933" y="291200"/>
                </a:cubicBezTo>
                <a:cubicBezTo>
                  <a:pt x="2191642" y="283700"/>
                  <a:pt x="2189032" y="277918"/>
                  <a:pt x="2187104" y="273852"/>
                </a:cubicBezTo>
                <a:cubicBezTo>
                  <a:pt x="2185175" y="269787"/>
                  <a:pt x="2185791" y="263319"/>
                  <a:pt x="2188953" y="254450"/>
                </a:cubicBezTo>
                <a:cubicBezTo>
                  <a:pt x="2192115" y="245580"/>
                  <a:pt x="2193915" y="233355"/>
                  <a:pt x="2194352" y="217775"/>
                </a:cubicBezTo>
                <a:cubicBezTo>
                  <a:pt x="2194790" y="202194"/>
                  <a:pt x="2195009" y="182279"/>
                  <a:pt x="2195009" y="158030"/>
                </a:cubicBezTo>
                <a:cubicBezTo>
                  <a:pt x="2187380" y="178565"/>
                  <a:pt x="2178772" y="194540"/>
                  <a:pt x="2169185" y="205955"/>
                </a:cubicBezTo>
                <a:cubicBezTo>
                  <a:pt x="2159599" y="217370"/>
                  <a:pt x="2147335" y="227307"/>
                  <a:pt x="2132392" y="235768"/>
                </a:cubicBezTo>
                <a:cubicBezTo>
                  <a:pt x="2117449" y="244229"/>
                  <a:pt x="2115679" y="241719"/>
                  <a:pt x="2127079" y="228239"/>
                </a:cubicBezTo>
                <a:cubicBezTo>
                  <a:pt x="2138479" y="214760"/>
                  <a:pt x="2150421" y="196877"/>
                  <a:pt x="2162904" y="174593"/>
                </a:cubicBezTo>
                <a:cubicBezTo>
                  <a:pt x="2175388" y="152308"/>
                  <a:pt x="2184289" y="135989"/>
                  <a:pt x="2189609" y="125635"/>
                </a:cubicBezTo>
                <a:cubicBezTo>
                  <a:pt x="2184662" y="127442"/>
                  <a:pt x="2178395" y="128346"/>
                  <a:pt x="2170809" y="128346"/>
                </a:cubicBezTo>
                <a:cubicBezTo>
                  <a:pt x="2163137" y="128346"/>
                  <a:pt x="2155580" y="126775"/>
                  <a:pt x="2148138" y="123635"/>
                </a:cubicBezTo>
                <a:cubicBezTo>
                  <a:pt x="2140695" y="120494"/>
                  <a:pt x="2142997" y="117365"/>
                  <a:pt x="2155042" y="114246"/>
                </a:cubicBezTo>
                <a:cubicBezTo>
                  <a:pt x="2167088" y="111127"/>
                  <a:pt x="2180410" y="106319"/>
                  <a:pt x="2195009" y="99823"/>
                </a:cubicBezTo>
                <a:cubicBezTo>
                  <a:pt x="2195009" y="77510"/>
                  <a:pt x="2194793" y="60696"/>
                  <a:pt x="2194363" y="49381"/>
                </a:cubicBezTo>
                <a:cubicBezTo>
                  <a:pt x="2193933" y="38067"/>
                  <a:pt x="2191685" y="28348"/>
                  <a:pt x="2187620" y="20224"/>
                </a:cubicBezTo>
                <a:cubicBezTo>
                  <a:pt x="2184571" y="14131"/>
                  <a:pt x="2185119" y="10862"/>
                  <a:pt x="2189265" y="10415"/>
                </a:cubicBezTo>
                <a:close/>
                <a:moveTo>
                  <a:pt x="408090" y="10415"/>
                </a:moveTo>
                <a:cubicBezTo>
                  <a:pt x="409472" y="10266"/>
                  <a:pt x="411254" y="10431"/>
                  <a:pt x="413436" y="10910"/>
                </a:cubicBezTo>
                <a:cubicBezTo>
                  <a:pt x="422162" y="12824"/>
                  <a:pt x="430063" y="15617"/>
                  <a:pt x="437140" y="19288"/>
                </a:cubicBezTo>
                <a:cubicBezTo>
                  <a:pt x="444217" y="22959"/>
                  <a:pt x="445956" y="28911"/>
                  <a:pt x="442356" y="37142"/>
                </a:cubicBezTo>
                <a:cubicBezTo>
                  <a:pt x="438757" y="45373"/>
                  <a:pt x="436957" y="64023"/>
                  <a:pt x="436957" y="93090"/>
                </a:cubicBezTo>
                <a:cubicBezTo>
                  <a:pt x="440585" y="92287"/>
                  <a:pt x="444927" y="90961"/>
                  <a:pt x="449982" y="89111"/>
                </a:cubicBezTo>
                <a:cubicBezTo>
                  <a:pt x="455037" y="87261"/>
                  <a:pt x="460428" y="88014"/>
                  <a:pt x="466157" y="91369"/>
                </a:cubicBezTo>
                <a:cubicBezTo>
                  <a:pt x="471886" y="94725"/>
                  <a:pt x="473872" y="98450"/>
                  <a:pt x="472116" y="102544"/>
                </a:cubicBezTo>
                <a:cubicBezTo>
                  <a:pt x="470359" y="106638"/>
                  <a:pt x="458546" y="112629"/>
                  <a:pt x="436677" y="120516"/>
                </a:cubicBezTo>
                <a:cubicBezTo>
                  <a:pt x="435960" y="129106"/>
                  <a:pt x="435602" y="137624"/>
                  <a:pt x="435602" y="146070"/>
                </a:cubicBezTo>
                <a:cubicBezTo>
                  <a:pt x="446314" y="146844"/>
                  <a:pt x="455739" y="149013"/>
                  <a:pt x="463877" y="152577"/>
                </a:cubicBezTo>
                <a:cubicBezTo>
                  <a:pt x="472015" y="156140"/>
                  <a:pt x="475790" y="162665"/>
                  <a:pt x="475203" y="172151"/>
                </a:cubicBezTo>
                <a:cubicBezTo>
                  <a:pt x="474615" y="181637"/>
                  <a:pt x="468774" y="183778"/>
                  <a:pt x="457682" y="178572"/>
                </a:cubicBezTo>
                <a:cubicBezTo>
                  <a:pt x="446590" y="173367"/>
                  <a:pt x="439230" y="166971"/>
                  <a:pt x="435602" y="159385"/>
                </a:cubicBezTo>
                <a:cubicBezTo>
                  <a:pt x="435602" y="188094"/>
                  <a:pt x="435821" y="211515"/>
                  <a:pt x="436258" y="229648"/>
                </a:cubicBezTo>
                <a:cubicBezTo>
                  <a:pt x="436695" y="247782"/>
                  <a:pt x="436201" y="263262"/>
                  <a:pt x="434774" y="276089"/>
                </a:cubicBezTo>
                <a:cubicBezTo>
                  <a:pt x="433347" y="288916"/>
                  <a:pt x="430310" y="296517"/>
                  <a:pt x="425664" y="298890"/>
                </a:cubicBezTo>
                <a:cubicBezTo>
                  <a:pt x="421018" y="301263"/>
                  <a:pt x="417049" y="298700"/>
                  <a:pt x="413758" y="291200"/>
                </a:cubicBezTo>
                <a:cubicBezTo>
                  <a:pt x="410467" y="283700"/>
                  <a:pt x="407857" y="277918"/>
                  <a:pt x="405929" y="273852"/>
                </a:cubicBezTo>
                <a:cubicBezTo>
                  <a:pt x="404000" y="269787"/>
                  <a:pt x="404616" y="263319"/>
                  <a:pt x="407778" y="254450"/>
                </a:cubicBezTo>
                <a:cubicBezTo>
                  <a:pt x="410940" y="245580"/>
                  <a:pt x="412740" y="233355"/>
                  <a:pt x="413177" y="217775"/>
                </a:cubicBezTo>
                <a:cubicBezTo>
                  <a:pt x="413615" y="202194"/>
                  <a:pt x="413834" y="182279"/>
                  <a:pt x="413834" y="158030"/>
                </a:cubicBezTo>
                <a:cubicBezTo>
                  <a:pt x="406205" y="178565"/>
                  <a:pt x="397597" y="194540"/>
                  <a:pt x="388010" y="205955"/>
                </a:cubicBezTo>
                <a:cubicBezTo>
                  <a:pt x="378424" y="217370"/>
                  <a:pt x="366160" y="227307"/>
                  <a:pt x="351217" y="235768"/>
                </a:cubicBezTo>
                <a:cubicBezTo>
                  <a:pt x="336275" y="244229"/>
                  <a:pt x="334503" y="241719"/>
                  <a:pt x="345904" y="228239"/>
                </a:cubicBezTo>
                <a:cubicBezTo>
                  <a:pt x="357304" y="214760"/>
                  <a:pt x="369246" y="196877"/>
                  <a:pt x="381729" y="174593"/>
                </a:cubicBezTo>
                <a:cubicBezTo>
                  <a:pt x="394213" y="152308"/>
                  <a:pt x="403114" y="135989"/>
                  <a:pt x="408434" y="125635"/>
                </a:cubicBezTo>
                <a:cubicBezTo>
                  <a:pt x="403487" y="127442"/>
                  <a:pt x="397220" y="128346"/>
                  <a:pt x="389634" y="128346"/>
                </a:cubicBezTo>
                <a:cubicBezTo>
                  <a:pt x="381962" y="128346"/>
                  <a:pt x="374405" y="126775"/>
                  <a:pt x="366963" y="123635"/>
                </a:cubicBezTo>
                <a:cubicBezTo>
                  <a:pt x="359520" y="120494"/>
                  <a:pt x="361822" y="117365"/>
                  <a:pt x="373867" y="114246"/>
                </a:cubicBezTo>
                <a:cubicBezTo>
                  <a:pt x="385913" y="111127"/>
                  <a:pt x="399235" y="106319"/>
                  <a:pt x="413834" y="99823"/>
                </a:cubicBezTo>
                <a:cubicBezTo>
                  <a:pt x="413834" y="77510"/>
                  <a:pt x="413618" y="60696"/>
                  <a:pt x="413188" y="49381"/>
                </a:cubicBezTo>
                <a:cubicBezTo>
                  <a:pt x="412758" y="38067"/>
                  <a:pt x="410510" y="28348"/>
                  <a:pt x="406445" y="20224"/>
                </a:cubicBezTo>
                <a:cubicBezTo>
                  <a:pt x="403396" y="14131"/>
                  <a:pt x="403944" y="10862"/>
                  <a:pt x="408090" y="10415"/>
                </a:cubicBezTo>
                <a:close/>
                <a:moveTo>
                  <a:pt x="2675316" y="8767"/>
                </a:moveTo>
                <a:cubicBezTo>
                  <a:pt x="2676944" y="8629"/>
                  <a:pt x="2679031" y="8917"/>
                  <a:pt x="2681579" y="9630"/>
                </a:cubicBezTo>
                <a:cubicBezTo>
                  <a:pt x="2691767" y="12484"/>
                  <a:pt x="2701017" y="16460"/>
                  <a:pt x="2709327" y="21558"/>
                </a:cubicBezTo>
                <a:cubicBezTo>
                  <a:pt x="2717637" y="26656"/>
                  <a:pt x="2719311" y="33320"/>
                  <a:pt x="2714350" y="41551"/>
                </a:cubicBezTo>
                <a:cubicBezTo>
                  <a:pt x="2709388" y="49783"/>
                  <a:pt x="2707330" y="75961"/>
                  <a:pt x="2708176" y="120086"/>
                </a:cubicBezTo>
                <a:cubicBezTo>
                  <a:pt x="2728295" y="117461"/>
                  <a:pt x="2742650" y="115006"/>
                  <a:pt x="2751240" y="112718"/>
                </a:cubicBezTo>
                <a:cubicBezTo>
                  <a:pt x="2759830" y="110431"/>
                  <a:pt x="2769219" y="112249"/>
                  <a:pt x="2779407" y="118171"/>
                </a:cubicBezTo>
                <a:cubicBezTo>
                  <a:pt x="2789596" y="124094"/>
                  <a:pt x="2789843" y="128611"/>
                  <a:pt x="2780150" y="131723"/>
                </a:cubicBezTo>
                <a:cubicBezTo>
                  <a:pt x="2770456" y="134834"/>
                  <a:pt x="2746507" y="138090"/>
                  <a:pt x="2708305" y="141488"/>
                </a:cubicBezTo>
                <a:cubicBezTo>
                  <a:pt x="2708305" y="193371"/>
                  <a:pt x="2707825" y="235818"/>
                  <a:pt x="2706864" y="268829"/>
                </a:cubicBezTo>
                <a:cubicBezTo>
                  <a:pt x="2705903" y="301841"/>
                  <a:pt x="2701375" y="318622"/>
                  <a:pt x="2693280" y="319174"/>
                </a:cubicBezTo>
                <a:cubicBezTo>
                  <a:pt x="2685185" y="319726"/>
                  <a:pt x="2681138" y="303332"/>
                  <a:pt x="2681138" y="269991"/>
                </a:cubicBezTo>
                <a:lnTo>
                  <a:pt x="2681138" y="144543"/>
                </a:lnTo>
                <a:cubicBezTo>
                  <a:pt x="2661420" y="148917"/>
                  <a:pt x="2646467" y="152258"/>
                  <a:pt x="2636278" y="154567"/>
                </a:cubicBezTo>
                <a:cubicBezTo>
                  <a:pt x="2626089" y="156875"/>
                  <a:pt x="2616173" y="154050"/>
                  <a:pt x="2606529" y="146092"/>
                </a:cubicBezTo>
                <a:cubicBezTo>
                  <a:pt x="2596885" y="138133"/>
                  <a:pt x="2597186" y="133845"/>
                  <a:pt x="2607433" y="133228"/>
                </a:cubicBezTo>
                <a:cubicBezTo>
                  <a:pt x="2617679" y="132612"/>
                  <a:pt x="2627649" y="131859"/>
                  <a:pt x="2637343" y="130970"/>
                </a:cubicBezTo>
                <a:cubicBezTo>
                  <a:pt x="2647037" y="130081"/>
                  <a:pt x="2661635" y="128009"/>
                  <a:pt x="2681138" y="124753"/>
                </a:cubicBezTo>
                <a:cubicBezTo>
                  <a:pt x="2681138" y="93018"/>
                  <a:pt x="2680922" y="70569"/>
                  <a:pt x="2680492" y="57405"/>
                </a:cubicBezTo>
                <a:cubicBezTo>
                  <a:pt x="2680062" y="44240"/>
                  <a:pt x="2677588" y="32273"/>
                  <a:pt x="2673071" y="21504"/>
                </a:cubicBezTo>
                <a:cubicBezTo>
                  <a:pt x="2669683" y="13427"/>
                  <a:pt x="2670432" y="9181"/>
                  <a:pt x="2675316" y="8767"/>
                </a:cubicBezTo>
                <a:close/>
                <a:moveTo>
                  <a:pt x="2362466" y="8081"/>
                </a:moveTo>
                <a:cubicBezTo>
                  <a:pt x="2367715" y="8081"/>
                  <a:pt x="2375473" y="10412"/>
                  <a:pt x="2385741" y="15072"/>
                </a:cubicBezTo>
                <a:cubicBezTo>
                  <a:pt x="2397270" y="21439"/>
                  <a:pt x="2399632" y="26917"/>
                  <a:pt x="2392828" y="31506"/>
                </a:cubicBezTo>
                <a:cubicBezTo>
                  <a:pt x="2386024" y="36095"/>
                  <a:pt x="2379284" y="41727"/>
                  <a:pt x="2372608" y="48402"/>
                </a:cubicBezTo>
                <a:cubicBezTo>
                  <a:pt x="2365933" y="55078"/>
                  <a:pt x="2356038" y="62872"/>
                  <a:pt x="2342924" y="71784"/>
                </a:cubicBezTo>
                <a:cubicBezTo>
                  <a:pt x="2329810" y="80697"/>
                  <a:pt x="2326662" y="79815"/>
                  <a:pt x="2333481" y="69138"/>
                </a:cubicBezTo>
                <a:cubicBezTo>
                  <a:pt x="2340300" y="58462"/>
                  <a:pt x="2345921" y="48338"/>
                  <a:pt x="2350345" y="38766"/>
                </a:cubicBezTo>
                <a:cubicBezTo>
                  <a:pt x="2354769" y="29194"/>
                  <a:pt x="2356307" y="21687"/>
                  <a:pt x="2354959" y="16245"/>
                </a:cubicBezTo>
                <a:cubicBezTo>
                  <a:pt x="2353611" y="10802"/>
                  <a:pt x="2356114" y="8081"/>
                  <a:pt x="2362466" y="8081"/>
                </a:cubicBezTo>
                <a:close/>
                <a:moveTo>
                  <a:pt x="581291" y="8081"/>
                </a:moveTo>
                <a:cubicBezTo>
                  <a:pt x="586540" y="8081"/>
                  <a:pt x="594298" y="10412"/>
                  <a:pt x="604566" y="15072"/>
                </a:cubicBezTo>
                <a:cubicBezTo>
                  <a:pt x="616095" y="21439"/>
                  <a:pt x="618458" y="26917"/>
                  <a:pt x="611653" y="31506"/>
                </a:cubicBezTo>
                <a:cubicBezTo>
                  <a:pt x="604849" y="36095"/>
                  <a:pt x="598109" y="41727"/>
                  <a:pt x="591433" y="48402"/>
                </a:cubicBezTo>
                <a:cubicBezTo>
                  <a:pt x="584758" y="55078"/>
                  <a:pt x="574863" y="62872"/>
                  <a:pt x="561749" y="71784"/>
                </a:cubicBezTo>
                <a:cubicBezTo>
                  <a:pt x="548635" y="80697"/>
                  <a:pt x="545487" y="79815"/>
                  <a:pt x="552306" y="69138"/>
                </a:cubicBezTo>
                <a:cubicBezTo>
                  <a:pt x="559125" y="58462"/>
                  <a:pt x="564746" y="48338"/>
                  <a:pt x="569170" y="38766"/>
                </a:cubicBezTo>
                <a:cubicBezTo>
                  <a:pt x="573594" y="29194"/>
                  <a:pt x="575132" y="21687"/>
                  <a:pt x="573784" y="16245"/>
                </a:cubicBezTo>
                <a:cubicBezTo>
                  <a:pt x="572436" y="10802"/>
                  <a:pt x="574939" y="8081"/>
                  <a:pt x="581291" y="8081"/>
                </a:cubicBezTo>
                <a:close/>
                <a:moveTo>
                  <a:pt x="3027964" y="1730"/>
                </a:moveTo>
                <a:cubicBezTo>
                  <a:pt x="3031353" y="1713"/>
                  <a:pt x="3036273" y="2740"/>
                  <a:pt x="3042726" y="4812"/>
                </a:cubicBezTo>
                <a:cubicBezTo>
                  <a:pt x="3055632" y="8956"/>
                  <a:pt x="3060286" y="14269"/>
                  <a:pt x="3056686" y="20751"/>
                </a:cubicBezTo>
                <a:lnTo>
                  <a:pt x="3048577" y="26946"/>
                </a:lnTo>
                <a:cubicBezTo>
                  <a:pt x="3055116" y="27018"/>
                  <a:pt x="3064882" y="25462"/>
                  <a:pt x="3077874" y="22278"/>
                </a:cubicBezTo>
                <a:cubicBezTo>
                  <a:pt x="3090866" y="19095"/>
                  <a:pt x="3100256" y="21163"/>
                  <a:pt x="3106042" y="28484"/>
                </a:cubicBezTo>
                <a:cubicBezTo>
                  <a:pt x="3111828" y="35805"/>
                  <a:pt x="3105479" y="41003"/>
                  <a:pt x="3086994" y="44079"/>
                </a:cubicBezTo>
                <a:cubicBezTo>
                  <a:pt x="3068510" y="47155"/>
                  <a:pt x="3054083" y="47797"/>
                  <a:pt x="3043715" y="46004"/>
                </a:cubicBezTo>
                <a:cubicBezTo>
                  <a:pt x="3036273" y="57835"/>
                  <a:pt x="3026199" y="67765"/>
                  <a:pt x="3013493" y="75796"/>
                </a:cubicBezTo>
                <a:lnTo>
                  <a:pt x="3008091" y="78691"/>
                </a:lnTo>
                <a:lnTo>
                  <a:pt x="3021184" y="75678"/>
                </a:lnTo>
                <a:cubicBezTo>
                  <a:pt x="3026626" y="72888"/>
                  <a:pt x="3032716" y="72946"/>
                  <a:pt x="3039456" y="75850"/>
                </a:cubicBezTo>
                <a:cubicBezTo>
                  <a:pt x="3046196" y="78754"/>
                  <a:pt x="3052775" y="82296"/>
                  <a:pt x="3059192" y="86476"/>
                </a:cubicBezTo>
                <a:cubicBezTo>
                  <a:pt x="3065609" y="90656"/>
                  <a:pt x="3066986" y="95772"/>
                  <a:pt x="3063322" y="101823"/>
                </a:cubicBezTo>
                <a:cubicBezTo>
                  <a:pt x="3059658" y="107875"/>
                  <a:pt x="3056489" y="120039"/>
                  <a:pt x="3053815" y="138316"/>
                </a:cubicBezTo>
                <a:cubicBezTo>
                  <a:pt x="3051140" y="156592"/>
                  <a:pt x="3047458" y="170746"/>
                  <a:pt x="3042769" y="180777"/>
                </a:cubicBezTo>
                <a:cubicBezTo>
                  <a:pt x="3041597" y="183285"/>
                  <a:pt x="3040342" y="185198"/>
                  <a:pt x="3039003" y="186517"/>
                </a:cubicBezTo>
                <a:lnTo>
                  <a:pt x="3036659" y="187712"/>
                </a:lnTo>
                <a:lnTo>
                  <a:pt x="3039209" y="188478"/>
                </a:lnTo>
                <a:cubicBezTo>
                  <a:pt x="3044551" y="190693"/>
                  <a:pt x="3046967" y="192876"/>
                  <a:pt x="3046458" y="195028"/>
                </a:cubicBezTo>
                <a:cubicBezTo>
                  <a:pt x="3045949" y="197179"/>
                  <a:pt x="3044856" y="199638"/>
                  <a:pt x="3043178" y="202406"/>
                </a:cubicBezTo>
                <a:cubicBezTo>
                  <a:pt x="3070983" y="199824"/>
                  <a:pt x="3091605" y="197379"/>
                  <a:pt x="3105041" y="195071"/>
                </a:cubicBezTo>
                <a:cubicBezTo>
                  <a:pt x="3118478" y="192762"/>
                  <a:pt x="3129298" y="194432"/>
                  <a:pt x="3137500" y="200082"/>
                </a:cubicBezTo>
                <a:cubicBezTo>
                  <a:pt x="3145703" y="205733"/>
                  <a:pt x="3148883" y="210934"/>
                  <a:pt x="3147041" y="215688"/>
                </a:cubicBezTo>
                <a:cubicBezTo>
                  <a:pt x="3145198" y="220442"/>
                  <a:pt x="3138210" y="222593"/>
                  <a:pt x="3126078" y="222141"/>
                </a:cubicBezTo>
                <a:cubicBezTo>
                  <a:pt x="3113947" y="221690"/>
                  <a:pt x="3103385" y="221464"/>
                  <a:pt x="3094394" y="221464"/>
                </a:cubicBezTo>
                <a:cubicBezTo>
                  <a:pt x="3086464" y="221464"/>
                  <a:pt x="3069392" y="222288"/>
                  <a:pt x="3043178" y="223937"/>
                </a:cubicBezTo>
                <a:cubicBezTo>
                  <a:pt x="3043178" y="263631"/>
                  <a:pt x="3042934" y="285425"/>
                  <a:pt x="3042446" y="289318"/>
                </a:cubicBezTo>
                <a:cubicBezTo>
                  <a:pt x="3041959" y="293211"/>
                  <a:pt x="3040224" y="299750"/>
                  <a:pt x="3037241" y="308935"/>
                </a:cubicBezTo>
                <a:cubicBezTo>
                  <a:pt x="3034258" y="318120"/>
                  <a:pt x="3030903" y="321175"/>
                  <a:pt x="3027174" y="318099"/>
                </a:cubicBezTo>
                <a:cubicBezTo>
                  <a:pt x="3023445" y="315023"/>
                  <a:pt x="3021108" y="310409"/>
                  <a:pt x="3020162" y="304257"/>
                </a:cubicBezTo>
                <a:cubicBezTo>
                  <a:pt x="3019215" y="298105"/>
                  <a:pt x="3018513" y="289056"/>
                  <a:pt x="3018054" y="277111"/>
                </a:cubicBezTo>
                <a:cubicBezTo>
                  <a:pt x="3017595" y="265166"/>
                  <a:pt x="3017365" y="247972"/>
                  <a:pt x="3017365" y="225529"/>
                </a:cubicBezTo>
                <a:lnTo>
                  <a:pt x="2960126" y="233230"/>
                </a:lnTo>
                <a:cubicBezTo>
                  <a:pt x="2956757" y="250051"/>
                  <a:pt x="2948719" y="265287"/>
                  <a:pt x="2936013" y="278939"/>
                </a:cubicBezTo>
                <a:cubicBezTo>
                  <a:pt x="2923308" y="292591"/>
                  <a:pt x="2907595" y="301500"/>
                  <a:pt x="2888874" y="305666"/>
                </a:cubicBezTo>
                <a:cubicBezTo>
                  <a:pt x="2870152" y="309832"/>
                  <a:pt x="2867467" y="307340"/>
                  <a:pt x="2880818" y="298191"/>
                </a:cubicBezTo>
                <a:cubicBezTo>
                  <a:pt x="2894168" y="289042"/>
                  <a:pt x="2905440" y="279215"/>
                  <a:pt x="2914632" y="268711"/>
                </a:cubicBezTo>
                <a:cubicBezTo>
                  <a:pt x="2923824" y="258207"/>
                  <a:pt x="2930177" y="246961"/>
                  <a:pt x="2933690" y="234972"/>
                </a:cubicBezTo>
                <a:cubicBezTo>
                  <a:pt x="2902916" y="240364"/>
                  <a:pt x="2882904" y="243960"/>
                  <a:pt x="2873655" y="245760"/>
                </a:cubicBezTo>
                <a:cubicBezTo>
                  <a:pt x="2864405" y="247559"/>
                  <a:pt x="2855228" y="243935"/>
                  <a:pt x="2846122" y="234886"/>
                </a:cubicBezTo>
                <a:cubicBezTo>
                  <a:pt x="2837016" y="225837"/>
                  <a:pt x="2839855" y="221991"/>
                  <a:pt x="2854640" y="223346"/>
                </a:cubicBezTo>
                <a:cubicBezTo>
                  <a:pt x="2869425" y="224701"/>
                  <a:pt x="2896227" y="222848"/>
                  <a:pt x="2935045" y="217785"/>
                </a:cubicBezTo>
                <a:cubicBezTo>
                  <a:pt x="2935045" y="211132"/>
                  <a:pt x="2933920" y="205105"/>
                  <a:pt x="2931668" y="199706"/>
                </a:cubicBezTo>
                <a:cubicBezTo>
                  <a:pt x="2929417" y="194307"/>
                  <a:pt x="2931654" y="192081"/>
                  <a:pt x="2938379" y="193027"/>
                </a:cubicBezTo>
                <a:lnTo>
                  <a:pt x="2941690" y="193873"/>
                </a:lnTo>
                <a:lnTo>
                  <a:pt x="2937336" y="185012"/>
                </a:lnTo>
                <a:cubicBezTo>
                  <a:pt x="2936078" y="181454"/>
                  <a:pt x="2935103" y="177475"/>
                  <a:pt x="2934411" y="173076"/>
                </a:cubicBezTo>
                <a:cubicBezTo>
                  <a:pt x="2933027" y="164279"/>
                  <a:pt x="2931231" y="151717"/>
                  <a:pt x="2929022" y="135390"/>
                </a:cubicBezTo>
                <a:cubicBezTo>
                  <a:pt x="2926814" y="119064"/>
                  <a:pt x="2923666" y="107262"/>
                  <a:pt x="2919579" y="99984"/>
                </a:cubicBezTo>
                <a:cubicBezTo>
                  <a:pt x="2915492" y="92707"/>
                  <a:pt x="2917522" y="89068"/>
                  <a:pt x="2925667" y="89068"/>
                </a:cubicBezTo>
                <a:cubicBezTo>
                  <a:pt x="2931303" y="89068"/>
                  <a:pt x="2936314" y="89286"/>
                  <a:pt x="2940703" y="89724"/>
                </a:cubicBezTo>
                <a:cubicBezTo>
                  <a:pt x="2942897" y="89942"/>
                  <a:pt x="2947281" y="89668"/>
                  <a:pt x="2953856" y="88901"/>
                </a:cubicBezTo>
                <a:lnTo>
                  <a:pt x="2954328" y="88833"/>
                </a:lnTo>
                <a:lnTo>
                  <a:pt x="2948403" y="85346"/>
                </a:lnTo>
                <a:cubicBezTo>
                  <a:pt x="2939498" y="74319"/>
                  <a:pt x="2936946" y="67228"/>
                  <a:pt x="2940746" y="64073"/>
                </a:cubicBezTo>
                <a:cubicBezTo>
                  <a:pt x="2944546" y="60918"/>
                  <a:pt x="2951321" y="61137"/>
                  <a:pt x="2961073" y="64729"/>
                </a:cubicBezTo>
                <a:cubicBezTo>
                  <a:pt x="2970824" y="68321"/>
                  <a:pt x="2974234" y="74871"/>
                  <a:pt x="2971301" y="84378"/>
                </a:cubicBezTo>
                <a:lnTo>
                  <a:pt x="2970051" y="86573"/>
                </a:lnTo>
                <a:lnTo>
                  <a:pt x="2980152" y="85121"/>
                </a:lnTo>
                <a:lnTo>
                  <a:pt x="3001921" y="80111"/>
                </a:lnTo>
                <a:lnTo>
                  <a:pt x="3001755" y="76586"/>
                </a:lnTo>
                <a:cubicBezTo>
                  <a:pt x="3002323" y="74754"/>
                  <a:pt x="3003515" y="72283"/>
                  <a:pt x="3005331" y="69171"/>
                </a:cubicBezTo>
                <a:cubicBezTo>
                  <a:pt x="3012594" y="56723"/>
                  <a:pt x="3017767" y="45746"/>
                  <a:pt x="3020850" y="36238"/>
                </a:cubicBezTo>
                <a:cubicBezTo>
                  <a:pt x="3023933" y="26731"/>
                  <a:pt x="3024801" y="20188"/>
                  <a:pt x="3023453" y="16610"/>
                </a:cubicBezTo>
                <a:cubicBezTo>
                  <a:pt x="3022105" y="13032"/>
                  <a:pt x="3021753" y="9135"/>
                  <a:pt x="3022399" y="4919"/>
                </a:cubicBezTo>
                <a:cubicBezTo>
                  <a:pt x="3022721" y="2811"/>
                  <a:pt x="3024577" y="1748"/>
                  <a:pt x="3027964" y="1730"/>
                </a:cubicBezTo>
                <a:close/>
                <a:moveTo>
                  <a:pt x="1889584" y="1"/>
                </a:moveTo>
                <a:cubicBezTo>
                  <a:pt x="1890916" y="-17"/>
                  <a:pt x="1892525" y="279"/>
                  <a:pt x="1894413" y="886"/>
                </a:cubicBezTo>
                <a:cubicBezTo>
                  <a:pt x="1901963" y="3317"/>
                  <a:pt x="1908964" y="7038"/>
                  <a:pt x="1915418" y="12050"/>
                </a:cubicBezTo>
                <a:cubicBezTo>
                  <a:pt x="1921871" y="17062"/>
                  <a:pt x="1922849" y="21332"/>
                  <a:pt x="1918354" y="24859"/>
                </a:cubicBezTo>
                <a:cubicBezTo>
                  <a:pt x="1913858" y="28387"/>
                  <a:pt x="1908276" y="34378"/>
                  <a:pt x="1901608" y="42831"/>
                </a:cubicBezTo>
                <a:cubicBezTo>
                  <a:pt x="1894940" y="51285"/>
                  <a:pt x="1887017" y="58588"/>
                  <a:pt x="1877839" y="64740"/>
                </a:cubicBezTo>
                <a:cubicBezTo>
                  <a:pt x="1894330" y="63019"/>
                  <a:pt x="1913682" y="59936"/>
                  <a:pt x="1935895" y="55490"/>
                </a:cubicBezTo>
                <a:cubicBezTo>
                  <a:pt x="1958108" y="51045"/>
                  <a:pt x="1972961" y="47424"/>
                  <a:pt x="1980454" y="44627"/>
                </a:cubicBezTo>
                <a:cubicBezTo>
                  <a:pt x="1987947" y="41831"/>
                  <a:pt x="1995296" y="40913"/>
                  <a:pt x="2002502" y="41874"/>
                </a:cubicBezTo>
                <a:cubicBezTo>
                  <a:pt x="2009708" y="42835"/>
                  <a:pt x="2016380" y="46208"/>
                  <a:pt x="2022517" y="51995"/>
                </a:cubicBezTo>
                <a:cubicBezTo>
                  <a:pt x="2028655" y="57781"/>
                  <a:pt x="2019800" y="62954"/>
                  <a:pt x="1995952" y="67514"/>
                </a:cubicBezTo>
                <a:cubicBezTo>
                  <a:pt x="1972104" y="72075"/>
                  <a:pt x="1946686" y="76004"/>
                  <a:pt x="1919698" y="79302"/>
                </a:cubicBezTo>
                <a:lnTo>
                  <a:pt x="1919698" y="103888"/>
                </a:lnTo>
                <a:cubicBezTo>
                  <a:pt x="1934841" y="100447"/>
                  <a:pt x="1947486" y="96661"/>
                  <a:pt x="1957632" y="92531"/>
                </a:cubicBezTo>
                <a:cubicBezTo>
                  <a:pt x="1967777" y="88401"/>
                  <a:pt x="1977711" y="90118"/>
                  <a:pt x="1987434" y="97683"/>
                </a:cubicBezTo>
                <a:cubicBezTo>
                  <a:pt x="1997157" y="105247"/>
                  <a:pt x="1991969" y="111119"/>
                  <a:pt x="1971871" y="115300"/>
                </a:cubicBezTo>
                <a:cubicBezTo>
                  <a:pt x="1951774" y="119480"/>
                  <a:pt x="1934261" y="121964"/>
                  <a:pt x="1919332" y="122753"/>
                </a:cubicBezTo>
                <a:cubicBezTo>
                  <a:pt x="1918644" y="130941"/>
                  <a:pt x="1918637" y="138599"/>
                  <a:pt x="1919311" y="145726"/>
                </a:cubicBezTo>
                <a:cubicBezTo>
                  <a:pt x="1930396" y="143130"/>
                  <a:pt x="1942739" y="139556"/>
                  <a:pt x="1956341" y="135003"/>
                </a:cubicBezTo>
                <a:cubicBezTo>
                  <a:pt x="1969942" y="130450"/>
                  <a:pt x="1982082" y="131687"/>
                  <a:pt x="1992758" y="138714"/>
                </a:cubicBezTo>
                <a:cubicBezTo>
                  <a:pt x="2003434" y="145740"/>
                  <a:pt x="1995701" y="152068"/>
                  <a:pt x="1969559" y="157696"/>
                </a:cubicBezTo>
                <a:cubicBezTo>
                  <a:pt x="1943417" y="163325"/>
                  <a:pt x="1926345" y="165236"/>
                  <a:pt x="1918343" y="163429"/>
                </a:cubicBezTo>
                <a:cubicBezTo>
                  <a:pt x="1918343" y="166139"/>
                  <a:pt x="1918053" y="169971"/>
                  <a:pt x="1917474" y="174923"/>
                </a:cubicBezTo>
                <a:lnTo>
                  <a:pt x="1915352" y="189765"/>
                </a:lnTo>
                <a:lnTo>
                  <a:pt x="1917461" y="189671"/>
                </a:lnTo>
                <a:cubicBezTo>
                  <a:pt x="1926883" y="191077"/>
                  <a:pt x="1934325" y="192690"/>
                  <a:pt x="1939789" y="194511"/>
                </a:cubicBezTo>
                <a:cubicBezTo>
                  <a:pt x="1946156" y="196634"/>
                  <a:pt x="1951598" y="199950"/>
                  <a:pt x="1956115" y="204460"/>
                </a:cubicBezTo>
                <a:cubicBezTo>
                  <a:pt x="1960632" y="208970"/>
                  <a:pt x="1962590" y="215857"/>
                  <a:pt x="1961987" y="225120"/>
                </a:cubicBezTo>
                <a:cubicBezTo>
                  <a:pt x="1961385" y="234384"/>
                  <a:pt x="1955975" y="236628"/>
                  <a:pt x="1945758" y="231853"/>
                </a:cubicBezTo>
                <a:cubicBezTo>
                  <a:pt x="1935540" y="227078"/>
                  <a:pt x="1925915" y="218502"/>
                  <a:pt x="1916880" y="206127"/>
                </a:cubicBezTo>
                <a:lnTo>
                  <a:pt x="1912995" y="199975"/>
                </a:lnTo>
                <a:lnTo>
                  <a:pt x="1912549" y="201602"/>
                </a:lnTo>
                <a:cubicBezTo>
                  <a:pt x="1909645" y="207721"/>
                  <a:pt x="1904990" y="206831"/>
                  <a:pt x="1898586" y="198932"/>
                </a:cubicBezTo>
                <a:cubicBezTo>
                  <a:pt x="1890046" y="188399"/>
                  <a:pt x="1887576" y="175751"/>
                  <a:pt x="1891175" y="160987"/>
                </a:cubicBezTo>
                <a:cubicBezTo>
                  <a:pt x="1894775" y="146224"/>
                  <a:pt x="1895320" y="120043"/>
                  <a:pt x="1892810" y="82443"/>
                </a:cubicBezTo>
                <a:cubicBezTo>
                  <a:pt x="1886859" y="83346"/>
                  <a:pt x="1879926" y="81998"/>
                  <a:pt x="1872010" y="78399"/>
                </a:cubicBezTo>
                <a:cubicBezTo>
                  <a:pt x="1864237" y="86659"/>
                  <a:pt x="1853672" y="96091"/>
                  <a:pt x="1840314" y="106695"/>
                </a:cubicBezTo>
                <a:cubicBezTo>
                  <a:pt x="1826956" y="117300"/>
                  <a:pt x="1815674" y="123782"/>
                  <a:pt x="1806468" y="126141"/>
                </a:cubicBezTo>
                <a:cubicBezTo>
                  <a:pt x="1797261" y="128500"/>
                  <a:pt x="1796258" y="125789"/>
                  <a:pt x="1803456" y="118010"/>
                </a:cubicBezTo>
                <a:cubicBezTo>
                  <a:pt x="1810655" y="110230"/>
                  <a:pt x="1819743" y="100773"/>
                  <a:pt x="1830721" y="89638"/>
                </a:cubicBezTo>
                <a:cubicBezTo>
                  <a:pt x="1841698" y="78503"/>
                  <a:pt x="1853844" y="64105"/>
                  <a:pt x="1867159" y="46445"/>
                </a:cubicBezTo>
                <a:cubicBezTo>
                  <a:pt x="1880474" y="28785"/>
                  <a:pt x="1886458" y="16169"/>
                  <a:pt x="1885110" y="8598"/>
                </a:cubicBezTo>
                <a:cubicBezTo>
                  <a:pt x="1884099" y="2919"/>
                  <a:pt x="1885590" y="53"/>
                  <a:pt x="1889584" y="1"/>
                </a:cubicBezTo>
                <a:close/>
                <a:moveTo>
                  <a:pt x="98884" y="1"/>
                </a:moveTo>
                <a:cubicBezTo>
                  <a:pt x="100216" y="-17"/>
                  <a:pt x="101825" y="279"/>
                  <a:pt x="103713" y="886"/>
                </a:cubicBezTo>
                <a:cubicBezTo>
                  <a:pt x="111263" y="3317"/>
                  <a:pt x="118264" y="7038"/>
                  <a:pt x="124717" y="12050"/>
                </a:cubicBezTo>
                <a:cubicBezTo>
                  <a:pt x="131171" y="17062"/>
                  <a:pt x="132149" y="21332"/>
                  <a:pt x="127654" y="24859"/>
                </a:cubicBezTo>
                <a:cubicBezTo>
                  <a:pt x="123158" y="28387"/>
                  <a:pt x="117576" y="34378"/>
                  <a:pt x="110908" y="42831"/>
                </a:cubicBezTo>
                <a:cubicBezTo>
                  <a:pt x="104240" y="51285"/>
                  <a:pt x="96317" y="58588"/>
                  <a:pt x="87139" y="64740"/>
                </a:cubicBezTo>
                <a:cubicBezTo>
                  <a:pt x="103630" y="63019"/>
                  <a:pt x="122982" y="59936"/>
                  <a:pt x="145195" y="55490"/>
                </a:cubicBezTo>
                <a:cubicBezTo>
                  <a:pt x="167408" y="51045"/>
                  <a:pt x="182261" y="47424"/>
                  <a:pt x="189754" y="44627"/>
                </a:cubicBezTo>
                <a:cubicBezTo>
                  <a:pt x="197247" y="41831"/>
                  <a:pt x="204596" y="40913"/>
                  <a:pt x="211802" y="41874"/>
                </a:cubicBezTo>
                <a:cubicBezTo>
                  <a:pt x="219008" y="42835"/>
                  <a:pt x="225680" y="46208"/>
                  <a:pt x="231817" y="51995"/>
                </a:cubicBezTo>
                <a:cubicBezTo>
                  <a:pt x="237955" y="57781"/>
                  <a:pt x="229100" y="62954"/>
                  <a:pt x="205252" y="67514"/>
                </a:cubicBezTo>
                <a:cubicBezTo>
                  <a:pt x="181404" y="72075"/>
                  <a:pt x="155986" y="76004"/>
                  <a:pt x="128998" y="79302"/>
                </a:cubicBezTo>
                <a:lnTo>
                  <a:pt x="128998" y="103888"/>
                </a:lnTo>
                <a:cubicBezTo>
                  <a:pt x="144141" y="100447"/>
                  <a:pt x="156786" y="96661"/>
                  <a:pt x="166932" y="92531"/>
                </a:cubicBezTo>
                <a:cubicBezTo>
                  <a:pt x="177077" y="88401"/>
                  <a:pt x="187011" y="90118"/>
                  <a:pt x="196734" y="97683"/>
                </a:cubicBezTo>
                <a:cubicBezTo>
                  <a:pt x="206457" y="105247"/>
                  <a:pt x="201269" y="111119"/>
                  <a:pt x="181171" y="115300"/>
                </a:cubicBezTo>
                <a:cubicBezTo>
                  <a:pt x="161074" y="119480"/>
                  <a:pt x="143561" y="121964"/>
                  <a:pt x="128632" y="122753"/>
                </a:cubicBezTo>
                <a:cubicBezTo>
                  <a:pt x="127944" y="130941"/>
                  <a:pt x="127937" y="138599"/>
                  <a:pt x="128611" y="145726"/>
                </a:cubicBezTo>
                <a:cubicBezTo>
                  <a:pt x="139696" y="143130"/>
                  <a:pt x="152039" y="139556"/>
                  <a:pt x="165641" y="135003"/>
                </a:cubicBezTo>
                <a:cubicBezTo>
                  <a:pt x="179243" y="130450"/>
                  <a:pt x="191382" y="131687"/>
                  <a:pt x="202058" y="138714"/>
                </a:cubicBezTo>
                <a:cubicBezTo>
                  <a:pt x="212734" y="145740"/>
                  <a:pt x="205001" y="152068"/>
                  <a:pt x="178859" y="157696"/>
                </a:cubicBezTo>
                <a:cubicBezTo>
                  <a:pt x="152717" y="163325"/>
                  <a:pt x="135645" y="165236"/>
                  <a:pt x="127643" y="163429"/>
                </a:cubicBezTo>
                <a:cubicBezTo>
                  <a:pt x="127643" y="166139"/>
                  <a:pt x="127353" y="169971"/>
                  <a:pt x="126774" y="174923"/>
                </a:cubicBezTo>
                <a:lnTo>
                  <a:pt x="124652" y="189765"/>
                </a:lnTo>
                <a:lnTo>
                  <a:pt x="126761" y="189671"/>
                </a:lnTo>
                <a:cubicBezTo>
                  <a:pt x="136182" y="191077"/>
                  <a:pt x="143625" y="192690"/>
                  <a:pt x="149089" y="194511"/>
                </a:cubicBezTo>
                <a:cubicBezTo>
                  <a:pt x="155456" y="196634"/>
                  <a:pt x="160898" y="199950"/>
                  <a:pt x="165415" y="204460"/>
                </a:cubicBezTo>
                <a:cubicBezTo>
                  <a:pt x="169932" y="208970"/>
                  <a:pt x="171890" y="215857"/>
                  <a:pt x="171287" y="225120"/>
                </a:cubicBezTo>
                <a:cubicBezTo>
                  <a:pt x="170685" y="234384"/>
                  <a:pt x="165275" y="236628"/>
                  <a:pt x="155058" y="231853"/>
                </a:cubicBezTo>
                <a:cubicBezTo>
                  <a:pt x="144840" y="227078"/>
                  <a:pt x="135215" y="218502"/>
                  <a:pt x="126180" y="206127"/>
                </a:cubicBezTo>
                <a:lnTo>
                  <a:pt x="122295" y="199975"/>
                </a:lnTo>
                <a:lnTo>
                  <a:pt x="121849" y="201602"/>
                </a:lnTo>
                <a:cubicBezTo>
                  <a:pt x="118945" y="207721"/>
                  <a:pt x="114290" y="206831"/>
                  <a:pt x="107886" y="198932"/>
                </a:cubicBezTo>
                <a:cubicBezTo>
                  <a:pt x="99346" y="188399"/>
                  <a:pt x="96876" y="175751"/>
                  <a:pt x="100475" y="160987"/>
                </a:cubicBezTo>
                <a:cubicBezTo>
                  <a:pt x="104075" y="146224"/>
                  <a:pt x="104620" y="120043"/>
                  <a:pt x="102110" y="82443"/>
                </a:cubicBezTo>
                <a:cubicBezTo>
                  <a:pt x="96159" y="83346"/>
                  <a:pt x="89225" y="81998"/>
                  <a:pt x="81310" y="78399"/>
                </a:cubicBezTo>
                <a:cubicBezTo>
                  <a:pt x="73537" y="86659"/>
                  <a:pt x="62972" y="96091"/>
                  <a:pt x="49614" y="106695"/>
                </a:cubicBezTo>
                <a:cubicBezTo>
                  <a:pt x="36256" y="117300"/>
                  <a:pt x="24974" y="123782"/>
                  <a:pt x="15768" y="126141"/>
                </a:cubicBezTo>
                <a:cubicBezTo>
                  <a:pt x="6561" y="128500"/>
                  <a:pt x="5557" y="125789"/>
                  <a:pt x="12756" y="118010"/>
                </a:cubicBezTo>
                <a:cubicBezTo>
                  <a:pt x="19955" y="110230"/>
                  <a:pt x="29043" y="100773"/>
                  <a:pt x="40021" y="89638"/>
                </a:cubicBezTo>
                <a:cubicBezTo>
                  <a:pt x="50998" y="78503"/>
                  <a:pt x="63144" y="64105"/>
                  <a:pt x="76459" y="46445"/>
                </a:cubicBezTo>
                <a:cubicBezTo>
                  <a:pt x="89774" y="28785"/>
                  <a:pt x="95757" y="16169"/>
                  <a:pt x="94409" y="8598"/>
                </a:cubicBezTo>
                <a:cubicBezTo>
                  <a:pt x="93398" y="2919"/>
                  <a:pt x="94890" y="53"/>
                  <a:pt x="9888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39" y="3147240"/>
            <a:ext cx="5125738" cy="353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3668105" y="2116742"/>
            <a:ext cx="4287489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3315961" y="3226239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200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3315961" y="3686487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300</a:t>
            </a:r>
          </a:p>
        </p:txBody>
      </p:sp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3315961" y="2747202"/>
            <a:ext cx="4638792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左中括号 7"/>
          <p:cNvSpPr/>
          <p:nvPr/>
        </p:nvSpPr>
        <p:spPr bwMode="auto">
          <a:xfrm rot="16200000">
            <a:off x="4580243" y="1941541"/>
            <a:ext cx="121688" cy="1393138"/>
          </a:xfrm>
          <a:prstGeom prst="leftBracket">
            <a:avLst>
              <a:gd name="adj" fmla="val 95265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左中括号 8"/>
          <p:cNvSpPr/>
          <p:nvPr/>
        </p:nvSpPr>
        <p:spPr bwMode="auto">
          <a:xfrm rot="5400000" flipV="1">
            <a:off x="5400349" y="1425743"/>
            <a:ext cx="94751" cy="1546029"/>
          </a:xfrm>
          <a:prstGeom prst="leftBracket">
            <a:avLst>
              <a:gd name="adj" fmla="val 94689"/>
            </a:avLst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421931" y="4872343"/>
            <a:ext cx="5537402" cy="558299"/>
          </a:xfrm>
          <a:prstGeom prst="wedgeRoundRectCallout">
            <a:avLst>
              <a:gd name="adj1" fmla="val 56523"/>
              <a:gd name="adj2" fmla="val -306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3399FF"/>
            </a:solidFill>
            <a:miter lim="800000"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用到了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加法交换律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加法结合律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856" y="1305240"/>
            <a:ext cx="5868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在计算时应用了什么运算定律？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870858" y="1221121"/>
            <a:ext cx="10800442" cy="11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交流：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观察下面两组算式，你有什么发现？请你猜一猜每组算式可能是什么关系呢？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91320" y="2715085"/>
            <a:ext cx="353356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0.5   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0.5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3160416" y="3439458"/>
            <a:ext cx="53591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(4.7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2.6)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7.4    4.7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(2.6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7.4)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3971762" y="4439193"/>
            <a:ext cx="4418093" cy="1080120"/>
          </a:xfrm>
          <a:prstGeom prst="wedgeRoundRectCallout">
            <a:avLst>
              <a:gd name="adj1" fmla="val 70510"/>
              <a:gd name="adj2" fmla="val 294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整数的加法交换律和加法结合律对小数加法同样适用吗？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870859" y="1431509"/>
            <a:ext cx="10721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整数加法运算定律对所有小数加法都适用吗？自己举例验证一下。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37"/>
          <p:cNvGrpSpPr/>
          <p:nvPr/>
        </p:nvGrpSpPr>
        <p:grpSpPr bwMode="auto">
          <a:xfrm>
            <a:off x="1686140" y="2508035"/>
            <a:ext cx="3533561" cy="461963"/>
            <a:chOff x="1759" y="1598"/>
            <a:chExt cx="1993" cy="291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1759" y="1598"/>
              <a:ext cx="19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3.2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0.5  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0.5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3.2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椭圆 2"/>
            <p:cNvSpPr>
              <a:spLocks noChangeArrowheads="1"/>
            </p:cNvSpPr>
            <p:nvPr/>
          </p:nvSpPr>
          <p:spPr bwMode="auto">
            <a:xfrm>
              <a:off x="2496" y="1666"/>
              <a:ext cx="145" cy="16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34"/>
          <p:cNvGrpSpPr/>
          <p:nvPr/>
        </p:nvGrpSpPr>
        <p:grpSpPr bwMode="auto">
          <a:xfrm>
            <a:off x="5196114" y="2507774"/>
            <a:ext cx="5359199" cy="461963"/>
            <a:chOff x="1050" y="1978"/>
            <a:chExt cx="3328" cy="291"/>
          </a:xfrm>
        </p:grpSpPr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1050" y="1978"/>
              <a:ext cx="33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(4.7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2.6)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7.4      4.7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(2.6</a:t>
              </a:r>
              <a:r>
                <a:rPr kumimoji="0" lang="zh-CN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7.4)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21"/>
            <p:cNvSpPr>
              <a:spLocks noChangeArrowheads="1"/>
            </p:cNvSpPr>
            <p:nvPr/>
          </p:nvSpPr>
          <p:spPr bwMode="auto">
            <a:xfrm>
              <a:off x="2475" y="2020"/>
              <a:ext cx="191" cy="193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文本框 32"/>
          <p:cNvSpPr txBox="1">
            <a:spLocks noChangeArrowheads="1"/>
          </p:cNvSpPr>
          <p:nvPr/>
        </p:nvSpPr>
        <p:spPr bwMode="auto">
          <a:xfrm>
            <a:off x="7328555" y="2497231"/>
            <a:ext cx="618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33"/>
          <p:cNvSpPr txBox="1">
            <a:spLocks noChangeArrowheads="1"/>
          </p:cNvSpPr>
          <p:nvPr/>
        </p:nvSpPr>
        <p:spPr bwMode="auto">
          <a:xfrm>
            <a:off x="2822354" y="2506215"/>
            <a:ext cx="618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1775734" y="5338153"/>
            <a:ext cx="6840760" cy="442674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整数加法的交换律、结合律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86161" y="3005979"/>
            <a:ext cx="11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396426" y="3005979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37"/>
          <p:cNvSpPr txBox="1"/>
          <p:nvPr/>
        </p:nvSpPr>
        <p:spPr>
          <a:xfrm>
            <a:off x="2087149" y="3183366"/>
            <a:ext cx="66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644855" y="3002610"/>
            <a:ext cx="11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241781" y="3009287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40"/>
          <p:cNvSpPr txBox="1"/>
          <p:nvPr/>
        </p:nvSpPr>
        <p:spPr>
          <a:xfrm>
            <a:off x="3912484" y="3193349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41"/>
          <p:cNvSpPr txBox="1"/>
          <p:nvPr/>
        </p:nvSpPr>
        <p:spPr>
          <a:xfrm>
            <a:off x="1838505" y="3693076"/>
            <a:ext cx="3163690" cy="1048557"/>
          </a:xfrm>
          <a:prstGeom prst="rect">
            <a:avLst/>
          </a:prstGeom>
          <a:noFill/>
          <a:ln w="127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kumimoji="0" sz="28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交换两个加数的位置，和不变。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76319" y="3000378"/>
            <a:ext cx="226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500063" y="3000381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44"/>
          <p:cNvSpPr txBox="1"/>
          <p:nvPr/>
        </p:nvSpPr>
        <p:spPr>
          <a:xfrm>
            <a:off x="6052845" y="3205195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256889" y="2995906"/>
            <a:ext cx="2213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9379228" y="2989371"/>
            <a:ext cx="0" cy="3009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47"/>
          <p:cNvSpPr txBox="1"/>
          <p:nvPr/>
        </p:nvSpPr>
        <p:spPr>
          <a:xfrm>
            <a:off x="8942732" y="3191843"/>
            <a:ext cx="10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48"/>
          <p:cNvSpPr txBox="1"/>
          <p:nvPr/>
        </p:nvSpPr>
        <p:spPr>
          <a:xfrm>
            <a:off x="6299455" y="3707601"/>
            <a:ext cx="3300628" cy="923330"/>
          </a:xfrm>
          <a:prstGeom prst="rect">
            <a:avLst/>
          </a:prstGeom>
          <a:noFill/>
          <a:ln w="12700">
            <a:solidFill>
              <a:srgbClr val="00B05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Tx/>
              <a:buNone/>
              <a:defRPr kumimoji="0"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三个数相加，先把前两个数相加，或者先把后两个数相加，和不变。</a:t>
            </a:r>
          </a:p>
        </p:txBody>
      </p:sp>
      <p:sp>
        <p:nvSpPr>
          <p:cNvPr id="34" name="矩形 33"/>
          <p:cNvSpPr/>
          <p:nvPr/>
        </p:nvSpPr>
        <p:spPr>
          <a:xfrm>
            <a:off x="4982013" y="5359435"/>
            <a:ext cx="3056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对小数加法同样适用。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 animBg="1"/>
      <p:bldP spid="14" grpId="0"/>
      <p:bldP spid="17" grpId="0"/>
      <p:bldP spid="18" grpId="0" animBg="1"/>
      <p:bldP spid="21" grpId="0"/>
      <p:bldP spid="24" grpId="0"/>
      <p:bldP spid="25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737976" y="4320106"/>
            <a:ext cx="3364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8.51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1732191" y="4840500"/>
            <a:ext cx="2985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1381609" y="2354993"/>
            <a:ext cx="4966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计算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AA2AE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1713966" y="5344556"/>
            <a:ext cx="156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1713966" y="3795434"/>
            <a:ext cx="4204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7.91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0.09</a:t>
            </a:r>
          </a:p>
        </p:txBody>
      </p:sp>
      <p:sp>
        <p:nvSpPr>
          <p:cNvPr id="17" name="矩形 16"/>
          <p:cNvSpPr/>
          <p:nvPr/>
        </p:nvSpPr>
        <p:spPr>
          <a:xfrm>
            <a:off x="961534" y="1426920"/>
            <a:ext cx="10850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怎样计算？你能想到几种不同的方法？写一写并展示你的答案。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1370338" y="2967851"/>
            <a:ext cx="4910004" cy="510778"/>
          </a:xfrm>
          <a:prstGeom prst="wedgeRoundRectCallout">
            <a:avLst>
              <a:gd name="adj1" fmla="val -33005"/>
              <a:gd name="adj2" fmla="val 478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从左往右依次计算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7901" y="3915738"/>
            <a:ext cx="4011299" cy="276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viooz54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宽屏</PresentationFormat>
  <Paragraphs>181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38</cp:revision>
  <dcterms:created xsi:type="dcterms:W3CDTF">2020-07-04T05:58:00Z</dcterms:created>
  <dcterms:modified xsi:type="dcterms:W3CDTF">2023-01-16T20:56:35Z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4F40B7A4FA5B478A9EE01254F1B048A4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