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89" r:id="rId3"/>
    <p:sldId id="303" r:id="rId4"/>
    <p:sldId id="262" r:id="rId5"/>
    <p:sldId id="305" r:id="rId6"/>
    <p:sldId id="260" r:id="rId7"/>
    <p:sldId id="306" r:id="rId8"/>
    <p:sldId id="307" r:id="rId9"/>
    <p:sldId id="308" r:id="rId10"/>
    <p:sldId id="309" r:id="rId11"/>
    <p:sldId id="311" r:id="rId12"/>
    <p:sldId id="310" r:id="rId13"/>
    <p:sldId id="312" r:id="rId14"/>
    <p:sldId id="314" r:id="rId15"/>
    <p:sldId id="313" r:id="rId16"/>
    <p:sldId id="315" r:id="rId17"/>
    <p:sldId id="316" r:id="rId18"/>
    <p:sldId id="317" r:id="rId19"/>
    <p:sldId id="319"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0">
          <p15:clr>
            <a:srgbClr val="A4A3A4"/>
          </p15:clr>
        </p15:guide>
        <p15:guide id="2" pos="287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ҧǿ" initials="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DCE9"/>
    <a:srgbClr val="BED8C5"/>
    <a:srgbClr val="FBB674"/>
    <a:srgbClr val="BCE2D7"/>
    <a:srgbClr val="73A5AE"/>
    <a:srgbClr val="FFFFFF"/>
    <a:srgbClr val="C7E893"/>
    <a:srgbClr val="589DC8"/>
    <a:srgbClr val="7CBCE4"/>
    <a:srgbClr val="B8DA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90" d="100"/>
          <a:sy n="90" d="100"/>
        </p:scale>
        <p:origin x="-2322" y="-660"/>
      </p:cViewPr>
      <p:guideLst>
        <p:guide orient="horz" pos="2120"/>
        <p:guide pos="2879"/>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2023-01-17</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18" name="灯片编号占位符 17"/>
          <p:cNvSpPr>
            <a:spLocks noGrp="1"/>
          </p:cNvSpPr>
          <p:nvPr>
            <p:ph type="sldNum" sz="quarter" idx="12"/>
            <p:custDataLst>
              <p:tags r:id="rId1"/>
            </p:custDataLst>
          </p:nvPr>
        </p:nvSpPr>
        <p:spPr/>
        <p:txBody>
          <a:bodyPr/>
          <a:lstStyle/>
          <a:p>
            <a:fld id="{49AE70B2-8BF9-45C0-BB95-33D1B9D3A854}" type="slidenum">
              <a:rPr lang="zh-CN" altLang="en-US" smtClean="0"/>
              <a:t>‹#›</a:t>
            </a:fld>
            <a:endParaRPr lang="zh-CN" altLang="en-US" dirty="0"/>
          </a:p>
        </p:txBody>
      </p:sp>
      <p:pic>
        <p:nvPicPr>
          <p:cNvPr id="3" name="图片 2" descr="宇宙素材 (51)"/>
          <p:cNvPicPr>
            <a:picLocks noChangeAspect="1"/>
          </p:cNvPicPr>
          <p:nvPr userDrawn="1"/>
        </p:nvPicPr>
        <p:blipFill>
          <a:blip r:embed="rId3" cstate="screen"/>
          <a:stretch>
            <a:fillRect/>
          </a:stretch>
        </p:blipFill>
        <p:spPr>
          <a:xfrm>
            <a:off x="-234791" y="-211455"/>
            <a:ext cx="1539240" cy="2052320"/>
          </a:xfrm>
          <a:prstGeom prst="rect">
            <a:avLst/>
          </a:prstGeom>
        </p:spPr>
      </p:pic>
      <p:pic>
        <p:nvPicPr>
          <p:cNvPr id="4" name="图片 3" descr="宇宙素材 (51)"/>
          <p:cNvPicPr>
            <a:picLocks noChangeAspect="1"/>
          </p:cNvPicPr>
          <p:nvPr userDrawn="1"/>
        </p:nvPicPr>
        <p:blipFill>
          <a:blip r:embed="rId3" cstate="screen"/>
          <a:stretch>
            <a:fillRect/>
          </a:stretch>
        </p:blipFill>
        <p:spPr>
          <a:xfrm>
            <a:off x="7790021" y="-111760"/>
            <a:ext cx="1539240" cy="2052320"/>
          </a:xfrm>
          <a:prstGeom prst="rect">
            <a:avLst/>
          </a:prstGeom>
        </p:spPr>
      </p:pic>
      <p:pic>
        <p:nvPicPr>
          <p:cNvPr id="6" name="图片 5" descr="宇宙素材 (54)"/>
          <p:cNvPicPr>
            <a:picLocks noChangeAspect="1"/>
          </p:cNvPicPr>
          <p:nvPr userDrawn="1"/>
        </p:nvPicPr>
        <p:blipFill>
          <a:blip r:embed="rId4" cstate="screen"/>
          <a:stretch>
            <a:fillRect/>
          </a:stretch>
        </p:blipFill>
        <p:spPr>
          <a:xfrm>
            <a:off x="190024" y="5700395"/>
            <a:ext cx="469106" cy="1123315"/>
          </a:xfrm>
          <a:prstGeom prst="rect">
            <a:avLst/>
          </a:prstGeom>
        </p:spPr>
      </p:pic>
      <p:pic>
        <p:nvPicPr>
          <p:cNvPr id="7" name="图片 6" descr="宇宙素材 (55)"/>
          <p:cNvPicPr>
            <a:picLocks noChangeAspect="1"/>
          </p:cNvPicPr>
          <p:nvPr userDrawn="1"/>
        </p:nvPicPr>
        <p:blipFill>
          <a:blip r:embed="rId5" cstate="screen"/>
          <a:stretch>
            <a:fillRect/>
          </a:stretch>
        </p:blipFill>
        <p:spPr>
          <a:xfrm flipH="1">
            <a:off x="659130" y="6080125"/>
            <a:ext cx="276701" cy="855980"/>
          </a:xfrm>
          <a:prstGeom prst="rect">
            <a:avLst/>
          </a:prstGeom>
        </p:spPr>
      </p:pic>
      <p:pic>
        <p:nvPicPr>
          <p:cNvPr id="8" name="图片 7" descr="宇宙素材 (21)"/>
          <p:cNvPicPr>
            <a:picLocks noChangeAspect="1"/>
          </p:cNvPicPr>
          <p:nvPr userDrawn="1"/>
        </p:nvPicPr>
        <p:blipFill>
          <a:blip r:embed="rId6" cstate="screen"/>
          <a:stretch>
            <a:fillRect/>
          </a:stretch>
        </p:blipFill>
        <p:spPr>
          <a:xfrm>
            <a:off x="561023" y="6468745"/>
            <a:ext cx="237173" cy="41148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标题幻灯片">
    <p:bg>
      <p:bgPr>
        <a:blipFill rotWithShape="1">
          <a:blip r:embed="rId3"/>
          <a:stretch>
            <a:fillRect/>
          </a:stretch>
        </a:blipFill>
        <a:effectLst/>
      </p:bgPr>
    </p:bg>
    <p:spTree>
      <p:nvGrpSpPr>
        <p:cNvPr id="1" name=""/>
        <p:cNvGrpSpPr/>
        <p:nvPr/>
      </p:nvGrpSpPr>
      <p:grpSpPr>
        <a:xfrm>
          <a:off x="0" y="0"/>
          <a:ext cx="0" cy="0"/>
          <a:chOff x="0" y="0"/>
          <a:chExt cx="0" cy="0"/>
        </a:xfrm>
      </p:grpSpPr>
      <p:sp>
        <p:nvSpPr>
          <p:cNvPr id="18" name="灯片编号占位符 17"/>
          <p:cNvSpPr>
            <a:spLocks noGrp="1"/>
          </p:cNvSpPr>
          <p:nvPr>
            <p:ph type="sldNum" sz="quarter" idx="12"/>
            <p:custDataLst>
              <p:tags r:id="rId1"/>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标题幻灯片">
    <p:bg>
      <p:bgPr>
        <a:solidFill>
          <a:schemeClr val="bg1"/>
        </a:solidFill>
        <a:effectLst/>
      </p:bgPr>
    </p:bg>
    <p:spTree>
      <p:nvGrpSpPr>
        <p:cNvPr id="1" name=""/>
        <p:cNvGrpSpPr/>
        <p:nvPr/>
      </p:nvGrpSpPr>
      <p:grpSpPr>
        <a:xfrm>
          <a:off x="0" y="0"/>
          <a:ext cx="0" cy="0"/>
          <a:chOff x="0" y="0"/>
          <a:chExt cx="0" cy="0"/>
        </a:xfrm>
      </p:grpSpPr>
      <p:sp>
        <p:nvSpPr>
          <p:cNvPr id="18" name="灯片编号占位符 17"/>
          <p:cNvSpPr>
            <a:spLocks noGrp="1"/>
          </p:cNvSpPr>
          <p:nvPr>
            <p:ph type="sldNum" sz="quarter" idx="12"/>
            <p:custDataLst>
              <p:tags r:id="rId1"/>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12" Type="http://schemas.openxmlformats.org/officeDocument/2006/relationships/tags" Target="../tags/tag6.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5" Type="http://schemas.openxmlformats.org/officeDocument/2006/relationships/slideLayout" Target="../slideLayouts/slideLayout5.xml"/><Relationship Id="rId10"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7"/>
            </p:custDataLst>
          </p:nvPr>
        </p:nvSpPr>
        <p:spPr>
          <a:xfrm>
            <a:off x="502412" y="432000"/>
            <a:ext cx="8139178" cy="648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8"/>
            </p:custDataLst>
          </p:nvPr>
        </p:nvSpPr>
        <p:spPr>
          <a:xfrm>
            <a:off x="502412" y="1296000"/>
            <a:ext cx="8139178" cy="504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9"/>
            </p:custDataLst>
          </p:nvPr>
        </p:nvSpPr>
        <p:spPr>
          <a:xfrm>
            <a:off x="659807" y="6349833"/>
            <a:ext cx="2025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10"/>
            </p:custDataLst>
          </p:nvPr>
        </p:nvSpPr>
        <p:spPr>
          <a:xfrm>
            <a:off x="3087000" y="6349833"/>
            <a:ext cx="297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1"/>
            </p:custDataLst>
          </p:nvPr>
        </p:nvSpPr>
        <p:spPr>
          <a:xfrm>
            <a:off x="6457950" y="6349833"/>
            <a:ext cx="2025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1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10.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image" Target="../media/image16.jpe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16.jpe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620232" y="1965295"/>
            <a:ext cx="8072914" cy="1529264"/>
          </a:xfrm>
          <a:prstGeom prst="rect">
            <a:avLst/>
          </a:prstGeom>
          <a:noFill/>
          <a:extLst>
            <a:ext uri="{909E8E84-426E-40DD-AFC4-6F175D3DCCD1}">
              <a14:hiddenFill xmlns:a14="http://schemas.microsoft.com/office/drawing/2010/main">
                <a:solidFill>
                  <a:schemeClr val="bg1"/>
                </a:solidFill>
              </a14:hiddenFill>
            </a:ext>
          </a:extLst>
        </p:spPr>
        <p:txBody>
          <a:bodyPr wrap="square" lIns="51435" tIns="25717" rIns="51435" bIns="25717">
            <a:spAutoFit/>
          </a:bodyPr>
          <a:lstStyle/>
          <a:p>
            <a:pPr algn="ctr">
              <a:defRPr/>
            </a:pPr>
            <a:r>
              <a:rPr lang="zh-CN" sz="4800" b="1" spc="225" dirty="0">
                <a:solidFill>
                  <a:srgbClr val="73A5AE"/>
                </a:solidFill>
                <a:effectLst/>
                <a:latin typeface="Times New Roman" panose="02020603050405020304" pitchFamily="18" charset="0"/>
                <a:ea typeface="送你一根棒棒糖" panose="02010600010101010101" charset="-122"/>
                <a:cs typeface="Times New Roman" panose="02020603050405020304" pitchFamily="18" charset="0"/>
              </a:rPr>
              <a:t>I went to Sanya for my holidays.</a:t>
            </a:r>
          </a:p>
        </p:txBody>
      </p:sp>
      <p:pic>
        <p:nvPicPr>
          <p:cNvPr id="4" name="图片 3" descr="宇宙素材 (48)"/>
          <p:cNvPicPr>
            <a:picLocks noChangeAspect="1"/>
          </p:cNvPicPr>
          <p:nvPr/>
        </p:nvPicPr>
        <p:blipFill>
          <a:blip r:embed="rId4" cstate="screen"/>
          <a:srcRect t="-47873"/>
          <a:stretch>
            <a:fillRect/>
          </a:stretch>
        </p:blipFill>
        <p:spPr>
          <a:xfrm flipH="1">
            <a:off x="7648416" y="-642937"/>
            <a:ext cx="1334929" cy="1704975"/>
          </a:xfrm>
          <a:prstGeom prst="rect">
            <a:avLst/>
          </a:prstGeom>
        </p:spPr>
      </p:pic>
      <p:pic>
        <p:nvPicPr>
          <p:cNvPr id="7" name="图片 6" descr="(68)"/>
          <p:cNvPicPr>
            <a:picLocks noChangeAspect="1"/>
          </p:cNvPicPr>
          <p:nvPr/>
        </p:nvPicPr>
        <p:blipFill>
          <a:blip r:embed="rId5"/>
          <a:stretch>
            <a:fillRect/>
          </a:stretch>
        </p:blipFill>
        <p:spPr>
          <a:xfrm>
            <a:off x="1983263" y="4808299"/>
            <a:ext cx="1526858" cy="1526858"/>
          </a:xfrm>
          <a:prstGeom prst="rect">
            <a:avLst/>
          </a:prstGeom>
        </p:spPr>
      </p:pic>
      <p:pic>
        <p:nvPicPr>
          <p:cNvPr id="19" name="图片 18" descr="1 (1)"/>
          <p:cNvPicPr>
            <a:picLocks noChangeAspect="1"/>
          </p:cNvPicPr>
          <p:nvPr/>
        </p:nvPicPr>
        <p:blipFill>
          <a:blip r:embed="rId6" cstate="screen"/>
          <a:stretch>
            <a:fillRect/>
          </a:stretch>
        </p:blipFill>
        <p:spPr>
          <a:xfrm>
            <a:off x="183991" y="4592733"/>
            <a:ext cx="1919764" cy="1575911"/>
          </a:xfrm>
          <a:prstGeom prst="rect">
            <a:avLst/>
          </a:prstGeom>
        </p:spPr>
      </p:pic>
      <p:pic>
        <p:nvPicPr>
          <p:cNvPr id="20" name="图片 19" descr="1 (2)"/>
          <p:cNvPicPr>
            <a:picLocks noChangeAspect="1"/>
          </p:cNvPicPr>
          <p:nvPr/>
        </p:nvPicPr>
        <p:blipFill>
          <a:blip r:embed="rId7" cstate="screen"/>
          <a:stretch>
            <a:fillRect/>
          </a:stretch>
        </p:blipFill>
        <p:spPr>
          <a:xfrm>
            <a:off x="7237730" y="3133804"/>
            <a:ext cx="1623536" cy="2897029"/>
          </a:xfrm>
          <a:prstGeom prst="rect">
            <a:avLst/>
          </a:prstGeom>
        </p:spPr>
      </p:pic>
      <p:pic>
        <p:nvPicPr>
          <p:cNvPr id="21" name="图片 20" descr="goose"/>
          <p:cNvPicPr>
            <a:picLocks noChangeAspect="1"/>
          </p:cNvPicPr>
          <p:nvPr/>
        </p:nvPicPr>
        <p:blipFill>
          <a:blip r:embed="rId8" cstate="screen"/>
          <a:stretch>
            <a:fillRect/>
          </a:stretch>
        </p:blipFill>
        <p:spPr>
          <a:xfrm>
            <a:off x="3331051" y="4645898"/>
            <a:ext cx="1233011" cy="1425893"/>
          </a:xfrm>
          <a:prstGeom prst="rect">
            <a:avLst/>
          </a:prstGeom>
        </p:spPr>
      </p:pic>
      <p:pic>
        <p:nvPicPr>
          <p:cNvPr id="22" name="图片 21" descr="sheep 2"/>
          <p:cNvPicPr>
            <a:picLocks noChangeAspect="1"/>
          </p:cNvPicPr>
          <p:nvPr/>
        </p:nvPicPr>
        <p:blipFill>
          <a:blip r:embed="rId9" cstate="screen"/>
          <a:stretch>
            <a:fillRect/>
          </a:stretch>
        </p:blipFill>
        <p:spPr>
          <a:xfrm>
            <a:off x="4815522" y="4596844"/>
            <a:ext cx="1304925" cy="1453991"/>
          </a:xfrm>
          <a:prstGeom prst="rect">
            <a:avLst/>
          </a:prstGeom>
        </p:spPr>
      </p:pic>
      <p:pic>
        <p:nvPicPr>
          <p:cNvPr id="26" name="图片 25" descr="rabbit"/>
          <p:cNvPicPr>
            <a:picLocks noChangeAspect="1"/>
          </p:cNvPicPr>
          <p:nvPr/>
        </p:nvPicPr>
        <p:blipFill>
          <a:blip r:embed="rId10" cstate="screen"/>
          <a:stretch>
            <a:fillRect/>
          </a:stretch>
        </p:blipFill>
        <p:spPr>
          <a:xfrm>
            <a:off x="6373336" y="4596844"/>
            <a:ext cx="1097756" cy="1474946"/>
          </a:xfrm>
          <a:prstGeom prst="rect">
            <a:avLst/>
          </a:prstGeom>
        </p:spPr>
      </p:pic>
      <p:pic>
        <p:nvPicPr>
          <p:cNvPr id="30" name="图片 29" descr="宇宙素材 (48)"/>
          <p:cNvPicPr>
            <a:picLocks noChangeAspect="1"/>
          </p:cNvPicPr>
          <p:nvPr/>
        </p:nvPicPr>
        <p:blipFill>
          <a:blip r:embed="rId11" cstate="screen"/>
          <a:srcRect t="-47873"/>
          <a:stretch>
            <a:fillRect/>
          </a:stretch>
        </p:blipFill>
        <p:spPr>
          <a:xfrm>
            <a:off x="183991" y="-642937"/>
            <a:ext cx="1411605" cy="1704975"/>
          </a:xfrm>
          <a:prstGeom prst="rect">
            <a:avLst/>
          </a:prstGeom>
        </p:spPr>
      </p:pic>
      <p:sp>
        <p:nvSpPr>
          <p:cNvPr id="2" name="矩形 1"/>
          <p:cNvSpPr/>
          <p:nvPr/>
        </p:nvSpPr>
        <p:spPr>
          <a:xfrm>
            <a:off x="980098" y="970400"/>
            <a:ext cx="3078086" cy="584775"/>
          </a:xfrm>
          <a:prstGeom prst="rect">
            <a:avLst/>
          </a:prstGeom>
          <a:noFill/>
          <a:ln>
            <a:noFill/>
          </a:ln>
        </p:spPr>
        <p:txBody>
          <a:bodyPr wrap="none" rtlCol="0" anchor="t">
            <a:spAutoFit/>
          </a:bodyPr>
          <a:lstStyle/>
          <a:p>
            <a:pPr algn="ctr"/>
            <a:r>
              <a:rPr lang="zh-CN" altLang="en-US" sz="3200" b="1" dirty="0">
                <a:solidFill>
                  <a:schemeClr val="tx1"/>
                </a:solidFill>
                <a:effectLst/>
              </a:rPr>
              <a:t>精通六下 </a:t>
            </a:r>
            <a:r>
              <a:rPr lang="en-US" altLang="zh-CN" sz="3200" b="1" dirty="0">
                <a:solidFill>
                  <a:schemeClr val="tx1"/>
                </a:solidFill>
                <a:effectLst/>
              </a:rPr>
              <a:t>Unit </a:t>
            </a:r>
            <a:r>
              <a:rPr lang="en-US" altLang="zh-CN" sz="3200" b="1" dirty="0" smtClean="0">
                <a:solidFill>
                  <a:schemeClr val="tx1"/>
                </a:solidFill>
                <a:effectLst/>
              </a:rPr>
              <a:t>1</a:t>
            </a:r>
            <a:endParaRPr lang="en-US" altLang="zh-CN" sz="3200" b="1" dirty="0">
              <a:solidFill>
                <a:schemeClr val="tx1"/>
              </a:solidFill>
              <a:effectLst/>
            </a:endParaRPr>
          </a:p>
        </p:txBody>
      </p:sp>
      <p:sp>
        <p:nvSpPr>
          <p:cNvPr id="12" name="矩形 11"/>
          <p:cNvSpPr/>
          <p:nvPr/>
        </p:nvSpPr>
        <p:spPr>
          <a:xfrm>
            <a:off x="8469" y="6200543"/>
            <a:ext cx="9135531"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kern="0" dirty="0">
              <a:solidFill>
                <a:srgbClr val="000000"/>
              </a:solidFill>
              <a:latin typeface="微软雅黑" panose="020B0503020204020204" charset="-122"/>
              <a:ea typeface="微软雅黑" panose="020B0503020204020204"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核心句型</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3" name="文本框 2"/>
          <p:cNvSpPr txBox="1"/>
          <p:nvPr/>
        </p:nvSpPr>
        <p:spPr>
          <a:xfrm>
            <a:off x="913130" y="970915"/>
            <a:ext cx="7602220" cy="1210945"/>
          </a:xfrm>
          <a:prstGeom prst="rect">
            <a:avLst/>
          </a:prstGeom>
          <a:noFill/>
          <a:ln w="9525">
            <a:noFill/>
          </a:ln>
        </p:spPr>
        <p:txBody>
          <a:bodyPr wrap="square">
            <a:spAutoFit/>
          </a:bodyPr>
          <a:lstStyle/>
          <a:p>
            <a:pPr indent="0" fontAlgn="auto">
              <a:lnSpc>
                <a:spcPct val="130000"/>
              </a:lnSpc>
            </a:pPr>
            <a:r>
              <a:rPr lang="en-US" sz="2800" b="0" dirty="0">
                <a:solidFill>
                  <a:srgbClr val="000000"/>
                </a:solidFill>
                <a:latin typeface="Times New Roman" panose="02020603050405020304" pitchFamily="18" charset="0"/>
                <a:ea typeface="宋体" panose="02010600030101010101" pitchFamily="2" charset="-122"/>
              </a:rPr>
              <a:t>5.</a:t>
            </a:r>
            <a:r>
              <a:rPr lang="en-US" sz="2800" b="1" dirty="0">
                <a:solidFill>
                  <a:srgbClr val="000000"/>
                </a:solidFill>
                <a:latin typeface="Times New Roman" panose="02020603050405020304" pitchFamily="18" charset="0"/>
              </a:rPr>
              <a:t>Our English teacher taught us in many ways. </a:t>
            </a:r>
          </a:p>
          <a:p>
            <a:pPr indent="0" fontAlgn="auto">
              <a:lnSpc>
                <a:spcPct val="130000"/>
              </a:lnSpc>
            </a:pPr>
            <a:r>
              <a:rPr lang="en-US" sz="2800" b="1" dirty="0">
                <a:solidFill>
                  <a:srgbClr val="000000"/>
                </a:solidFill>
                <a:latin typeface="Times New Roman" panose="02020603050405020304" pitchFamily="18" charset="0"/>
              </a:rPr>
              <a:t>	</a:t>
            </a:r>
            <a:r>
              <a:rPr lang="en-US" sz="2000" dirty="0" err="1">
                <a:solidFill>
                  <a:srgbClr val="000000"/>
                </a:solidFill>
                <a:latin typeface="Times New Roman" panose="02020603050405020304" pitchFamily="18" charset="0"/>
              </a:rPr>
              <a:t>我们的英语老师用很多种方法教我们</a:t>
            </a:r>
            <a:r>
              <a:rPr lang="en-US" sz="2000" dirty="0">
                <a:solidFill>
                  <a:srgbClr val="000000"/>
                </a:solidFill>
                <a:latin typeface="Times New Roman" panose="02020603050405020304" pitchFamily="18" charset="0"/>
              </a:rPr>
              <a:t>。</a:t>
            </a:r>
          </a:p>
        </p:txBody>
      </p:sp>
      <p:sp>
        <p:nvSpPr>
          <p:cNvPr id="6" name="文本框 5"/>
          <p:cNvSpPr txBox="1"/>
          <p:nvPr/>
        </p:nvSpPr>
        <p:spPr>
          <a:xfrm>
            <a:off x="913130" y="2370455"/>
            <a:ext cx="7317105" cy="737235"/>
          </a:xfrm>
          <a:prstGeom prst="rect">
            <a:avLst/>
          </a:prstGeom>
          <a:noFill/>
          <a:ln w="9525">
            <a:noFill/>
          </a:ln>
        </p:spPr>
        <p:txBody>
          <a:bodyPr wrap="square">
            <a:spAutoFit/>
          </a:bodyPr>
          <a:lstStyle/>
          <a:p>
            <a:pPr indent="0" fontAlgn="auto">
              <a:lnSpc>
                <a:spcPct val="150000"/>
              </a:lnSpc>
            </a:pPr>
            <a:r>
              <a:rPr sz="2800" b="1" dirty="0" err="1">
                <a:solidFill>
                  <a:srgbClr val="FF0000"/>
                </a:solidFill>
                <a:latin typeface="Times New Roman" panose="02020603050405020304" pitchFamily="18" charset="0"/>
                <a:sym typeface="+mn-ea"/>
              </a:rPr>
              <a:t>teach</a:t>
            </a:r>
            <a:r>
              <a:rPr sz="2000" dirty="0" err="1">
                <a:latin typeface="Times New Roman" panose="02020603050405020304" pitchFamily="18" charset="0"/>
                <a:sym typeface="+mn-ea"/>
              </a:rPr>
              <a:t>是“教”的意思,过去式是</a:t>
            </a:r>
            <a:r>
              <a:rPr sz="2800" b="1" dirty="0" err="1">
                <a:solidFill>
                  <a:srgbClr val="FF0000"/>
                </a:solidFill>
                <a:latin typeface="Times New Roman" panose="02020603050405020304" pitchFamily="18" charset="0"/>
                <a:sym typeface="+mn-ea"/>
              </a:rPr>
              <a:t>taught</a:t>
            </a:r>
            <a:endParaRPr sz="2800" b="1" dirty="0">
              <a:solidFill>
                <a:srgbClr val="FF0000"/>
              </a:solidFill>
              <a:latin typeface="Times New Roman" panose="02020603050405020304" pitchFamily="18" charset="0"/>
              <a:sym typeface="+mn-ea"/>
            </a:endParaRPr>
          </a:p>
        </p:txBody>
      </p:sp>
      <p:sp>
        <p:nvSpPr>
          <p:cNvPr id="4" name="文本框 3"/>
          <p:cNvSpPr txBox="1"/>
          <p:nvPr/>
        </p:nvSpPr>
        <p:spPr>
          <a:xfrm>
            <a:off x="652780" y="3561715"/>
            <a:ext cx="7837170" cy="1863090"/>
          </a:xfrm>
          <a:prstGeom prst="rect">
            <a:avLst/>
          </a:prstGeom>
          <a:noFill/>
          <a:ln w="9525">
            <a:noFill/>
          </a:ln>
        </p:spPr>
        <p:txBody>
          <a:bodyPr wrap="square">
            <a:spAutoFit/>
          </a:bodyPr>
          <a:lstStyle/>
          <a:p>
            <a:pPr indent="0" fontAlgn="auto">
              <a:lnSpc>
                <a:spcPct val="160000"/>
              </a:lnSpc>
            </a:pPr>
            <a:r>
              <a:rPr sz="2400" b="0">
                <a:solidFill>
                  <a:srgbClr val="000000"/>
                </a:solidFill>
                <a:latin typeface="Times New Roman" panose="02020603050405020304" pitchFamily="18" charset="0"/>
              </a:rPr>
              <a:t>My mother often</a:t>
            </a:r>
            <a:r>
              <a:rPr lang="en-US" sz="2400">
                <a:solidFill>
                  <a:srgbClr val="000000"/>
                </a:solidFill>
                <a:latin typeface="Times New Roman" panose="02020603050405020304" pitchFamily="18" charset="0"/>
                <a:sym typeface="+mn-ea"/>
              </a:rPr>
              <a:t>____________</a:t>
            </a:r>
            <a:r>
              <a:rPr sz="2400" b="0">
                <a:solidFill>
                  <a:srgbClr val="000000"/>
                </a:solidFill>
                <a:latin typeface="Times New Roman" panose="02020603050405020304" pitchFamily="18" charset="0"/>
              </a:rPr>
              <a:t>me </a:t>
            </a:r>
            <a:r>
              <a:rPr lang="en-US" sz="2400" b="0">
                <a:solidFill>
                  <a:srgbClr val="000000"/>
                </a:solidFill>
                <a:latin typeface="Times New Roman" panose="02020603050405020304" pitchFamily="18" charset="0"/>
              </a:rPr>
              <a:t>English</a:t>
            </a:r>
            <a:r>
              <a:rPr sz="2400" b="0">
                <a:solidFill>
                  <a:srgbClr val="000000"/>
                </a:solidFill>
                <a:latin typeface="Times New Roman" panose="02020603050405020304" pitchFamily="18" charset="0"/>
              </a:rPr>
              <a:t>.  </a:t>
            </a:r>
          </a:p>
          <a:p>
            <a:pPr indent="0" fontAlgn="auto">
              <a:lnSpc>
                <a:spcPct val="160000"/>
              </a:lnSpc>
            </a:pPr>
            <a:r>
              <a:rPr sz="2400" b="0">
                <a:solidFill>
                  <a:srgbClr val="000000"/>
                </a:solidFill>
                <a:latin typeface="Times New Roman" panose="02020603050405020304" pitchFamily="18" charset="0"/>
              </a:rPr>
              <a:t>Our PE teacher</a:t>
            </a:r>
            <a:r>
              <a:rPr lang="en-US" sz="2400">
                <a:solidFill>
                  <a:srgbClr val="000000"/>
                </a:solidFill>
                <a:latin typeface="Times New Roman" panose="02020603050405020304" pitchFamily="18" charset="0"/>
                <a:sym typeface="+mn-ea"/>
              </a:rPr>
              <a:t>____________</a:t>
            </a:r>
            <a:r>
              <a:rPr sz="2400" b="0">
                <a:solidFill>
                  <a:srgbClr val="000000"/>
                </a:solidFill>
                <a:latin typeface="Times New Roman" panose="02020603050405020304" pitchFamily="18" charset="0"/>
              </a:rPr>
              <a:t>us to play basketball yesterday. </a:t>
            </a:r>
          </a:p>
          <a:p>
            <a:pPr indent="0" fontAlgn="auto">
              <a:lnSpc>
                <a:spcPct val="160000"/>
              </a:lnSpc>
            </a:pPr>
            <a:r>
              <a:rPr sz="2400" b="0">
                <a:solidFill>
                  <a:srgbClr val="000000"/>
                </a:solidFill>
                <a:latin typeface="Times New Roman" panose="02020603050405020304" pitchFamily="18" charset="0"/>
              </a:rPr>
              <a:t>I will</a:t>
            </a:r>
            <a:r>
              <a:rPr lang="en-US" sz="2400">
                <a:solidFill>
                  <a:srgbClr val="000000"/>
                </a:solidFill>
                <a:latin typeface="Times New Roman" panose="02020603050405020304" pitchFamily="18" charset="0"/>
                <a:sym typeface="+mn-ea"/>
              </a:rPr>
              <a:t>____________</a:t>
            </a:r>
            <a:r>
              <a:rPr sz="2400" b="0">
                <a:solidFill>
                  <a:srgbClr val="000000"/>
                </a:solidFill>
                <a:latin typeface="Times New Roman" panose="02020603050405020304" pitchFamily="18" charset="0"/>
              </a:rPr>
              <a:t>you to swim. </a:t>
            </a:r>
          </a:p>
        </p:txBody>
      </p:sp>
      <p:pic>
        <p:nvPicPr>
          <p:cNvPr id="19" name="图片 18" descr="1 (1)"/>
          <p:cNvPicPr>
            <a:picLocks noChangeAspect="1"/>
          </p:cNvPicPr>
          <p:nvPr/>
        </p:nvPicPr>
        <p:blipFill>
          <a:blip r:embed="rId4" cstate="screen"/>
          <a:stretch>
            <a:fillRect/>
          </a:stretch>
        </p:blipFill>
        <p:spPr>
          <a:xfrm>
            <a:off x="6570345" y="2546985"/>
            <a:ext cx="1919764" cy="1575911"/>
          </a:xfrm>
          <a:prstGeom prst="rect">
            <a:avLst/>
          </a:prstGeom>
        </p:spPr>
      </p:pic>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核心句型</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3" name="文本框 2"/>
          <p:cNvSpPr txBox="1"/>
          <p:nvPr/>
        </p:nvSpPr>
        <p:spPr>
          <a:xfrm>
            <a:off x="913130" y="970915"/>
            <a:ext cx="7602220" cy="1050925"/>
          </a:xfrm>
          <a:prstGeom prst="rect">
            <a:avLst/>
          </a:prstGeom>
          <a:noFill/>
          <a:ln w="9525">
            <a:noFill/>
          </a:ln>
        </p:spPr>
        <p:txBody>
          <a:bodyPr wrap="square">
            <a:spAutoFit/>
          </a:bodyPr>
          <a:lstStyle/>
          <a:p>
            <a:pPr indent="0" fontAlgn="auto">
              <a:lnSpc>
                <a:spcPct val="130000"/>
              </a:lnSpc>
            </a:pPr>
            <a:r>
              <a:rPr lang="en-US" sz="2800" b="0">
                <a:solidFill>
                  <a:srgbClr val="000000"/>
                </a:solidFill>
                <a:latin typeface="Times New Roman" panose="02020603050405020304" pitchFamily="18" charset="0"/>
                <a:ea typeface="宋体" panose="02010600030101010101" pitchFamily="2" charset="-122"/>
              </a:rPr>
              <a:t>6.</a:t>
            </a:r>
            <a:r>
              <a:rPr lang="en-US" sz="2800" b="0">
                <a:solidFill>
                  <a:srgbClr val="000000"/>
                </a:solidFill>
                <a:latin typeface="Times New Roman" panose="02020603050405020304" pitchFamily="18" charset="0"/>
                <a:cs typeface="方正书宋_GBK" charset="0"/>
              </a:rPr>
              <a:t> </a:t>
            </a:r>
            <a:r>
              <a:rPr lang="en-US" sz="2800" b="1">
                <a:solidFill>
                  <a:srgbClr val="000000"/>
                </a:solidFill>
                <a:latin typeface="Times New Roman" panose="02020603050405020304" pitchFamily="18" charset="0"/>
              </a:rPr>
              <a:t>We learned from each other. </a:t>
            </a:r>
          </a:p>
          <a:p>
            <a:pPr indent="0" fontAlgn="auto">
              <a:lnSpc>
                <a:spcPct val="130000"/>
              </a:lnSpc>
            </a:pPr>
            <a:r>
              <a:rPr lang="en-US" sz="2000">
                <a:solidFill>
                  <a:srgbClr val="000000"/>
                </a:solidFill>
                <a:latin typeface="Times New Roman" panose="02020603050405020304" pitchFamily="18" charset="0"/>
              </a:rPr>
              <a:t>	我们互相学习。</a:t>
            </a:r>
          </a:p>
        </p:txBody>
      </p:sp>
      <p:sp>
        <p:nvSpPr>
          <p:cNvPr id="6" name="文本框 5"/>
          <p:cNvSpPr txBox="1"/>
          <p:nvPr/>
        </p:nvSpPr>
        <p:spPr>
          <a:xfrm>
            <a:off x="913130" y="2370455"/>
            <a:ext cx="7317105" cy="829945"/>
          </a:xfrm>
          <a:prstGeom prst="rect">
            <a:avLst/>
          </a:prstGeom>
          <a:noFill/>
          <a:ln w="9525">
            <a:noFill/>
          </a:ln>
        </p:spPr>
        <p:txBody>
          <a:bodyPr wrap="square">
            <a:spAutoFit/>
          </a:bodyPr>
          <a:lstStyle/>
          <a:p>
            <a:pPr indent="0" fontAlgn="auto">
              <a:lnSpc>
                <a:spcPct val="150000"/>
              </a:lnSpc>
            </a:pPr>
            <a:r>
              <a:rPr sz="3200" b="1">
                <a:solidFill>
                  <a:srgbClr val="FF0000"/>
                </a:solidFill>
                <a:latin typeface="Times New Roman" panose="02020603050405020304" pitchFamily="18" charset="0"/>
                <a:sym typeface="+mn-ea"/>
              </a:rPr>
              <a:t> learn from </a:t>
            </a:r>
            <a:r>
              <a:rPr sz="2000">
                <a:latin typeface="Times New Roman" panose="02020603050405020304" pitchFamily="18" charset="0"/>
                <a:sym typeface="+mn-ea"/>
              </a:rPr>
              <a:t> 指从某个地方或向某人学到知识。</a:t>
            </a:r>
          </a:p>
        </p:txBody>
      </p:sp>
      <p:sp>
        <p:nvSpPr>
          <p:cNvPr id="4" name="文本框 3"/>
          <p:cNvSpPr txBox="1"/>
          <p:nvPr/>
        </p:nvSpPr>
        <p:spPr>
          <a:xfrm>
            <a:off x="913130" y="3648075"/>
            <a:ext cx="7837170" cy="1863090"/>
          </a:xfrm>
          <a:prstGeom prst="rect">
            <a:avLst/>
          </a:prstGeom>
          <a:noFill/>
          <a:ln w="9525">
            <a:noFill/>
          </a:ln>
        </p:spPr>
        <p:txBody>
          <a:bodyPr wrap="square">
            <a:spAutoFit/>
          </a:bodyPr>
          <a:lstStyle/>
          <a:p>
            <a:pPr indent="0" fontAlgn="auto">
              <a:lnSpc>
                <a:spcPct val="160000"/>
              </a:lnSpc>
            </a:pPr>
            <a:r>
              <a:rPr sz="2400" b="0">
                <a:solidFill>
                  <a:srgbClr val="000000"/>
                </a:solidFill>
                <a:latin typeface="Times New Roman" panose="02020603050405020304" pitchFamily="18" charset="0"/>
              </a:rPr>
              <a:t>I learn a lot</a:t>
            </a:r>
            <a:r>
              <a:rPr lang="en-US" sz="2400">
                <a:solidFill>
                  <a:srgbClr val="000000"/>
                </a:solidFill>
                <a:latin typeface="Times New Roman" panose="02020603050405020304" pitchFamily="18" charset="0"/>
                <a:sym typeface="+mn-ea"/>
              </a:rPr>
              <a:t>____________</a:t>
            </a:r>
            <a:r>
              <a:rPr sz="2400" b="0">
                <a:solidFill>
                  <a:srgbClr val="000000"/>
                </a:solidFill>
                <a:latin typeface="Times New Roman" panose="02020603050405020304" pitchFamily="18" charset="0"/>
              </a:rPr>
              <a:t>my teacher. </a:t>
            </a:r>
          </a:p>
          <a:p>
            <a:pPr indent="0" fontAlgn="auto">
              <a:lnSpc>
                <a:spcPct val="160000"/>
              </a:lnSpc>
            </a:pPr>
            <a:r>
              <a:rPr sz="2400" b="0">
                <a:solidFill>
                  <a:srgbClr val="000000"/>
                </a:solidFill>
                <a:latin typeface="Times New Roman" panose="02020603050405020304" pitchFamily="18" charset="0"/>
              </a:rPr>
              <a:t>You should </a:t>
            </a:r>
            <a:r>
              <a:rPr lang="en-US" sz="2400">
                <a:solidFill>
                  <a:srgbClr val="000000"/>
                </a:solidFill>
                <a:latin typeface="Times New Roman" panose="02020603050405020304" pitchFamily="18" charset="0"/>
                <a:sym typeface="+mn-ea"/>
              </a:rPr>
              <a:t>____________ ____________</a:t>
            </a:r>
            <a:r>
              <a:rPr sz="2400" b="0">
                <a:solidFill>
                  <a:srgbClr val="000000"/>
                </a:solidFill>
                <a:latin typeface="Times New Roman" panose="02020603050405020304" pitchFamily="18" charset="0"/>
              </a:rPr>
              <a:t>others. </a:t>
            </a:r>
          </a:p>
          <a:p>
            <a:pPr indent="0" fontAlgn="auto">
              <a:lnSpc>
                <a:spcPct val="160000"/>
              </a:lnSpc>
            </a:pPr>
            <a:r>
              <a:rPr sz="2400" b="0">
                <a:solidFill>
                  <a:srgbClr val="000000"/>
                </a:solidFill>
                <a:latin typeface="Times New Roman" panose="02020603050405020304" pitchFamily="18" charset="0"/>
              </a:rPr>
              <a:t>We</a:t>
            </a:r>
            <a:r>
              <a:rPr lang="en-US" sz="2400">
                <a:solidFill>
                  <a:srgbClr val="000000"/>
                </a:solidFill>
                <a:latin typeface="Times New Roman" panose="02020603050405020304" pitchFamily="18" charset="0"/>
                <a:sym typeface="+mn-ea"/>
              </a:rPr>
              <a:t>____________ ____________</a:t>
            </a:r>
            <a:r>
              <a:rPr sz="2400" b="0">
                <a:solidFill>
                  <a:srgbClr val="000000"/>
                </a:solidFill>
                <a:latin typeface="Times New Roman" panose="02020603050405020304" pitchFamily="18" charset="0"/>
              </a:rPr>
              <a:t>our mistakes. </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dirty="0">
                <a:solidFill>
                  <a:srgbClr val="000000"/>
                </a:solidFill>
                <a:latin typeface="Times New Roman" panose="02020603050405020304" pitchFamily="18" charset="0"/>
                <a:cs typeface="方正书宋_GBK" charset="0"/>
              </a:rPr>
              <a:t>了解句型</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3" name="文本框 2"/>
          <p:cNvSpPr txBox="1"/>
          <p:nvPr/>
        </p:nvSpPr>
        <p:spPr>
          <a:xfrm>
            <a:off x="913130" y="970915"/>
            <a:ext cx="8005445" cy="4741545"/>
          </a:xfrm>
          <a:prstGeom prst="rect">
            <a:avLst/>
          </a:prstGeom>
          <a:noFill/>
          <a:ln w="9525">
            <a:noFill/>
          </a:ln>
        </p:spPr>
        <p:txBody>
          <a:bodyPr wrap="square">
            <a:spAutoFit/>
          </a:bodyPr>
          <a:lstStyle/>
          <a:p>
            <a:pPr indent="0" fontAlgn="auto">
              <a:lnSpc>
                <a:spcPct val="180000"/>
              </a:lnSpc>
            </a:pPr>
            <a:r>
              <a:rPr lang="en-US" sz="2400" dirty="0">
                <a:solidFill>
                  <a:srgbClr val="000000"/>
                </a:solidFill>
                <a:latin typeface="Times New Roman" panose="02020603050405020304" pitchFamily="18" charset="0"/>
              </a:rPr>
              <a:t>1. We enjoyed sunbathing during the day. </a:t>
            </a:r>
          </a:p>
          <a:p>
            <a:pPr indent="0" fontAlgn="auto">
              <a:lnSpc>
                <a:spcPct val="180000"/>
              </a:lnSpc>
            </a:pPr>
            <a:r>
              <a:rPr lang="en-US" sz="2400" dirty="0">
                <a:solidFill>
                  <a:srgbClr val="000000"/>
                </a:solidFill>
                <a:latin typeface="Times New Roman" panose="02020603050405020304" pitchFamily="18" charset="0"/>
              </a:rPr>
              <a:t>2. That sounds wonderful! </a:t>
            </a:r>
          </a:p>
          <a:p>
            <a:pPr indent="0" fontAlgn="auto">
              <a:lnSpc>
                <a:spcPct val="180000"/>
              </a:lnSpc>
            </a:pPr>
            <a:r>
              <a:rPr lang="en-US" sz="2400" dirty="0">
                <a:solidFill>
                  <a:srgbClr val="000000"/>
                </a:solidFill>
                <a:latin typeface="Times New Roman" panose="02020603050405020304" pitchFamily="18" charset="0"/>
              </a:rPr>
              <a:t>3. I also had a big party with Yang Ming, Peter, Li Yan and Lisa. </a:t>
            </a:r>
          </a:p>
          <a:p>
            <a:pPr indent="0" fontAlgn="auto">
              <a:lnSpc>
                <a:spcPct val="180000"/>
              </a:lnSpc>
            </a:pPr>
            <a:r>
              <a:rPr lang="en-US" sz="2400" dirty="0">
                <a:solidFill>
                  <a:srgbClr val="000000"/>
                </a:solidFill>
                <a:latin typeface="Times New Roman" panose="02020603050405020304" pitchFamily="18" charset="0"/>
              </a:rPr>
              <a:t>4. The holiday was interesting! </a:t>
            </a:r>
          </a:p>
          <a:p>
            <a:pPr indent="0" fontAlgn="auto">
              <a:lnSpc>
                <a:spcPct val="180000"/>
              </a:lnSpc>
            </a:pPr>
            <a:r>
              <a:rPr lang="en-US" sz="2400" dirty="0">
                <a:solidFill>
                  <a:srgbClr val="000000"/>
                </a:solidFill>
                <a:latin typeface="Times New Roman" panose="02020603050405020304" pitchFamily="18" charset="0"/>
              </a:rPr>
              <a:t>5. I’d like to tell you about our English learning. </a:t>
            </a:r>
          </a:p>
          <a:p>
            <a:pPr indent="0" fontAlgn="auto">
              <a:lnSpc>
                <a:spcPct val="180000"/>
              </a:lnSpc>
            </a:pPr>
            <a:r>
              <a:rPr lang="en-US" sz="2400" dirty="0">
                <a:solidFill>
                  <a:srgbClr val="000000"/>
                </a:solidFill>
                <a:latin typeface="Times New Roman" panose="02020603050405020304" pitchFamily="18" charset="0"/>
              </a:rPr>
              <a:t>6. — What did we learn in the first year? </a:t>
            </a:r>
          </a:p>
          <a:p>
            <a:pPr indent="0" fontAlgn="auto">
              <a:lnSpc>
                <a:spcPct val="180000"/>
              </a:lnSpc>
            </a:pPr>
            <a:r>
              <a:rPr lang="en-US" sz="2400" dirty="0">
                <a:solidFill>
                  <a:srgbClr val="000000"/>
                </a:solidFill>
                <a:latin typeface="Times New Roman" panose="02020603050405020304" pitchFamily="18" charset="0"/>
              </a:rPr>
              <a:t>— We learned many new words and used them. </a:t>
            </a:r>
          </a:p>
        </p:txBody>
      </p:sp>
      <p:pic>
        <p:nvPicPr>
          <p:cNvPr id="21" name="图片 20" descr="goose"/>
          <p:cNvPicPr>
            <a:picLocks noChangeAspect="1"/>
          </p:cNvPicPr>
          <p:nvPr/>
        </p:nvPicPr>
        <p:blipFill>
          <a:blip r:embed="rId4" cstate="screen"/>
          <a:stretch>
            <a:fillRect/>
          </a:stretch>
        </p:blipFill>
        <p:spPr>
          <a:xfrm>
            <a:off x="7428230" y="5446395"/>
            <a:ext cx="959485" cy="1109980"/>
          </a:xfrm>
          <a:prstGeom prst="rect">
            <a:avLst/>
          </a:prstGeom>
        </p:spPr>
      </p:pic>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809625" y="1075690"/>
            <a:ext cx="7896225" cy="4126865"/>
          </a:xfrm>
          <a:prstGeom prst="rect">
            <a:avLst/>
          </a:prstGeom>
          <a:noFill/>
          <a:ln w="9525">
            <a:noFill/>
          </a:ln>
        </p:spPr>
        <p:txBody>
          <a:bodyPr wrap="square">
            <a:spAutoFit/>
          </a:bodyPr>
          <a:lstStyle/>
          <a:p>
            <a:pPr indent="0">
              <a:lnSpc>
                <a:spcPct val="160000"/>
              </a:lnSpc>
            </a:pPr>
            <a:r>
              <a:rPr lang="zh-CN" sz="2000">
                <a:solidFill>
                  <a:schemeClr val="tx1"/>
                </a:solidFill>
                <a:latin typeface="Times New Roman" panose="02020603050405020304" pitchFamily="18" charset="0"/>
                <a:cs typeface="方正书宋_GBK" charset="0"/>
              </a:rPr>
              <a:t>根据汉语提示完成句子。</a:t>
            </a:r>
            <a:r>
              <a:rPr lang="en-US" sz="2000">
                <a:solidFill>
                  <a:schemeClr val="tx1"/>
                </a:solidFill>
                <a:latin typeface="Times New Roman" panose="02020603050405020304" pitchFamily="18" charset="0"/>
                <a:ea typeface="宋体" panose="02010600030101010101" pitchFamily="2" charset="-122"/>
              </a:rPr>
              <a:t> </a:t>
            </a:r>
            <a:endParaRPr lang="en-US" sz="2400" b="1">
              <a:solidFill>
                <a:schemeClr val="tx1"/>
              </a:solidFill>
              <a:latin typeface="Times New Roman" panose="02020603050405020304" pitchFamily="18" charset="0"/>
              <a:ea typeface="宋体" panose="02010600030101010101" pitchFamily="2" charset="-122"/>
            </a:endParaRPr>
          </a:p>
          <a:p>
            <a:pPr indent="0">
              <a:lnSpc>
                <a:spcPct val="160000"/>
              </a:lnSpc>
            </a:pPr>
            <a:r>
              <a:rPr lang="en-US" sz="2400" b="0">
                <a:solidFill>
                  <a:schemeClr val="tx1"/>
                </a:solidFill>
                <a:latin typeface="Times New Roman" panose="02020603050405020304" pitchFamily="18" charset="0"/>
                <a:ea typeface="宋体" panose="02010600030101010101" pitchFamily="2" charset="-122"/>
              </a:rPr>
              <a:t>1.</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Our</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teacher</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often</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asks</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us</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to</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look</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at</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the</a:t>
            </a:r>
            <a:r>
              <a:rPr lang="en-US" sz="2400" b="0">
                <a:solidFill>
                  <a:schemeClr val="tx1"/>
                </a:solidFill>
                <a:latin typeface="Times New Roman" panose="02020603050405020304" pitchFamily="18" charset="0"/>
                <a:cs typeface="方正书宋_GBK" charset="0"/>
              </a:rPr>
              <a:t>__________</a:t>
            </a:r>
            <a:r>
              <a:rPr lang="en-US" sz="2400" b="0">
                <a:solidFill>
                  <a:schemeClr val="tx1"/>
                </a:solidFill>
                <a:latin typeface="Times New Roman" panose="02020603050405020304" pitchFamily="18" charset="0"/>
                <a:ea typeface="宋体" panose="02010600030101010101" pitchFamily="2" charset="-122"/>
              </a:rPr>
              <a:t>(</a:t>
            </a:r>
            <a:r>
              <a:rPr lang="zh-CN" sz="2400" b="0">
                <a:solidFill>
                  <a:schemeClr val="tx1"/>
                </a:solidFill>
                <a:latin typeface="Times New Roman" panose="02020603050405020304" pitchFamily="18" charset="0"/>
                <a:cs typeface="方正书宋_GBK" charset="0"/>
              </a:rPr>
              <a:t>黑板</a:t>
            </a:r>
            <a:r>
              <a:rPr lang="en-US" sz="2400" b="0">
                <a:solidFill>
                  <a:schemeClr val="tx1"/>
                </a:solidFill>
                <a:latin typeface="Times New Roman" panose="02020603050405020304" pitchFamily="18" charset="0"/>
                <a:ea typeface="宋体" panose="02010600030101010101" pitchFamily="2" charset="-122"/>
              </a:rPr>
              <a:t>)</a:t>
            </a:r>
          </a:p>
          <a:p>
            <a:pPr indent="0">
              <a:lnSpc>
                <a:spcPct val="160000"/>
              </a:lnSpc>
            </a:pPr>
            <a:r>
              <a:rPr lang="en-US" sz="2400" b="0">
                <a:solidFill>
                  <a:schemeClr val="tx1"/>
                </a:solidFill>
                <a:latin typeface="Times New Roman" panose="02020603050405020304" pitchFamily="18" charset="0"/>
                <a:ea typeface="宋体" panose="02010600030101010101" pitchFamily="2" charset="-122"/>
              </a:rPr>
              <a:t>and</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listen</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carefully. </a:t>
            </a:r>
          </a:p>
          <a:p>
            <a:pPr indent="0">
              <a:lnSpc>
                <a:spcPct val="160000"/>
              </a:lnSpc>
            </a:pPr>
            <a:r>
              <a:rPr lang="en-US" sz="2400" b="0">
                <a:solidFill>
                  <a:schemeClr val="tx1"/>
                </a:solidFill>
                <a:latin typeface="Times New Roman" panose="02020603050405020304" pitchFamily="18" charset="0"/>
                <a:ea typeface="宋体" panose="02010600030101010101" pitchFamily="2" charset="-122"/>
              </a:rPr>
              <a:t>2.</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Tom</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saw</a:t>
            </a:r>
            <a:r>
              <a:rPr lang="en-US" sz="2400">
                <a:latin typeface="Times New Roman" panose="02020603050405020304" pitchFamily="18" charset="0"/>
                <a:cs typeface="方正书宋_GBK" charset="0"/>
                <a:sym typeface="+mn-ea"/>
              </a:rPr>
              <a:t>__________</a:t>
            </a:r>
            <a:r>
              <a:rPr lang="en-US" sz="2400" b="0">
                <a:solidFill>
                  <a:schemeClr val="tx1"/>
                </a:solidFill>
                <a:latin typeface="Times New Roman" panose="02020603050405020304" pitchFamily="18" charset="0"/>
                <a:ea typeface="宋体" panose="02010600030101010101" pitchFamily="2" charset="-122"/>
              </a:rPr>
              <a:t>(</a:t>
            </a:r>
            <a:r>
              <a:rPr lang="zh-CN" sz="2400" b="0">
                <a:solidFill>
                  <a:schemeClr val="tx1"/>
                </a:solidFill>
                <a:latin typeface="Times New Roman" panose="02020603050405020304" pitchFamily="18" charset="0"/>
                <a:cs typeface="方正书宋_GBK" charset="0"/>
              </a:rPr>
              <a:t>很多</a:t>
            </a:r>
            <a:r>
              <a:rPr lang="en-US" sz="2400" b="0">
                <a:solidFill>
                  <a:schemeClr val="tx1"/>
                </a:solidFill>
                <a:latin typeface="Times New Roman" panose="02020603050405020304" pitchFamily="18" charset="0"/>
                <a:ea typeface="宋体" panose="02010600030101010101" pitchFamily="2" charset="-122"/>
              </a:rPr>
              <a:t>)</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apple</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trees</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in</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the</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countryside. </a:t>
            </a:r>
          </a:p>
          <a:p>
            <a:pPr indent="0">
              <a:lnSpc>
                <a:spcPct val="160000"/>
              </a:lnSpc>
            </a:pPr>
            <a:r>
              <a:rPr lang="en-US" sz="2400" b="0">
                <a:solidFill>
                  <a:schemeClr val="tx1"/>
                </a:solidFill>
                <a:latin typeface="Times New Roman" panose="02020603050405020304" pitchFamily="18" charset="0"/>
                <a:ea typeface="宋体" panose="02010600030101010101" pitchFamily="2" charset="-122"/>
              </a:rPr>
              <a:t>3.</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The</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sun</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is</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bigger</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than</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the</a:t>
            </a:r>
            <a:r>
              <a:rPr lang="en-US" sz="2400">
                <a:latin typeface="Times New Roman" panose="02020603050405020304" pitchFamily="18" charset="0"/>
                <a:cs typeface="方正书宋_GBK" charset="0"/>
                <a:sym typeface="+mn-ea"/>
              </a:rPr>
              <a:t>__________</a:t>
            </a:r>
            <a:r>
              <a:rPr lang="en-US" sz="2400" b="0">
                <a:solidFill>
                  <a:schemeClr val="tx1"/>
                </a:solidFill>
                <a:latin typeface="Times New Roman" panose="02020603050405020304" pitchFamily="18" charset="0"/>
                <a:ea typeface="宋体" panose="02010600030101010101" pitchFamily="2" charset="-122"/>
              </a:rPr>
              <a:t>(</a:t>
            </a:r>
            <a:r>
              <a:rPr lang="zh-CN" sz="2400" b="0">
                <a:solidFill>
                  <a:schemeClr val="tx1"/>
                </a:solidFill>
                <a:latin typeface="Times New Roman" panose="02020603050405020304" pitchFamily="18" charset="0"/>
                <a:cs typeface="方正书宋_GBK" charset="0"/>
              </a:rPr>
              <a:t>月亮</a:t>
            </a:r>
            <a:r>
              <a:rPr lang="en-US" sz="2400" b="0">
                <a:solidFill>
                  <a:schemeClr val="tx1"/>
                </a:solidFill>
                <a:latin typeface="Times New Roman" panose="02020603050405020304" pitchFamily="18" charset="0"/>
                <a:ea typeface="宋体" panose="02010600030101010101" pitchFamily="2" charset="-122"/>
              </a:rPr>
              <a:t>). </a:t>
            </a:r>
          </a:p>
          <a:p>
            <a:pPr indent="0">
              <a:lnSpc>
                <a:spcPct val="160000"/>
              </a:lnSpc>
            </a:pPr>
            <a:r>
              <a:rPr lang="en-US" sz="2400" b="0">
                <a:solidFill>
                  <a:schemeClr val="tx1"/>
                </a:solidFill>
                <a:latin typeface="Times New Roman" panose="02020603050405020304" pitchFamily="18" charset="0"/>
                <a:ea typeface="宋体" panose="02010600030101010101" pitchFamily="2" charset="-122"/>
              </a:rPr>
              <a:t>4.</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I</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ate</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lots</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of</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grapes</a:t>
            </a:r>
            <a:r>
              <a:rPr lang="en-US" sz="2400" b="0">
                <a:solidFill>
                  <a:schemeClr val="tx1"/>
                </a:solidFill>
                <a:latin typeface="Times New Roman" panose="02020603050405020304" pitchFamily="18" charset="0"/>
                <a:cs typeface="方正书宋_GBK" charset="0"/>
              </a:rPr>
              <a:t> </a:t>
            </a:r>
            <a:r>
              <a:rPr lang="en-US" sz="2400">
                <a:latin typeface="Times New Roman" panose="02020603050405020304" pitchFamily="18" charset="0"/>
                <a:cs typeface="方正书宋_GBK" charset="0"/>
                <a:sym typeface="+mn-ea"/>
              </a:rPr>
              <a:t>__________</a:t>
            </a:r>
            <a:r>
              <a:rPr lang="en-US" sz="2400" b="0">
                <a:solidFill>
                  <a:schemeClr val="tx1"/>
                </a:solidFill>
                <a:latin typeface="Times New Roman" panose="02020603050405020304" pitchFamily="18" charset="0"/>
                <a:ea typeface="宋体" panose="02010600030101010101" pitchFamily="2" charset="-122"/>
              </a:rPr>
              <a:t>(</a:t>
            </a:r>
            <a:r>
              <a:rPr lang="zh-CN" sz="2400" b="0">
                <a:solidFill>
                  <a:schemeClr val="tx1"/>
                </a:solidFill>
                <a:latin typeface="Times New Roman" panose="02020603050405020304" pitchFamily="18" charset="0"/>
                <a:cs typeface="方正书宋_GBK" charset="0"/>
              </a:rPr>
              <a:t>昨天</a:t>
            </a:r>
            <a:r>
              <a:rPr lang="en-US" sz="2400" b="0">
                <a:solidFill>
                  <a:schemeClr val="tx1"/>
                </a:solidFill>
                <a:latin typeface="Times New Roman" panose="02020603050405020304" pitchFamily="18" charset="0"/>
                <a:ea typeface="宋体" panose="02010600030101010101" pitchFamily="2" charset="-122"/>
              </a:rPr>
              <a:t>). </a:t>
            </a:r>
          </a:p>
          <a:p>
            <a:pPr indent="0">
              <a:lnSpc>
                <a:spcPct val="160000"/>
              </a:lnSpc>
            </a:pPr>
            <a:r>
              <a:rPr lang="en-US" sz="2400" b="0">
                <a:solidFill>
                  <a:schemeClr val="tx1"/>
                </a:solidFill>
                <a:latin typeface="Times New Roman" panose="02020603050405020304" pitchFamily="18" charset="0"/>
                <a:ea typeface="宋体" panose="02010600030101010101" pitchFamily="2" charset="-122"/>
              </a:rPr>
              <a:t>5.</a:t>
            </a:r>
            <a:r>
              <a:rPr lang="en-US" sz="2400">
                <a:latin typeface="Times New Roman" panose="02020603050405020304" pitchFamily="18" charset="0"/>
                <a:cs typeface="方正书宋_GBK" charset="0"/>
                <a:sym typeface="+mn-ea"/>
              </a:rPr>
              <a:t>__________</a:t>
            </a:r>
            <a:r>
              <a:rPr lang="en-US" sz="2400" b="0">
                <a:solidFill>
                  <a:schemeClr val="tx1"/>
                </a:solidFill>
                <a:latin typeface="Times New Roman" panose="02020603050405020304" pitchFamily="18" charset="0"/>
                <a:ea typeface="宋体" panose="02010600030101010101" pitchFamily="2" charset="-122"/>
              </a:rPr>
              <a:t>(</a:t>
            </a:r>
            <a:r>
              <a:rPr lang="zh-CN" sz="2400" b="0">
                <a:solidFill>
                  <a:schemeClr val="tx1"/>
                </a:solidFill>
                <a:latin typeface="Times New Roman" panose="02020603050405020304" pitchFamily="18" charset="0"/>
                <a:cs typeface="方正书宋_GBK" charset="0"/>
              </a:rPr>
              <a:t>为什么</a:t>
            </a:r>
            <a:r>
              <a:rPr lang="en-US" sz="2400" b="0">
                <a:solidFill>
                  <a:schemeClr val="tx1"/>
                </a:solidFill>
                <a:latin typeface="Times New Roman" panose="02020603050405020304" pitchFamily="18" charset="0"/>
                <a:ea typeface="宋体" panose="02010600030101010101" pitchFamily="2" charset="-122"/>
              </a:rPr>
              <a:t>)</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are</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you</a:t>
            </a:r>
            <a:r>
              <a:rPr lang="en-US" sz="2400" b="0">
                <a:solidFill>
                  <a:schemeClr val="tx1"/>
                </a:solidFill>
                <a:latin typeface="Times New Roman" panose="02020603050405020304" pitchFamily="18" charset="0"/>
                <a:cs typeface="方正书宋_GBK" charset="0"/>
              </a:rPr>
              <a:t> </a:t>
            </a:r>
            <a:r>
              <a:rPr lang="en-US" sz="2400" b="0">
                <a:solidFill>
                  <a:schemeClr val="tx1"/>
                </a:solidFill>
                <a:latin typeface="Times New Roman" panose="02020603050405020304" pitchFamily="18" charset="0"/>
                <a:ea typeface="宋体" panose="02010600030101010101" pitchFamily="2" charset="-122"/>
              </a:rPr>
              <a:t>angry? </a:t>
            </a:r>
            <a:endParaRPr lang="en-US" altLang="en-US" sz="2400" b="0">
              <a:solidFill>
                <a:schemeClr val="tx1"/>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809625" y="1075690"/>
            <a:ext cx="7896225" cy="4717415"/>
          </a:xfrm>
          <a:prstGeom prst="rect">
            <a:avLst/>
          </a:prstGeom>
          <a:noFill/>
          <a:ln w="9525">
            <a:noFill/>
          </a:ln>
        </p:spPr>
        <p:txBody>
          <a:bodyPr wrap="square">
            <a:spAutoFit/>
          </a:bodyPr>
          <a:lstStyle/>
          <a:p>
            <a:pPr indent="0">
              <a:lnSpc>
                <a:spcPct val="160000"/>
              </a:lnSpc>
            </a:pPr>
            <a:r>
              <a:rPr sz="2000">
                <a:solidFill>
                  <a:schemeClr val="tx1"/>
                </a:solidFill>
                <a:latin typeface="Times New Roman" panose="02020603050405020304" pitchFamily="18" charset="0"/>
              </a:rPr>
              <a:t>用所给词的适当形式填空</a:t>
            </a:r>
            <a:r>
              <a:rPr lang="zh-CN" sz="2000">
                <a:solidFill>
                  <a:schemeClr val="tx1"/>
                </a:solidFill>
                <a:latin typeface="Times New Roman" panose="02020603050405020304" pitchFamily="18" charset="0"/>
              </a:rPr>
              <a:t>。</a:t>
            </a:r>
          </a:p>
          <a:p>
            <a:pPr indent="0">
              <a:lnSpc>
                <a:spcPct val="160000"/>
              </a:lnSpc>
            </a:pPr>
            <a:r>
              <a:rPr sz="2400">
                <a:solidFill>
                  <a:schemeClr val="tx1"/>
                </a:solidFill>
                <a:latin typeface="Times New Roman" panose="02020603050405020304" pitchFamily="18" charset="0"/>
              </a:rPr>
              <a:t>1. We learned English by</a:t>
            </a:r>
            <a:r>
              <a:rPr lang="en-US" sz="2400">
                <a:latin typeface="Times New Roman" panose="02020603050405020304" pitchFamily="18" charset="0"/>
                <a:cs typeface="方正书宋_GBK" charset="0"/>
                <a:sym typeface="+mn-ea"/>
              </a:rPr>
              <a:t>__________</a:t>
            </a:r>
            <a:r>
              <a:rPr sz="2400">
                <a:solidFill>
                  <a:schemeClr val="tx1"/>
                </a:solidFill>
                <a:latin typeface="Times New Roman" panose="02020603050405020304" pitchFamily="18" charset="0"/>
              </a:rPr>
              <a:t>(write) English dairies every day. </a:t>
            </a:r>
          </a:p>
          <a:p>
            <a:pPr indent="0">
              <a:lnSpc>
                <a:spcPct val="160000"/>
              </a:lnSpc>
            </a:pPr>
            <a:r>
              <a:rPr sz="2400">
                <a:solidFill>
                  <a:schemeClr val="tx1"/>
                </a:solidFill>
                <a:latin typeface="Times New Roman" panose="02020603050405020304" pitchFamily="18" charset="0"/>
              </a:rPr>
              <a:t>2. — Did you</a:t>
            </a:r>
            <a:r>
              <a:rPr lang="en-US" sz="2400">
                <a:latin typeface="Times New Roman" panose="02020603050405020304" pitchFamily="18" charset="0"/>
                <a:cs typeface="方正书宋_GBK" charset="0"/>
                <a:sym typeface="+mn-ea"/>
              </a:rPr>
              <a:t>__________</a:t>
            </a:r>
            <a:r>
              <a:rPr sz="2400">
                <a:solidFill>
                  <a:schemeClr val="tx1"/>
                </a:solidFill>
                <a:latin typeface="Times New Roman" panose="02020603050405020304" pitchFamily="18" charset="0"/>
              </a:rPr>
              <a:t>(have) a party last month? </a:t>
            </a:r>
          </a:p>
          <a:p>
            <a:pPr indent="0">
              <a:lnSpc>
                <a:spcPct val="160000"/>
              </a:lnSpc>
            </a:pPr>
            <a:r>
              <a:rPr sz="2400">
                <a:solidFill>
                  <a:schemeClr val="tx1"/>
                </a:solidFill>
                <a:latin typeface="Times New Roman" panose="02020603050405020304" pitchFamily="18" charset="0"/>
              </a:rPr>
              <a:t>— No, I</a:t>
            </a:r>
            <a:r>
              <a:rPr lang="en-US" sz="2400">
                <a:latin typeface="Times New Roman" panose="02020603050405020304" pitchFamily="18" charset="0"/>
                <a:cs typeface="方正书宋_GBK" charset="0"/>
                <a:sym typeface="+mn-ea"/>
              </a:rPr>
              <a:t>__________</a:t>
            </a:r>
            <a:r>
              <a:rPr sz="2400">
                <a:solidFill>
                  <a:schemeClr val="tx1"/>
                </a:solidFill>
                <a:latin typeface="Times New Roman" panose="02020603050405020304" pitchFamily="18" charset="0"/>
              </a:rPr>
              <a:t>(have) the party last week. </a:t>
            </a:r>
          </a:p>
          <a:p>
            <a:pPr indent="0">
              <a:lnSpc>
                <a:spcPct val="160000"/>
              </a:lnSpc>
            </a:pPr>
            <a:r>
              <a:rPr sz="2400">
                <a:solidFill>
                  <a:schemeClr val="tx1"/>
                </a:solidFill>
                <a:latin typeface="Times New Roman" panose="02020603050405020304" pitchFamily="18" charset="0"/>
              </a:rPr>
              <a:t>3. We have learned nearly 400</a:t>
            </a:r>
            <a:r>
              <a:rPr lang="en-US" sz="2400">
                <a:latin typeface="Times New Roman" panose="02020603050405020304" pitchFamily="18" charset="0"/>
                <a:cs typeface="方正书宋_GBK" charset="0"/>
                <a:sym typeface="+mn-ea"/>
              </a:rPr>
              <a:t>__________</a:t>
            </a:r>
            <a:r>
              <a:rPr sz="2400">
                <a:solidFill>
                  <a:schemeClr val="tx1"/>
                </a:solidFill>
                <a:latin typeface="Times New Roman" panose="02020603050405020304" pitchFamily="18" charset="0"/>
              </a:rPr>
              <a:t>(word). </a:t>
            </a:r>
          </a:p>
          <a:p>
            <a:pPr indent="0">
              <a:lnSpc>
                <a:spcPct val="160000"/>
              </a:lnSpc>
            </a:pPr>
            <a:r>
              <a:rPr sz="2400">
                <a:solidFill>
                  <a:schemeClr val="tx1"/>
                </a:solidFill>
                <a:latin typeface="Times New Roman" panose="02020603050405020304" pitchFamily="18" charset="0"/>
              </a:rPr>
              <a:t>4. English and math are my favourite</a:t>
            </a:r>
            <a:r>
              <a:rPr lang="en-US" sz="2400">
                <a:latin typeface="Times New Roman" panose="02020603050405020304" pitchFamily="18" charset="0"/>
                <a:cs typeface="方正书宋_GBK" charset="0"/>
                <a:sym typeface="+mn-ea"/>
              </a:rPr>
              <a:t>__________</a:t>
            </a:r>
            <a:r>
              <a:rPr sz="2400">
                <a:solidFill>
                  <a:schemeClr val="tx1"/>
                </a:solidFill>
                <a:latin typeface="Times New Roman" panose="02020603050405020304" pitchFamily="18" charset="0"/>
              </a:rPr>
              <a:t>(subject). </a:t>
            </a:r>
          </a:p>
          <a:p>
            <a:pPr indent="0">
              <a:lnSpc>
                <a:spcPct val="160000"/>
              </a:lnSpc>
            </a:pPr>
            <a:r>
              <a:rPr sz="2400">
                <a:solidFill>
                  <a:schemeClr val="tx1"/>
                </a:solidFill>
                <a:latin typeface="Times New Roman" panose="02020603050405020304" pitchFamily="18" charset="0"/>
              </a:rPr>
              <a:t>5. Did you enjoy</a:t>
            </a:r>
            <a:r>
              <a:rPr lang="en-US" sz="2400">
                <a:latin typeface="Times New Roman" panose="02020603050405020304" pitchFamily="18" charset="0"/>
                <a:cs typeface="方正书宋_GBK" charset="0"/>
                <a:sym typeface="+mn-ea"/>
              </a:rPr>
              <a:t>__________</a:t>
            </a:r>
            <a:r>
              <a:rPr sz="2400">
                <a:solidFill>
                  <a:schemeClr val="tx1"/>
                </a:solidFill>
                <a:latin typeface="Times New Roman" panose="02020603050405020304" pitchFamily="18" charset="0"/>
              </a:rPr>
              <a:t>(ride) a horse last weekend? </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829310" y="775970"/>
            <a:ext cx="8314690" cy="5777230"/>
          </a:xfrm>
          <a:prstGeom prst="rect">
            <a:avLst/>
          </a:prstGeom>
          <a:noFill/>
          <a:ln w="9525">
            <a:noFill/>
          </a:ln>
        </p:spPr>
        <p:txBody>
          <a:bodyPr wrap="square">
            <a:spAutoFit/>
          </a:bodyPr>
          <a:lstStyle/>
          <a:p>
            <a:pPr indent="0">
              <a:lnSpc>
                <a:spcPct val="120000"/>
              </a:lnSpc>
            </a:pPr>
            <a:r>
              <a:rPr sz="2000" dirty="0" err="1">
                <a:solidFill>
                  <a:schemeClr val="tx1"/>
                </a:solidFill>
                <a:latin typeface="Times New Roman" panose="02020603050405020304" pitchFamily="18" charset="0"/>
              </a:rPr>
              <a:t>单项选择</a:t>
            </a:r>
            <a:r>
              <a:rPr sz="2000" dirty="0">
                <a:solidFill>
                  <a:schemeClr val="tx1"/>
                </a:solidFill>
                <a:latin typeface="Times New Roman" panose="02020603050405020304" pitchFamily="18" charset="0"/>
              </a:rPr>
              <a:t>。 </a:t>
            </a:r>
          </a:p>
          <a:p>
            <a:pPr indent="0">
              <a:lnSpc>
                <a:spcPct val="120000"/>
              </a:lnSpc>
            </a:pPr>
            <a:r>
              <a:rPr sz="2000" dirty="0">
                <a:solidFill>
                  <a:schemeClr val="tx1"/>
                </a:solidFill>
                <a:latin typeface="Times New Roman" panose="02020603050405020304" pitchFamily="18" charset="0"/>
              </a:rPr>
              <a:t> </a:t>
            </a:r>
            <a:r>
              <a:rPr sz="2400" dirty="0">
                <a:solidFill>
                  <a:schemeClr val="tx1"/>
                </a:solidFill>
                <a:latin typeface="Times New Roman" panose="02020603050405020304" pitchFamily="18" charset="0"/>
              </a:rPr>
              <a:t>(　　) 1. — </a:t>
            </a:r>
            <a:r>
              <a:rPr lang="en-US" sz="2400" dirty="0">
                <a:latin typeface="Times New Roman" panose="02020603050405020304" pitchFamily="18" charset="0"/>
                <a:cs typeface="方正书宋_GBK" charset="0"/>
                <a:sym typeface="+mn-ea"/>
              </a:rPr>
              <a:t>_____ </a:t>
            </a:r>
            <a:r>
              <a:rPr sz="2400" dirty="0">
                <a:solidFill>
                  <a:schemeClr val="tx1"/>
                </a:solidFill>
                <a:latin typeface="Times New Roman" panose="02020603050405020304" pitchFamily="18" charset="0"/>
              </a:rPr>
              <a:t>you</a:t>
            </a:r>
            <a:r>
              <a:rPr lang="en-US" sz="2400" dirty="0">
                <a:latin typeface="Times New Roman" panose="02020603050405020304" pitchFamily="18" charset="0"/>
                <a:cs typeface="方正书宋_GBK" charset="0"/>
                <a:sym typeface="+mn-ea"/>
              </a:rPr>
              <a:t>_____ </a:t>
            </a:r>
            <a:r>
              <a:rPr sz="2400" dirty="0">
                <a:solidFill>
                  <a:schemeClr val="tx1"/>
                </a:solidFill>
                <a:latin typeface="Times New Roman" panose="02020603050405020304" pitchFamily="18" charset="0"/>
              </a:rPr>
              <a:t>English last night? — Yes, I did.</a:t>
            </a:r>
          </a:p>
          <a:p>
            <a:pPr lvl="1" indent="0">
              <a:lnSpc>
                <a:spcPct val="120000"/>
              </a:lnSpc>
            </a:pPr>
            <a:r>
              <a:rPr sz="2400" dirty="0">
                <a:solidFill>
                  <a:schemeClr val="tx1"/>
                </a:solidFill>
                <a:latin typeface="Times New Roman" panose="02020603050405020304" pitchFamily="18" charset="0"/>
              </a:rPr>
              <a:t>A. Do; learn　</a:t>
            </a:r>
            <a:r>
              <a:rPr lang="en-US" sz="2400" dirty="0">
                <a:solidFill>
                  <a:schemeClr val="tx1"/>
                </a:solidFill>
                <a:latin typeface="Times New Roman" panose="02020603050405020304" pitchFamily="18" charset="0"/>
              </a:rPr>
              <a:t>	</a:t>
            </a:r>
            <a:r>
              <a:rPr sz="2400" dirty="0">
                <a:solidFill>
                  <a:schemeClr val="tx1"/>
                </a:solidFill>
                <a:latin typeface="Times New Roman" panose="02020603050405020304" pitchFamily="18" charset="0"/>
              </a:rPr>
              <a:t>B. Did; learn　</a:t>
            </a:r>
            <a:r>
              <a:rPr lang="en-US" sz="2400" dirty="0">
                <a:solidFill>
                  <a:schemeClr val="tx1"/>
                </a:solidFill>
                <a:latin typeface="Times New Roman" panose="02020603050405020304" pitchFamily="18" charset="0"/>
              </a:rPr>
              <a:t>	</a:t>
            </a:r>
            <a:r>
              <a:rPr sz="2400" dirty="0">
                <a:solidFill>
                  <a:schemeClr val="tx1"/>
                </a:solidFill>
                <a:latin typeface="Times New Roman" panose="02020603050405020304" pitchFamily="18" charset="0"/>
              </a:rPr>
              <a:t>C. Did; learned</a:t>
            </a:r>
          </a:p>
          <a:p>
            <a:pPr indent="0">
              <a:lnSpc>
                <a:spcPct val="120000"/>
              </a:lnSpc>
            </a:pPr>
            <a:r>
              <a:rPr sz="2400" dirty="0">
                <a:solidFill>
                  <a:schemeClr val="tx1"/>
                </a:solidFill>
                <a:latin typeface="Times New Roman" panose="02020603050405020304" pitchFamily="18" charset="0"/>
              </a:rPr>
              <a:t> (　　)2. I’d like to go to the cinema with you,</a:t>
            </a:r>
            <a:r>
              <a:rPr lang="en-US" sz="2400" dirty="0">
                <a:latin typeface="Times New Roman" panose="02020603050405020304" pitchFamily="18" charset="0"/>
                <a:cs typeface="方正书宋_GBK" charset="0"/>
                <a:sym typeface="+mn-ea"/>
              </a:rPr>
              <a:t>_____ </a:t>
            </a:r>
            <a:r>
              <a:rPr sz="2400" dirty="0">
                <a:solidFill>
                  <a:schemeClr val="tx1"/>
                </a:solidFill>
                <a:latin typeface="Times New Roman" panose="02020603050405020304" pitchFamily="18" charset="0"/>
              </a:rPr>
              <a:t>I am too busy now. </a:t>
            </a:r>
          </a:p>
          <a:p>
            <a:pPr lvl="1" indent="0">
              <a:lnSpc>
                <a:spcPct val="120000"/>
              </a:lnSpc>
            </a:pPr>
            <a:r>
              <a:rPr sz="2400" dirty="0">
                <a:solidFill>
                  <a:schemeClr val="tx1"/>
                </a:solidFill>
                <a:latin typeface="Times New Roman" panose="02020603050405020304" pitchFamily="18" charset="0"/>
              </a:rPr>
              <a:t>A. so	</a:t>
            </a:r>
            <a:r>
              <a:rPr lang="en-US" sz="2400" dirty="0">
                <a:solidFill>
                  <a:schemeClr val="tx1"/>
                </a:solidFill>
                <a:latin typeface="Times New Roman" panose="02020603050405020304" pitchFamily="18" charset="0"/>
              </a:rPr>
              <a:t>	</a:t>
            </a:r>
            <a:r>
              <a:rPr sz="2400" dirty="0">
                <a:solidFill>
                  <a:schemeClr val="tx1"/>
                </a:solidFill>
                <a:latin typeface="Times New Roman" panose="02020603050405020304" pitchFamily="18" charset="0"/>
              </a:rPr>
              <a:t>B. but		</a:t>
            </a:r>
            <a:r>
              <a:rPr lang="en-US" sz="2400" dirty="0">
                <a:solidFill>
                  <a:schemeClr val="tx1"/>
                </a:solidFill>
                <a:latin typeface="Times New Roman" panose="02020603050405020304" pitchFamily="18" charset="0"/>
              </a:rPr>
              <a:t>	</a:t>
            </a:r>
            <a:r>
              <a:rPr sz="2400" dirty="0">
                <a:solidFill>
                  <a:schemeClr val="tx1"/>
                </a:solidFill>
                <a:latin typeface="Times New Roman" panose="02020603050405020304" pitchFamily="18" charset="0"/>
              </a:rPr>
              <a:t>C. and</a:t>
            </a:r>
          </a:p>
          <a:p>
            <a:pPr indent="0">
              <a:lnSpc>
                <a:spcPct val="120000"/>
              </a:lnSpc>
            </a:pPr>
            <a:r>
              <a:rPr sz="2400" dirty="0">
                <a:solidFill>
                  <a:schemeClr val="tx1"/>
                </a:solidFill>
                <a:latin typeface="Times New Roman" panose="02020603050405020304" pitchFamily="18" charset="0"/>
              </a:rPr>
              <a:t>(　　)3. She</a:t>
            </a:r>
            <a:r>
              <a:rPr lang="en-US" sz="2400" dirty="0">
                <a:latin typeface="Times New Roman" panose="02020603050405020304" pitchFamily="18" charset="0"/>
                <a:cs typeface="方正书宋_GBK" charset="0"/>
                <a:sym typeface="+mn-ea"/>
              </a:rPr>
              <a:t>_____ </a:t>
            </a:r>
            <a:r>
              <a:rPr sz="2400" dirty="0" err="1">
                <a:solidFill>
                  <a:schemeClr val="tx1"/>
                </a:solidFill>
                <a:latin typeface="Times New Roman" panose="02020603050405020304" pitchFamily="18" charset="0"/>
              </a:rPr>
              <a:t>Sanya</a:t>
            </a:r>
            <a:r>
              <a:rPr sz="2400" dirty="0">
                <a:solidFill>
                  <a:schemeClr val="tx1"/>
                </a:solidFill>
                <a:latin typeface="Times New Roman" panose="02020603050405020304" pitchFamily="18" charset="0"/>
              </a:rPr>
              <a:t> last month. </a:t>
            </a:r>
          </a:p>
          <a:p>
            <a:pPr lvl="1" indent="0">
              <a:lnSpc>
                <a:spcPct val="120000"/>
              </a:lnSpc>
            </a:pPr>
            <a:r>
              <a:rPr sz="2400" dirty="0">
                <a:solidFill>
                  <a:schemeClr val="tx1"/>
                </a:solidFill>
                <a:latin typeface="Times New Roman" panose="02020603050405020304" pitchFamily="18" charset="0"/>
              </a:rPr>
              <a:t>A. will visit	B. visits		C. visited　　　 </a:t>
            </a:r>
          </a:p>
          <a:p>
            <a:pPr indent="0">
              <a:lnSpc>
                <a:spcPct val="120000"/>
              </a:lnSpc>
            </a:pPr>
            <a:r>
              <a:rPr sz="2400" dirty="0">
                <a:solidFill>
                  <a:schemeClr val="tx1"/>
                </a:solidFill>
                <a:latin typeface="Times New Roman" panose="02020603050405020304" pitchFamily="18" charset="0"/>
              </a:rPr>
              <a:t>(　　)4. — </a:t>
            </a:r>
            <a:r>
              <a:rPr lang="en-US" sz="2400" dirty="0">
                <a:latin typeface="Times New Roman" panose="02020603050405020304" pitchFamily="18" charset="0"/>
                <a:cs typeface="方正书宋_GBK" charset="0"/>
                <a:sym typeface="+mn-ea"/>
              </a:rPr>
              <a:t>_____ </a:t>
            </a:r>
            <a:r>
              <a:rPr sz="2400" dirty="0">
                <a:solidFill>
                  <a:schemeClr val="tx1"/>
                </a:solidFill>
                <a:latin typeface="Times New Roman" panose="02020603050405020304" pitchFamily="18" charset="0"/>
              </a:rPr>
              <a:t>did you learn English? — We learned English by</a:t>
            </a:r>
            <a:r>
              <a:rPr lang="en-US" sz="2400" dirty="0">
                <a:latin typeface="Times New Roman" panose="02020603050405020304" pitchFamily="18" charset="0"/>
                <a:cs typeface="方正书宋_GBK" charset="0"/>
                <a:sym typeface="+mn-ea"/>
              </a:rPr>
              <a:t>_____ </a:t>
            </a:r>
            <a:r>
              <a:rPr sz="2400" dirty="0">
                <a:solidFill>
                  <a:schemeClr val="tx1"/>
                </a:solidFill>
                <a:latin typeface="Times New Roman" panose="02020603050405020304" pitchFamily="18" charset="0"/>
              </a:rPr>
              <a:t>to English songs. </a:t>
            </a:r>
          </a:p>
          <a:p>
            <a:pPr lvl="1" indent="0">
              <a:lnSpc>
                <a:spcPct val="120000"/>
              </a:lnSpc>
            </a:pPr>
            <a:r>
              <a:rPr sz="2400" dirty="0">
                <a:solidFill>
                  <a:schemeClr val="tx1"/>
                </a:solidFill>
                <a:latin typeface="Times New Roman" panose="02020603050405020304" pitchFamily="18" charset="0"/>
              </a:rPr>
              <a:t>A. How; listen	B. How; listening	C. Why; listening</a:t>
            </a:r>
          </a:p>
          <a:p>
            <a:pPr indent="0">
              <a:lnSpc>
                <a:spcPct val="120000"/>
              </a:lnSpc>
            </a:pPr>
            <a:r>
              <a:rPr sz="2400" dirty="0">
                <a:solidFill>
                  <a:schemeClr val="tx1"/>
                </a:solidFill>
                <a:latin typeface="Times New Roman" panose="02020603050405020304" pitchFamily="18" charset="0"/>
              </a:rPr>
              <a:t>(　　)5. We should wash our clothes by 　　　　. </a:t>
            </a:r>
          </a:p>
          <a:p>
            <a:pPr lvl="1" indent="0">
              <a:lnSpc>
                <a:spcPct val="120000"/>
              </a:lnSpc>
            </a:pPr>
            <a:r>
              <a:rPr sz="2400" dirty="0">
                <a:solidFill>
                  <a:schemeClr val="tx1"/>
                </a:solidFill>
                <a:latin typeface="Times New Roman" panose="02020603050405020304" pitchFamily="18" charset="0"/>
              </a:rPr>
              <a:t>A. ourselves	B. myself		C. yourself</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829309" y="1137477"/>
            <a:ext cx="7896225" cy="4448175"/>
          </a:xfrm>
          <a:prstGeom prst="rect">
            <a:avLst/>
          </a:prstGeom>
          <a:noFill/>
          <a:ln w="9525">
            <a:noFill/>
          </a:ln>
        </p:spPr>
        <p:txBody>
          <a:bodyPr wrap="square">
            <a:spAutoFit/>
          </a:bodyPr>
          <a:lstStyle/>
          <a:p>
            <a:pPr indent="0">
              <a:lnSpc>
                <a:spcPct val="120000"/>
              </a:lnSpc>
            </a:pPr>
            <a:r>
              <a:rPr lang="zh-CN" sz="2000" dirty="0">
                <a:solidFill>
                  <a:schemeClr val="tx1"/>
                </a:solidFill>
                <a:latin typeface="Times New Roman" panose="02020603050405020304" pitchFamily="18" charset="0"/>
              </a:rPr>
              <a:t>连词成句</a:t>
            </a:r>
            <a:r>
              <a:rPr sz="2000" dirty="0">
                <a:solidFill>
                  <a:schemeClr val="tx1"/>
                </a:solidFill>
                <a:latin typeface="Times New Roman" panose="02020603050405020304" pitchFamily="18" charset="0"/>
              </a:rPr>
              <a:t>。 </a:t>
            </a:r>
          </a:p>
          <a:p>
            <a:pPr indent="0">
              <a:lnSpc>
                <a:spcPct val="120000"/>
              </a:lnSpc>
            </a:pPr>
            <a:r>
              <a:rPr sz="2000" dirty="0">
                <a:solidFill>
                  <a:schemeClr val="tx1"/>
                </a:solidFill>
                <a:latin typeface="Times New Roman" panose="02020603050405020304" pitchFamily="18" charset="0"/>
              </a:rPr>
              <a:t> </a:t>
            </a:r>
            <a:r>
              <a:rPr sz="2400" dirty="0">
                <a:latin typeface="Times New Roman" panose="02020603050405020304" pitchFamily="18" charset="0"/>
              </a:rPr>
              <a:t>1. how, learned, Let, me, you, we, English, tell　(.)</a:t>
            </a:r>
          </a:p>
          <a:p>
            <a:pPr indent="0">
              <a:lnSpc>
                <a:spcPct val="120000"/>
              </a:lnSpc>
            </a:pPr>
            <a:r>
              <a:rPr sz="2400" dirty="0">
                <a:latin typeface="Times New Roman" panose="02020603050405020304" pitchFamily="18" charset="0"/>
              </a:rPr>
              <a:t> </a:t>
            </a:r>
          </a:p>
          <a:p>
            <a:pPr indent="0">
              <a:lnSpc>
                <a:spcPct val="120000"/>
              </a:lnSpc>
            </a:pPr>
            <a:r>
              <a:rPr sz="2400" dirty="0">
                <a:latin typeface="Times New Roman" panose="02020603050405020304" pitchFamily="18" charset="0"/>
              </a:rPr>
              <a:t>2. go, did, How, you, Beijing, to　(?)</a:t>
            </a:r>
          </a:p>
          <a:p>
            <a:pPr indent="0">
              <a:lnSpc>
                <a:spcPct val="120000"/>
              </a:lnSpc>
            </a:pPr>
            <a:r>
              <a:rPr sz="2400" dirty="0">
                <a:latin typeface="Times New Roman" panose="02020603050405020304" pitchFamily="18" charset="0"/>
              </a:rPr>
              <a:t> </a:t>
            </a:r>
          </a:p>
          <a:p>
            <a:pPr indent="0">
              <a:lnSpc>
                <a:spcPct val="120000"/>
              </a:lnSpc>
            </a:pPr>
            <a:r>
              <a:rPr sz="2400" dirty="0">
                <a:latin typeface="Times New Roman" panose="02020603050405020304" pitchFamily="18" charset="0"/>
              </a:rPr>
              <a:t>3. holidays, enjoy, Did, you, your　(?)</a:t>
            </a:r>
          </a:p>
          <a:p>
            <a:pPr indent="0">
              <a:lnSpc>
                <a:spcPct val="120000"/>
              </a:lnSpc>
            </a:pPr>
            <a:r>
              <a:rPr sz="2400" dirty="0">
                <a:latin typeface="Times New Roman" panose="02020603050405020304" pitchFamily="18" charset="0"/>
              </a:rPr>
              <a:t> </a:t>
            </a:r>
          </a:p>
          <a:p>
            <a:pPr indent="0">
              <a:lnSpc>
                <a:spcPct val="120000"/>
              </a:lnSpc>
            </a:pPr>
            <a:r>
              <a:rPr sz="2400" dirty="0">
                <a:latin typeface="Times New Roman" panose="02020603050405020304" pitchFamily="18" charset="0"/>
              </a:rPr>
              <a:t>4. English, by, drama, learned, in, acting, We　(.)</a:t>
            </a:r>
          </a:p>
          <a:p>
            <a:pPr indent="0">
              <a:lnSpc>
                <a:spcPct val="120000"/>
              </a:lnSpc>
            </a:pPr>
            <a:r>
              <a:rPr sz="2400" dirty="0">
                <a:latin typeface="Times New Roman" panose="02020603050405020304" pitchFamily="18" charset="0"/>
              </a:rPr>
              <a:t> </a:t>
            </a:r>
          </a:p>
          <a:p>
            <a:pPr indent="0">
              <a:lnSpc>
                <a:spcPct val="120000"/>
              </a:lnSpc>
            </a:pPr>
            <a:r>
              <a:rPr sz="2400" dirty="0">
                <a:latin typeface="Times New Roman" panose="02020603050405020304" pitchFamily="18" charset="0"/>
              </a:rPr>
              <a:t>5. learned, a, English, lot, words, of, have, We　(.)</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623570" y="694690"/>
            <a:ext cx="8201025" cy="3815080"/>
          </a:xfrm>
          <a:prstGeom prst="rect">
            <a:avLst/>
          </a:prstGeom>
          <a:noFill/>
          <a:ln w="9525">
            <a:noFill/>
          </a:ln>
        </p:spPr>
        <p:txBody>
          <a:bodyPr wrap="square">
            <a:spAutoFit/>
          </a:bodyPr>
          <a:lstStyle/>
          <a:p>
            <a:pPr indent="0">
              <a:lnSpc>
                <a:spcPct val="100000"/>
              </a:lnSpc>
            </a:pPr>
            <a:r>
              <a:rPr sz="2200">
                <a:latin typeface="Times New Roman" panose="02020603050405020304" pitchFamily="18" charset="0"/>
              </a:rPr>
              <a:t>选择合适的句子,补全对话。 </a:t>
            </a:r>
          </a:p>
          <a:p>
            <a:pPr indent="0">
              <a:lnSpc>
                <a:spcPct val="100000"/>
              </a:lnSpc>
            </a:pPr>
            <a:r>
              <a:rPr sz="2200">
                <a:latin typeface="Times New Roman" panose="02020603050405020304" pitchFamily="18" charset="0"/>
              </a:rPr>
              <a:t>John: You look sad. What happened?</a:t>
            </a:r>
          </a:p>
          <a:p>
            <a:pPr indent="0">
              <a:lnSpc>
                <a:spcPct val="100000"/>
              </a:lnSpc>
            </a:pPr>
            <a:r>
              <a:rPr sz="2200">
                <a:latin typeface="Times New Roman" panose="02020603050405020304" pitchFamily="18" charset="0"/>
              </a:rPr>
              <a:t>Kate: I have trouble(困难)in learning English. I couldn’t remember the English words.1.</a:t>
            </a:r>
            <a:r>
              <a:rPr lang="en-US" sz="2200">
                <a:latin typeface="Times New Roman" panose="02020603050405020304" pitchFamily="18" charset="0"/>
                <a:cs typeface="方正书宋_GBK" charset="0"/>
                <a:sym typeface="+mn-ea"/>
              </a:rPr>
              <a:t>__________</a:t>
            </a:r>
          </a:p>
          <a:p>
            <a:pPr indent="0">
              <a:lnSpc>
                <a:spcPct val="100000"/>
              </a:lnSpc>
            </a:pPr>
            <a:r>
              <a:rPr sz="2200">
                <a:latin typeface="Times New Roman" panose="02020603050405020304" pitchFamily="18" charset="0"/>
              </a:rPr>
              <a:t>John: I learned English words by using them.2.</a:t>
            </a:r>
            <a:r>
              <a:rPr lang="en-US" sz="2200">
                <a:latin typeface="Times New Roman" panose="02020603050405020304" pitchFamily="18" charset="0"/>
                <a:cs typeface="方正书宋_GBK" charset="0"/>
                <a:sym typeface="+mn-ea"/>
              </a:rPr>
              <a:t>_________</a:t>
            </a:r>
            <a:r>
              <a:rPr sz="2200">
                <a:latin typeface="Times New Roman" panose="02020603050405020304" pitchFamily="18" charset="0"/>
              </a:rPr>
              <a:t> </a:t>
            </a:r>
          </a:p>
          <a:p>
            <a:pPr indent="0">
              <a:lnSpc>
                <a:spcPct val="100000"/>
              </a:lnSpc>
            </a:pPr>
            <a:r>
              <a:rPr sz="2200">
                <a:latin typeface="Times New Roman" panose="02020603050405020304" pitchFamily="18" charset="0"/>
              </a:rPr>
              <a:t>Kate: Then how about talking? I couldn’t talk with others.</a:t>
            </a:r>
          </a:p>
          <a:p>
            <a:pPr indent="0">
              <a:lnSpc>
                <a:spcPct val="100000"/>
              </a:lnSpc>
            </a:pPr>
            <a:r>
              <a:rPr sz="2200">
                <a:latin typeface="Times New Roman" panose="02020603050405020304" pitchFamily="18" charset="0"/>
              </a:rPr>
              <a:t>John: 3.</a:t>
            </a:r>
            <a:r>
              <a:rPr lang="en-US" sz="2200">
                <a:latin typeface="Times New Roman" panose="02020603050405020304" pitchFamily="18" charset="0"/>
                <a:cs typeface="方正书宋_GBK" charset="0"/>
                <a:sym typeface="+mn-ea"/>
              </a:rPr>
              <a:t>__________</a:t>
            </a:r>
          </a:p>
          <a:p>
            <a:pPr indent="0">
              <a:lnSpc>
                <a:spcPct val="100000"/>
              </a:lnSpc>
            </a:pPr>
            <a:r>
              <a:rPr sz="2200">
                <a:latin typeface="Times New Roman" panose="02020603050405020304" pitchFamily="18" charset="0"/>
              </a:rPr>
              <a:t>Kate: By the way, did you do tasks in English?</a:t>
            </a:r>
          </a:p>
          <a:p>
            <a:pPr indent="0">
              <a:lnSpc>
                <a:spcPct val="100000"/>
              </a:lnSpc>
            </a:pPr>
            <a:r>
              <a:rPr sz="2200">
                <a:latin typeface="Times New Roman" panose="02020603050405020304" pitchFamily="18" charset="0"/>
              </a:rPr>
              <a:t>John: Yes. 4.</a:t>
            </a:r>
            <a:r>
              <a:rPr lang="en-US" sz="2200">
                <a:latin typeface="Times New Roman" panose="02020603050405020304" pitchFamily="18" charset="0"/>
                <a:cs typeface="方正书宋_GBK" charset="0"/>
                <a:sym typeface="+mn-ea"/>
              </a:rPr>
              <a:t>__________</a:t>
            </a:r>
          </a:p>
          <a:p>
            <a:pPr indent="0">
              <a:lnSpc>
                <a:spcPct val="100000"/>
              </a:lnSpc>
            </a:pPr>
            <a:r>
              <a:rPr sz="2200">
                <a:latin typeface="Times New Roman" panose="02020603050405020304" pitchFamily="18" charset="0"/>
              </a:rPr>
              <a:t>Kate: Thank you. I will try my best to learn English.</a:t>
            </a:r>
          </a:p>
          <a:p>
            <a:pPr indent="0">
              <a:lnSpc>
                <a:spcPct val="100000"/>
              </a:lnSpc>
            </a:pPr>
            <a:r>
              <a:rPr sz="2200">
                <a:latin typeface="Times New Roman" panose="02020603050405020304" pitchFamily="18" charset="0"/>
              </a:rPr>
              <a:t>John: 5.</a:t>
            </a:r>
            <a:r>
              <a:rPr lang="en-US" sz="2200">
                <a:latin typeface="Times New Roman" panose="02020603050405020304" pitchFamily="18" charset="0"/>
                <a:cs typeface="方正书宋_GBK" charset="0"/>
                <a:sym typeface="+mn-ea"/>
              </a:rPr>
              <a:t>__________</a:t>
            </a:r>
            <a:r>
              <a:rPr sz="2200">
                <a:latin typeface="Times New Roman" panose="02020603050405020304" pitchFamily="18" charset="0"/>
              </a:rPr>
              <a:t>I hope you can improve your English. </a:t>
            </a:r>
          </a:p>
        </p:txBody>
      </p:sp>
      <p:sp>
        <p:nvSpPr>
          <p:cNvPr id="3" name="文本框 2"/>
          <p:cNvSpPr txBox="1"/>
          <p:nvPr/>
        </p:nvSpPr>
        <p:spPr>
          <a:xfrm>
            <a:off x="1203960" y="4633595"/>
            <a:ext cx="7620635" cy="1938020"/>
          </a:xfrm>
          <a:prstGeom prst="rect">
            <a:avLst/>
          </a:prstGeom>
          <a:solidFill>
            <a:schemeClr val="bg1"/>
          </a:solidFill>
          <a:ln w="9525">
            <a:noFill/>
          </a:ln>
          <a:effectLst>
            <a:outerShdw blurRad="63500" sx="102000" sy="102000" algn="ctr" rotWithShape="0">
              <a:prstClr val="black">
                <a:alpha val="40000"/>
              </a:prstClr>
            </a:outerShdw>
          </a:effectLst>
        </p:spPr>
        <p:txBody>
          <a:bodyPr wrap="square">
            <a:spAutoFit/>
          </a:bodyPr>
          <a:lstStyle/>
          <a:p>
            <a:pPr indent="0" algn="l" fontAlgn="auto"/>
            <a:r>
              <a:rPr lang="en-US" sz="2400" b="0">
                <a:solidFill>
                  <a:srgbClr val="000000"/>
                </a:solidFill>
                <a:latin typeface="Times New Roman" panose="02020603050405020304" pitchFamily="18" charset="0"/>
                <a:ea typeface="宋体" panose="02010600030101010101" pitchFamily="2" charset="-122"/>
              </a:rPr>
              <a:t>A.</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often</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used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the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new</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words</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to</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make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sentences.</a:t>
            </a:r>
          </a:p>
          <a:p>
            <a:pPr indent="0" algn="l" fontAlgn="auto"/>
            <a:r>
              <a:rPr lang="en-US" sz="2400" b="0">
                <a:solidFill>
                  <a:srgbClr val="000000"/>
                </a:solidFill>
                <a:latin typeface="Times New Roman" panose="02020603050405020304" pitchFamily="18" charset="0"/>
                <a:ea typeface="宋体" panose="02010600030101010101" pitchFamily="2" charset="-122"/>
              </a:rPr>
              <a:t>B.</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You</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should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practise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talking</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with</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your</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classmates.</a:t>
            </a:r>
          </a:p>
          <a:p>
            <a:pPr indent="0" algn="l" fontAlgn="auto"/>
            <a:r>
              <a:rPr lang="en-US" sz="2400" b="0">
                <a:solidFill>
                  <a:srgbClr val="000000"/>
                </a:solidFill>
                <a:latin typeface="Times New Roman" panose="02020603050405020304" pitchFamily="18" charset="0"/>
                <a:ea typeface="宋体" panose="02010600030101010101" pitchFamily="2" charset="-122"/>
              </a:rPr>
              <a:t>C.</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You</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are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welcome.</a:t>
            </a:r>
          </a:p>
          <a:p>
            <a:pPr indent="0" algn="l" fontAlgn="auto"/>
            <a:r>
              <a:rPr lang="en-US" sz="2400" b="0">
                <a:solidFill>
                  <a:srgbClr val="000000"/>
                </a:solidFill>
                <a:latin typeface="Times New Roman" panose="02020603050405020304" pitchFamily="18" charset="0"/>
                <a:ea typeface="宋体" panose="02010600030101010101" pitchFamily="2" charset="-122"/>
              </a:rPr>
              <a:t>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Our</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teacher</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often</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asked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us</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to</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do</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tasks</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with</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our</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partners.</a:t>
            </a:r>
            <a:r>
              <a:rPr lang="en-US" sz="2400" b="0">
                <a:solidFill>
                  <a:srgbClr val="000000"/>
                </a:solidFill>
                <a:latin typeface="Times New Roman" panose="02020603050405020304" pitchFamily="18" charset="0"/>
                <a:cs typeface="方正书宋_GBK" charset="0"/>
              </a:rPr>
              <a:t> </a:t>
            </a:r>
            <a:endParaRPr lang="en-US" sz="2400" b="0">
              <a:solidFill>
                <a:srgbClr val="000000"/>
              </a:solidFill>
              <a:latin typeface="Times New Roman" panose="02020603050405020304" pitchFamily="18" charset="0"/>
              <a:ea typeface="宋体" panose="02010600030101010101" pitchFamily="2" charset="-122"/>
            </a:endParaRPr>
          </a:p>
          <a:p>
            <a:pPr indent="0" algn="l" fontAlgn="auto"/>
            <a:r>
              <a:rPr lang="en-US" sz="2400" b="0">
                <a:solidFill>
                  <a:srgbClr val="000000"/>
                </a:solidFill>
                <a:latin typeface="Times New Roman" panose="02020603050405020304" pitchFamily="18" charset="0"/>
                <a:ea typeface="宋体" panose="02010600030101010101" pitchFamily="2" charset="-122"/>
              </a:rPr>
              <a:t>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How</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did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you</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learn</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English</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words?</a:t>
            </a:r>
            <a:endParaRPr lang="en-US" altLang="en-US" sz="2400" b="0">
              <a:solidFill>
                <a:srgbClr val="00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652780" y="775970"/>
            <a:ext cx="8201025" cy="5669915"/>
          </a:xfrm>
          <a:prstGeom prst="rect">
            <a:avLst/>
          </a:prstGeom>
          <a:noFill/>
          <a:ln w="9525">
            <a:noFill/>
          </a:ln>
        </p:spPr>
        <p:txBody>
          <a:bodyPr wrap="square">
            <a:spAutoFit/>
          </a:bodyPr>
          <a:lstStyle/>
          <a:p>
            <a:pPr indent="0">
              <a:lnSpc>
                <a:spcPct val="110000"/>
              </a:lnSpc>
            </a:pPr>
            <a:r>
              <a:rPr sz="2200">
                <a:latin typeface="Times New Roman" panose="02020603050405020304" pitchFamily="18" charset="0"/>
              </a:rPr>
              <a:t>阅读短文,判断正(T)误(F)。</a:t>
            </a:r>
          </a:p>
          <a:p>
            <a:pPr indent="0">
              <a:lnSpc>
                <a:spcPct val="110000"/>
              </a:lnSpc>
            </a:pPr>
            <a:r>
              <a:rPr sz="2200">
                <a:latin typeface="Times New Roman" panose="02020603050405020304" pitchFamily="18" charset="0"/>
              </a:rPr>
              <a:t>Sarah went to Dalian with her friends during her summer holiday. They went there by plane. On Monday, they went to a beautiful beach. The weather was sunny and hot. So they had great fun playing in the water. In the afternoon, they went shopping. But there were too many people in the shop, so they didn’t enjoy it. On Tuesday, they went to the museum. It was boring. On Wednesday the weather was cool. So they played basketball. They played all morning. It was really fun. On Thursday they went to the zoo and saw many animals. And then they came back home by ship.</a:t>
            </a:r>
          </a:p>
          <a:p>
            <a:pPr indent="0">
              <a:lnSpc>
                <a:spcPct val="110000"/>
              </a:lnSpc>
            </a:pPr>
            <a:r>
              <a:rPr sz="2200">
                <a:latin typeface="Times New Roman" panose="02020603050405020304" pitchFamily="18" charset="0"/>
              </a:rPr>
              <a:t>(　　)1. Sarah and her friends went to Dalian by ship.</a:t>
            </a:r>
          </a:p>
          <a:p>
            <a:pPr indent="0">
              <a:lnSpc>
                <a:spcPct val="110000"/>
              </a:lnSpc>
            </a:pPr>
            <a:r>
              <a:rPr sz="2200">
                <a:latin typeface="Times New Roman" panose="02020603050405020304" pitchFamily="18" charset="0"/>
              </a:rPr>
              <a:t>(　　)2. On Monday, Sarah had fun going shopping.</a:t>
            </a:r>
          </a:p>
          <a:p>
            <a:pPr indent="0">
              <a:lnSpc>
                <a:spcPct val="110000"/>
              </a:lnSpc>
            </a:pPr>
            <a:r>
              <a:rPr sz="2200">
                <a:latin typeface="Times New Roman" panose="02020603050405020304" pitchFamily="18" charset="0"/>
              </a:rPr>
              <a:t>(　　)3. They went to a museum on Tuesday.</a:t>
            </a:r>
          </a:p>
          <a:p>
            <a:pPr indent="0">
              <a:lnSpc>
                <a:spcPct val="110000"/>
              </a:lnSpc>
            </a:pPr>
            <a:r>
              <a:rPr sz="2200">
                <a:latin typeface="Times New Roman" panose="02020603050405020304" pitchFamily="18" charset="0"/>
              </a:rPr>
              <a:t>(　　)4. It was very hot on Wednesday.</a:t>
            </a:r>
          </a:p>
          <a:p>
            <a:pPr indent="0">
              <a:lnSpc>
                <a:spcPct val="110000"/>
              </a:lnSpc>
            </a:pPr>
            <a:r>
              <a:rPr sz="2200">
                <a:latin typeface="Times New Roman" panose="02020603050405020304" pitchFamily="18" charset="0"/>
              </a:rPr>
              <a:t>(　　)5. They played tennis on a cool morning.</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en-US" altLang="zh-CN" sz="2400" b="1">
                <a:solidFill>
                  <a:srgbClr val="000000"/>
                </a:solidFill>
                <a:latin typeface="Times New Roman" panose="02020603050405020304" pitchFamily="18" charset="0"/>
                <a:cs typeface="方正书宋_GBK" charset="0"/>
              </a:rPr>
              <a:t>Exercise</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603885" y="1548447"/>
            <a:ext cx="8201025" cy="835025"/>
          </a:xfrm>
          <a:prstGeom prst="rect">
            <a:avLst/>
          </a:prstGeom>
          <a:noFill/>
          <a:ln w="9525">
            <a:noFill/>
          </a:ln>
        </p:spPr>
        <p:txBody>
          <a:bodyPr wrap="square">
            <a:spAutoFit/>
          </a:bodyPr>
          <a:lstStyle/>
          <a:p>
            <a:pPr indent="0">
              <a:lnSpc>
                <a:spcPct val="110000"/>
              </a:lnSpc>
            </a:pPr>
            <a:r>
              <a:rPr sz="2200" dirty="0" err="1">
                <a:latin typeface="Times New Roman" panose="02020603050405020304" pitchFamily="18" charset="0"/>
              </a:rPr>
              <a:t>以“My</a:t>
            </a:r>
            <a:r>
              <a:rPr sz="2200" dirty="0">
                <a:latin typeface="Times New Roman" panose="02020603050405020304" pitchFamily="18" charset="0"/>
              </a:rPr>
              <a:t> Holiday”为题,写一篇小短文,讲述一下你在过去的某一个假期的经历。词数在50—60之间。</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宇宙素材 (51)"/>
          <p:cNvPicPr>
            <a:picLocks noChangeAspect="1"/>
          </p:cNvPicPr>
          <p:nvPr/>
        </p:nvPicPr>
        <p:blipFill>
          <a:blip r:embed="rId3" cstate="screen"/>
          <a:stretch>
            <a:fillRect/>
          </a:stretch>
        </p:blipFill>
        <p:spPr>
          <a:xfrm>
            <a:off x="-234791" y="698659"/>
            <a:ext cx="1539240" cy="1539240"/>
          </a:xfrm>
          <a:prstGeom prst="rect">
            <a:avLst/>
          </a:prstGeom>
        </p:spPr>
      </p:pic>
      <p:pic>
        <p:nvPicPr>
          <p:cNvPr id="16" name="图片 15" descr="宇宙素材 (51)"/>
          <p:cNvPicPr>
            <a:picLocks noChangeAspect="1"/>
          </p:cNvPicPr>
          <p:nvPr/>
        </p:nvPicPr>
        <p:blipFill>
          <a:blip r:embed="rId3" cstate="screen"/>
          <a:stretch>
            <a:fillRect/>
          </a:stretch>
        </p:blipFill>
        <p:spPr>
          <a:xfrm>
            <a:off x="7790021" y="773430"/>
            <a:ext cx="1539240" cy="1539240"/>
          </a:xfrm>
          <a:prstGeom prst="rect">
            <a:avLst/>
          </a:prstGeom>
        </p:spPr>
      </p:pic>
      <p:pic>
        <p:nvPicPr>
          <p:cNvPr id="18" name="图片 17" descr="宇宙素材 (23)"/>
          <p:cNvPicPr>
            <a:picLocks noChangeAspect="1"/>
          </p:cNvPicPr>
          <p:nvPr/>
        </p:nvPicPr>
        <p:blipFill>
          <a:blip r:embed="rId4" cstate="screen"/>
          <a:stretch>
            <a:fillRect/>
          </a:stretch>
        </p:blipFill>
        <p:spPr>
          <a:xfrm>
            <a:off x="6896576" y="4480560"/>
            <a:ext cx="1581150" cy="1366838"/>
          </a:xfrm>
          <a:prstGeom prst="rect">
            <a:avLst/>
          </a:prstGeom>
        </p:spPr>
      </p:pic>
      <p:sp>
        <p:nvSpPr>
          <p:cNvPr id="100" name="文本框 99"/>
          <p:cNvSpPr txBox="1"/>
          <p:nvPr/>
        </p:nvSpPr>
        <p:spPr>
          <a:xfrm>
            <a:off x="977265" y="315595"/>
            <a:ext cx="4687570" cy="460375"/>
          </a:xfrm>
          <a:prstGeom prst="rect">
            <a:avLst/>
          </a:prstGeom>
          <a:noFill/>
          <a:ln w="9525">
            <a:noFill/>
          </a:ln>
        </p:spPr>
        <p:txBody>
          <a:bodyPr wrap="square">
            <a:spAutoFit/>
          </a:bodyPr>
          <a:lstStyle/>
          <a:p>
            <a:pPr indent="0"/>
            <a:r>
              <a:rPr lang="zh-CN" sz="2400" b="1" dirty="0">
                <a:solidFill>
                  <a:srgbClr val="000000"/>
                </a:solidFill>
                <a:latin typeface="Times New Roman" panose="02020603050405020304" pitchFamily="18" charset="0"/>
                <a:cs typeface="方正书宋_GBK" charset="0"/>
              </a:rPr>
              <a:t>核心词汇</a:t>
            </a:r>
            <a:endParaRPr lang="zh-CN" altLang="en-US" sz="2400" b="1" dirty="0">
              <a:solidFill>
                <a:srgbClr val="000000"/>
              </a:solidFill>
              <a:latin typeface="Times New Roman" panose="02020603050405020304" pitchFamily="18" charset="0"/>
              <a:cs typeface="方正书宋_GBK" charset="0"/>
            </a:endParaRPr>
          </a:p>
        </p:txBody>
      </p:sp>
      <p:pic>
        <p:nvPicPr>
          <p:cNvPr id="212" name="3星.eps" descr="id:2147497875;FounderCES"/>
          <p:cNvPicPr>
            <a:picLocks noChangeAspect="1"/>
          </p:cNvPicPr>
          <p:nvPr/>
        </p:nvPicPr>
        <p:blipFill>
          <a:blip r:embed="rId5" cstate="screen"/>
          <a:stretch>
            <a:fillRect/>
          </a:stretch>
        </p:blipFill>
        <p:spPr>
          <a:xfrm>
            <a:off x="2579370" y="396875"/>
            <a:ext cx="1070610" cy="297815"/>
          </a:xfrm>
          <a:prstGeom prst="rect">
            <a:avLst/>
          </a:prstGeom>
        </p:spPr>
      </p:pic>
      <p:sp>
        <p:nvSpPr>
          <p:cNvPr id="4" name="文本框 3"/>
          <p:cNvSpPr txBox="1"/>
          <p:nvPr/>
        </p:nvSpPr>
        <p:spPr>
          <a:xfrm>
            <a:off x="1142365" y="883285"/>
            <a:ext cx="2341245" cy="5406390"/>
          </a:xfrm>
          <a:prstGeom prst="rect">
            <a:avLst/>
          </a:prstGeom>
          <a:noFill/>
          <a:ln w="9525">
            <a:noFill/>
          </a:ln>
        </p:spPr>
        <p:txBody>
          <a:bodyPr wrap="square">
            <a:spAutoFit/>
          </a:bodyPr>
          <a:lstStyle/>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sun</a:t>
            </a:r>
            <a:endParaRPr lang="en-US" sz="3200" b="0" dirty="0">
              <a:solidFill>
                <a:srgbClr val="000000"/>
              </a:solidFill>
              <a:latin typeface="Times New Roman" panose="02020603050405020304" pitchFamily="18" charset="0"/>
              <a:ea typeface="宋体" panose="02010600030101010101" pitchFamily="2" charset="-122"/>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moon</a:t>
            </a:r>
            <a:endParaRPr lang="en-US" sz="3200" b="0" dirty="0">
              <a:solidFill>
                <a:srgbClr val="000000"/>
              </a:solidFill>
              <a:latin typeface="Times New Roman" panose="02020603050405020304" pitchFamily="18" charset="0"/>
              <a:ea typeface="宋体" panose="02010600030101010101" pitchFamily="2" charset="-122"/>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star</a:t>
            </a:r>
            <a:r>
              <a:rPr lang="en-US" sz="3200" b="0" dirty="0">
                <a:solidFill>
                  <a:srgbClr val="000000"/>
                </a:solidFill>
                <a:latin typeface="Times New Roman" panose="02020603050405020304" pitchFamily="18" charset="0"/>
                <a:cs typeface="方正书宋_GBK" charset="0"/>
              </a:rPr>
              <a:t> </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blackboard</a:t>
            </a:r>
            <a:r>
              <a:rPr lang="en-US" sz="3200" b="0" dirty="0">
                <a:solidFill>
                  <a:srgbClr val="000000"/>
                </a:solidFill>
                <a:latin typeface="Times New Roman" panose="02020603050405020304" pitchFamily="18" charset="0"/>
                <a:cs typeface="方正书宋_GBK" charset="0"/>
              </a:rPr>
              <a:t> </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subject</a:t>
            </a:r>
            <a:r>
              <a:rPr lang="en-US" sz="3200" b="0" dirty="0">
                <a:solidFill>
                  <a:srgbClr val="000000"/>
                </a:solidFill>
                <a:latin typeface="Times New Roman" panose="02020603050405020304" pitchFamily="18" charset="0"/>
                <a:cs typeface="方正书宋_GBK" charset="0"/>
              </a:rPr>
              <a:t> </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word</a:t>
            </a:r>
            <a:r>
              <a:rPr lang="en-US" sz="3200" b="0" dirty="0">
                <a:solidFill>
                  <a:srgbClr val="000000"/>
                </a:solidFill>
                <a:latin typeface="Times New Roman" panose="02020603050405020304" pitchFamily="18" charset="0"/>
                <a:cs typeface="方正书宋_GBK" charset="0"/>
              </a:rPr>
              <a:t> </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lesson</a:t>
            </a:r>
            <a:r>
              <a:rPr lang="en-US" sz="3200" b="0" dirty="0">
                <a:solidFill>
                  <a:srgbClr val="000000"/>
                </a:solidFill>
                <a:latin typeface="Times New Roman" panose="02020603050405020304" pitchFamily="18" charset="0"/>
                <a:cs typeface="方正书宋_GBK" charset="0"/>
              </a:rPr>
              <a:t> </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en-US" sz="3200" b="0" dirty="0">
                <a:solidFill>
                  <a:srgbClr val="000000"/>
                </a:solidFill>
                <a:latin typeface="Times New Roman" panose="02020603050405020304" pitchFamily="18" charset="0"/>
                <a:ea typeface="宋体" panose="02010600030101010101" pitchFamily="2" charset="-122"/>
              </a:rPr>
              <a:t>yesterday</a:t>
            </a:r>
            <a:r>
              <a:rPr lang="en-US" sz="3200" b="0" dirty="0">
                <a:solidFill>
                  <a:srgbClr val="000000"/>
                </a:solidFill>
                <a:latin typeface="Times New Roman" panose="02020603050405020304" pitchFamily="18" charset="0"/>
                <a:cs typeface="方正书宋_GBK" charset="0"/>
              </a:rPr>
              <a:t> </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zh-CN" altLang="en-US" sz="3200" b="0" dirty="0">
                <a:solidFill>
                  <a:srgbClr val="000000"/>
                </a:solidFill>
                <a:latin typeface="Times New Roman" panose="02020603050405020304" pitchFamily="18" charset="0"/>
                <a:cs typeface="方正书宋_GBK" charset="0"/>
              </a:rPr>
              <a:t>learn </a:t>
            </a:r>
          </a:p>
        </p:txBody>
      </p:sp>
      <p:sp>
        <p:nvSpPr>
          <p:cNvPr id="10" name="文本框 9"/>
          <p:cNvSpPr txBox="1"/>
          <p:nvPr/>
        </p:nvSpPr>
        <p:spPr>
          <a:xfrm>
            <a:off x="4946650" y="883285"/>
            <a:ext cx="2328545" cy="5406390"/>
          </a:xfrm>
          <a:prstGeom prst="rect">
            <a:avLst/>
          </a:prstGeom>
          <a:noFill/>
          <a:ln w="9525">
            <a:noFill/>
          </a:ln>
        </p:spPr>
        <p:txBody>
          <a:bodyPr wrap="square">
            <a:spAutoFit/>
          </a:bodyPr>
          <a:lstStyle/>
          <a:p>
            <a:pPr indent="0">
              <a:lnSpc>
                <a:spcPct val="120000"/>
              </a:lnSpc>
            </a:pPr>
            <a:r>
              <a:rPr lang="zh-CN" sz="3200" b="0" dirty="0">
                <a:solidFill>
                  <a:srgbClr val="000000"/>
                </a:solidFill>
                <a:latin typeface="Times New Roman" panose="02020603050405020304" pitchFamily="18" charset="0"/>
                <a:cs typeface="方正书宋_GBK" charset="0"/>
              </a:rPr>
              <a:t>单词</a:t>
            </a:r>
            <a:r>
              <a:rPr lang="en-US" sz="3200" b="0" dirty="0">
                <a:solidFill>
                  <a:srgbClr val="000000"/>
                </a:solidFill>
                <a:latin typeface="Times New Roman" panose="02020603050405020304" pitchFamily="18" charset="0"/>
                <a:ea typeface="宋体" panose="02010600030101010101" pitchFamily="2" charset="-122"/>
              </a:rPr>
              <a:t>;</a:t>
            </a:r>
            <a:r>
              <a:rPr lang="zh-CN" sz="3200" b="0" dirty="0">
                <a:solidFill>
                  <a:srgbClr val="000000"/>
                </a:solidFill>
                <a:latin typeface="Times New Roman" panose="02020603050405020304" pitchFamily="18" charset="0"/>
                <a:cs typeface="方正书宋_GBK" charset="0"/>
              </a:rPr>
              <a:t>词</a:t>
            </a:r>
            <a:r>
              <a:rPr lang="zh-CN" sz="3200" b="0" dirty="0">
                <a:solidFill>
                  <a:srgbClr val="000000"/>
                </a:solidFill>
                <a:ea typeface="宋体" panose="02010600030101010101" pitchFamily="2" charset="-122"/>
              </a:rPr>
              <a:t>　</a:t>
            </a:r>
          </a:p>
          <a:p>
            <a:pPr indent="0">
              <a:lnSpc>
                <a:spcPct val="120000"/>
              </a:lnSpc>
            </a:pPr>
            <a:r>
              <a:rPr lang="zh-CN" sz="3200" b="0" dirty="0">
                <a:solidFill>
                  <a:srgbClr val="000000"/>
                </a:solidFill>
                <a:latin typeface="Times New Roman" panose="02020603050405020304" pitchFamily="18" charset="0"/>
                <a:cs typeface="方正书宋_GBK" charset="0"/>
              </a:rPr>
              <a:t>课</a:t>
            </a:r>
            <a:r>
              <a:rPr lang="zh-CN" sz="3200" b="0" dirty="0">
                <a:solidFill>
                  <a:srgbClr val="000000"/>
                </a:solidFill>
                <a:ea typeface="宋体" panose="02010600030101010101" pitchFamily="2" charset="-122"/>
              </a:rPr>
              <a:t>　</a:t>
            </a:r>
          </a:p>
          <a:p>
            <a:pPr indent="0">
              <a:lnSpc>
                <a:spcPct val="120000"/>
              </a:lnSpc>
            </a:pPr>
            <a:r>
              <a:rPr lang="zh-CN" sz="3200" dirty="0">
                <a:solidFill>
                  <a:srgbClr val="000000"/>
                </a:solidFill>
                <a:latin typeface="Times New Roman" panose="02020603050405020304" pitchFamily="18" charset="0"/>
                <a:cs typeface="方正书宋_GBK" charset="0"/>
                <a:sym typeface="+mn-ea"/>
              </a:rPr>
              <a:t>星星</a:t>
            </a:r>
            <a:r>
              <a:rPr lang="zh-CN" sz="3200" dirty="0">
                <a:solidFill>
                  <a:srgbClr val="000000"/>
                </a:solidFill>
                <a:ea typeface="宋体" panose="02010600030101010101" pitchFamily="2" charset="-122"/>
                <a:sym typeface="+mn-ea"/>
              </a:rPr>
              <a:t>　</a:t>
            </a:r>
            <a:endParaRPr lang="zh-CN" sz="3200" b="0" dirty="0">
              <a:solidFill>
                <a:srgbClr val="000000"/>
              </a:solidFill>
              <a:ea typeface="宋体" panose="02010600030101010101" pitchFamily="2" charset="-122"/>
            </a:endParaRPr>
          </a:p>
          <a:p>
            <a:pPr indent="0">
              <a:lnSpc>
                <a:spcPct val="120000"/>
              </a:lnSpc>
            </a:pPr>
            <a:r>
              <a:rPr lang="zh-CN" sz="3200" dirty="0">
                <a:solidFill>
                  <a:srgbClr val="000000"/>
                </a:solidFill>
                <a:latin typeface="Times New Roman" panose="02020603050405020304" pitchFamily="18" charset="0"/>
                <a:cs typeface="方正书宋_GBK" charset="0"/>
                <a:sym typeface="+mn-ea"/>
              </a:rPr>
              <a:t>黑板</a:t>
            </a:r>
            <a:r>
              <a:rPr lang="zh-CN" sz="3200" dirty="0">
                <a:solidFill>
                  <a:srgbClr val="000000"/>
                </a:solidFill>
                <a:ea typeface="宋体" panose="02010600030101010101" pitchFamily="2" charset="-122"/>
                <a:sym typeface="+mn-ea"/>
              </a:rPr>
              <a:t>　</a:t>
            </a:r>
            <a:endParaRPr lang="zh-CN" sz="3200" b="0" dirty="0">
              <a:solidFill>
                <a:srgbClr val="000000"/>
              </a:solidFill>
              <a:ea typeface="宋体" panose="02010600030101010101" pitchFamily="2" charset="-122"/>
            </a:endParaRPr>
          </a:p>
          <a:p>
            <a:pPr indent="0">
              <a:lnSpc>
                <a:spcPct val="120000"/>
              </a:lnSpc>
            </a:pPr>
            <a:r>
              <a:rPr lang="zh-CN" sz="3200" dirty="0">
                <a:solidFill>
                  <a:srgbClr val="000000"/>
                </a:solidFill>
                <a:latin typeface="Times New Roman" panose="02020603050405020304" pitchFamily="18" charset="0"/>
                <a:cs typeface="方正书宋_GBK" charset="0"/>
                <a:sym typeface="+mn-ea"/>
              </a:rPr>
              <a:t>学科</a:t>
            </a:r>
          </a:p>
          <a:p>
            <a:pPr indent="0">
              <a:lnSpc>
                <a:spcPct val="120000"/>
              </a:lnSpc>
            </a:pPr>
            <a:r>
              <a:rPr lang="zh-CN" sz="3200" dirty="0">
                <a:solidFill>
                  <a:srgbClr val="000000"/>
                </a:solidFill>
                <a:latin typeface="Times New Roman" panose="02020603050405020304" pitchFamily="18" charset="0"/>
                <a:cs typeface="方正书宋_GBK" charset="0"/>
                <a:sym typeface="+mn-ea"/>
              </a:rPr>
              <a:t>昨天</a:t>
            </a:r>
            <a:endParaRPr lang="zh-CN" sz="3200" b="0" dirty="0">
              <a:solidFill>
                <a:srgbClr val="000000"/>
              </a:solidFill>
              <a:latin typeface="Times New Roman" panose="02020603050405020304" pitchFamily="18" charset="0"/>
              <a:cs typeface="方正书宋_GBK" charset="0"/>
            </a:endParaRPr>
          </a:p>
          <a:p>
            <a:pPr indent="0">
              <a:lnSpc>
                <a:spcPct val="120000"/>
              </a:lnSpc>
            </a:pPr>
            <a:r>
              <a:rPr lang="zh-CN" altLang="en-US" sz="3200" dirty="0">
                <a:solidFill>
                  <a:srgbClr val="000000"/>
                </a:solidFill>
                <a:latin typeface="Times New Roman" panose="02020603050405020304" pitchFamily="18" charset="0"/>
                <a:cs typeface="方正书宋_GBK" charset="0"/>
                <a:sym typeface="+mn-ea"/>
              </a:rPr>
              <a:t>学习</a:t>
            </a:r>
            <a:endParaRPr lang="zh-CN" altLang="en-US" sz="3200" b="0" dirty="0">
              <a:solidFill>
                <a:srgbClr val="000000"/>
              </a:solidFill>
              <a:latin typeface="Times New Roman" panose="02020603050405020304" pitchFamily="18" charset="0"/>
              <a:cs typeface="方正书宋_GBK" charset="0"/>
            </a:endParaRPr>
          </a:p>
          <a:p>
            <a:pPr indent="0">
              <a:lnSpc>
                <a:spcPct val="120000"/>
              </a:lnSpc>
            </a:pPr>
            <a:r>
              <a:rPr lang="zh-CN" sz="3200" dirty="0">
                <a:solidFill>
                  <a:srgbClr val="000000"/>
                </a:solidFill>
                <a:latin typeface="Times New Roman" panose="02020603050405020304" pitchFamily="18" charset="0"/>
                <a:cs typeface="方正书宋_GBK" charset="0"/>
                <a:sym typeface="+mn-ea"/>
              </a:rPr>
              <a:t>太阳</a:t>
            </a:r>
            <a:r>
              <a:rPr lang="zh-CN" sz="3200" dirty="0">
                <a:solidFill>
                  <a:srgbClr val="000000"/>
                </a:solidFill>
                <a:ea typeface="宋体" panose="02010600030101010101" pitchFamily="2" charset="-122"/>
                <a:sym typeface="+mn-ea"/>
              </a:rPr>
              <a:t>　</a:t>
            </a:r>
            <a:endParaRPr lang="zh-CN" sz="3200" b="0" dirty="0">
              <a:solidFill>
                <a:srgbClr val="000000"/>
              </a:solidFill>
              <a:ea typeface="宋体" panose="02010600030101010101" pitchFamily="2" charset="-122"/>
            </a:endParaRPr>
          </a:p>
          <a:p>
            <a:pPr indent="0">
              <a:lnSpc>
                <a:spcPct val="120000"/>
              </a:lnSpc>
            </a:pPr>
            <a:r>
              <a:rPr lang="zh-CN" sz="3200" dirty="0">
                <a:solidFill>
                  <a:srgbClr val="000000"/>
                </a:solidFill>
                <a:latin typeface="Times New Roman" panose="02020603050405020304" pitchFamily="18" charset="0"/>
                <a:cs typeface="方正书宋_GBK" charset="0"/>
                <a:sym typeface="+mn-ea"/>
              </a:rPr>
              <a:t>月亮</a:t>
            </a:r>
            <a:r>
              <a:rPr lang="zh-CN" sz="3200" dirty="0">
                <a:solidFill>
                  <a:srgbClr val="000000"/>
                </a:solidFill>
                <a:ea typeface="宋体" panose="02010600030101010101" pitchFamily="2" charset="-122"/>
                <a:sym typeface="+mn-ea"/>
              </a:rPr>
              <a:t>　　</a:t>
            </a:r>
            <a:r>
              <a:rPr lang="zh-CN" altLang="en-US" sz="3200" b="0" dirty="0">
                <a:solidFill>
                  <a:srgbClr val="000000"/>
                </a:solidFill>
                <a:latin typeface="Times New Roman" panose="02020603050405020304" pitchFamily="18" charset="0"/>
                <a:cs typeface="方正书宋_GBK" charset="0"/>
              </a:rPr>
              <a:t>　</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宇宙素材 (51)"/>
          <p:cNvPicPr>
            <a:picLocks noChangeAspect="1"/>
          </p:cNvPicPr>
          <p:nvPr/>
        </p:nvPicPr>
        <p:blipFill>
          <a:blip r:embed="rId3" cstate="screen"/>
          <a:stretch>
            <a:fillRect/>
          </a:stretch>
        </p:blipFill>
        <p:spPr>
          <a:xfrm>
            <a:off x="-234791" y="698659"/>
            <a:ext cx="1539240" cy="1539240"/>
          </a:xfrm>
          <a:prstGeom prst="rect">
            <a:avLst/>
          </a:prstGeom>
        </p:spPr>
      </p:pic>
      <p:pic>
        <p:nvPicPr>
          <p:cNvPr id="16" name="图片 15" descr="宇宙素材 (51)"/>
          <p:cNvPicPr>
            <a:picLocks noChangeAspect="1"/>
          </p:cNvPicPr>
          <p:nvPr/>
        </p:nvPicPr>
        <p:blipFill>
          <a:blip r:embed="rId3" cstate="screen"/>
          <a:stretch>
            <a:fillRect/>
          </a:stretch>
        </p:blipFill>
        <p:spPr>
          <a:xfrm>
            <a:off x="7790021" y="773430"/>
            <a:ext cx="1539240" cy="1539240"/>
          </a:xfrm>
          <a:prstGeom prst="rect">
            <a:avLst/>
          </a:prstGeom>
        </p:spPr>
      </p:pic>
      <p:pic>
        <p:nvPicPr>
          <p:cNvPr id="18" name="图片 17" descr="宇宙素材 (23)"/>
          <p:cNvPicPr>
            <a:picLocks noChangeAspect="1"/>
          </p:cNvPicPr>
          <p:nvPr/>
        </p:nvPicPr>
        <p:blipFill>
          <a:blip r:embed="rId4" cstate="screen"/>
          <a:stretch>
            <a:fillRect/>
          </a:stretch>
        </p:blipFill>
        <p:spPr>
          <a:xfrm>
            <a:off x="6896576" y="4480560"/>
            <a:ext cx="1581150" cy="1366838"/>
          </a:xfrm>
          <a:prstGeom prst="rect">
            <a:avLst/>
          </a:prstGeom>
        </p:spPr>
      </p:pic>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核心词汇</a:t>
            </a:r>
            <a:endParaRPr lang="zh-CN" altLang="en-US" sz="2400" b="1">
              <a:solidFill>
                <a:srgbClr val="000000"/>
              </a:solidFill>
              <a:latin typeface="Times New Roman" panose="02020603050405020304" pitchFamily="18" charset="0"/>
              <a:cs typeface="方正书宋_GBK" charset="0"/>
            </a:endParaRPr>
          </a:p>
        </p:txBody>
      </p:sp>
      <p:pic>
        <p:nvPicPr>
          <p:cNvPr id="212" name="3星.eps" descr="id:2147497875;FounderCES"/>
          <p:cNvPicPr>
            <a:picLocks noChangeAspect="1"/>
          </p:cNvPicPr>
          <p:nvPr/>
        </p:nvPicPr>
        <p:blipFill>
          <a:blip r:embed="rId5" cstate="screen"/>
          <a:stretch>
            <a:fillRect/>
          </a:stretch>
        </p:blipFill>
        <p:spPr>
          <a:xfrm>
            <a:off x="2579370" y="396875"/>
            <a:ext cx="1070610" cy="297815"/>
          </a:xfrm>
          <a:prstGeom prst="rect">
            <a:avLst/>
          </a:prstGeom>
        </p:spPr>
      </p:pic>
      <p:sp>
        <p:nvSpPr>
          <p:cNvPr id="4" name="文本框 3"/>
          <p:cNvSpPr txBox="1"/>
          <p:nvPr/>
        </p:nvSpPr>
        <p:spPr>
          <a:xfrm>
            <a:off x="1142365" y="883285"/>
            <a:ext cx="2172335" cy="5210810"/>
          </a:xfrm>
          <a:prstGeom prst="rect">
            <a:avLst/>
          </a:prstGeom>
          <a:noFill/>
          <a:ln w="9525">
            <a:noFill/>
          </a:ln>
        </p:spPr>
        <p:txBody>
          <a:bodyPr wrap="square">
            <a:spAutoFit/>
          </a:bodyPr>
          <a:lstStyle/>
          <a:p>
            <a:pPr indent="0">
              <a:lnSpc>
                <a:spcPct val="130000"/>
              </a:lnSpc>
            </a:pPr>
            <a:r>
              <a:rPr lang="zh-CN" altLang="en-US" sz="3200" b="0" dirty="0">
                <a:solidFill>
                  <a:srgbClr val="000000"/>
                </a:solidFill>
                <a:latin typeface="Times New Roman" panose="02020603050405020304" pitchFamily="18" charset="0"/>
                <a:cs typeface="方正书宋_GBK" charset="0"/>
              </a:rPr>
              <a:t>say </a:t>
            </a:r>
          </a:p>
          <a:p>
            <a:pPr indent="0">
              <a:lnSpc>
                <a:spcPct val="130000"/>
              </a:lnSpc>
            </a:pPr>
            <a:r>
              <a:rPr lang="zh-CN" altLang="en-US" sz="3200" b="0" dirty="0">
                <a:solidFill>
                  <a:srgbClr val="000000"/>
                </a:solidFill>
                <a:latin typeface="Times New Roman" panose="02020603050405020304" pitchFamily="18" charset="0"/>
                <a:cs typeface="方正书宋_GBK" charset="0"/>
              </a:rPr>
              <a:t>use </a:t>
            </a:r>
          </a:p>
          <a:p>
            <a:pPr indent="0">
              <a:lnSpc>
                <a:spcPct val="130000"/>
              </a:lnSpc>
            </a:pPr>
            <a:r>
              <a:rPr lang="zh-CN" altLang="en-US" sz="3200" b="0" dirty="0">
                <a:solidFill>
                  <a:srgbClr val="000000"/>
                </a:solidFill>
                <a:latin typeface="Times New Roman" panose="02020603050405020304" pitchFamily="18" charset="0"/>
                <a:cs typeface="方正书宋_GBK" charset="0"/>
              </a:rPr>
              <a:t>but </a:t>
            </a:r>
          </a:p>
          <a:p>
            <a:pPr indent="0">
              <a:lnSpc>
                <a:spcPct val="130000"/>
              </a:lnSpc>
            </a:pPr>
            <a:r>
              <a:rPr lang="zh-CN" altLang="en-US" sz="3200" b="0" dirty="0">
                <a:solidFill>
                  <a:srgbClr val="000000"/>
                </a:solidFill>
                <a:latin typeface="Times New Roman" panose="02020603050405020304" pitchFamily="18" charset="0"/>
                <a:cs typeface="方正书宋_GBK" charset="0"/>
              </a:rPr>
              <a:t>why </a:t>
            </a:r>
          </a:p>
          <a:p>
            <a:pPr indent="0">
              <a:lnSpc>
                <a:spcPct val="130000"/>
              </a:lnSpc>
            </a:pPr>
            <a:r>
              <a:rPr lang="zh-CN" altLang="en-US" sz="3200" b="0" dirty="0">
                <a:solidFill>
                  <a:srgbClr val="000000"/>
                </a:solidFill>
                <a:latin typeface="Times New Roman" panose="02020603050405020304" pitchFamily="18" charset="0"/>
                <a:cs typeface="方正书宋_GBK" charset="0"/>
              </a:rPr>
              <a:t>by plane </a:t>
            </a:r>
          </a:p>
          <a:p>
            <a:pPr indent="0">
              <a:lnSpc>
                <a:spcPct val="130000"/>
              </a:lnSpc>
            </a:pPr>
            <a:r>
              <a:rPr lang="zh-CN" altLang="en-US" sz="3200" b="0" dirty="0">
                <a:solidFill>
                  <a:srgbClr val="000000"/>
                </a:solidFill>
                <a:latin typeface="Times New Roman" panose="02020603050405020304" pitchFamily="18" charset="0"/>
                <a:cs typeface="方正书宋_GBK" charset="0"/>
              </a:rPr>
              <a:t>at night </a:t>
            </a:r>
          </a:p>
          <a:p>
            <a:pPr indent="0">
              <a:lnSpc>
                <a:spcPct val="130000"/>
              </a:lnSpc>
            </a:pPr>
            <a:r>
              <a:rPr lang="zh-CN" altLang="en-US" sz="3200" b="0" dirty="0">
                <a:solidFill>
                  <a:srgbClr val="000000"/>
                </a:solidFill>
                <a:latin typeface="Times New Roman" panose="02020603050405020304" pitchFamily="18" charset="0"/>
                <a:cs typeface="方正书宋_GBK" charset="0"/>
              </a:rPr>
              <a:t>at home </a:t>
            </a:r>
          </a:p>
          <a:p>
            <a:pPr indent="0">
              <a:lnSpc>
                <a:spcPct val="130000"/>
              </a:lnSpc>
            </a:pPr>
            <a:r>
              <a:rPr lang="zh-CN" altLang="en-US" sz="3200" b="0" dirty="0">
                <a:solidFill>
                  <a:srgbClr val="000000"/>
                </a:solidFill>
                <a:latin typeface="Times New Roman" panose="02020603050405020304" pitchFamily="18" charset="0"/>
                <a:cs typeface="方正书宋_GBK" charset="0"/>
              </a:rPr>
              <a:t>a lot of </a:t>
            </a:r>
          </a:p>
        </p:txBody>
      </p:sp>
      <p:sp>
        <p:nvSpPr>
          <p:cNvPr id="10" name="文本框 9"/>
          <p:cNvSpPr txBox="1"/>
          <p:nvPr/>
        </p:nvSpPr>
        <p:spPr>
          <a:xfrm>
            <a:off x="5241925" y="883285"/>
            <a:ext cx="1654810" cy="5210810"/>
          </a:xfrm>
          <a:prstGeom prst="rect">
            <a:avLst/>
          </a:prstGeom>
          <a:noFill/>
          <a:ln w="9525">
            <a:noFill/>
          </a:ln>
        </p:spPr>
        <p:txBody>
          <a:bodyPr wrap="square">
            <a:spAutoFit/>
          </a:bodyPr>
          <a:lstStyle/>
          <a:p>
            <a:pPr indent="0">
              <a:lnSpc>
                <a:spcPct val="130000"/>
              </a:lnSpc>
            </a:pPr>
            <a:r>
              <a:rPr lang="zh-CN" altLang="en-US" sz="3200" b="0">
                <a:solidFill>
                  <a:srgbClr val="000000"/>
                </a:solidFill>
                <a:latin typeface="Times New Roman" panose="02020603050405020304" pitchFamily="18" charset="0"/>
                <a:cs typeface="方正书宋_GBK" charset="0"/>
              </a:rPr>
              <a:t>乘飞机　</a:t>
            </a:r>
          </a:p>
          <a:p>
            <a:pPr indent="0">
              <a:lnSpc>
                <a:spcPct val="130000"/>
              </a:lnSpc>
            </a:pPr>
            <a:r>
              <a:rPr lang="zh-CN" altLang="en-US" sz="3200">
                <a:solidFill>
                  <a:srgbClr val="000000"/>
                </a:solidFill>
                <a:latin typeface="Times New Roman" panose="02020603050405020304" pitchFamily="18" charset="0"/>
                <a:cs typeface="方正书宋_GBK" charset="0"/>
                <a:sym typeface="+mn-ea"/>
              </a:rPr>
              <a:t>说　</a:t>
            </a:r>
            <a:endParaRPr lang="zh-CN" altLang="en-US" sz="3200" b="0">
              <a:solidFill>
                <a:srgbClr val="000000"/>
              </a:solidFill>
              <a:latin typeface="Times New Roman" panose="02020603050405020304" pitchFamily="18" charset="0"/>
              <a:cs typeface="方正书宋_GBK" charset="0"/>
            </a:endParaRPr>
          </a:p>
          <a:p>
            <a:pPr indent="0">
              <a:lnSpc>
                <a:spcPct val="130000"/>
              </a:lnSpc>
            </a:pPr>
            <a:r>
              <a:rPr lang="zh-CN" altLang="en-US" sz="3200">
                <a:solidFill>
                  <a:srgbClr val="000000"/>
                </a:solidFill>
                <a:latin typeface="Times New Roman" panose="02020603050405020304" pitchFamily="18" charset="0"/>
                <a:cs typeface="方正书宋_GBK" charset="0"/>
                <a:sym typeface="+mn-ea"/>
              </a:rPr>
              <a:t>用</a:t>
            </a:r>
            <a:endParaRPr lang="zh-CN" altLang="en-US" sz="3200" b="0">
              <a:solidFill>
                <a:srgbClr val="000000"/>
              </a:solidFill>
              <a:latin typeface="Times New Roman" panose="02020603050405020304" pitchFamily="18" charset="0"/>
              <a:cs typeface="方正书宋_GBK" charset="0"/>
            </a:endParaRPr>
          </a:p>
          <a:p>
            <a:pPr indent="0">
              <a:lnSpc>
                <a:spcPct val="130000"/>
              </a:lnSpc>
            </a:pPr>
            <a:r>
              <a:rPr lang="zh-CN" altLang="en-US" sz="3200">
                <a:solidFill>
                  <a:srgbClr val="000000"/>
                </a:solidFill>
                <a:latin typeface="Times New Roman" panose="02020603050405020304" pitchFamily="18" charset="0"/>
                <a:cs typeface="方正书宋_GBK" charset="0"/>
                <a:sym typeface="+mn-ea"/>
              </a:rPr>
              <a:t>但是　</a:t>
            </a:r>
            <a:endParaRPr lang="zh-CN" altLang="en-US" sz="3200" b="0">
              <a:solidFill>
                <a:srgbClr val="000000"/>
              </a:solidFill>
              <a:latin typeface="Times New Roman" panose="02020603050405020304" pitchFamily="18" charset="0"/>
              <a:cs typeface="方正书宋_GBK" charset="0"/>
            </a:endParaRPr>
          </a:p>
          <a:p>
            <a:pPr indent="0">
              <a:lnSpc>
                <a:spcPct val="130000"/>
              </a:lnSpc>
            </a:pPr>
            <a:r>
              <a:rPr lang="zh-CN" altLang="en-US" sz="3200">
                <a:solidFill>
                  <a:srgbClr val="000000"/>
                </a:solidFill>
                <a:latin typeface="Times New Roman" panose="02020603050405020304" pitchFamily="18" charset="0"/>
                <a:cs typeface="方正书宋_GBK" charset="0"/>
                <a:sym typeface="+mn-ea"/>
              </a:rPr>
              <a:t>为什么　</a:t>
            </a:r>
            <a:endParaRPr lang="zh-CN" altLang="en-US" sz="3200" b="0">
              <a:solidFill>
                <a:srgbClr val="000000"/>
              </a:solidFill>
              <a:latin typeface="Times New Roman" panose="02020603050405020304" pitchFamily="18" charset="0"/>
              <a:cs typeface="方正书宋_GBK" charset="0"/>
            </a:endParaRPr>
          </a:p>
          <a:p>
            <a:pPr indent="0">
              <a:lnSpc>
                <a:spcPct val="130000"/>
              </a:lnSpc>
            </a:pPr>
            <a:r>
              <a:rPr lang="zh-CN" altLang="en-US" sz="3200">
                <a:solidFill>
                  <a:srgbClr val="000000"/>
                </a:solidFill>
                <a:latin typeface="Times New Roman" panose="02020603050405020304" pitchFamily="18" charset="0"/>
                <a:cs typeface="方正书宋_GBK" charset="0"/>
                <a:sym typeface="+mn-ea"/>
              </a:rPr>
              <a:t>在家里　</a:t>
            </a:r>
            <a:endParaRPr lang="zh-CN" altLang="en-US" sz="3200" b="0">
              <a:solidFill>
                <a:srgbClr val="000000"/>
              </a:solidFill>
              <a:latin typeface="Times New Roman" panose="02020603050405020304" pitchFamily="18" charset="0"/>
              <a:cs typeface="方正书宋_GBK" charset="0"/>
            </a:endParaRPr>
          </a:p>
          <a:p>
            <a:pPr indent="0">
              <a:lnSpc>
                <a:spcPct val="130000"/>
              </a:lnSpc>
            </a:pPr>
            <a:r>
              <a:rPr lang="zh-CN" altLang="en-US" sz="3200">
                <a:solidFill>
                  <a:srgbClr val="000000"/>
                </a:solidFill>
                <a:latin typeface="Times New Roman" panose="02020603050405020304" pitchFamily="18" charset="0"/>
                <a:cs typeface="方正书宋_GBK" charset="0"/>
                <a:sym typeface="+mn-ea"/>
              </a:rPr>
              <a:t>很多</a:t>
            </a:r>
            <a:endParaRPr lang="zh-CN" altLang="en-US" sz="3200" b="0">
              <a:solidFill>
                <a:srgbClr val="000000"/>
              </a:solidFill>
              <a:latin typeface="Times New Roman" panose="02020603050405020304" pitchFamily="18" charset="0"/>
              <a:cs typeface="方正书宋_GBK" charset="0"/>
            </a:endParaRPr>
          </a:p>
          <a:p>
            <a:pPr indent="0">
              <a:lnSpc>
                <a:spcPct val="130000"/>
              </a:lnSpc>
            </a:pPr>
            <a:r>
              <a:rPr lang="zh-CN" altLang="en-US" sz="3200" b="0">
                <a:solidFill>
                  <a:srgbClr val="000000"/>
                </a:solidFill>
                <a:latin typeface="Times New Roman" panose="02020603050405020304" pitchFamily="18" charset="0"/>
                <a:cs typeface="方正书宋_GBK" charset="0"/>
              </a:rPr>
              <a:t>晚上</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短语</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977265" y="975360"/>
            <a:ext cx="4396740" cy="5692775"/>
          </a:xfrm>
          <a:prstGeom prst="rect">
            <a:avLst/>
          </a:prstGeom>
          <a:noFill/>
          <a:ln w="9525">
            <a:noFill/>
          </a:ln>
        </p:spPr>
        <p:txBody>
          <a:bodyPr wrap="square">
            <a:spAutoFit/>
          </a:bodyPr>
          <a:lstStyle/>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go</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to</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the</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beach</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enjoy</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sunbathing</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ea typeface="宋体" panose="02010600030101010101" pitchFamily="2" charset="-122"/>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enjoy</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the</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moon</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and</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stars</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stay</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at</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home</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have</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a</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party</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enjoy</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Spring</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Festival</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listen</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to</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English</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lnSpc>
                <a:spcPct val="150000"/>
              </a:lnSpc>
            </a:pPr>
            <a:r>
              <a:rPr lang="en-US" sz="2800" b="0" dirty="0">
                <a:solidFill>
                  <a:srgbClr val="000000"/>
                </a:solidFill>
                <a:latin typeface="Times New Roman" panose="02020603050405020304" pitchFamily="18" charset="0"/>
                <a:ea typeface="宋体" panose="02010600030101010101" pitchFamily="2" charset="-122"/>
              </a:rPr>
              <a:t>speak</a:t>
            </a:r>
            <a:r>
              <a:rPr lang="en-US" sz="2800" b="0" dirty="0">
                <a:solidFill>
                  <a:srgbClr val="000000"/>
                </a:solidFill>
                <a:latin typeface="Times New Roman" panose="02020603050405020304" pitchFamily="18" charset="0"/>
                <a:cs typeface="方正书宋_GBK" charset="0"/>
              </a:rPr>
              <a:t> </a:t>
            </a:r>
            <a:r>
              <a:rPr lang="en-US" sz="2800" b="0" dirty="0">
                <a:solidFill>
                  <a:srgbClr val="000000"/>
                </a:solidFill>
                <a:latin typeface="Times New Roman" panose="02020603050405020304" pitchFamily="18" charset="0"/>
                <a:ea typeface="宋体" panose="02010600030101010101" pitchFamily="2" charset="-122"/>
              </a:rPr>
              <a:t>English</a:t>
            </a:r>
            <a:r>
              <a:rPr lang="en-US" sz="2800" b="0" dirty="0">
                <a:solidFill>
                  <a:srgbClr val="000000"/>
                </a:solidFill>
                <a:latin typeface="Times New Roman" panose="02020603050405020304" pitchFamily="18" charset="0"/>
                <a:cs typeface="方正书宋_GBK" charset="0"/>
              </a:rPr>
              <a:t> </a:t>
            </a:r>
            <a:endParaRPr lang="zh-CN" sz="2800" b="0" dirty="0">
              <a:solidFill>
                <a:srgbClr val="000000"/>
              </a:solidFill>
              <a:latin typeface="Times New Roman" panose="02020603050405020304" pitchFamily="18" charset="0"/>
              <a:cs typeface="方正书宋_GBK" charset="0"/>
            </a:endParaRPr>
          </a:p>
          <a:p>
            <a:pPr indent="0" fontAlgn="auto"/>
            <a:endParaRPr lang="zh-CN" altLang="en-US" sz="2800" b="0" dirty="0">
              <a:solidFill>
                <a:srgbClr val="000000"/>
              </a:solidFill>
              <a:latin typeface="Times New Roman" panose="02020603050405020304" pitchFamily="18" charset="0"/>
              <a:cs typeface="方正书宋_GBK" charset="0"/>
            </a:endParaRPr>
          </a:p>
        </p:txBody>
      </p:sp>
      <p:sp>
        <p:nvSpPr>
          <p:cNvPr id="5" name="文本框 4"/>
          <p:cNvSpPr txBox="1"/>
          <p:nvPr/>
        </p:nvSpPr>
        <p:spPr>
          <a:xfrm>
            <a:off x="5968365" y="975360"/>
            <a:ext cx="2695575" cy="5692775"/>
          </a:xfrm>
          <a:prstGeom prst="rect">
            <a:avLst/>
          </a:prstGeom>
          <a:noFill/>
          <a:ln w="9525">
            <a:noFill/>
          </a:ln>
        </p:spPr>
        <p:txBody>
          <a:bodyPr wrap="square">
            <a:spAutoFit/>
          </a:bodyPr>
          <a:lstStyle/>
          <a:p>
            <a:pPr indent="0" fontAlgn="auto">
              <a:lnSpc>
                <a:spcPct val="150000"/>
              </a:lnSpc>
            </a:pPr>
            <a:r>
              <a:rPr lang="zh-CN" sz="2800" b="0">
                <a:solidFill>
                  <a:srgbClr val="000000"/>
                </a:solidFill>
                <a:latin typeface="Times New Roman" panose="02020603050405020304" pitchFamily="18" charset="0"/>
                <a:cs typeface="方正书宋_GBK" charset="0"/>
              </a:rPr>
              <a:t>过春节</a:t>
            </a:r>
            <a:r>
              <a:rPr lang="zh-CN" sz="2800" b="0">
                <a:solidFill>
                  <a:srgbClr val="000000"/>
                </a:solidFill>
                <a:ea typeface="宋体" panose="02010600030101010101" pitchFamily="2" charset="-122"/>
              </a:rPr>
              <a:t>　</a:t>
            </a:r>
          </a:p>
          <a:p>
            <a:pPr indent="0" fontAlgn="auto">
              <a:lnSpc>
                <a:spcPct val="150000"/>
              </a:lnSpc>
            </a:pPr>
            <a:r>
              <a:rPr lang="zh-CN" sz="2800" b="0">
                <a:solidFill>
                  <a:srgbClr val="000000"/>
                </a:solidFill>
                <a:latin typeface="Times New Roman" panose="02020603050405020304" pitchFamily="18" charset="0"/>
                <a:cs typeface="方正书宋_GBK" charset="0"/>
              </a:rPr>
              <a:t>听英语</a:t>
            </a:r>
            <a:r>
              <a:rPr lang="zh-CN" sz="2800" b="0">
                <a:solidFill>
                  <a:srgbClr val="000000"/>
                </a:solidFill>
                <a:ea typeface="宋体" panose="02010600030101010101" pitchFamily="2" charset="-122"/>
              </a:rPr>
              <a:t>　</a:t>
            </a:r>
          </a:p>
          <a:p>
            <a:pPr indent="0" fontAlgn="auto">
              <a:lnSpc>
                <a:spcPct val="150000"/>
              </a:lnSpc>
            </a:pPr>
            <a:r>
              <a:rPr lang="zh-CN" sz="2800" b="0">
                <a:solidFill>
                  <a:srgbClr val="000000"/>
                </a:solidFill>
                <a:latin typeface="Times New Roman" panose="02020603050405020304" pitchFamily="18" charset="0"/>
                <a:cs typeface="方正书宋_GBK" charset="0"/>
              </a:rPr>
              <a:t>讲英语</a:t>
            </a:r>
            <a:r>
              <a:rPr lang="zh-CN" sz="2800" b="0">
                <a:solidFill>
                  <a:srgbClr val="000000"/>
                </a:solidFill>
                <a:ea typeface="宋体" panose="02010600030101010101" pitchFamily="2" charset="-122"/>
              </a:rPr>
              <a:t>　</a:t>
            </a: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去沙滩</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享受日光浴</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看月亮和星星</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待在家里</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聚会</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endParaRPr lang="zh-CN" altLang="en-US" sz="2800" b="0">
              <a:solidFill>
                <a:srgbClr val="000000"/>
              </a:solidFill>
              <a:latin typeface="Times New Roman" panose="02020603050405020304" pitchFamily="18" charset="0"/>
              <a:ea typeface="宋体" panose="02010600030101010101" pitchFamily="2" charset="-122"/>
              <a:cs typeface="方正书宋_GBK" charset="0"/>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短语</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2" name="文本框 1"/>
          <p:cNvSpPr txBox="1"/>
          <p:nvPr/>
        </p:nvSpPr>
        <p:spPr>
          <a:xfrm>
            <a:off x="977265" y="975360"/>
            <a:ext cx="4396740" cy="5262245"/>
          </a:xfrm>
          <a:prstGeom prst="rect">
            <a:avLst/>
          </a:prstGeom>
          <a:noFill/>
          <a:ln w="9525">
            <a:noFill/>
          </a:ln>
        </p:spPr>
        <p:txBody>
          <a:bodyPr wrap="square">
            <a:spAutoFit/>
          </a:bodyPr>
          <a:lstStyle/>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read</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English</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write</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English</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talk</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in</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English</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play</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in</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English</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do</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tasks</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have</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an</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English</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party</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act</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in</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drama</a:t>
            </a:r>
            <a:r>
              <a:rPr lang="en-US" sz="2800" b="0">
                <a:solidFill>
                  <a:srgbClr val="000000"/>
                </a:solidFill>
                <a:latin typeface="Times New Roman" panose="02020603050405020304" pitchFamily="18" charset="0"/>
                <a:cs typeface="方正书宋_GBK" charset="0"/>
              </a:rPr>
              <a:t> </a:t>
            </a:r>
            <a:endParaRPr lang="zh-CN" sz="2800" b="0">
              <a:solidFill>
                <a:srgbClr val="000000"/>
              </a:solidFill>
              <a:latin typeface="Times New Roman" panose="02020603050405020304" pitchFamily="18" charset="0"/>
              <a:cs typeface="方正书宋_GBK" charset="0"/>
            </a:endParaRPr>
          </a:p>
          <a:p>
            <a:pPr indent="0" fontAlgn="auto">
              <a:lnSpc>
                <a:spcPct val="150000"/>
              </a:lnSpc>
            </a:pPr>
            <a:r>
              <a:rPr lang="en-US" sz="2800" b="0">
                <a:solidFill>
                  <a:srgbClr val="000000"/>
                </a:solidFill>
                <a:latin typeface="Times New Roman" panose="02020603050405020304" pitchFamily="18" charset="0"/>
                <a:ea typeface="宋体" panose="02010600030101010101" pitchFamily="2" charset="-122"/>
              </a:rPr>
              <a:t>learn</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from</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each</a:t>
            </a:r>
            <a:r>
              <a:rPr lang="en-US" sz="2800" b="0">
                <a:solidFill>
                  <a:srgbClr val="000000"/>
                </a:solidFill>
                <a:latin typeface="Times New Roman" panose="02020603050405020304" pitchFamily="18" charset="0"/>
                <a:cs typeface="方正书宋_GBK" charset="0"/>
              </a:rPr>
              <a:t> </a:t>
            </a:r>
            <a:r>
              <a:rPr lang="en-US" sz="2800" b="0">
                <a:solidFill>
                  <a:srgbClr val="000000"/>
                </a:solidFill>
                <a:latin typeface="Times New Roman" panose="02020603050405020304" pitchFamily="18" charset="0"/>
                <a:ea typeface="宋体" panose="02010600030101010101" pitchFamily="2" charset="-122"/>
              </a:rPr>
              <a:t>other</a:t>
            </a:r>
            <a:r>
              <a:rPr lang="en-US" sz="2800" b="0">
                <a:solidFill>
                  <a:srgbClr val="000000"/>
                </a:solidFill>
                <a:latin typeface="Times New Roman" panose="02020603050405020304" pitchFamily="18" charset="0"/>
                <a:cs typeface="方正书宋_GBK" charset="0"/>
              </a:rPr>
              <a:t> </a:t>
            </a:r>
            <a:endParaRPr lang="en-US" altLang="en-US" sz="2800" b="0">
              <a:solidFill>
                <a:srgbClr val="000000"/>
              </a:solidFill>
              <a:latin typeface="Times New Roman" panose="02020603050405020304" pitchFamily="18" charset="0"/>
              <a:cs typeface="方正书宋_GBK" charset="0"/>
            </a:endParaRPr>
          </a:p>
        </p:txBody>
      </p:sp>
      <p:sp>
        <p:nvSpPr>
          <p:cNvPr id="5" name="文本框 4"/>
          <p:cNvSpPr txBox="1"/>
          <p:nvPr/>
        </p:nvSpPr>
        <p:spPr>
          <a:xfrm>
            <a:off x="5374005" y="975360"/>
            <a:ext cx="2695575" cy="5262245"/>
          </a:xfrm>
          <a:prstGeom prst="rect">
            <a:avLst/>
          </a:prstGeom>
          <a:noFill/>
          <a:ln w="9525">
            <a:noFill/>
          </a:ln>
        </p:spPr>
        <p:txBody>
          <a:bodyPr wrap="square">
            <a:spAutoFit/>
          </a:bodyPr>
          <a:lstStyle/>
          <a:p>
            <a:pPr indent="0" fontAlgn="auto">
              <a:lnSpc>
                <a:spcPct val="150000"/>
              </a:lnSpc>
            </a:pPr>
            <a:r>
              <a:rPr lang="zh-CN" sz="2800" b="0">
                <a:solidFill>
                  <a:srgbClr val="000000"/>
                </a:solidFill>
                <a:latin typeface="Times New Roman" panose="02020603050405020304" pitchFamily="18" charset="0"/>
                <a:cs typeface="方正书宋_GBK" charset="0"/>
              </a:rPr>
              <a:t>做任务</a:t>
            </a:r>
            <a:r>
              <a:rPr lang="zh-CN" sz="2800" b="0">
                <a:solidFill>
                  <a:srgbClr val="000000"/>
                </a:solidFill>
                <a:ea typeface="宋体" panose="02010600030101010101" pitchFamily="2" charset="-122"/>
              </a:rPr>
              <a:t>　</a:t>
            </a:r>
          </a:p>
          <a:p>
            <a:pPr indent="0" fontAlgn="auto">
              <a:lnSpc>
                <a:spcPct val="150000"/>
              </a:lnSpc>
            </a:pPr>
            <a:r>
              <a:rPr lang="zh-CN" sz="2800" b="0">
                <a:solidFill>
                  <a:srgbClr val="000000"/>
                </a:solidFill>
                <a:latin typeface="Times New Roman" panose="02020603050405020304" pitchFamily="18" charset="0"/>
                <a:cs typeface="方正书宋_GBK" charset="0"/>
              </a:rPr>
              <a:t>举办英语聚会</a:t>
            </a:r>
            <a:r>
              <a:rPr lang="zh-CN" sz="2800" b="0">
                <a:solidFill>
                  <a:srgbClr val="000000"/>
                </a:solidFill>
                <a:ea typeface="宋体" panose="02010600030101010101" pitchFamily="2" charset="-122"/>
              </a:rPr>
              <a:t>　</a:t>
            </a: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读英语</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写英语</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用英语交谈</a:t>
            </a:r>
            <a:r>
              <a:rPr lang="zh-CN" sz="2800">
                <a:solidFill>
                  <a:srgbClr val="000000"/>
                </a:solidFill>
                <a:ea typeface="宋体" panose="02010600030101010101" pitchFamily="2" charset="-122"/>
                <a:sym typeface="+mn-ea"/>
              </a:rPr>
              <a:t>　</a:t>
            </a:r>
            <a:endParaRPr lang="zh-CN" sz="2800" b="0">
              <a:solidFill>
                <a:srgbClr val="000000"/>
              </a:solidFill>
              <a:ea typeface="宋体" panose="02010600030101010101" pitchFamily="2" charset="-122"/>
            </a:endParaRPr>
          </a:p>
          <a:p>
            <a:pPr indent="0" fontAlgn="auto">
              <a:lnSpc>
                <a:spcPct val="150000"/>
              </a:lnSpc>
            </a:pPr>
            <a:r>
              <a:rPr lang="zh-CN" sz="2800">
                <a:solidFill>
                  <a:srgbClr val="000000"/>
                </a:solidFill>
                <a:latin typeface="Times New Roman" panose="02020603050405020304" pitchFamily="18" charset="0"/>
                <a:cs typeface="方正书宋_GBK" charset="0"/>
                <a:sym typeface="+mn-ea"/>
              </a:rPr>
              <a:t>用英语玩游戏</a:t>
            </a:r>
            <a:endParaRPr lang="zh-CN" sz="2800" b="0">
              <a:solidFill>
                <a:srgbClr val="000000"/>
              </a:solidFill>
              <a:ea typeface="宋体" panose="02010600030101010101" pitchFamily="2" charset="-122"/>
            </a:endParaRPr>
          </a:p>
          <a:p>
            <a:pPr indent="0" fontAlgn="auto">
              <a:lnSpc>
                <a:spcPct val="150000"/>
              </a:lnSpc>
            </a:pPr>
            <a:r>
              <a:rPr lang="zh-CN" sz="2800" b="0">
                <a:solidFill>
                  <a:srgbClr val="000000"/>
                </a:solidFill>
                <a:latin typeface="Times New Roman" panose="02020603050405020304" pitchFamily="18" charset="0"/>
                <a:cs typeface="方正书宋_GBK" charset="0"/>
              </a:rPr>
              <a:t>表演戏剧</a:t>
            </a:r>
            <a:r>
              <a:rPr lang="zh-CN" sz="2800" b="0">
                <a:solidFill>
                  <a:srgbClr val="000000"/>
                </a:solidFill>
                <a:ea typeface="宋体" panose="02010600030101010101" pitchFamily="2" charset="-122"/>
              </a:rPr>
              <a:t>　</a:t>
            </a:r>
          </a:p>
          <a:p>
            <a:pPr indent="0" fontAlgn="auto">
              <a:lnSpc>
                <a:spcPct val="150000"/>
              </a:lnSpc>
            </a:pPr>
            <a:r>
              <a:rPr lang="zh-CN" sz="2800" b="0">
                <a:solidFill>
                  <a:srgbClr val="000000"/>
                </a:solidFill>
                <a:latin typeface="Times New Roman" panose="02020603050405020304" pitchFamily="18" charset="0"/>
                <a:cs typeface="方正书宋_GBK" charset="0"/>
              </a:rPr>
              <a:t>互相学习</a:t>
            </a:r>
            <a:endParaRPr lang="zh-CN" altLang="en-US" sz="2800" b="0">
              <a:solidFill>
                <a:srgbClr val="000000"/>
              </a:solidFill>
              <a:latin typeface="Times New Roman" panose="02020603050405020304" pitchFamily="18" charset="0"/>
              <a:cs typeface="方正书宋_GBK" charset="0"/>
            </a:endParaRPr>
          </a:p>
        </p:txBody>
      </p:sp>
      <p:pic>
        <p:nvPicPr>
          <p:cNvPr id="3" name="图片 2" descr="1 (2)"/>
          <p:cNvPicPr>
            <a:picLocks noChangeAspect="1"/>
          </p:cNvPicPr>
          <p:nvPr/>
        </p:nvPicPr>
        <p:blipFill>
          <a:blip r:embed="rId4" cstate="screen"/>
          <a:stretch>
            <a:fillRect/>
          </a:stretch>
        </p:blipFill>
        <p:spPr>
          <a:xfrm>
            <a:off x="7924800" y="4500880"/>
            <a:ext cx="1018540" cy="1817370"/>
          </a:xfrm>
          <a:prstGeom prst="rect">
            <a:avLst/>
          </a:prstGeom>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dirty="0">
                <a:solidFill>
                  <a:srgbClr val="000000"/>
                </a:solidFill>
                <a:latin typeface="Times New Roman" panose="02020603050405020304" pitchFamily="18" charset="0"/>
                <a:cs typeface="方正书宋_GBK" charset="0"/>
              </a:rPr>
              <a:t>核心句型</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3" name="文本框 2"/>
          <p:cNvSpPr txBox="1"/>
          <p:nvPr/>
        </p:nvSpPr>
        <p:spPr>
          <a:xfrm>
            <a:off x="1041400" y="921385"/>
            <a:ext cx="7061200" cy="2090420"/>
          </a:xfrm>
          <a:prstGeom prst="rect">
            <a:avLst/>
          </a:prstGeom>
          <a:noFill/>
          <a:ln w="9525">
            <a:noFill/>
          </a:ln>
        </p:spPr>
        <p:txBody>
          <a:bodyPr wrap="square">
            <a:spAutoFit/>
          </a:bodyPr>
          <a:lstStyle/>
          <a:p>
            <a:pPr indent="0" fontAlgn="auto">
              <a:lnSpc>
                <a:spcPct val="130000"/>
              </a:lnSpc>
            </a:pPr>
            <a:r>
              <a:rPr lang="en-US" sz="2800" b="0" dirty="0">
                <a:solidFill>
                  <a:srgbClr val="000000"/>
                </a:solidFill>
                <a:latin typeface="Times New Roman" panose="02020603050405020304" pitchFamily="18" charset="0"/>
                <a:ea typeface="宋体" panose="02010600030101010101" pitchFamily="2" charset="-122"/>
              </a:rPr>
              <a:t>1.</a:t>
            </a:r>
            <a:r>
              <a:rPr lang="en-US" sz="2800" b="0"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What</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did</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you</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do</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during</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your</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holidays?</a:t>
            </a:r>
            <a:r>
              <a:rPr lang="en-US" sz="2800" b="1" dirty="0">
                <a:solidFill>
                  <a:srgbClr val="000000"/>
                </a:solidFill>
                <a:latin typeface="Times New Roman" panose="02020603050405020304" pitchFamily="18" charset="0"/>
                <a:cs typeface="方正书宋_GBK" charset="0"/>
              </a:rPr>
              <a:t> </a:t>
            </a:r>
          </a:p>
          <a:p>
            <a:pPr indent="0" fontAlgn="auto">
              <a:lnSpc>
                <a:spcPct val="130000"/>
              </a:lnSpc>
            </a:pPr>
            <a:r>
              <a:rPr lang="en-US" altLang="zh-CN" sz="2000" b="0" dirty="0">
                <a:solidFill>
                  <a:srgbClr val="000000"/>
                </a:solidFill>
                <a:latin typeface="Times New Roman" panose="02020603050405020304" pitchFamily="18" charset="0"/>
                <a:cs typeface="方正书宋_GBK" charset="0"/>
              </a:rPr>
              <a:t>	</a:t>
            </a:r>
            <a:r>
              <a:rPr lang="zh-CN" sz="2000" b="0" dirty="0">
                <a:solidFill>
                  <a:srgbClr val="000000"/>
                </a:solidFill>
                <a:latin typeface="Times New Roman" panose="02020603050405020304" pitchFamily="18" charset="0"/>
                <a:cs typeface="方正书宋_GBK" charset="0"/>
              </a:rPr>
              <a:t>假期你做了什么</a:t>
            </a:r>
            <a:r>
              <a:rPr lang="en-US" sz="2000" b="0" dirty="0">
                <a:solidFill>
                  <a:srgbClr val="000000"/>
                </a:solidFill>
                <a:latin typeface="Times New Roman" panose="02020603050405020304" pitchFamily="18" charset="0"/>
                <a:ea typeface="宋体" panose="02010600030101010101" pitchFamily="2" charset="-122"/>
              </a:rPr>
              <a:t>?</a:t>
            </a:r>
            <a:endParaRPr lang="en-US" sz="2800" b="0" dirty="0">
              <a:solidFill>
                <a:srgbClr val="000000"/>
              </a:solidFill>
              <a:latin typeface="Times New Roman" panose="02020603050405020304" pitchFamily="18" charset="0"/>
              <a:cs typeface="方正书宋_GBK" charset="0"/>
            </a:endParaRPr>
          </a:p>
          <a:p>
            <a:pPr indent="0" fontAlgn="auto">
              <a:lnSpc>
                <a:spcPct val="130000"/>
              </a:lnSpc>
            </a:pP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I</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went</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to</a:t>
            </a:r>
            <a:r>
              <a:rPr lang="en-US" sz="2800" b="1" dirty="0">
                <a:solidFill>
                  <a:srgbClr val="000000"/>
                </a:solidFill>
                <a:latin typeface="Times New Roman" panose="02020603050405020304" pitchFamily="18" charset="0"/>
                <a:cs typeface="方正书宋_GBK" charset="0"/>
              </a:rPr>
              <a:t> </a:t>
            </a:r>
            <a:r>
              <a:rPr lang="en-US" sz="2800" b="1" dirty="0" err="1">
                <a:solidFill>
                  <a:srgbClr val="000000"/>
                </a:solidFill>
                <a:latin typeface="Times New Roman" panose="02020603050405020304" pitchFamily="18" charset="0"/>
                <a:ea typeface="宋体" panose="02010600030101010101" pitchFamily="2" charset="-122"/>
              </a:rPr>
              <a:t>Sanya</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with</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my</a:t>
            </a:r>
            <a:r>
              <a:rPr lang="en-US" sz="2800" b="1"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ea typeface="宋体" panose="02010600030101010101" pitchFamily="2" charset="-122"/>
              </a:rPr>
              <a:t>parents.</a:t>
            </a:r>
            <a:r>
              <a:rPr lang="en-US" sz="2800" b="1" dirty="0">
                <a:solidFill>
                  <a:srgbClr val="000000"/>
                </a:solidFill>
                <a:latin typeface="Times New Roman" panose="02020603050405020304" pitchFamily="18" charset="0"/>
                <a:cs typeface="方正书宋_GBK" charset="0"/>
              </a:rPr>
              <a:t> </a:t>
            </a:r>
            <a:endParaRPr lang="en-US" sz="2800" b="0" dirty="0">
              <a:solidFill>
                <a:srgbClr val="000000"/>
              </a:solidFill>
              <a:latin typeface="Times New Roman" panose="02020603050405020304" pitchFamily="18" charset="0"/>
              <a:cs typeface="方正书宋_GBK" charset="0"/>
            </a:endParaRPr>
          </a:p>
          <a:p>
            <a:pPr indent="0" fontAlgn="auto">
              <a:lnSpc>
                <a:spcPct val="130000"/>
              </a:lnSpc>
            </a:pPr>
            <a:r>
              <a:rPr lang="en-US" altLang="zh-CN" sz="2400" b="0" dirty="0">
                <a:solidFill>
                  <a:srgbClr val="000000"/>
                </a:solidFill>
                <a:latin typeface="Times New Roman" panose="02020603050405020304" pitchFamily="18" charset="0"/>
                <a:cs typeface="方正书宋_GBK" charset="0"/>
              </a:rPr>
              <a:t>	</a:t>
            </a:r>
            <a:r>
              <a:rPr lang="zh-CN" sz="2000" b="0" dirty="0">
                <a:solidFill>
                  <a:srgbClr val="000000"/>
                </a:solidFill>
                <a:latin typeface="Times New Roman" panose="02020603050405020304" pitchFamily="18" charset="0"/>
                <a:cs typeface="方正书宋_GBK" charset="0"/>
              </a:rPr>
              <a:t>我和我的父母一起去了三亚。</a:t>
            </a:r>
            <a:endParaRPr lang="zh-CN" altLang="en-US" sz="2000" b="0" dirty="0">
              <a:solidFill>
                <a:srgbClr val="000000"/>
              </a:solidFill>
              <a:latin typeface="Times New Roman" panose="02020603050405020304" pitchFamily="18" charset="0"/>
              <a:cs typeface="方正书宋_GBK" charset="0"/>
            </a:endParaRPr>
          </a:p>
        </p:txBody>
      </p:sp>
      <p:sp>
        <p:nvSpPr>
          <p:cNvPr id="6" name="文本框 5"/>
          <p:cNvSpPr txBox="1"/>
          <p:nvPr/>
        </p:nvSpPr>
        <p:spPr>
          <a:xfrm>
            <a:off x="1266190" y="3798253"/>
            <a:ext cx="5080000" cy="1198880"/>
          </a:xfrm>
          <a:prstGeom prst="rect">
            <a:avLst/>
          </a:prstGeom>
          <a:noFill/>
          <a:ln w="9525">
            <a:noFill/>
          </a:ln>
        </p:spPr>
        <p:txBody>
          <a:bodyPr>
            <a:spAutoFit/>
          </a:bodyPr>
          <a:lstStyle/>
          <a:p>
            <a:pPr indent="0" fontAlgn="auto">
              <a:lnSpc>
                <a:spcPct val="150000"/>
              </a:lnSpc>
            </a:pP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What </a:t>
            </a:r>
            <a:r>
              <a:rPr lang="en-US" sz="2400">
                <a:solidFill>
                  <a:srgbClr val="000000"/>
                </a:solidFill>
                <a:latin typeface="Times New Roman" panose="02020603050405020304" pitchFamily="18" charset="0"/>
                <a:cs typeface="方正书宋_GBK" charset="0"/>
                <a:sym typeface="+mn-ea"/>
              </a:rPr>
              <a:t>______ </a:t>
            </a:r>
            <a:r>
              <a:rPr lang="en-US" sz="2400" b="0">
                <a:solidFill>
                  <a:srgbClr val="000000"/>
                </a:solidFill>
                <a:latin typeface="Times New Roman" panose="02020603050405020304" pitchFamily="18" charset="0"/>
                <a:ea typeface="宋体" panose="02010600030101010101" pitchFamily="2" charset="-122"/>
              </a:rPr>
              <a:t>you</a:t>
            </a:r>
            <a:r>
              <a:rPr lang="en-US" sz="2400">
                <a:solidFill>
                  <a:srgbClr val="000000"/>
                </a:solidFill>
                <a:latin typeface="Times New Roman" panose="02020603050405020304" pitchFamily="18" charset="0"/>
                <a:ea typeface="宋体" panose="02010600030101010101" pitchFamily="2" charset="-122"/>
                <a:sym typeface="+mn-ea"/>
              </a:rPr>
              <a:t> </a:t>
            </a:r>
            <a:r>
              <a:rPr lang="en-US" sz="2400">
                <a:solidFill>
                  <a:srgbClr val="000000"/>
                </a:solidFill>
                <a:latin typeface="Times New Roman" panose="02020603050405020304" pitchFamily="18" charset="0"/>
                <a:cs typeface="方正书宋_GBK" charset="0"/>
                <a:sym typeface="+mn-ea"/>
              </a:rPr>
              <a:t>______ </a:t>
            </a:r>
            <a:r>
              <a:rPr lang="en-US" sz="2400" b="0">
                <a:solidFill>
                  <a:srgbClr val="000000"/>
                </a:solidFill>
                <a:latin typeface="Times New Roman" panose="02020603050405020304" pitchFamily="18" charset="0"/>
                <a:ea typeface="宋体" panose="02010600030101010101" pitchFamily="2" charset="-122"/>
              </a:rPr>
              <a:t>yesterday?</a:t>
            </a:r>
            <a:r>
              <a:rPr lang="en-US" sz="2400" b="0">
                <a:solidFill>
                  <a:srgbClr val="000000"/>
                </a:solidFill>
                <a:latin typeface="Times New Roman" panose="02020603050405020304" pitchFamily="18" charset="0"/>
                <a:cs typeface="方正书宋_GBK" charset="0"/>
              </a:rPr>
              <a:t> </a:t>
            </a:r>
            <a:r>
              <a:rPr lang="zh-CN" sz="2400" b="0">
                <a:solidFill>
                  <a:srgbClr val="000000"/>
                </a:solidFill>
                <a:latin typeface="Times New Roman" panose="02020603050405020304" pitchFamily="18" charset="0"/>
                <a:cs typeface="方正书宋_GBK" charset="0"/>
              </a:rPr>
              <a:t> </a:t>
            </a:r>
          </a:p>
          <a:p>
            <a:pPr indent="0" fontAlgn="auto">
              <a:lnSpc>
                <a:spcPct val="150000"/>
              </a:lnSpc>
            </a:pP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a:t>
            </a:r>
            <a:r>
              <a:rPr lang="en-US" sz="2400" b="0">
                <a:solidFill>
                  <a:srgbClr val="000000"/>
                </a:solidFill>
                <a:latin typeface="Times New Roman" panose="02020603050405020304" pitchFamily="18" charset="0"/>
                <a:cs typeface="方正书宋_GBK" charset="0"/>
              </a:rPr>
              <a:t> </a:t>
            </a:r>
            <a:r>
              <a:rPr lang="en-US" sz="2400">
                <a:solidFill>
                  <a:srgbClr val="000000"/>
                </a:solidFill>
                <a:latin typeface="Times New Roman" panose="02020603050405020304" pitchFamily="18" charset="0"/>
                <a:cs typeface="方正书宋_GBK" charset="0"/>
                <a:sym typeface="+mn-ea"/>
              </a:rPr>
              <a:t>______ </a:t>
            </a:r>
            <a:r>
              <a:rPr lang="en-US" sz="2400" b="0">
                <a:solidFill>
                  <a:srgbClr val="000000"/>
                </a:solidFill>
                <a:latin typeface="Times New Roman" panose="02020603050405020304" pitchFamily="18" charset="0"/>
                <a:ea typeface="宋体" panose="02010600030101010101" pitchFamily="2" charset="-122"/>
              </a:rPr>
              <a:t>to</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the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hospital.</a:t>
            </a:r>
            <a:r>
              <a:rPr lang="en-US" sz="2400" b="0">
                <a:solidFill>
                  <a:srgbClr val="000000"/>
                </a:solidFill>
                <a:latin typeface="Times New Roman" panose="02020603050405020304" pitchFamily="18" charset="0"/>
                <a:cs typeface="方正书宋_GBK" charset="0"/>
              </a:rPr>
              <a:t> </a:t>
            </a:r>
            <a:endParaRPr lang="en-US" altLang="en-US" sz="2400" b="0">
              <a:solidFill>
                <a:srgbClr val="000000"/>
              </a:solidFill>
              <a:latin typeface="Times New Roman" panose="02020603050405020304" pitchFamily="18" charset="0"/>
              <a:cs typeface="方正书宋_GBK" charset="0"/>
            </a:endParaRPr>
          </a:p>
        </p:txBody>
      </p:sp>
      <p:pic>
        <p:nvPicPr>
          <p:cNvPr id="20" name="图片 19" descr="1 (2)"/>
          <p:cNvPicPr>
            <a:picLocks noChangeAspect="1"/>
          </p:cNvPicPr>
          <p:nvPr/>
        </p:nvPicPr>
        <p:blipFill>
          <a:blip r:embed="rId4" cstate="screen"/>
          <a:stretch>
            <a:fillRect/>
          </a:stretch>
        </p:blipFill>
        <p:spPr>
          <a:xfrm>
            <a:off x="6641148" y="3355499"/>
            <a:ext cx="1623536" cy="2897029"/>
          </a:xfrm>
          <a:prstGeom prst="rect">
            <a:avLst/>
          </a:prstGeom>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ox_contrabass_2"/>
          <p:cNvPicPr>
            <a:picLocks noChangeAspect="1"/>
          </p:cNvPicPr>
          <p:nvPr/>
        </p:nvPicPr>
        <p:blipFill>
          <a:blip r:embed="rId3" cstate="screen"/>
          <a:stretch>
            <a:fillRect/>
          </a:stretch>
        </p:blipFill>
        <p:spPr>
          <a:xfrm>
            <a:off x="5931535" y="3380105"/>
            <a:ext cx="2810510" cy="2827655"/>
          </a:xfrm>
          <a:prstGeom prst="rect">
            <a:avLst/>
          </a:prstGeom>
        </p:spPr>
      </p:pic>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核心句型</a:t>
            </a:r>
          </a:p>
        </p:txBody>
      </p:sp>
      <p:pic>
        <p:nvPicPr>
          <p:cNvPr id="212" name="3星.eps" descr="id:2147497875;FounderCES"/>
          <p:cNvPicPr>
            <a:picLocks noChangeAspect="1"/>
          </p:cNvPicPr>
          <p:nvPr/>
        </p:nvPicPr>
        <p:blipFill>
          <a:blip r:embed="rId4" cstate="screen"/>
          <a:stretch>
            <a:fillRect/>
          </a:stretch>
        </p:blipFill>
        <p:spPr>
          <a:xfrm>
            <a:off x="2579370" y="396875"/>
            <a:ext cx="1070610" cy="297815"/>
          </a:xfrm>
          <a:prstGeom prst="rect">
            <a:avLst/>
          </a:prstGeom>
        </p:spPr>
      </p:pic>
      <p:sp>
        <p:nvSpPr>
          <p:cNvPr id="3" name="文本框 2"/>
          <p:cNvSpPr txBox="1"/>
          <p:nvPr/>
        </p:nvSpPr>
        <p:spPr>
          <a:xfrm>
            <a:off x="1041400" y="921385"/>
            <a:ext cx="7061200" cy="2011045"/>
          </a:xfrm>
          <a:prstGeom prst="rect">
            <a:avLst/>
          </a:prstGeom>
          <a:noFill/>
          <a:ln w="9525">
            <a:noFill/>
          </a:ln>
        </p:spPr>
        <p:txBody>
          <a:bodyPr wrap="square">
            <a:spAutoFit/>
          </a:bodyPr>
          <a:lstStyle/>
          <a:p>
            <a:pPr indent="0" fontAlgn="auto">
              <a:lnSpc>
                <a:spcPct val="130000"/>
              </a:lnSpc>
            </a:pPr>
            <a:r>
              <a:rPr lang="en-US" sz="2800" b="0" dirty="0">
                <a:solidFill>
                  <a:srgbClr val="000000"/>
                </a:solidFill>
                <a:latin typeface="Times New Roman" panose="02020603050405020304" pitchFamily="18" charset="0"/>
                <a:ea typeface="宋体" panose="02010600030101010101" pitchFamily="2" charset="-122"/>
              </a:rPr>
              <a:t>2.</a:t>
            </a:r>
            <a:r>
              <a:rPr lang="en-US" sz="2800" b="0"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rPr>
              <a:t>— How did you get there? </a:t>
            </a:r>
          </a:p>
          <a:p>
            <a:pPr indent="0" fontAlgn="auto">
              <a:lnSpc>
                <a:spcPct val="130000"/>
              </a:lnSpc>
            </a:pPr>
            <a:r>
              <a:rPr lang="en-US" sz="2000" dirty="0">
                <a:solidFill>
                  <a:srgbClr val="000000"/>
                </a:solidFill>
                <a:latin typeface="Times New Roman" panose="02020603050405020304" pitchFamily="18" charset="0"/>
              </a:rPr>
              <a:t>	</a:t>
            </a:r>
            <a:r>
              <a:rPr lang="en-US" sz="2000" dirty="0" err="1">
                <a:solidFill>
                  <a:srgbClr val="000000"/>
                </a:solidFill>
                <a:latin typeface="Times New Roman" panose="02020603050405020304" pitchFamily="18" charset="0"/>
              </a:rPr>
              <a:t>你怎样到的那里</a:t>
            </a:r>
            <a:r>
              <a:rPr lang="en-US" sz="2000" dirty="0">
                <a:solidFill>
                  <a:srgbClr val="000000"/>
                </a:solidFill>
                <a:latin typeface="Times New Roman" panose="02020603050405020304" pitchFamily="18" charset="0"/>
              </a:rPr>
              <a:t>?</a:t>
            </a:r>
            <a:endParaRPr lang="en-US" sz="2800" b="1" dirty="0">
              <a:solidFill>
                <a:srgbClr val="000000"/>
              </a:solidFill>
              <a:latin typeface="Times New Roman" panose="02020603050405020304" pitchFamily="18" charset="0"/>
            </a:endParaRPr>
          </a:p>
          <a:p>
            <a:pPr indent="0" fontAlgn="auto">
              <a:lnSpc>
                <a:spcPct val="130000"/>
              </a:lnSpc>
            </a:pPr>
            <a:r>
              <a:rPr lang="en-US" sz="2800" b="1" dirty="0">
                <a:solidFill>
                  <a:srgbClr val="000000"/>
                </a:solidFill>
                <a:latin typeface="Times New Roman" panose="02020603050405020304" pitchFamily="18" charset="0"/>
              </a:rPr>
              <a:t>— We went there by plane. </a:t>
            </a:r>
          </a:p>
          <a:p>
            <a:pPr indent="0" fontAlgn="auto">
              <a:lnSpc>
                <a:spcPct val="130000"/>
              </a:lnSpc>
            </a:pPr>
            <a:r>
              <a:rPr lang="en-US" sz="2000" dirty="0">
                <a:solidFill>
                  <a:srgbClr val="000000"/>
                </a:solidFill>
                <a:latin typeface="Times New Roman" panose="02020603050405020304" pitchFamily="18" charset="0"/>
              </a:rPr>
              <a:t>	</a:t>
            </a:r>
            <a:r>
              <a:rPr lang="en-US" sz="2000" dirty="0" err="1">
                <a:solidFill>
                  <a:srgbClr val="000000"/>
                </a:solidFill>
                <a:latin typeface="Times New Roman" panose="02020603050405020304" pitchFamily="18" charset="0"/>
              </a:rPr>
              <a:t>我们乘飞机去的</a:t>
            </a:r>
            <a:r>
              <a:rPr lang="en-US" sz="2000" dirty="0">
                <a:solidFill>
                  <a:srgbClr val="000000"/>
                </a:solidFill>
                <a:latin typeface="Times New Roman" panose="02020603050405020304" pitchFamily="18" charset="0"/>
              </a:rPr>
              <a:t>。</a:t>
            </a:r>
          </a:p>
        </p:txBody>
      </p:sp>
      <p:sp>
        <p:nvSpPr>
          <p:cNvPr id="6" name="文本框 5"/>
          <p:cNvSpPr txBox="1"/>
          <p:nvPr/>
        </p:nvSpPr>
        <p:spPr>
          <a:xfrm>
            <a:off x="1266190" y="3798253"/>
            <a:ext cx="5080000" cy="1198880"/>
          </a:xfrm>
          <a:prstGeom prst="rect">
            <a:avLst/>
          </a:prstGeom>
          <a:noFill/>
          <a:ln w="9525">
            <a:noFill/>
          </a:ln>
        </p:spPr>
        <p:txBody>
          <a:bodyPr>
            <a:spAutoFit/>
          </a:bodyPr>
          <a:lstStyle/>
          <a:p>
            <a:pPr indent="0" fontAlgn="auto">
              <a:lnSpc>
                <a:spcPct val="150000"/>
              </a:lnSpc>
            </a:pPr>
            <a:r>
              <a:rPr sz="2400" b="0">
                <a:solidFill>
                  <a:srgbClr val="000000"/>
                </a:solidFill>
                <a:latin typeface="Times New Roman" panose="02020603050405020304" pitchFamily="18" charset="0"/>
              </a:rPr>
              <a:t>— </a:t>
            </a:r>
            <a:r>
              <a:rPr lang="en-US" sz="2400">
                <a:solidFill>
                  <a:srgbClr val="000000"/>
                </a:solidFill>
                <a:latin typeface="Times New Roman" panose="02020603050405020304" pitchFamily="18" charset="0"/>
                <a:ea typeface="宋体" panose="02010600030101010101" pitchFamily="2" charset="-122"/>
                <a:sym typeface="+mn-ea"/>
              </a:rPr>
              <a:t> </a:t>
            </a:r>
            <a:r>
              <a:rPr lang="en-US" sz="2400">
                <a:solidFill>
                  <a:srgbClr val="000000"/>
                </a:solidFill>
                <a:latin typeface="Times New Roman" panose="02020603050405020304" pitchFamily="18" charset="0"/>
                <a:cs typeface="方正书宋_GBK" charset="0"/>
                <a:sym typeface="+mn-ea"/>
              </a:rPr>
              <a:t>______ </a:t>
            </a:r>
            <a:r>
              <a:rPr sz="2400" b="0">
                <a:solidFill>
                  <a:srgbClr val="000000"/>
                </a:solidFill>
                <a:latin typeface="Times New Roman" panose="02020603050405020304" pitchFamily="18" charset="0"/>
              </a:rPr>
              <a:t>did you go to school?  </a:t>
            </a:r>
          </a:p>
          <a:p>
            <a:pPr indent="0" fontAlgn="auto">
              <a:lnSpc>
                <a:spcPct val="150000"/>
              </a:lnSpc>
            </a:pPr>
            <a:r>
              <a:rPr sz="2400" b="0">
                <a:solidFill>
                  <a:srgbClr val="000000"/>
                </a:solidFill>
                <a:latin typeface="Times New Roman" panose="02020603050405020304" pitchFamily="18" charset="0"/>
              </a:rPr>
              <a:t>— I went to school on foot.  </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核心句型</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3" name="文本框 2"/>
          <p:cNvSpPr txBox="1"/>
          <p:nvPr/>
        </p:nvSpPr>
        <p:spPr>
          <a:xfrm>
            <a:off x="913130" y="970915"/>
            <a:ext cx="7602220" cy="1050925"/>
          </a:xfrm>
          <a:prstGeom prst="rect">
            <a:avLst/>
          </a:prstGeom>
          <a:noFill/>
          <a:ln w="9525">
            <a:noFill/>
          </a:ln>
        </p:spPr>
        <p:txBody>
          <a:bodyPr wrap="square">
            <a:spAutoFit/>
          </a:bodyPr>
          <a:lstStyle/>
          <a:p>
            <a:pPr indent="0" fontAlgn="auto">
              <a:lnSpc>
                <a:spcPct val="130000"/>
              </a:lnSpc>
            </a:pPr>
            <a:r>
              <a:rPr lang="en-US" sz="2800" b="0" dirty="0">
                <a:solidFill>
                  <a:srgbClr val="000000"/>
                </a:solidFill>
                <a:latin typeface="Times New Roman" panose="02020603050405020304" pitchFamily="18" charset="0"/>
                <a:ea typeface="宋体" panose="02010600030101010101" pitchFamily="2" charset="-122"/>
              </a:rPr>
              <a:t>3.</a:t>
            </a:r>
            <a:r>
              <a:rPr lang="en-US" sz="2800" b="0"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rPr>
              <a:t>We have learned a lot of words and sentences. </a:t>
            </a:r>
          </a:p>
          <a:p>
            <a:pPr indent="0" fontAlgn="auto">
              <a:lnSpc>
                <a:spcPct val="130000"/>
              </a:lnSpc>
            </a:pPr>
            <a:r>
              <a:rPr lang="en-US" sz="2000" dirty="0">
                <a:solidFill>
                  <a:srgbClr val="000000"/>
                </a:solidFill>
                <a:latin typeface="Times New Roman" panose="02020603050405020304" pitchFamily="18" charset="0"/>
              </a:rPr>
              <a:t>	</a:t>
            </a:r>
            <a:r>
              <a:rPr lang="en-US" sz="2000" dirty="0" err="1">
                <a:solidFill>
                  <a:srgbClr val="000000"/>
                </a:solidFill>
                <a:latin typeface="Times New Roman" panose="02020603050405020304" pitchFamily="18" charset="0"/>
              </a:rPr>
              <a:t>我们已经学了很多的单词和句子</a:t>
            </a:r>
            <a:r>
              <a:rPr lang="en-US" sz="2000" dirty="0">
                <a:solidFill>
                  <a:srgbClr val="000000"/>
                </a:solidFill>
                <a:latin typeface="Times New Roman" panose="02020603050405020304" pitchFamily="18" charset="0"/>
              </a:rPr>
              <a:t>。</a:t>
            </a:r>
          </a:p>
        </p:txBody>
      </p:sp>
      <p:sp>
        <p:nvSpPr>
          <p:cNvPr id="6" name="文本框 5"/>
          <p:cNvSpPr txBox="1"/>
          <p:nvPr/>
        </p:nvSpPr>
        <p:spPr>
          <a:xfrm>
            <a:off x="913130" y="2626360"/>
            <a:ext cx="5434965" cy="3138170"/>
          </a:xfrm>
          <a:prstGeom prst="rect">
            <a:avLst/>
          </a:prstGeom>
          <a:noFill/>
          <a:ln w="9525">
            <a:noFill/>
          </a:ln>
        </p:spPr>
        <p:txBody>
          <a:bodyPr wrap="square">
            <a:spAutoFit/>
          </a:bodyPr>
          <a:lstStyle/>
          <a:p>
            <a:pPr indent="0" fontAlgn="auto">
              <a:lnSpc>
                <a:spcPct val="150000"/>
              </a:lnSpc>
            </a:pPr>
            <a:r>
              <a:rPr sz="2000" dirty="0" err="1">
                <a:solidFill>
                  <a:srgbClr val="000000"/>
                </a:solidFill>
                <a:latin typeface="Times New Roman" panose="02020603050405020304" pitchFamily="18" charset="0"/>
                <a:sym typeface="+mn-ea"/>
              </a:rPr>
              <a:t>我们已经学习了九个新单词</a:t>
            </a:r>
            <a:r>
              <a:rPr sz="2000" dirty="0">
                <a:solidFill>
                  <a:srgbClr val="000000"/>
                </a:solidFill>
                <a:latin typeface="Times New Roman" panose="02020603050405020304" pitchFamily="18" charset="0"/>
                <a:sym typeface="+mn-ea"/>
              </a:rPr>
              <a:t>。</a:t>
            </a:r>
            <a:endParaRPr sz="2400" dirty="0">
              <a:solidFill>
                <a:srgbClr val="000000"/>
              </a:solidFill>
              <a:latin typeface="Times New Roman" panose="02020603050405020304" pitchFamily="18" charset="0"/>
              <a:sym typeface="+mn-ea"/>
            </a:endParaRPr>
          </a:p>
          <a:p>
            <a:pPr indent="0" fontAlgn="auto">
              <a:lnSpc>
                <a:spcPct val="150000"/>
              </a:lnSpc>
            </a:pPr>
            <a:r>
              <a:rPr sz="2400" b="0" dirty="0">
                <a:solidFill>
                  <a:srgbClr val="000000"/>
                </a:solidFill>
                <a:latin typeface="Times New Roman" panose="02020603050405020304" pitchFamily="18" charset="0"/>
              </a:rPr>
              <a:t>We</a:t>
            </a:r>
            <a:r>
              <a:rPr lang="en-US" sz="2400" b="0" dirty="0">
                <a:solidFill>
                  <a:srgbClr val="000000"/>
                </a:solidFill>
                <a:latin typeface="Times New Roman" panose="02020603050405020304" pitchFamily="18" charset="0"/>
              </a:rPr>
              <a:t>______ </a:t>
            </a:r>
            <a:r>
              <a:rPr lang="en-US" sz="2400" dirty="0">
                <a:solidFill>
                  <a:srgbClr val="000000"/>
                </a:solidFill>
                <a:latin typeface="Times New Roman" panose="02020603050405020304" pitchFamily="18" charset="0"/>
                <a:sym typeface="+mn-ea"/>
              </a:rPr>
              <a:t>______ </a:t>
            </a:r>
            <a:r>
              <a:rPr sz="2400" b="0" dirty="0">
                <a:solidFill>
                  <a:srgbClr val="000000"/>
                </a:solidFill>
                <a:latin typeface="Times New Roman" panose="02020603050405020304" pitchFamily="18" charset="0"/>
              </a:rPr>
              <a:t>nine new words. </a:t>
            </a:r>
          </a:p>
          <a:p>
            <a:pPr indent="0" fontAlgn="auto">
              <a:lnSpc>
                <a:spcPct val="150000"/>
              </a:lnSpc>
            </a:pPr>
            <a:r>
              <a:rPr sz="2000" dirty="0" err="1">
                <a:solidFill>
                  <a:srgbClr val="000000"/>
                </a:solidFill>
                <a:latin typeface="Times New Roman" panose="02020603050405020304" pitchFamily="18" charset="0"/>
                <a:sym typeface="+mn-ea"/>
              </a:rPr>
              <a:t>他已经学会了如何打篮球</a:t>
            </a:r>
            <a:r>
              <a:rPr sz="2000" dirty="0">
                <a:solidFill>
                  <a:srgbClr val="000000"/>
                </a:solidFill>
                <a:latin typeface="Times New Roman" panose="02020603050405020304" pitchFamily="18" charset="0"/>
                <a:sym typeface="+mn-ea"/>
              </a:rPr>
              <a:t>。</a:t>
            </a:r>
            <a:endParaRPr sz="2400" dirty="0">
              <a:solidFill>
                <a:srgbClr val="000000"/>
              </a:solidFill>
              <a:latin typeface="Times New Roman" panose="02020603050405020304" pitchFamily="18" charset="0"/>
              <a:sym typeface="+mn-ea"/>
            </a:endParaRPr>
          </a:p>
          <a:p>
            <a:pPr indent="0" fontAlgn="auto">
              <a:lnSpc>
                <a:spcPct val="150000"/>
              </a:lnSpc>
            </a:pPr>
            <a:r>
              <a:rPr sz="2400" b="0" dirty="0">
                <a:solidFill>
                  <a:srgbClr val="000000"/>
                </a:solidFill>
                <a:latin typeface="Times New Roman" panose="02020603050405020304" pitchFamily="18" charset="0"/>
              </a:rPr>
              <a:t>He</a:t>
            </a:r>
            <a:r>
              <a:rPr lang="en-US" sz="2400" dirty="0">
                <a:solidFill>
                  <a:srgbClr val="000000"/>
                </a:solidFill>
                <a:latin typeface="Times New Roman" panose="02020603050405020304" pitchFamily="18" charset="0"/>
                <a:sym typeface="+mn-ea"/>
              </a:rPr>
              <a:t>______ ______ </a:t>
            </a:r>
            <a:r>
              <a:rPr sz="2400" b="0" dirty="0">
                <a:solidFill>
                  <a:srgbClr val="000000"/>
                </a:solidFill>
                <a:latin typeface="Times New Roman" panose="02020603050405020304" pitchFamily="18" charset="0"/>
              </a:rPr>
              <a:t>how to play basketball. </a:t>
            </a:r>
          </a:p>
          <a:p>
            <a:pPr indent="0" fontAlgn="auto">
              <a:lnSpc>
                <a:spcPct val="150000"/>
              </a:lnSpc>
            </a:pPr>
            <a:r>
              <a:rPr sz="2000" dirty="0" err="1">
                <a:solidFill>
                  <a:srgbClr val="000000"/>
                </a:solidFill>
                <a:latin typeface="Times New Roman" panose="02020603050405020304" pitchFamily="18" charset="0"/>
                <a:sym typeface="+mn-ea"/>
              </a:rPr>
              <a:t>莉莉从她的妈妈身上学到了很多</a:t>
            </a:r>
            <a:r>
              <a:rPr lang="zh-CN" sz="2000" dirty="0">
                <a:solidFill>
                  <a:srgbClr val="000000"/>
                </a:solidFill>
                <a:latin typeface="Times New Roman" panose="02020603050405020304" pitchFamily="18" charset="0"/>
                <a:sym typeface="+mn-ea"/>
              </a:rPr>
              <a:t>。</a:t>
            </a:r>
            <a:endParaRPr sz="2400" dirty="0">
              <a:solidFill>
                <a:srgbClr val="000000"/>
              </a:solidFill>
              <a:latin typeface="Times New Roman" panose="02020603050405020304" pitchFamily="18" charset="0"/>
              <a:sym typeface="+mn-ea"/>
            </a:endParaRPr>
          </a:p>
          <a:p>
            <a:pPr indent="0" fontAlgn="auto">
              <a:lnSpc>
                <a:spcPct val="150000"/>
              </a:lnSpc>
            </a:pPr>
            <a:r>
              <a:rPr sz="2400" b="0" dirty="0">
                <a:solidFill>
                  <a:srgbClr val="000000"/>
                </a:solidFill>
                <a:latin typeface="Times New Roman" panose="02020603050405020304" pitchFamily="18" charset="0"/>
              </a:rPr>
              <a:t>Lily</a:t>
            </a:r>
            <a:r>
              <a:rPr lang="en-US" sz="2400" dirty="0">
                <a:solidFill>
                  <a:srgbClr val="000000"/>
                </a:solidFill>
                <a:latin typeface="Times New Roman" panose="02020603050405020304" pitchFamily="18" charset="0"/>
                <a:sym typeface="+mn-ea"/>
              </a:rPr>
              <a:t>______ ______ </a:t>
            </a:r>
            <a:r>
              <a:rPr sz="2400" b="0" dirty="0">
                <a:solidFill>
                  <a:srgbClr val="000000"/>
                </a:solidFill>
                <a:latin typeface="Times New Roman" panose="02020603050405020304" pitchFamily="18" charset="0"/>
              </a:rPr>
              <a:t>a lot from her mother. </a:t>
            </a:r>
          </a:p>
        </p:txBody>
      </p:sp>
      <p:pic>
        <p:nvPicPr>
          <p:cNvPr id="7" name="图片 6" descr="(68)"/>
          <p:cNvPicPr>
            <a:picLocks noChangeAspect="1"/>
          </p:cNvPicPr>
          <p:nvPr/>
        </p:nvPicPr>
        <p:blipFill>
          <a:blip r:embed="rId4"/>
          <a:stretch>
            <a:fillRect/>
          </a:stretch>
        </p:blipFill>
        <p:spPr>
          <a:xfrm>
            <a:off x="6664960" y="4544695"/>
            <a:ext cx="2393950" cy="2393950"/>
          </a:xfrm>
          <a:prstGeom prst="rect">
            <a:avLst/>
          </a:prstGeom>
        </p:spPr>
      </p:pic>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77265" y="315595"/>
            <a:ext cx="1602105" cy="460375"/>
          </a:xfrm>
          <a:prstGeom prst="rect">
            <a:avLst/>
          </a:prstGeom>
          <a:noFill/>
          <a:ln w="9525">
            <a:noFill/>
          </a:ln>
        </p:spPr>
        <p:txBody>
          <a:bodyPr wrap="square">
            <a:spAutoFit/>
          </a:bodyPr>
          <a:lstStyle/>
          <a:p>
            <a:pPr indent="0"/>
            <a:r>
              <a:rPr lang="zh-CN" sz="2400" b="1">
                <a:solidFill>
                  <a:srgbClr val="000000"/>
                </a:solidFill>
                <a:latin typeface="Times New Roman" panose="02020603050405020304" pitchFamily="18" charset="0"/>
                <a:cs typeface="方正书宋_GBK" charset="0"/>
              </a:rPr>
              <a:t>核心句型</a:t>
            </a:r>
          </a:p>
        </p:txBody>
      </p:sp>
      <p:pic>
        <p:nvPicPr>
          <p:cNvPr id="212" name="3星.eps" descr="id:2147497875;FounderCES"/>
          <p:cNvPicPr>
            <a:picLocks noChangeAspect="1"/>
          </p:cNvPicPr>
          <p:nvPr/>
        </p:nvPicPr>
        <p:blipFill>
          <a:blip r:embed="rId3" cstate="screen"/>
          <a:stretch>
            <a:fillRect/>
          </a:stretch>
        </p:blipFill>
        <p:spPr>
          <a:xfrm>
            <a:off x="2579370" y="396875"/>
            <a:ext cx="1070610" cy="297815"/>
          </a:xfrm>
          <a:prstGeom prst="rect">
            <a:avLst/>
          </a:prstGeom>
        </p:spPr>
      </p:pic>
      <p:sp>
        <p:nvSpPr>
          <p:cNvPr id="3" name="文本框 2"/>
          <p:cNvSpPr txBox="1"/>
          <p:nvPr/>
        </p:nvSpPr>
        <p:spPr>
          <a:xfrm>
            <a:off x="913130" y="970915"/>
            <a:ext cx="7602220" cy="1050925"/>
          </a:xfrm>
          <a:prstGeom prst="rect">
            <a:avLst/>
          </a:prstGeom>
          <a:noFill/>
          <a:ln w="9525">
            <a:noFill/>
          </a:ln>
        </p:spPr>
        <p:txBody>
          <a:bodyPr wrap="square">
            <a:spAutoFit/>
          </a:bodyPr>
          <a:lstStyle/>
          <a:p>
            <a:pPr indent="0" fontAlgn="auto">
              <a:lnSpc>
                <a:spcPct val="130000"/>
              </a:lnSpc>
            </a:pPr>
            <a:r>
              <a:rPr lang="en-US" sz="2800" b="0" dirty="0">
                <a:solidFill>
                  <a:srgbClr val="000000"/>
                </a:solidFill>
                <a:latin typeface="Times New Roman" panose="02020603050405020304" pitchFamily="18" charset="0"/>
                <a:ea typeface="宋体" panose="02010600030101010101" pitchFamily="2" charset="-122"/>
              </a:rPr>
              <a:t>4.</a:t>
            </a:r>
            <a:r>
              <a:rPr lang="en-US" sz="2800" b="0" dirty="0">
                <a:solidFill>
                  <a:srgbClr val="000000"/>
                </a:solidFill>
                <a:latin typeface="Times New Roman" panose="02020603050405020304" pitchFamily="18" charset="0"/>
                <a:cs typeface="方正书宋_GBK" charset="0"/>
              </a:rPr>
              <a:t> </a:t>
            </a:r>
            <a:r>
              <a:rPr lang="en-US" sz="2800" b="1" dirty="0">
                <a:solidFill>
                  <a:srgbClr val="000000"/>
                </a:solidFill>
                <a:latin typeface="Times New Roman" panose="02020603050405020304" pitchFamily="18" charset="0"/>
              </a:rPr>
              <a:t>We are very interested in English. </a:t>
            </a:r>
          </a:p>
          <a:p>
            <a:pPr indent="0" fontAlgn="auto">
              <a:lnSpc>
                <a:spcPct val="130000"/>
              </a:lnSpc>
            </a:pPr>
            <a:r>
              <a:rPr lang="en-US" sz="2000" dirty="0">
                <a:solidFill>
                  <a:srgbClr val="000000"/>
                </a:solidFill>
                <a:latin typeface="Times New Roman" panose="02020603050405020304" pitchFamily="18" charset="0"/>
              </a:rPr>
              <a:t>	</a:t>
            </a:r>
            <a:r>
              <a:rPr lang="en-US" sz="2000" dirty="0" err="1">
                <a:solidFill>
                  <a:srgbClr val="000000"/>
                </a:solidFill>
                <a:latin typeface="Times New Roman" panose="02020603050405020304" pitchFamily="18" charset="0"/>
              </a:rPr>
              <a:t>我们对英语很感兴趣</a:t>
            </a:r>
            <a:r>
              <a:rPr lang="en-US" sz="2000" dirty="0">
                <a:solidFill>
                  <a:srgbClr val="000000"/>
                </a:solidFill>
                <a:latin typeface="Times New Roman" panose="02020603050405020304" pitchFamily="18" charset="0"/>
              </a:rPr>
              <a:t>。</a:t>
            </a:r>
          </a:p>
        </p:txBody>
      </p:sp>
      <p:sp>
        <p:nvSpPr>
          <p:cNvPr id="6" name="文本框 5"/>
          <p:cNvSpPr txBox="1"/>
          <p:nvPr/>
        </p:nvSpPr>
        <p:spPr>
          <a:xfrm>
            <a:off x="913130" y="2370455"/>
            <a:ext cx="7317105" cy="1291590"/>
          </a:xfrm>
          <a:prstGeom prst="rect">
            <a:avLst/>
          </a:prstGeom>
          <a:noFill/>
          <a:ln w="9525">
            <a:noFill/>
          </a:ln>
        </p:spPr>
        <p:txBody>
          <a:bodyPr wrap="square">
            <a:spAutoFit/>
          </a:bodyPr>
          <a:lstStyle/>
          <a:p>
            <a:pPr indent="0" fontAlgn="auto">
              <a:lnSpc>
                <a:spcPct val="150000"/>
              </a:lnSpc>
            </a:pPr>
            <a:r>
              <a:rPr sz="3200" b="1" dirty="0">
                <a:solidFill>
                  <a:srgbClr val="FF0000"/>
                </a:solidFill>
                <a:latin typeface="Times New Roman" panose="02020603050405020304" pitchFamily="18" charset="0"/>
                <a:sym typeface="+mn-ea"/>
              </a:rPr>
              <a:t>be interested in</a:t>
            </a:r>
            <a:r>
              <a:rPr sz="2000" dirty="0">
                <a:solidFill>
                  <a:srgbClr val="000000"/>
                </a:solidFill>
                <a:latin typeface="Times New Roman" panose="02020603050405020304" pitchFamily="18" charset="0"/>
                <a:sym typeface="+mn-ea"/>
              </a:rPr>
              <a:t>    对……</a:t>
            </a:r>
            <a:r>
              <a:rPr sz="2000" dirty="0" err="1">
                <a:solidFill>
                  <a:srgbClr val="000000"/>
                </a:solidFill>
                <a:latin typeface="Times New Roman" panose="02020603050405020304" pitchFamily="18" charset="0"/>
                <a:sym typeface="+mn-ea"/>
              </a:rPr>
              <a:t>感兴趣</a:t>
            </a:r>
            <a:endParaRPr sz="2000" dirty="0">
              <a:solidFill>
                <a:srgbClr val="000000"/>
              </a:solidFill>
              <a:latin typeface="Times New Roman" panose="02020603050405020304" pitchFamily="18" charset="0"/>
              <a:sym typeface="+mn-ea"/>
            </a:endParaRPr>
          </a:p>
          <a:p>
            <a:pPr indent="0" fontAlgn="auto">
              <a:lnSpc>
                <a:spcPct val="150000"/>
              </a:lnSpc>
            </a:pPr>
            <a:r>
              <a:rPr lang="en-US" sz="2000" dirty="0">
                <a:solidFill>
                  <a:srgbClr val="000000"/>
                </a:solidFill>
                <a:latin typeface="Times New Roman" panose="02020603050405020304" pitchFamily="18" charset="0"/>
                <a:sym typeface="+mn-ea"/>
              </a:rPr>
              <a:t>			+</a:t>
            </a:r>
            <a:r>
              <a:rPr sz="2000" dirty="0" err="1">
                <a:solidFill>
                  <a:srgbClr val="000000"/>
                </a:solidFill>
                <a:latin typeface="Times New Roman" panose="02020603050405020304" pitchFamily="18" charset="0"/>
                <a:sym typeface="+mn-ea"/>
              </a:rPr>
              <a:t>名词、代词或动词的-ing形式</a:t>
            </a:r>
            <a:r>
              <a:rPr sz="2000" dirty="0">
                <a:solidFill>
                  <a:srgbClr val="000000"/>
                </a:solidFill>
                <a:latin typeface="Times New Roman" panose="02020603050405020304" pitchFamily="18" charset="0"/>
                <a:sym typeface="+mn-ea"/>
              </a:rPr>
              <a:t>。</a:t>
            </a:r>
          </a:p>
        </p:txBody>
      </p:sp>
      <p:pic>
        <p:nvPicPr>
          <p:cNvPr id="22" name="图片 21" descr="sheep 2"/>
          <p:cNvPicPr>
            <a:picLocks noChangeAspect="1"/>
          </p:cNvPicPr>
          <p:nvPr/>
        </p:nvPicPr>
        <p:blipFill>
          <a:blip r:embed="rId4" cstate="screen"/>
          <a:stretch>
            <a:fillRect/>
          </a:stretch>
        </p:blipFill>
        <p:spPr>
          <a:xfrm>
            <a:off x="7533005" y="5511165"/>
            <a:ext cx="982345" cy="1094740"/>
          </a:xfrm>
          <a:prstGeom prst="rect">
            <a:avLst/>
          </a:prstGeom>
        </p:spPr>
      </p:pic>
      <p:sp>
        <p:nvSpPr>
          <p:cNvPr id="4" name="文本框 3"/>
          <p:cNvSpPr txBox="1"/>
          <p:nvPr/>
        </p:nvSpPr>
        <p:spPr>
          <a:xfrm>
            <a:off x="795655" y="3914140"/>
            <a:ext cx="7837170" cy="1863090"/>
          </a:xfrm>
          <a:prstGeom prst="rect">
            <a:avLst/>
          </a:prstGeom>
          <a:noFill/>
          <a:ln w="9525">
            <a:noFill/>
          </a:ln>
        </p:spPr>
        <p:txBody>
          <a:bodyPr wrap="square">
            <a:spAutoFit/>
          </a:bodyPr>
          <a:lstStyle/>
          <a:p>
            <a:pPr indent="0" fontAlgn="auto">
              <a:lnSpc>
                <a:spcPct val="160000"/>
              </a:lnSpc>
            </a:pPr>
            <a:r>
              <a:rPr lang="en-US" sz="2400" b="0">
                <a:solidFill>
                  <a:srgbClr val="000000"/>
                </a:solidFill>
                <a:latin typeface="Times New Roman" panose="02020603050405020304" pitchFamily="18" charset="0"/>
                <a:ea typeface="宋体" panose="02010600030101010101" pitchFamily="2" charset="-122"/>
              </a:rPr>
              <a:t>My</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sister</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is</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interested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in</a:t>
            </a:r>
            <a:r>
              <a:rPr lang="en-US" sz="2400" b="0">
                <a:solidFill>
                  <a:srgbClr val="000000"/>
                </a:solidFill>
                <a:latin typeface="Times New Roman" panose="02020603050405020304" pitchFamily="18" charset="0"/>
                <a:cs typeface="方正书宋_GBK" charset="0"/>
              </a:rPr>
              <a:t> </a:t>
            </a:r>
            <a:r>
              <a:rPr lang="en-US" sz="2400">
                <a:solidFill>
                  <a:srgbClr val="000000"/>
                </a:solidFill>
                <a:latin typeface="Times New Roman" panose="02020603050405020304" pitchFamily="18" charset="0"/>
                <a:sym typeface="+mn-ea"/>
              </a:rPr>
              <a:t>____________ </a:t>
            </a:r>
            <a:r>
              <a:rPr lang="en-US" sz="2400" b="0">
                <a:solidFill>
                  <a:srgbClr val="000000"/>
                </a:solidFill>
                <a:latin typeface="Times New Roman" panose="02020603050405020304" pitchFamily="18" charset="0"/>
                <a:cs typeface="方正书宋_GBK" charset="0"/>
              </a:rPr>
              <a:t>(</a:t>
            </a:r>
            <a:r>
              <a:rPr lang="en-US" sz="2400" b="0">
                <a:solidFill>
                  <a:srgbClr val="000000"/>
                </a:solidFill>
                <a:latin typeface="Times New Roman" panose="02020603050405020304" pitchFamily="18" charset="0"/>
                <a:ea typeface="宋体" panose="02010600030101010101" pitchFamily="2" charset="-122"/>
              </a:rPr>
              <a:t>draw)</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pictures.</a:t>
            </a:r>
            <a:r>
              <a:rPr lang="en-US" sz="2400" b="0">
                <a:solidFill>
                  <a:srgbClr val="000000"/>
                </a:solidFill>
                <a:latin typeface="Times New Roman" panose="02020603050405020304" pitchFamily="18" charset="0"/>
                <a:cs typeface="方正书宋_GBK" charset="0"/>
              </a:rPr>
              <a:t> </a:t>
            </a:r>
            <a:r>
              <a:rPr lang="zh-CN" sz="2400" b="0">
                <a:solidFill>
                  <a:srgbClr val="000000"/>
                </a:solidFill>
                <a:latin typeface="Times New Roman" panose="02020603050405020304" pitchFamily="18" charset="0"/>
                <a:cs typeface="方正书宋_GBK" charset="0"/>
              </a:rPr>
              <a:t> </a:t>
            </a:r>
          </a:p>
          <a:p>
            <a:pPr indent="0" fontAlgn="auto">
              <a:lnSpc>
                <a:spcPct val="160000"/>
              </a:lnSpc>
            </a:pPr>
            <a:r>
              <a:rPr lang="en-US" sz="2400" b="0">
                <a:solidFill>
                  <a:srgbClr val="000000"/>
                </a:solidFill>
                <a:latin typeface="Times New Roman" panose="02020603050405020304" pitchFamily="18" charset="0"/>
                <a:ea typeface="宋体" panose="02010600030101010101" pitchFamily="2" charset="-122"/>
              </a:rPr>
              <a:t>The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twins</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are</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interested</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in</a:t>
            </a:r>
            <a:r>
              <a:rPr lang="en-US" sz="2400">
                <a:solidFill>
                  <a:srgbClr val="000000"/>
                </a:solidFill>
                <a:latin typeface="Times New Roman" panose="02020603050405020304" pitchFamily="18" charset="0"/>
                <a:sym typeface="+mn-ea"/>
              </a:rPr>
              <a:t>____________ </a:t>
            </a:r>
            <a:r>
              <a:rPr lang="en-US" sz="2400">
                <a:solidFill>
                  <a:srgbClr val="000000"/>
                </a:solidFill>
                <a:latin typeface="Times New Roman" panose="02020603050405020304" pitchFamily="18" charset="0"/>
                <a:cs typeface="方正书宋_GBK" charset="0"/>
                <a:sym typeface="+mn-ea"/>
              </a:rPr>
              <a:t>(</a:t>
            </a:r>
            <a:r>
              <a:rPr lang="en-US" sz="2400">
                <a:solidFill>
                  <a:srgbClr val="000000"/>
                </a:solidFill>
                <a:latin typeface="Times New Roman" panose="02020603050405020304" pitchFamily="18" charset="0"/>
                <a:ea typeface="宋体" panose="02010600030101010101" pitchFamily="2" charset="-122"/>
                <a:sym typeface="+mn-ea"/>
              </a:rPr>
              <a:t>take)</a:t>
            </a:r>
            <a:r>
              <a:rPr lang="en-US" sz="2400">
                <a:solidFill>
                  <a:srgbClr val="000000"/>
                </a:solidFill>
                <a:latin typeface="Times New Roman" panose="02020603050405020304" pitchFamily="18" charset="0"/>
                <a:cs typeface="方正书宋_GBK" charset="0"/>
                <a:sym typeface="+mn-ea"/>
              </a:rPr>
              <a:t> </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pictures.</a:t>
            </a:r>
            <a:r>
              <a:rPr lang="en-US" sz="2400" b="0">
                <a:solidFill>
                  <a:srgbClr val="000000"/>
                </a:solidFill>
                <a:latin typeface="Times New Roman" panose="02020603050405020304" pitchFamily="18" charset="0"/>
                <a:cs typeface="方正书宋_GBK" charset="0"/>
              </a:rPr>
              <a:t> </a:t>
            </a:r>
            <a:r>
              <a:rPr lang="zh-CN" sz="2400" b="0">
                <a:solidFill>
                  <a:srgbClr val="000000"/>
                </a:solidFill>
                <a:latin typeface="Times New Roman" panose="02020603050405020304" pitchFamily="18" charset="0"/>
                <a:cs typeface="方正书宋_GBK" charset="0"/>
              </a:rPr>
              <a:t> </a:t>
            </a:r>
          </a:p>
          <a:p>
            <a:pPr indent="0" fontAlgn="auto">
              <a:lnSpc>
                <a:spcPct val="160000"/>
              </a:lnSpc>
            </a:pPr>
            <a:r>
              <a:rPr lang="en-US" sz="2400" b="0">
                <a:solidFill>
                  <a:srgbClr val="000000"/>
                </a:solidFill>
                <a:latin typeface="Times New Roman" panose="02020603050405020304" pitchFamily="18" charset="0"/>
                <a:ea typeface="宋体" panose="02010600030101010101" pitchFamily="2" charset="-122"/>
              </a:rPr>
              <a:t>I</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am</a:t>
            </a:r>
            <a:r>
              <a:rPr lang="en-US" sz="2400">
                <a:solidFill>
                  <a:srgbClr val="000000"/>
                </a:solidFill>
                <a:latin typeface="Times New Roman" panose="02020603050405020304" pitchFamily="18" charset="0"/>
                <a:sym typeface="+mn-ea"/>
              </a:rPr>
              <a:t>____________ </a:t>
            </a:r>
            <a:r>
              <a:rPr lang="en-US" sz="2400">
                <a:solidFill>
                  <a:srgbClr val="000000"/>
                </a:solidFill>
                <a:latin typeface="Times New Roman" panose="02020603050405020304" pitchFamily="18" charset="0"/>
                <a:cs typeface="方正书宋_GBK" charset="0"/>
                <a:sym typeface="+mn-ea"/>
              </a:rPr>
              <a:t>(interest</a:t>
            </a:r>
            <a:r>
              <a:rPr lang="en-US" sz="2400">
                <a:solidFill>
                  <a:srgbClr val="000000"/>
                </a:solidFill>
                <a:latin typeface="Times New Roman" panose="02020603050405020304" pitchFamily="18" charset="0"/>
                <a:ea typeface="宋体" panose="02010600030101010101" pitchFamily="2" charset="-122"/>
                <a:sym typeface="+mn-ea"/>
              </a:rPr>
              <a:t>)</a:t>
            </a:r>
            <a:r>
              <a:rPr lang="en-US" sz="2400">
                <a:solidFill>
                  <a:srgbClr val="000000"/>
                </a:solidFill>
                <a:latin typeface="Times New Roman" panose="02020603050405020304" pitchFamily="18" charset="0"/>
                <a:cs typeface="方正书宋_GBK" charset="0"/>
                <a:sym typeface="+mn-ea"/>
              </a:rPr>
              <a:t> </a:t>
            </a:r>
            <a:r>
              <a:rPr lang="en-US" sz="2400" b="0">
                <a:solidFill>
                  <a:srgbClr val="000000"/>
                </a:solidFill>
                <a:latin typeface="Times New Roman" panose="02020603050405020304" pitchFamily="18" charset="0"/>
                <a:ea typeface="宋体" panose="02010600030101010101" pitchFamily="2" charset="-122"/>
              </a:rPr>
              <a:t>in</a:t>
            </a:r>
            <a:r>
              <a:rPr lang="en-US" sz="2400" b="0">
                <a:solidFill>
                  <a:srgbClr val="000000"/>
                </a:solidFill>
                <a:latin typeface="Times New Roman" panose="02020603050405020304" pitchFamily="18" charset="0"/>
                <a:cs typeface="方正书宋_GBK" charset="0"/>
              </a:rPr>
              <a:t> </a:t>
            </a:r>
            <a:r>
              <a:rPr lang="en-US" sz="2400" b="0">
                <a:solidFill>
                  <a:srgbClr val="000000"/>
                </a:solidFill>
                <a:latin typeface="Times New Roman" panose="02020603050405020304" pitchFamily="18" charset="0"/>
                <a:ea typeface="宋体" panose="02010600030101010101" pitchFamily="2" charset="-122"/>
              </a:rPr>
              <a:t>science.</a:t>
            </a:r>
            <a:r>
              <a:rPr lang="en-US" sz="2400" b="0">
                <a:solidFill>
                  <a:srgbClr val="000000"/>
                </a:solidFill>
                <a:latin typeface="Times New Roman" panose="02020603050405020304" pitchFamily="18" charset="0"/>
                <a:cs typeface="方正书宋_GBK" charset="0"/>
              </a:rPr>
              <a:t> </a:t>
            </a:r>
            <a:r>
              <a:rPr lang="zh-CN" sz="2400" b="0">
                <a:solidFill>
                  <a:srgbClr val="000000"/>
                </a:solidFill>
                <a:latin typeface="Times New Roman" panose="02020603050405020304" pitchFamily="18" charset="0"/>
                <a:cs typeface="方正书宋_GBK" charset="0"/>
              </a:rPr>
              <a:t> </a:t>
            </a:r>
            <a:endParaRPr lang="zh-CN" altLang="en-US" sz="2400" b="0">
              <a:solidFill>
                <a:srgbClr val="000000"/>
              </a:solidFill>
              <a:latin typeface="Times New Roman" panose="02020603050405020304" pitchFamily="18" charset="0"/>
              <a:cs typeface="方正书宋_GBK" charset="0"/>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10.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 name="KSO_WM_SLIDE_ITEM_CNT" val="4"/>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 name="KSO_WM_SLIDE_ITEM_CNT" val="4"/>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全屏显示(4:3)</PresentationFormat>
  <Paragraphs>192</Paragraphs>
  <Slides>19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方正书宋_GBK</vt:lpstr>
      <vt:lpstr>宋体</vt:lpstr>
      <vt:lpstr>送你一根棒棒糖</vt:lpstr>
      <vt:lpstr>微软雅黑</vt:lpstr>
      <vt:lpstr>Arial</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2020-01-07T09:04:00Z</dcterms:created>
  <dcterms:modified xsi:type="dcterms:W3CDTF">2023-01-16T20:56:44Z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1AA600CA89C940FAA01033E6C50B4693</vt:lpwstr>
  </property>
  <property fmtid="{A09F084E-AD41-489F-8076-AA5BE3082BCA}" pid="100">
    <vt:ui4>5</vt:ui4>
  </property>
  <property fmtid="{64440492-4C8B-11D1-8B70-080036B11A03}" pid="11">
    <vt:lpwstr>www.2ppt.com-爱PPT提供资源下载</vt:lpwstr>
  </property>
</Properties>
</file>