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329" r:id="rId2"/>
    <p:sldId id="330" r:id="rId3"/>
    <p:sldId id="331" r:id="rId4"/>
    <p:sldId id="332" r:id="rId5"/>
    <p:sldId id="333" r:id="rId6"/>
    <p:sldId id="334" r:id="rId7"/>
    <p:sldId id="335" r:id="rId8"/>
    <p:sldId id="336" r:id="rId9"/>
    <p:sldId id="337" r:id="rId10"/>
    <p:sldId id="338" r:id="rId11"/>
    <p:sldId id="339" r:id="rId12"/>
    <p:sldId id="340" r:id="rId13"/>
    <p:sldId id="341" r:id="rId14"/>
    <p:sldId id="342" r:id="rId15"/>
    <p:sldId id="343" r:id="rId1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804"/>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12" Type="http://schemas.openxmlformats.org/officeDocument/2006/relationships/image" Target="../media/image25.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24.wmf"/><Relationship Id="rId5" Type="http://schemas.openxmlformats.org/officeDocument/2006/relationships/image" Target="../media/image18.wmf"/><Relationship Id="rId10" Type="http://schemas.openxmlformats.org/officeDocument/2006/relationships/image" Target="../media/image23.wmf"/><Relationship Id="rId4" Type="http://schemas.openxmlformats.org/officeDocument/2006/relationships/image" Target="../media/image17.wmf"/><Relationship Id="rId9"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28.wmf"/><Relationship Id="rId7" Type="http://schemas.openxmlformats.org/officeDocument/2006/relationships/image" Target="../media/image32.wmf"/><Relationship Id="rId12" Type="http://schemas.openxmlformats.org/officeDocument/2006/relationships/image" Target="../media/image17.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11" Type="http://schemas.openxmlformats.org/officeDocument/2006/relationships/image" Target="../media/image16.wmf"/><Relationship Id="rId5" Type="http://schemas.openxmlformats.org/officeDocument/2006/relationships/image" Target="../media/image30.wmf"/><Relationship Id="rId10" Type="http://schemas.openxmlformats.org/officeDocument/2006/relationships/image" Target="../media/image15.wmf"/><Relationship Id="rId4" Type="http://schemas.openxmlformats.org/officeDocument/2006/relationships/image" Target="../media/image29.wmf"/><Relationship Id="rId9"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image" Target="../media/image36.wmf"/><Relationship Id="rId7" Type="http://schemas.openxmlformats.org/officeDocument/2006/relationships/image" Target="../media/image40.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11" Type="http://schemas.openxmlformats.org/officeDocument/2006/relationships/image" Target="../media/image44.wmf"/><Relationship Id="rId5" Type="http://schemas.openxmlformats.org/officeDocument/2006/relationships/image" Target="../media/image38.wmf"/><Relationship Id="rId10" Type="http://schemas.openxmlformats.org/officeDocument/2006/relationships/image" Target="../media/image43.wmf"/><Relationship Id="rId4" Type="http://schemas.openxmlformats.org/officeDocument/2006/relationships/image" Target="../media/image37.wmf"/><Relationship Id="rId9" Type="http://schemas.openxmlformats.org/officeDocument/2006/relationships/image" Target="../media/image4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E6B30-DC5A-4162-B84E-97D5C37E57B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74345-8B07-4CD1-B0B2-8F88D3E4189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CF5D3C8-296D-441C-AAD5-8768AC91D583}" type="slidenum">
              <a:rPr lang="zh-CN" altLang="en-US" smtClean="0"/>
              <a:t>2</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B96EC5E-54FD-4E58-AA28-1DCD7D46EE8D}"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620B991-653F-419D-8E35-B3A77476CF4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2.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4.emf"/><Relationship Id="rId5" Type="http://schemas.openxmlformats.org/officeDocument/2006/relationships/slideLayout" Target="../slideLayouts/slideLayout8.xml"/><Relationship Id="rId4" Type="http://schemas.openxmlformats.org/officeDocument/2006/relationships/tags" Target="../tags/tag36.xml"/></Relationships>
</file>

<file path=ppt/slides/_rels/slide11.xml.rels><?xml version="1.0" encoding="UTF-8" standalone="yes"?>
<Relationships xmlns="http://schemas.openxmlformats.org/package/2006/relationships"><Relationship Id="rId8" Type="http://schemas.openxmlformats.org/officeDocument/2006/relationships/image" Target="../media/image56.emf"/><Relationship Id="rId3" Type="http://schemas.openxmlformats.org/officeDocument/2006/relationships/tags" Target="../tags/tag39.xml"/><Relationship Id="rId7" Type="http://schemas.openxmlformats.org/officeDocument/2006/relationships/image" Target="../media/image55.emf"/><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image" Target="../media/image58.emf"/><Relationship Id="rId4" Type="http://schemas.openxmlformats.org/officeDocument/2006/relationships/tags" Target="../tags/tag40.xml"/><Relationship Id="rId9" Type="http://schemas.openxmlformats.org/officeDocument/2006/relationships/image" Target="../media/image57.emf"/></Relationships>
</file>

<file path=ppt/slides/_rels/slide12.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2.png"/><Relationship Id="rId5" Type="http://schemas.openxmlformats.org/officeDocument/2006/relationships/slideLayout" Target="../slideLayouts/slideLayout8.xml"/><Relationship Id="rId4" Type="http://schemas.openxmlformats.org/officeDocument/2006/relationships/tags" Target="../tags/tag44.xml"/></Relationships>
</file>

<file path=ppt/slides/_rels/slide13.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image" Target="../media/image59.emf"/><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2.png"/><Relationship Id="rId5" Type="http://schemas.openxmlformats.org/officeDocument/2006/relationships/slideLayout" Target="../slideLayouts/slideLayout8.xml"/><Relationship Id="rId4" Type="http://schemas.openxmlformats.org/officeDocument/2006/relationships/tags" Target="../tags/tag48.xml"/></Relationships>
</file>

<file path=ppt/slides/_rels/slide14.xml.rels><?xml version="1.0" encoding="UTF-8" standalone="yes"?>
<Relationships xmlns="http://schemas.openxmlformats.org/package/2006/relationships"><Relationship Id="rId8" Type="http://schemas.openxmlformats.org/officeDocument/2006/relationships/image" Target="../media/image61.emf"/><Relationship Id="rId3" Type="http://schemas.openxmlformats.org/officeDocument/2006/relationships/tags" Target="../tags/tag51.xml"/><Relationship Id="rId7" Type="http://schemas.openxmlformats.org/officeDocument/2006/relationships/image" Target="../media/image60.emf"/><Relationship Id="rId12" Type="http://schemas.openxmlformats.org/officeDocument/2006/relationships/image" Target="../media/image65.emf"/><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2.png"/><Relationship Id="rId11" Type="http://schemas.openxmlformats.org/officeDocument/2006/relationships/image" Target="../media/image64.emf"/><Relationship Id="rId5" Type="http://schemas.openxmlformats.org/officeDocument/2006/relationships/slideLayout" Target="../slideLayouts/slideLayout8.xml"/><Relationship Id="rId10" Type="http://schemas.openxmlformats.org/officeDocument/2006/relationships/image" Target="../media/image63.emf"/><Relationship Id="rId4" Type="http://schemas.openxmlformats.org/officeDocument/2006/relationships/tags" Target="../tags/tag52.xml"/><Relationship Id="rId9" Type="http://schemas.openxmlformats.org/officeDocument/2006/relationships/image" Target="../media/image6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3.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6.wmf"/><Relationship Id="rId3" Type="http://schemas.openxmlformats.org/officeDocument/2006/relationships/slideLayout" Target="../slideLayouts/slideLayout8.xml"/><Relationship Id="rId7" Type="http://schemas.openxmlformats.org/officeDocument/2006/relationships/image" Target="../media/image3.wmf"/><Relationship Id="rId12" Type="http://schemas.openxmlformats.org/officeDocument/2006/relationships/oleObject" Target="../embeddings/oleObject4.bin"/><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5.wmf"/><Relationship Id="rId5" Type="http://schemas.openxmlformats.org/officeDocument/2006/relationships/image" Target="../media/image2.png"/><Relationship Id="rId15" Type="http://schemas.openxmlformats.org/officeDocument/2006/relationships/image" Target="../media/image7.wmf"/><Relationship Id="rId10" Type="http://schemas.openxmlformats.org/officeDocument/2006/relationships/oleObject" Target="../embeddings/oleObject3.bin"/><Relationship Id="rId4" Type="http://schemas.openxmlformats.org/officeDocument/2006/relationships/image" Target="../media/image8.emf"/><Relationship Id="rId9" Type="http://schemas.openxmlformats.org/officeDocument/2006/relationships/image" Target="../media/image4.wmf"/><Relationship Id="rId1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oleObject" Target="../embeddings/oleObject8.bin"/><Relationship Id="rId18" Type="http://schemas.openxmlformats.org/officeDocument/2006/relationships/image" Target="../media/image13.wmf"/><Relationship Id="rId3" Type="http://schemas.openxmlformats.org/officeDocument/2006/relationships/tags" Target="../tags/tag7.xml"/><Relationship Id="rId7" Type="http://schemas.openxmlformats.org/officeDocument/2006/relationships/slideLayout" Target="../slideLayouts/slideLayout8.xml"/><Relationship Id="rId12" Type="http://schemas.openxmlformats.org/officeDocument/2006/relationships/image" Target="../media/image10.wmf"/><Relationship Id="rId17" Type="http://schemas.openxmlformats.org/officeDocument/2006/relationships/oleObject" Target="../embeddings/oleObject10.bin"/><Relationship Id="rId2" Type="http://schemas.openxmlformats.org/officeDocument/2006/relationships/tags" Target="../tags/tag6.xml"/><Relationship Id="rId16" Type="http://schemas.openxmlformats.org/officeDocument/2006/relationships/image" Target="../media/image12.wmf"/><Relationship Id="rId1" Type="http://schemas.openxmlformats.org/officeDocument/2006/relationships/vmlDrawing" Target="../drawings/vmlDrawing2.vml"/><Relationship Id="rId6" Type="http://schemas.openxmlformats.org/officeDocument/2006/relationships/tags" Target="../tags/tag10.xml"/><Relationship Id="rId11" Type="http://schemas.openxmlformats.org/officeDocument/2006/relationships/oleObject" Target="../embeddings/oleObject7.bin"/><Relationship Id="rId5" Type="http://schemas.openxmlformats.org/officeDocument/2006/relationships/tags" Target="../tags/tag9.xml"/><Relationship Id="rId15" Type="http://schemas.openxmlformats.org/officeDocument/2006/relationships/oleObject" Target="../embeddings/oleObject9.bin"/><Relationship Id="rId10" Type="http://schemas.openxmlformats.org/officeDocument/2006/relationships/image" Target="../media/image9.wmf"/><Relationship Id="rId4" Type="http://schemas.openxmlformats.org/officeDocument/2006/relationships/tags" Target="../tags/tag8.xml"/><Relationship Id="rId9" Type="http://schemas.openxmlformats.org/officeDocument/2006/relationships/oleObject" Target="../embeddings/oleObject6.bin"/><Relationship Id="rId14" Type="http://schemas.openxmlformats.org/officeDocument/2006/relationships/image" Target="../media/image11.wmf"/></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oleObject" Target="../embeddings/oleObject13.bin"/><Relationship Id="rId18" Type="http://schemas.openxmlformats.org/officeDocument/2006/relationships/image" Target="../media/image18.wmf"/><Relationship Id="rId26" Type="http://schemas.openxmlformats.org/officeDocument/2006/relationships/image" Target="../media/image22.wmf"/><Relationship Id="rId3" Type="http://schemas.openxmlformats.org/officeDocument/2006/relationships/tags" Target="../tags/tag12.xml"/><Relationship Id="rId21" Type="http://schemas.openxmlformats.org/officeDocument/2006/relationships/oleObject" Target="../embeddings/oleObject17.bin"/><Relationship Id="rId7" Type="http://schemas.openxmlformats.org/officeDocument/2006/relationships/slideLayout" Target="../slideLayouts/slideLayout8.xml"/><Relationship Id="rId12" Type="http://schemas.openxmlformats.org/officeDocument/2006/relationships/image" Target="../media/image15.wmf"/><Relationship Id="rId17" Type="http://schemas.openxmlformats.org/officeDocument/2006/relationships/oleObject" Target="../embeddings/oleObject15.bin"/><Relationship Id="rId25" Type="http://schemas.openxmlformats.org/officeDocument/2006/relationships/oleObject" Target="../embeddings/oleObject19.bin"/><Relationship Id="rId2" Type="http://schemas.openxmlformats.org/officeDocument/2006/relationships/tags" Target="../tags/tag11.xml"/><Relationship Id="rId16" Type="http://schemas.openxmlformats.org/officeDocument/2006/relationships/image" Target="../media/image17.wmf"/><Relationship Id="rId20" Type="http://schemas.openxmlformats.org/officeDocument/2006/relationships/image" Target="../media/image19.wmf"/><Relationship Id="rId29" Type="http://schemas.openxmlformats.org/officeDocument/2006/relationships/oleObject" Target="../embeddings/oleObject21.bin"/><Relationship Id="rId1" Type="http://schemas.openxmlformats.org/officeDocument/2006/relationships/vmlDrawing" Target="../drawings/vmlDrawing3.vml"/><Relationship Id="rId6" Type="http://schemas.openxmlformats.org/officeDocument/2006/relationships/tags" Target="../tags/tag15.xml"/><Relationship Id="rId11" Type="http://schemas.openxmlformats.org/officeDocument/2006/relationships/oleObject" Target="../embeddings/oleObject12.bin"/><Relationship Id="rId24" Type="http://schemas.openxmlformats.org/officeDocument/2006/relationships/image" Target="../media/image21.wmf"/><Relationship Id="rId32" Type="http://schemas.openxmlformats.org/officeDocument/2006/relationships/image" Target="../media/image25.wmf"/><Relationship Id="rId5" Type="http://schemas.openxmlformats.org/officeDocument/2006/relationships/tags" Target="../tags/tag14.xml"/><Relationship Id="rId15" Type="http://schemas.openxmlformats.org/officeDocument/2006/relationships/oleObject" Target="../embeddings/oleObject14.bin"/><Relationship Id="rId23" Type="http://schemas.openxmlformats.org/officeDocument/2006/relationships/oleObject" Target="../embeddings/oleObject18.bin"/><Relationship Id="rId28" Type="http://schemas.openxmlformats.org/officeDocument/2006/relationships/image" Target="../media/image23.wmf"/><Relationship Id="rId10" Type="http://schemas.openxmlformats.org/officeDocument/2006/relationships/image" Target="../media/image14.wmf"/><Relationship Id="rId19" Type="http://schemas.openxmlformats.org/officeDocument/2006/relationships/oleObject" Target="../embeddings/oleObject16.bin"/><Relationship Id="rId31" Type="http://schemas.openxmlformats.org/officeDocument/2006/relationships/oleObject" Target="../embeddings/oleObject22.bin"/><Relationship Id="rId4" Type="http://schemas.openxmlformats.org/officeDocument/2006/relationships/tags" Target="../tags/tag13.xml"/><Relationship Id="rId9" Type="http://schemas.openxmlformats.org/officeDocument/2006/relationships/oleObject" Target="../embeddings/oleObject11.bin"/><Relationship Id="rId14" Type="http://schemas.openxmlformats.org/officeDocument/2006/relationships/image" Target="../media/image16.wmf"/><Relationship Id="rId22" Type="http://schemas.openxmlformats.org/officeDocument/2006/relationships/image" Target="../media/image20.wmf"/><Relationship Id="rId27" Type="http://schemas.openxmlformats.org/officeDocument/2006/relationships/oleObject" Target="../embeddings/oleObject20.bin"/><Relationship Id="rId30" Type="http://schemas.openxmlformats.org/officeDocument/2006/relationships/image" Target="../media/image24.wmf"/></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oleObject" Target="../embeddings/oleObject25.bin"/><Relationship Id="rId18" Type="http://schemas.openxmlformats.org/officeDocument/2006/relationships/image" Target="../media/image30.wmf"/><Relationship Id="rId26" Type="http://schemas.openxmlformats.org/officeDocument/2006/relationships/image" Target="../media/image14.wmf"/><Relationship Id="rId3" Type="http://schemas.openxmlformats.org/officeDocument/2006/relationships/tags" Target="../tags/tag17.xml"/><Relationship Id="rId21" Type="http://schemas.openxmlformats.org/officeDocument/2006/relationships/oleObject" Target="../embeddings/oleObject29.bin"/><Relationship Id="rId7" Type="http://schemas.openxmlformats.org/officeDocument/2006/relationships/slideLayout" Target="../slideLayouts/slideLayout8.xml"/><Relationship Id="rId12" Type="http://schemas.openxmlformats.org/officeDocument/2006/relationships/image" Target="../media/image27.wmf"/><Relationship Id="rId17" Type="http://schemas.openxmlformats.org/officeDocument/2006/relationships/oleObject" Target="../embeddings/oleObject27.bin"/><Relationship Id="rId25" Type="http://schemas.openxmlformats.org/officeDocument/2006/relationships/oleObject" Target="../embeddings/oleObject31.bin"/><Relationship Id="rId2" Type="http://schemas.openxmlformats.org/officeDocument/2006/relationships/tags" Target="../tags/tag16.xml"/><Relationship Id="rId16" Type="http://schemas.openxmlformats.org/officeDocument/2006/relationships/image" Target="../media/image29.wmf"/><Relationship Id="rId20" Type="http://schemas.openxmlformats.org/officeDocument/2006/relationships/image" Target="../media/image31.wmf"/><Relationship Id="rId29" Type="http://schemas.openxmlformats.org/officeDocument/2006/relationships/oleObject" Target="../embeddings/oleObject33.bin"/><Relationship Id="rId1" Type="http://schemas.openxmlformats.org/officeDocument/2006/relationships/vmlDrawing" Target="../drawings/vmlDrawing4.vml"/><Relationship Id="rId6" Type="http://schemas.openxmlformats.org/officeDocument/2006/relationships/tags" Target="../tags/tag20.xml"/><Relationship Id="rId11" Type="http://schemas.openxmlformats.org/officeDocument/2006/relationships/oleObject" Target="../embeddings/oleObject24.bin"/><Relationship Id="rId24" Type="http://schemas.openxmlformats.org/officeDocument/2006/relationships/image" Target="../media/image33.wmf"/><Relationship Id="rId32" Type="http://schemas.openxmlformats.org/officeDocument/2006/relationships/image" Target="../media/image17.wmf"/><Relationship Id="rId5" Type="http://schemas.openxmlformats.org/officeDocument/2006/relationships/tags" Target="../tags/tag19.xml"/><Relationship Id="rId15" Type="http://schemas.openxmlformats.org/officeDocument/2006/relationships/oleObject" Target="../embeddings/oleObject26.bin"/><Relationship Id="rId23" Type="http://schemas.openxmlformats.org/officeDocument/2006/relationships/oleObject" Target="../embeddings/oleObject30.bin"/><Relationship Id="rId28" Type="http://schemas.openxmlformats.org/officeDocument/2006/relationships/image" Target="../media/image15.wmf"/><Relationship Id="rId10" Type="http://schemas.openxmlformats.org/officeDocument/2006/relationships/image" Target="../media/image26.wmf"/><Relationship Id="rId19" Type="http://schemas.openxmlformats.org/officeDocument/2006/relationships/oleObject" Target="../embeddings/oleObject28.bin"/><Relationship Id="rId31" Type="http://schemas.openxmlformats.org/officeDocument/2006/relationships/oleObject" Target="../embeddings/oleObject34.bin"/><Relationship Id="rId4" Type="http://schemas.openxmlformats.org/officeDocument/2006/relationships/tags" Target="../tags/tag18.xml"/><Relationship Id="rId9" Type="http://schemas.openxmlformats.org/officeDocument/2006/relationships/oleObject" Target="../embeddings/oleObject23.bin"/><Relationship Id="rId14" Type="http://schemas.openxmlformats.org/officeDocument/2006/relationships/image" Target="../media/image28.wmf"/><Relationship Id="rId22" Type="http://schemas.openxmlformats.org/officeDocument/2006/relationships/image" Target="../media/image32.wmf"/><Relationship Id="rId27" Type="http://schemas.openxmlformats.org/officeDocument/2006/relationships/oleObject" Target="../embeddings/oleObject32.bin"/><Relationship Id="rId30" Type="http://schemas.openxmlformats.org/officeDocument/2006/relationships/image" Target="../media/image16.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36.wmf"/><Relationship Id="rId18" Type="http://schemas.openxmlformats.org/officeDocument/2006/relationships/oleObject" Target="../embeddings/oleObject40.bin"/><Relationship Id="rId26" Type="http://schemas.openxmlformats.org/officeDocument/2006/relationships/oleObject" Target="../embeddings/oleObject44.bin"/><Relationship Id="rId3" Type="http://schemas.openxmlformats.org/officeDocument/2006/relationships/tags" Target="../tags/tag22.xml"/><Relationship Id="rId21" Type="http://schemas.openxmlformats.org/officeDocument/2006/relationships/image" Target="../media/image40.wmf"/><Relationship Id="rId7" Type="http://schemas.openxmlformats.org/officeDocument/2006/relationships/image" Target="../media/image2.png"/><Relationship Id="rId12" Type="http://schemas.openxmlformats.org/officeDocument/2006/relationships/oleObject" Target="../embeddings/oleObject37.bin"/><Relationship Id="rId17" Type="http://schemas.openxmlformats.org/officeDocument/2006/relationships/image" Target="../media/image38.wmf"/><Relationship Id="rId25" Type="http://schemas.openxmlformats.org/officeDocument/2006/relationships/image" Target="../media/image42.wmf"/><Relationship Id="rId2" Type="http://schemas.openxmlformats.org/officeDocument/2006/relationships/tags" Target="../tags/tag21.xml"/><Relationship Id="rId16" Type="http://schemas.openxmlformats.org/officeDocument/2006/relationships/oleObject" Target="../embeddings/oleObject39.bin"/><Relationship Id="rId20" Type="http://schemas.openxmlformats.org/officeDocument/2006/relationships/oleObject" Target="../embeddings/oleObject41.bin"/><Relationship Id="rId29" Type="http://schemas.openxmlformats.org/officeDocument/2006/relationships/image" Target="../media/image44.wmf"/><Relationship Id="rId1" Type="http://schemas.openxmlformats.org/officeDocument/2006/relationships/vmlDrawing" Target="../drawings/vmlDrawing5.vml"/><Relationship Id="rId6" Type="http://schemas.openxmlformats.org/officeDocument/2006/relationships/slideLayout" Target="../slideLayouts/slideLayout8.xml"/><Relationship Id="rId11" Type="http://schemas.openxmlformats.org/officeDocument/2006/relationships/image" Target="../media/image35.wmf"/><Relationship Id="rId24" Type="http://schemas.openxmlformats.org/officeDocument/2006/relationships/oleObject" Target="../embeddings/oleObject43.bin"/><Relationship Id="rId5" Type="http://schemas.openxmlformats.org/officeDocument/2006/relationships/tags" Target="../tags/tag24.xml"/><Relationship Id="rId15" Type="http://schemas.openxmlformats.org/officeDocument/2006/relationships/image" Target="../media/image37.wmf"/><Relationship Id="rId23" Type="http://schemas.openxmlformats.org/officeDocument/2006/relationships/image" Target="../media/image41.wmf"/><Relationship Id="rId28" Type="http://schemas.openxmlformats.org/officeDocument/2006/relationships/oleObject" Target="../embeddings/oleObject45.bin"/><Relationship Id="rId10" Type="http://schemas.openxmlformats.org/officeDocument/2006/relationships/oleObject" Target="../embeddings/oleObject36.bin"/><Relationship Id="rId19" Type="http://schemas.openxmlformats.org/officeDocument/2006/relationships/image" Target="../media/image39.wmf"/><Relationship Id="rId4" Type="http://schemas.openxmlformats.org/officeDocument/2006/relationships/tags" Target="../tags/tag23.xml"/><Relationship Id="rId9" Type="http://schemas.openxmlformats.org/officeDocument/2006/relationships/image" Target="../media/image34.wmf"/><Relationship Id="rId14" Type="http://schemas.openxmlformats.org/officeDocument/2006/relationships/oleObject" Target="../embeddings/oleObject38.bin"/><Relationship Id="rId22" Type="http://schemas.openxmlformats.org/officeDocument/2006/relationships/oleObject" Target="../embeddings/oleObject42.bin"/><Relationship Id="rId27" Type="http://schemas.openxmlformats.org/officeDocument/2006/relationships/image" Target="../media/image43.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image" Target="../media/image47.wmf"/><Relationship Id="rId18" Type="http://schemas.openxmlformats.org/officeDocument/2006/relationships/oleObject" Target="../embeddings/oleObject51.bin"/><Relationship Id="rId3" Type="http://schemas.openxmlformats.org/officeDocument/2006/relationships/tags" Target="../tags/tag26.xml"/><Relationship Id="rId7" Type="http://schemas.openxmlformats.org/officeDocument/2006/relationships/image" Target="../media/image2.png"/><Relationship Id="rId12" Type="http://schemas.openxmlformats.org/officeDocument/2006/relationships/oleObject" Target="../embeddings/oleObject48.bin"/><Relationship Id="rId17" Type="http://schemas.openxmlformats.org/officeDocument/2006/relationships/image" Target="../media/image49.wmf"/><Relationship Id="rId2" Type="http://schemas.openxmlformats.org/officeDocument/2006/relationships/tags" Target="../tags/tag25.xml"/><Relationship Id="rId16" Type="http://schemas.openxmlformats.org/officeDocument/2006/relationships/oleObject" Target="../embeddings/oleObject50.bin"/><Relationship Id="rId1" Type="http://schemas.openxmlformats.org/officeDocument/2006/relationships/vmlDrawing" Target="../drawings/vmlDrawing6.vml"/><Relationship Id="rId6" Type="http://schemas.openxmlformats.org/officeDocument/2006/relationships/slideLayout" Target="../slideLayouts/slideLayout8.xml"/><Relationship Id="rId11" Type="http://schemas.openxmlformats.org/officeDocument/2006/relationships/image" Target="../media/image46.wmf"/><Relationship Id="rId5" Type="http://schemas.openxmlformats.org/officeDocument/2006/relationships/tags" Target="../tags/tag28.xml"/><Relationship Id="rId15" Type="http://schemas.openxmlformats.org/officeDocument/2006/relationships/image" Target="../media/image48.wmf"/><Relationship Id="rId10" Type="http://schemas.openxmlformats.org/officeDocument/2006/relationships/oleObject" Target="../embeddings/oleObject47.bin"/><Relationship Id="rId19" Type="http://schemas.openxmlformats.org/officeDocument/2006/relationships/image" Target="../media/image50.wmf"/><Relationship Id="rId4" Type="http://schemas.openxmlformats.org/officeDocument/2006/relationships/tags" Target="../tags/tag27.xml"/><Relationship Id="rId9" Type="http://schemas.openxmlformats.org/officeDocument/2006/relationships/image" Target="../media/image45.wmf"/><Relationship Id="rId14" Type="http://schemas.openxmlformats.org/officeDocument/2006/relationships/oleObject" Target="../embeddings/oleObject49.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2.bin"/><Relationship Id="rId13" Type="http://schemas.openxmlformats.org/officeDocument/2006/relationships/image" Target="../media/image53.wmf"/><Relationship Id="rId3" Type="http://schemas.openxmlformats.org/officeDocument/2006/relationships/tags" Target="../tags/tag30.xml"/><Relationship Id="rId7" Type="http://schemas.openxmlformats.org/officeDocument/2006/relationships/image" Target="../media/image2.png"/><Relationship Id="rId12" Type="http://schemas.openxmlformats.org/officeDocument/2006/relationships/oleObject" Target="../embeddings/oleObject54.bin"/><Relationship Id="rId2" Type="http://schemas.openxmlformats.org/officeDocument/2006/relationships/tags" Target="../tags/tag29.xml"/><Relationship Id="rId1" Type="http://schemas.openxmlformats.org/officeDocument/2006/relationships/vmlDrawing" Target="../drawings/vmlDrawing7.vml"/><Relationship Id="rId6" Type="http://schemas.openxmlformats.org/officeDocument/2006/relationships/slideLayout" Target="../slideLayouts/slideLayout8.xml"/><Relationship Id="rId11" Type="http://schemas.openxmlformats.org/officeDocument/2006/relationships/image" Target="../media/image52.wmf"/><Relationship Id="rId5" Type="http://schemas.openxmlformats.org/officeDocument/2006/relationships/tags" Target="../tags/tag32.xml"/><Relationship Id="rId10" Type="http://schemas.openxmlformats.org/officeDocument/2006/relationships/oleObject" Target="../embeddings/oleObject53.bin"/><Relationship Id="rId4" Type="http://schemas.openxmlformats.org/officeDocument/2006/relationships/tags" Target="../tags/tag31.xml"/><Relationship Id="rId9" Type="http://schemas.openxmlformats.org/officeDocument/2006/relationships/image" Target="../media/image5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noChangeArrowheads="1"/>
          </p:cNvSpPr>
          <p:nvPr>
            <p:ph type="ctrTitle"/>
          </p:nvPr>
        </p:nvSpPr>
        <p:spPr>
          <a:xfrm>
            <a:off x="3657600" y="2952750"/>
            <a:ext cx="1922462" cy="533400"/>
          </a:xfrm>
        </p:spPr>
        <p:txBody>
          <a:bodyPr>
            <a:noAutofit/>
          </a:bodyPr>
          <a:lstStyle/>
          <a:p>
            <a:pPr eaLnBrk="1" hangingPunct="1"/>
            <a:r>
              <a:rPr lang="zh-CN" altLang="en-US" sz="2000" b="1" dirty="0">
                <a:latin typeface="微软雅黑" panose="020B0503020204020204" pitchFamily="34" charset="-122"/>
                <a:ea typeface="微软雅黑" panose="020B0503020204020204" pitchFamily="34" charset="-122"/>
              </a:rPr>
              <a:t>八</a:t>
            </a:r>
            <a:r>
              <a:rPr lang="zh-CN" altLang="en-US" sz="2000" b="1" dirty="0" smtClean="0">
                <a:latin typeface="微软雅黑" panose="020B0503020204020204" pitchFamily="34" charset="-122"/>
                <a:ea typeface="微软雅黑" panose="020B0503020204020204" pitchFamily="34" charset="-122"/>
              </a:rPr>
              <a:t>年级下册</a:t>
            </a:r>
          </a:p>
        </p:txBody>
      </p:sp>
      <p:sp>
        <p:nvSpPr>
          <p:cNvPr id="9" name="副标题 2"/>
          <p:cNvSpPr>
            <a:spLocks noGrp="1" noChangeArrowheads="1"/>
          </p:cNvSpPr>
          <p:nvPr>
            <p:ph type="subTitle" idx="4294967295"/>
          </p:nvPr>
        </p:nvSpPr>
        <p:spPr>
          <a:xfrm>
            <a:off x="4" y="971550"/>
            <a:ext cx="9153525" cy="644118"/>
          </a:xfrm>
        </p:spPr>
        <p:txBody>
          <a:bodyPr>
            <a:noAutofit/>
          </a:bodyPr>
          <a:lstStyle/>
          <a:p>
            <a:pPr algn="ctr" eaLnBrk="1" hangingPunct="1">
              <a:lnSpc>
                <a:spcPct val="150000"/>
              </a:lnSpc>
              <a:buFont typeface="Arial" panose="020B0604020202020204" pitchFamily="34" charset="0"/>
              <a:buNone/>
            </a:pPr>
            <a:r>
              <a:rPr lang="en-US" altLang="zh-CN" sz="4400" b="1" dirty="0" smtClean="0">
                <a:latin typeface="Times New Roman" panose="02020603050405020304" pitchFamily="18" charset="0"/>
                <a:ea typeface="微软雅黑" panose="020B0503020204020204" pitchFamily="34" charset="-122"/>
                <a:cs typeface="Times New Roman" panose="02020603050405020304" pitchFamily="18" charset="0"/>
              </a:rPr>
              <a:t>5.3   </a:t>
            </a:r>
            <a:r>
              <a:rPr lang="zh-CN" altLang="en-US" sz="4400" b="1" dirty="0" smtClean="0">
                <a:latin typeface="Times New Roman" panose="02020603050405020304" pitchFamily="18" charset="0"/>
                <a:ea typeface="微软雅黑" panose="020B0503020204020204" pitchFamily="34" charset="-122"/>
                <a:cs typeface="Times New Roman" panose="02020603050405020304" pitchFamily="18" charset="0"/>
              </a:rPr>
              <a:t>分式的加减法</a:t>
            </a:r>
            <a:endParaRPr lang="en-US" altLang="zh-CN" sz="4400" b="1"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ctr" eaLnBrk="1" hangingPunct="1">
              <a:lnSpc>
                <a:spcPct val="150000"/>
              </a:lnSpc>
              <a:buFont typeface="Arial" panose="020B0604020202020204" pitchFamily="34" charset="0"/>
              <a:buNone/>
            </a:pP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800" b="1"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课件</a:t>
            </a:r>
          </a:p>
        </p:txBody>
      </p:sp>
      <p:sp>
        <p:nvSpPr>
          <p:cNvPr id="4" name="矩形 3"/>
          <p:cNvSpPr/>
          <p:nvPr/>
        </p:nvSpPr>
        <p:spPr>
          <a:xfrm>
            <a:off x="0" y="417195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6"/>
          <a:srcRect/>
          <a:stretch>
            <a:fillRect/>
          </a:stretch>
        </p:blipFill>
        <p:spPr bwMode="auto">
          <a:xfrm>
            <a:off x="491355" y="971550"/>
            <a:ext cx="8112166" cy="33528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PA_组合 5"/>
          <p:cNvGrpSpPr/>
          <p:nvPr>
            <p:custDataLst>
              <p:tags r:id="rId1"/>
            </p:custDataLst>
          </p:nvPr>
        </p:nvGrpSpPr>
        <p:grpSpPr bwMode="auto">
          <a:xfrm>
            <a:off x="274421" y="122842"/>
            <a:ext cx="2137227" cy="515210"/>
            <a:chOff x="445652" y="218396"/>
            <a:chExt cx="2136260" cy="518604"/>
          </a:xfrm>
        </p:grpSpPr>
        <p:sp>
          <p:nvSpPr>
            <p:cNvPr id="5"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6"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7" name="PA_图片 3" descr="E:\英语高清课\晏博深\ppt资料收集\ppt素材\本子和笔副本.png"/>
            <p:cNvPicPr>
              <a:picLocks noChangeAspect="1" noChangeArrowheads="1"/>
            </p:cNvPicPr>
            <p:nvPr>
              <p:custDataLst>
                <p:tags r:id="rId4"/>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文本框 7"/>
          <p:cNvSpPr txBox="1"/>
          <p:nvPr/>
        </p:nvSpPr>
        <p:spPr>
          <a:xfrm>
            <a:off x="8073235" y="971552"/>
            <a:ext cx="530286" cy="507831"/>
          </a:xfrm>
          <a:prstGeom prst="rect">
            <a:avLst/>
          </a:prstGeom>
          <a:noFill/>
        </p:spPr>
        <p:txBody>
          <a:bodyPr wrap="square" rtlCol="0">
            <a:spAutoFit/>
          </a:bodyPr>
          <a:lstStyle/>
          <a:p>
            <a:pPr>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文本框 14"/>
          <p:cNvSpPr txBox="1"/>
          <p:nvPr/>
        </p:nvSpPr>
        <p:spPr>
          <a:xfrm>
            <a:off x="3359907" y="1932519"/>
            <a:ext cx="351378"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14"/>
          <p:cNvSpPr txBox="1"/>
          <p:nvPr/>
        </p:nvSpPr>
        <p:spPr>
          <a:xfrm>
            <a:off x="3131307" y="3105152"/>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8"/>
          <p:cNvSpPr txBox="1"/>
          <p:nvPr/>
        </p:nvSpPr>
        <p:spPr>
          <a:xfrm>
            <a:off x="609604" y="1047750"/>
            <a:ext cx="8043045" cy="1338828"/>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．已知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用“＋”或“－”连接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Q</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共有三种不同的形式：</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Q</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Q</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Q</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，请选择其中一种进行化简求值，其中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解：如选</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Q</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进行计算</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若</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选择另两种情况也行</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pic>
        <p:nvPicPr>
          <p:cNvPr id="8" name="Picture 2"/>
          <p:cNvPicPr>
            <a:picLocks noChangeAspect="1" noChangeArrowheads="1"/>
          </p:cNvPicPr>
          <p:nvPr/>
        </p:nvPicPr>
        <p:blipFill rotWithShape="1">
          <a:blip r:embed="rId7" cstate="email"/>
          <a:srcRect r="74164"/>
          <a:stretch>
            <a:fillRect/>
          </a:stretch>
        </p:blipFill>
        <p:spPr bwMode="auto">
          <a:xfrm>
            <a:off x="2077893" y="1019218"/>
            <a:ext cx="1977458" cy="576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p:cNvPicPr>
            <a:picLocks noChangeAspect="1" noChangeArrowheads="1"/>
          </p:cNvPicPr>
          <p:nvPr/>
        </p:nvPicPr>
        <p:blipFill rotWithShape="1">
          <a:blip r:embed="rId8" cstate="email"/>
          <a:srcRect r="58845"/>
          <a:stretch>
            <a:fillRect/>
          </a:stretch>
        </p:blipFill>
        <p:spPr bwMode="auto">
          <a:xfrm>
            <a:off x="1629697" y="2415111"/>
            <a:ext cx="3356884" cy="61384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p:cNvPicPr>
            <a:picLocks noChangeAspect="1" noChangeArrowheads="1"/>
          </p:cNvPicPr>
          <p:nvPr/>
        </p:nvPicPr>
        <p:blipFill rotWithShape="1">
          <a:blip r:embed="rId9" cstate="email"/>
          <a:srcRect r="67061"/>
          <a:stretch>
            <a:fillRect/>
          </a:stretch>
        </p:blipFill>
        <p:spPr bwMode="auto">
          <a:xfrm>
            <a:off x="2126391" y="3127544"/>
            <a:ext cx="2634571" cy="6019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p:cNvPicPr>
            <a:picLocks noChangeAspect="1" noChangeArrowheads="1"/>
          </p:cNvPicPr>
          <p:nvPr/>
        </p:nvPicPr>
        <p:blipFill rotWithShape="1">
          <a:blip r:embed="rId10" cstate="email"/>
          <a:srcRect r="60532"/>
          <a:stretch>
            <a:fillRect/>
          </a:stretch>
        </p:blipFill>
        <p:spPr bwMode="auto">
          <a:xfrm>
            <a:off x="1483132" y="3828071"/>
            <a:ext cx="3012671" cy="5744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课堂小结</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5"/>
          <p:cNvSpPr txBox="1"/>
          <p:nvPr/>
        </p:nvSpPr>
        <p:spPr>
          <a:xfrm>
            <a:off x="274421" y="1200150"/>
            <a:ext cx="8458200" cy="2585323"/>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同分母分式加减法则是：同分母的分式相加减</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分母不变，把分子相加减</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学会用转化的思想将分母互为相反式的分式加减运算转化成同分母分式的加减法</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分式相加减时，如果分子是一个多项式，要将分子看成一个整体，先用括号括起来，再运算，可减少出现符号错误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分式加减运算的结果要约分，化为最简分式</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或整式</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2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iterate type="lt">
                                    <p:tmPct val="10000"/>
                                  </p:iterate>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2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iterate type="lt">
                                    <p:tmPct val="10000"/>
                                  </p:iterate>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2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iterate type="lt">
                                    <p:tmPct val="10000"/>
                                  </p:iterate>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down)">
                                      <p:cBhvr>
                                        <p:cTn id="22" dur="25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课后作业</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3"/>
          <p:cNvPicPr>
            <a:picLocks noChangeAspect="1" noChangeArrowheads="1"/>
          </p:cNvPicPr>
          <p:nvPr/>
        </p:nvPicPr>
        <p:blipFill>
          <a:blip r:embed="rId7"/>
          <a:srcRect/>
          <a:stretch>
            <a:fillRect/>
          </a:stretch>
        </p:blipFill>
        <p:spPr bwMode="auto">
          <a:xfrm>
            <a:off x="507122" y="673006"/>
            <a:ext cx="7946469" cy="3879944"/>
          </a:xfrm>
          <a:prstGeom prst="rect">
            <a:avLst/>
          </a:prstGeom>
          <a:noFill/>
          <a:extLst>
            <a:ext uri="{909E8E84-426E-40DD-AFC4-6F175D3DCCD1}">
              <a14:hiddenFill xmlns:a14="http://schemas.microsoft.com/office/drawing/2010/main">
                <a:solidFill>
                  <a:srgbClr val="FFFFFF"/>
                </a:solidFill>
              </a14:hiddenFill>
            </a:ext>
          </a:extLst>
        </p:spPr>
      </p:pic>
      <p:sp>
        <p:nvSpPr>
          <p:cNvPr id="8" name="文本框 8"/>
          <p:cNvSpPr txBox="1"/>
          <p:nvPr/>
        </p:nvSpPr>
        <p:spPr>
          <a:xfrm>
            <a:off x="2667000" y="514352"/>
            <a:ext cx="530286" cy="507831"/>
          </a:xfrm>
          <a:prstGeom prst="rect">
            <a:avLst/>
          </a:prstGeom>
          <a:noFill/>
        </p:spPr>
        <p:txBody>
          <a:bodyPr wrap="square" rtlCol="0">
            <a:spAutoFit/>
          </a:bodyPr>
          <a:lstStyle/>
          <a:p>
            <a:pPr>
              <a:lnSpc>
                <a:spcPct val="150000"/>
              </a:lnSpc>
            </a:pPr>
            <a:r>
              <a:rPr lang="en-US" altLang="zh-CN" b="1" dirty="0" smtClean="0">
                <a:solidFill>
                  <a:srgbClr val="FF0000"/>
                </a:solidFill>
                <a:latin typeface="+mn-ea"/>
              </a:rPr>
              <a:t>B</a:t>
            </a:r>
            <a:endParaRPr lang="zh-CN" altLang="en-US" b="1" dirty="0">
              <a:solidFill>
                <a:srgbClr val="FF0000"/>
              </a:solidFill>
              <a:latin typeface="+mn-ea"/>
            </a:endParaRPr>
          </a:p>
        </p:txBody>
      </p:sp>
      <p:sp>
        <p:nvSpPr>
          <p:cNvPr id="9" name="文本框 8"/>
          <p:cNvSpPr txBox="1"/>
          <p:nvPr/>
        </p:nvSpPr>
        <p:spPr>
          <a:xfrm>
            <a:off x="4038600" y="2170102"/>
            <a:ext cx="530286"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8"/>
          <p:cNvSpPr txBox="1"/>
          <p:nvPr/>
        </p:nvSpPr>
        <p:spPr>
          <a:xfrm>
            <a:off x="3736914" y="3333752"/>
            <a:ext cx="530286"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课后作业</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1"/>
          <p:cNvSpPr txBox="1"/>
          <p:nvPr/>
        </p:nvSpPr>
        <p:spPr>
          <a:xfrm>
            <a:off x="491359" y="886244"/>
            <a:ext cx="7509645" cy="507831"/>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．当</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m≠0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，且</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7n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时，求</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代数式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值．</a:t>
            </a:r>
          </a:p>
        </p:txBody>
      </p:sp>
      <p:pic>
        <p:nvPicPr>
          <p:cNvPr id="8" name="Picture 3"/>
          <p:cNvPicPr>
            <a:picLocks noChangeAspect="1" noChangeArrowheads="1"/>
          </p:cNvPicPr>
          <p:nvPr/>
        </p:nvPicPr>
        <p:blipFill rotWithShape="1">
          <a:blip r:embed="rId7" cstate="email"/>
          <a:srcRect r="81738"/>
          <a:stretch>
            <a:fillRect/>
          </a:stretch>
        </p:blipFill>
        <p:spPr bwMode="auto">
          <a:xfrm>
            <a:off x="4895743" y="853476"/>
            <a:ext cx="1310405"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8"/>
          <a:srcRect/>
          <a:stretch>
            <a:fillRect/>
          </a:stretch>
        </p:blipFill>
        <p:spPr bwMode="auto">
          <a:xfrm>
            <a:off x="1065929" y="1504951"/>
            <a:ext cx="8078072" cy="607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9"/>
          <a:srcRect/>
          <a:stretch>
            <a:fillRect/>
          </a:stretch>
        </p:blipFill>
        <p:spPr bwMode="auto">
          <a:xfrm>
            <a:off x="1065929" y="2134350"/>
            <a:ext cx="7837276" cy="589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6"/>
          <p:cNvPicPr>
            <a:picLocks noChangeAspect="1" noChangeArrowheads="1"/>
          </p:cNvPicPr>
          <p:nvPr/>
        </p:nvPicPr>
        <p:blipFill>
          <a:blip r:embed="rId10"/>
          <a:srcRect/>
          <a:stretch>
            <a:fillRect/>
          </a:stretch>
        </p:blipFill>
        <p:spPr bwMode="auto">
          <a:xfrm>
            <a:off x="1065933" y="2641350"/>
            <a:ext cx="8001871" cy="60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7"/>
          <p:cNvPicPr>
            <a:picLocks noChangeAspect="1" noChangeArrowheads="1"/>
          </p:cNvPicPr>
          <p:nvPr/>
        </p:nvPicPr>
        <p:blipFill>
          <a:blip r:embed="rId11"/>
          <a:srcRect/>
          <a:stretch>
            <a:fillRect/>
          </a:stretch>
        </p:blipFill>
        <p:spPr bwMode="auto">
          <a:xfrm>
            <a:off x="1066804" y="3257551"/>
            <a:ext cx="8064389" cy="303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8"/>
          <p:cNvPicPr>
            <a:picLocks noChangeAspect="1" noChangeArrowheads="1"/>
          </p:cNvPicPr>
          <p:nvPr/>
        </p:nvPicPr>
        <p:blipFill>
          <a:blip r:embed="rId12"/>
          <a:srcRect/>
          <a:stretch>
            <a:fillRect/>
          </a:stretch>
        </p:blipFill>
        <p:spPr bwMode="auto">
          <a:xfrm>
            <a:off x="1079613" y="3638550"/>
            <a:ext cx="717552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2743200" y="1428750"/>
            <a:ext cx="3505200" cy="1446550"/>
          </a:xfrm>
          <a:prstGeom prst="rect">
            <a:avLst/>
          </a:prstGeom>
          <a:noFill/>
        </p:spPr>
        <p:txBody>
          <a:bodyPr wrap="square" rtlCol="0">
            <a:spAutoFit/>
          </a:bodyPr>
          <a:lstStyle/>
          <a:p>
            <a:pPr algn="ctr"/>
            <a:r>
              <a:rPr lang="zh-CN" altLang="en-US" sz="8800" b="1" dirty="0" smtClean="0">
                <a:solidFill>
                  <a:srgbClr val="292929"/>
                </a:solidFill>
                <a:latin typeface="华文行楷" panose="02010800040101010101" pitchFamily="2" charset="-122"/>
                <a:ea typeface="华文行楷" panose="02010800040101010101" pitchFamily="2" charset="-122"/>
              </a:rPr>
              <a:t>再见</a:t>
            </a:r>
            <a:endParaRPr lang="zh-CN" altLang="en-US" sz="8800" b="1" dirty="0">
              <a:solidFill>
                <a:srgbClr val="292929"/>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5"/>
          <p:cNvGrpSpPr/>
          <p:nvPr/>
        </p:nvGrpSpPr>
        <p:grpSpPr bwMode="auto">
          <a:xfrm>
            <a:off x="274421" y="122842"/>
            <a:ext cx="2137227" cy="515210"/>
            <a:chOff x="445652" y="218396"/>
            <a:chExt cx="2136260" cy="518604"/>
          </a:xfrm>
        </p:grpSpPr>
        <p:sp>
          <p:nvSpPr>
            <p:cNvPr id="10"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学习</a:t>
              </a:r>
              <a:r>
                <a:rPr lang="zh-CN" altLang="en-US" sz="2400" b="1" kern="0" dirty="0" smtClean="0">
                  <a:latin typeface="Times New Roman" panose="02020603050405020304"/>
                  <a:ea typeface="微软雅黑" panose="020B0503020204020204" pitchFamily="34" charset="-122"/>
                </a:rPr>
                <a:t>目标</a:t>
              </a:r>
              <a:endParaRPr lang="en-US" altLang="zh-CN" sz="2400" b="1" kern="0" dirty="0">
                <a:latin typeface="Times New Roman" panose="02020603050405020304"/>
                <a:ea typeface="微软雅黑" panose="020B0503020204020204" pitchFamily="34" charset="-122"/>
              </a:endParaRPr>
            </a:p>
          </p:txBody>
        </p:sp>
        <p:cxnSp>
          <p:nvCxnSpPr>
            <p:cNvPr id="11"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2"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矩形 16"/>
          <p:cNvSpPr/>
          <p:nvPr/>
        </p:nvSpPr>
        <p:spPr>
          <a:xfrm>
            <a:off x="1357793" y="1117051"/>
            <a:ext cx="7176611" cy="6927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 name="PA_矩形 6"/>
          <p:cNvSpPr/>
          <p:nvPr>
            <p:custDataLst>
              <p:tags r:id="rId1"/>
            </p:custDataLst>
          </p:nvPr>
        </p:nvSpPr>
        <p:spPr>
          <a:xfrm>
            <a:off x="1505092" y="2495552"/>
            <a:ext cx="6328742" cy="7795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 name="燕尾形箭头 20"/>
          <p:cNvSpPr/>
          <p:nvPr>
            <p:custDataLst>
              <p:tags r:id="rId2"/>
            </p:custDataLst>
          </p:nvPr>
        </p:nvSpPr>
        <p:spPr>
          <a:xfrm rot="5400000" flipV="1">
            <a:off x="-356483" y="2221435"/>
            <a:ext cx="3643716"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p>
        </p:txBody>
      </p:sp>
      <p:sp>
        <p:nvSpPr>
          <p:cNvPr id="22" name="圆角矩形 21"/>
          <p:cNvSpPr/>
          <p:nvPr>
            <p:custDataLst>
              <p:tags r:id="rId3"/>
            </p:custDataLst>
          </p:nvPr>
        </p:nvSpPr>
        <p:spPr bwMode="auto">
          <a:xfrm>
            <a:off x="1066800" y="1097249"/>
            <a:ext cx="642942" cy="637824"/>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1</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圆角矩形 22"/>
          <p:cNvSpPr/>
          <p:nvPr>
            <p:custDataLst>
              <p:tags r:id="rId4"/>
            </p:custDataLst>
          </p:nvPr>
        </p:nvSpPr>
        <p:spPr bwMode="auto">
          <a:xfrm>
            <a:off x="1107169" y="2603704"/>
            <a:ext cx="642938" cy="637820"/>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文本框 23"/>
          <p:cNvSpPr txBox="1"/>
          <p:nvPr/>
        </p:nvSpPr>
        <p:spPr>
          <a:xfrm>
            <a:off x="1295400" y="1225721"/>
            <a:ext cx="7117488"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掌握同分母的分式的加减法的法则，会进行同分母的加减法计算</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文本框 12"/>
          <p:cNvSpPr txBox="1"/>
          <p:nvPr/>
        </p:nvSpPr>
        <p:spPr>
          <a:xfrm>
            <a:off x="1321007" y="2668698"/>
            <a:ext cx="6298997"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能将分母互为相反式的分式化为同分母进行加减法运算</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Effect transition="in" filter="wipe(down)">
                                      <p:cBhvr>
                                        <p:cTn id="7" dur="250"/>
                                        <p:tgtEl>
                                          <p:spTgt spid="24"/>
                                        </p:tgtEl>
                                      </p:cBhvr>
                                    </p:animEffect>
                                  </p:childTnLst>
                                </p:cTn>
                              </p:par>
                            </p:childTnLst>
                          </p:cTn>
                        </p:par>
                        <p:par>
                          <p:cTn id="8" fill="hold">
                            <p:stCondLst>
                              <p:cond delay="0"/>
                            </p:stCondLst>
                            <p:childTnLst>
                              <p:par>
                                <p:cTn id="9" presetID="22" presetClass="entr" presetSubtype="4" fill="hold" grpId="0" nodeType="afterEffect">
                                  <p:stCondLst>
                                    <p:cond delay="0"/>
                                  </p:stCondLst>
                                  <p:iterate type="lt">
                                    <p:tmPct val="10000"/>
                                  </p:iterate>
                                  <p:childTnLst>
                                    <p:set>
                                      <p:cBhvr>
                                        <p:cTn id="10" dur="1" fill="hold">
                                          <p:stCondLst>
                                            <p:cond delay="0"/>
                                          </p:stCondLst>
                                        </p:cTn>
                                        <p:tgtEl>
                                          <p:spTgt spid="13"/>
                                        </p:tgtEl>
                                        <p:attrNameLst>
                                          <p:attrName>style.visibility</p:attrName>
                                        </p:attrNameLst>
                                      </p:cBhvr>
                                      <p:to>
                                        <p:strVal val="visible"/>
                                      </p:to>
                                    </p:set>
                                    <p:animEffect transition="in" filter="wipe(down)">
                                      <p:cBhvr>
                                        <p:cTn id="11"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srcRect/>
          <a:stretch>
            <a:fillRect/>
          </a:stretch>
        </p:blipFill>
        <p:spPr bwMode="auto">
          <a:xfrm>
            <a:off x="457170" y="974601"/>
            <a:ext cx="7852802" cy="289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PA_组合 5"/>
          <p:cNvGrpSpPr/>
          <p:nvPr>
            <p:custDataLst>
              <p:tags r:id="rId2"/>
            </p:custDataLst>
          </p:nvPr>
        </p:nvGrpSpPr>
        <p:grpSpPr bwMode="auto">
          <a:xfrm>
            <a:off x="274421" y="122842"/>
            <a:ext cx="2137227" cy="515210"/>
            <a:chOff x="445652" y="218396"/>
            <a:chExt cx="2136260" cy="518604"/>
          </a:xfrm>
        </p:grpSpPr>
        <p:sp>
          <p:nvSpPr>
            <p:cNvPr id="4"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前置学习</a:t>
              </a:r>
              <a:endParaRPr lang="en-US" altLang="zh-CN" sz="2400" b="1" kern="0" dirty="0">
                <a:latin typeface="Times New Roman" panose="02020603050405020304"/>
                <a:ea typeface="微软雅黑" panose="020B0503020204020204" pitchFamily="34" charset="-122"/>
              </a:endParaRPr>
            </a:p>
          </p:txBody>
        </p:sp>
        <p:cxnSp>
          <p:nvCxnSpPr>
            <p:cNvPr id="5" name="直接连接符 4"/>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icture 3" descr="E:\英语高清课\晏博深\ppt资料收集\ppt素材\本子和笔副本.png"/>
            <p:cNvPicPr>
              <a:picLocks noChangeAspect="1" noChangeArrowheads="1"/>
            </p:cNvPicPr>
            <p:nvPr/>
          </p:nvPicPr>
          <p:blipFill>
            <a:blip r:embed="rId5"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8" name="对象 7"/>
          <p:cNvGraphicFramePr>
            <a:graphicFrameLocks noChangeAspect="1"/>
          </p:cNvGraphicFramePr>
          <p:nvPr/>
        </p:nvGraphicFramePr>
        <p:xfrm>
          <a:off x="3124199" y="1042334"/>
          <a:ext cx="457201" cy="538817"/>
        </p:xfrm>
        <a:graphic>
          <a:graphicData uri="http://schemas.openxmlformats.org/presentationml/2006/ole">
            <mc:AlternateContent xmlns:mc="http://schemas.openxmlformats.org/markup-compatibility/2006">
              <mc:Choice xmlns:v="urn:schemas-microsoft-com:vml" Requires="v">
                <p:oleObj spid="_x0000_s2072" name="Equation" r:id="rId6" imgW="5486400" imgH="9448800" progId="Equation.DSMT4">
                  <p:embed/>
                </p:oleObj>
              </mc:Choice>
              <mc:Fallback>
                <p:oleObj name="Equation" r:id="rId6" imgW="5486400" imgH="9448800" progId="Equation.DSMT4">
                  <p:embed/>
                  <p:pic>
                    <p:nvPicPr>
                      <p:cNvPr id="0" name="图片 2054"/>
                      <p:cNvPicPr/>
                      <p:nvPr/>
                    </p:nvPicPr>
                    <p:blipFill>
                      <a:blip r:embed="rId7"/>
                      <a:stretch>
                        <a:fillRect/>
                      </a:stretch>
                    </p:blipFill>
                    <p:spPr>
                      <a:xfrm>
                        <a:off x="3124199" y="1042334"/>
                        <a:ext cx="457201" cy="538817"/>
                      </a:xfrm>
                      <a:prstGeom prst="rect">
                        <a:avLst/>
                      </a:prstGeom>
                      <a:solidFill>
                        <a:schemeClr val="accent6">
                          <a:lumMod val="20000"/>
                          <a:lumOff val="80000"/>
                        </a:schemeClr>
                      </a:solidFill>
                    </p:spPr>
                  </p:pic>
                </p:oleObj>
              </mc:Fallback>
            </mc:AlternateContent>
          </a:graphicData>
        </a:graphic>
      </p:graphicFrame>
      <p:graphicFrame>
        <p:nvGraphicFramePr>
          <p:cNvPr id="9" name="对象 8"/>
          <p:cNvGraphicFramePr>
            <a:graphicFrameLocks noChangeAspect="1"/>
          </p:cNvGraphicFramePr>
          <p:nvPr/>
        </p:nvGraphicFramePr>
        <p:xfrm>
          <a:off x="6400800" y="1276352"/>
          <a:ext cx="177800" cy="225425"/>
        </p:xfrm>
        <a:graphic>
          <a:graphicData uri="http://schemas.openxmlformats.org/presentationml/2006/ole">
            <mc:AlternateContent xmlns:mc="http://schemas.openxmlformats.org/markup-compatibility/2006">
              <mc:Choice xmlns:v="urn:schemas-microsoft-com:vml" Requires="v">
                <p:oleObj spid="_x0000_s2073" name="Equation" r:id="rId8" imgW="2133600" imgH="3962400" progId="Equation.DSMT4">
                  <p:embed/>
                </p:oleObj>
              </mc:Choice>
              <mc:Fallback>
                <p:oleObj name="Equation" r:id="rId8" imgW="2133600" imgH="3962400" progId="Equation.DSMT4">
                  <p:embed/>
                  <p:pic>
                    <p:nvPicPr>
                      <p:cNvPr id="0" name="图片 2055"/>
                      <p:cNvPicPr/>
                      <p:nvPr/>
                    </p:nvPicPr>
                    <p:blipFill>
                      <a:blip r:embed="rId9"/>
                      <a:stretch>
                        <a:fillRect/>
                      </a:stretch>
                    </p:blipFill>
                    <p:spPr>
                      <a:xfrm>
                        <a:off x="6400800" y="1276352"/>
                        <a:ext cx="177800" cy="225425"/>
                      </a:xfrm>
                      <a:prstGeom prst="rect">
                        <a:avLst/>
                      </a:prstGeom>
                      <a:solidFill>
                        <a:schemeClr val="accent6">
                          <a:lumMod val="20000"/>
                          <a:lumOff val="80000"/>
                        </a:schemeClr>
                      </a:solidFill>
                    </p:spPr>
                  </p:pic>
                </p:oleObj>
              </mc:Fallback>
            </mc:AlternateContent>
          </a:graphicData>
        </a:graphic>
      </p:graphicFrame>
      <p:graphicFrame>
        <p:nvGraphicFramePr>
          <p:cNvPr id="10" name="对象 9"/>
          <p:cNvGraphicFramePr>
            <a:graphicFrameLocks noChangeAspect="1"/>
          </p:cNvGraphicFramePr>
          <p:nvPr/>
        </p:nvGraphicFramePr>
        <p:xfrm>
          <a:off x="3429000" y="2418760"/>
          <a:ext cx="584200" cy="225425"/>
        </p:xfrm>
        <a:graphic>
          <a:graphicData uri="http://schemas.openxmlformats.org/presentationml/2006/ole">
            <mc:AlternateContent xmlns:mc="http://schemas.openxmlformats.org/markup-compatibility/2006">
              <mc:Choice xmlns:v="urn:schemas-microsoft-com:vml" Requires="v">
                <p:oleObj spid="_x0000_s2074" name="Equation" r:id="rId10" imgW="7010400" imgH="3962400" progId="Equation.DSMT4">
                  <p:embed/>
                </p:oleObj>
              </mc:Choice>
              <mc:Fallback>
                <p:oleObj name="Equation" r:id="rId10" imgW="7010400" imgH="3962400" progId="Equation.DSMT4">
                  <p:embed/>
                  <p:pic>
                    <p:nvPicPr>
                      <p:cNvPr id="0" name="图片 2056"/>
                      <p:cNvPicPr/>
                      <p:nvPr/>
                    </p:nvPicPr>
                    <p:blipFill>
                      <a:blip r:embed="rId11"/>
                      <a:stretch>
                        <a:fillRect/>
                      </a:stretch>
                    </p:blipFill>
                    <p:spPr>
                      <a:xfrm>
                        <a:off x="3429000" y="2418760"/>
                        <a:ext cx="584200" cy="225425"/>
                      </a:xfrm>
                      <a:prstGeom prst="rect">
                        <a:avLst/>
                      </a:prstGeom>
                      <a:solidFill>
                        <a:schemeClr val="accent6">
                          <a:lumMod val="20000"/>
                          <a:lumOff val="80000"/>
                        </a:schemeClr>
                      </a:solidFill>
                    </p:spPr>
                  </p:pic>
                </p:oleObj>
              </mc:Fallback>
            </mc:AlternateContent>
          </a:graphicData>
        </a:graphic>
      </p:graphicFrame>
      <p:graphicFrame>
        <p:nvGraphicFramePr>
          <p:cNvPr id="11" name="对象 10"/>
          <p:cNvGraphicFramePr>
            <a:graphicFrameLocks noChangeAspect="1"/>
          </p:cNvGraphicFramePr>
          <p:nvPr/>
        </p:nvGraphicFramePr>
        <p:xfrm>
          <a:off x="6769100" y="2151064"/>
          <a:ext cx="635000" cy="539750"/>
        </p:xfrm>
        <a:graphic>
          <a:graphicData uri="http://schemas.openxmlformats.org/presentationml/2006/ole">
            <mc:AlternateContent xmlns:mc="http://schemas.openxmlformats.org/markup-compatibility/2006">
              <mc:Choice xmlns:v="urn:schemas-microsoft-com:vml" Requires="v">
                <p:oleObj spid="_x0000_s2075" name="Equation" r:id="rId12" imgW="7620000" imgH="9448800" progId="Equation.DSMT4">
                  <p:embed/>
                </p:oleObj>
              </mc:Choice>
              <mc:Fallback>
                <p:oleObj name="Equation" r:id="rId12" imgW="7620000" imgH="9448800" progId="Equation.DSMT4">
                  <p:embed/>
                  <p:pic>
                    <p:nvPicPr>
                      <p:cNvPr id="0" name="图片 2057"/>
                      <p:cNvPicPr/>
                      <p:nvPr/>
                    </p:nvPicPr>
                    <p:blipFill>
                      <a:blip r:embed="rId13"/>
                      <a:stretch>
                        <a:fillRect/>
                      </a:stretch>
                    </p:blipFill>
                    <p:spPr>
                      <a:xfrm>
                        <a:off x="6769100" y="2151064"/>
                        <a:ext cx="635000" cy="539750"/>
                      </a:xfrm>
                      <a:prstGeom prst="rect">
                        <a:avLst/>
                      </a:prstGeom>
                      <a:solidFill>
                        <a:schemeClr val="accent6">
                          <a:lumMod val="20000"/>
                          <a:lumOff val="80000"/>
                        </a:schemeClr>
                      </a:solidFill>
                    </p:spPr>
                  </p:pic>
                </p:oleObj>
              </mc:Fallback>
            </mc:AlternateContent>
          </a:graphicData>
        </a:graphic>
      </p:graphicFrame>
      <p:graphicFrame>
        <p:nvGraphicFramePr>
          <p:cNvPr id="12" name="对象 11"/>
          <p:cNvGraphicFramePr>
            <a:graphicFrameLocks noChangeAspect="1"/>
          </p:cNvGraphicFramePr>
          <p:nvPr/>
        </p:nvGraphicFramePr>
        <p:xfrm>
          <a:off x="3124200" y="3028950"/>
          <a:ext cx="533400" cy="539750"/>
        </p:xfrm>
        <a:graphic>
          <a:graphicData uri="http://schemas.openxmlformats.org/presentationml/2006/ole">
            <mc:AlternateContent xmlns:mc="http://schemas.openxmlformats.org/markup-compatibility/2006">
              <mc:Choice xmlns:v="urn:schemas-microsoft-com:vml" Requires="v">
                <p:oleObj spid="_x0000_s2076" name="Equation" r:id="rId14" imgW="6400800" imgH="9448800" progId="Equation.DSMT4">
                  <p:embed/>
                </p:oleObj>
              </mc:Choice>
              <mc:Fallback>
                <p:oleObj name="Equation" r:id="rId14" imgW="6400800" imgH="9448800" progId="Equation.DSMT4">
                  <p:embed/>
                  <p:pic>
                    <p:nvPicPr>
                      <p:cNvPr id="0" name="图片 2058"/>
                      <p:cNvPicPr/>
                      <p:nvPr/>
                    </p:nvPicPr>
                    <p:blipFill>
                      <a:blip r:embed="rId15"/>
                      <a:stretch>
                        <a:fillRect/>
                      </a:stretch>
                    </p:blipFill>
                    <p:spPr>
                      <a:xfrm>
                        <a:off x="3124200" y="3028950"/>
                        <a:ext cx="533400" cy="539750"/>
                      </a:xfrm>
                      <a:prstGeom prst="rect">
                        <a:avLst/>
                      </a:prstGeom>
                      <a:solidFill>
                        <a:schemeClr val="accent6">
                          <a:lumMod val="20000"/>
                          <a:lumOff val="80000"/>
                        </a:schemeClr>
                      </a:solidFill>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2"/>
            </p:custDataLst>
          </p:nvPr>
        </p:nvGrpSpPr>
        <p:grpSpPr bwMode="auto">
          <a:xfrm>
            <a:off x="274421" y="122842"/>
            <a:ext cx="2137227" cy="515210"/>
            <a:chOff x="445652" y="218396"/>
            <a:chExt cx="2136260" cy="518604"/>
          </a:xfrm>
        </p:grpSpPr>
        <p:sp>
          <p:nvSpPr>
            <p:cNvPr id="4"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_文本框 6"/>
          <p:cNvSpPr txBox="1"/>
          <p:nvPr>
            <p:custDataLst>
              <p:tags r:id="rId3"/>
            </p:custDataLst>
          </p:nvPr>
        </p:nvSpPr>
        <p:spPr>
          <a:xfrm>
            <a:off x="381000" y="984232"/>
            <a:ext cx="8229600" cy="300082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：回顾</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同分母的加减法法则</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同分母的分数</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相加减，</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你</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认为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类比同分母分数的加减法法则，得同分母的分式的加减法法则 ：</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同分母分式相加减，</a:t>
            </a:r>
            <a:r>
              <a:rPr lang="zh-CN" alt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这一法则可以用式子表示为：</a:t>
            </a:r>
            <a:r>
              <a:rPr lang="zh-CN" alt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Rectangle 93"/>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9" name="对象 8"/>
          <p:cNvGraphicFramePr>
            <a:graphicFrameLocks noChangeAspect="1"/>
          </p:cNvGraphicFramePr>
          <p:nvPr/>
        </p:nvGraphicFramePr>
        <p:xfrm>
          <a:off x="934817" y="2263764"/>
          <a:ext cx="691534" cy="504000"/>
        </p:xfrm>
        <a:graphic>
          <a:graphicData uri="http://schemas.openxmlformats.org/presentationml/2006/ole">
            <mc:AlternateContent xmlns:mc="http://schemas.openxmlformats.org/markup-compatibility/2006">
              <mc:Choice xmlns:v="urn:schemas-microsoft-com:vml" Requires="v">
                <p:oleObj spid="_x0000_s3096" name="Equation" r:id="rId9" imgW="558800" imgH="406400" progId="Equation.DSMT4">
                  <p:embed/>
                </p:oleObj>
              </mc:Choice>
              <mc:Fallback>
                <p:oleObj name="Equation" r:id="rId9" imgW="558800" imgH="406400" progId="Equation.DSMT4">
                  <p:embed/>
                  <p:pic>
                    <p:nvPicPr>
                      <p:cNvPr id="0" name="图片 307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34817" y="2263764"/>
                        <a:ext cx="691534" cy="50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5"/>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1" name="对象 10"/>
          <p:cNvGraphicFramePr>
            <a:graphicFrameLocks noChangeAspect="1"/>
          </p:cNvGraphicFramePr>
          <p:nvPr/>
        </p:nvGraphicFramePr>
        <p:xfrm>
          <a:off x="3276598" y="2282814"/>
          <a:ext cx="691534" cy="504000"/>
        </p:xfrm>
        <a:graphic>
          <a:graphicData uri="http://schemas.openxmlformats.org/presentationml/2006/ole">
            <mc:AlternateContent xmlns:mc="http://schemas.openxmlformats.org/markup-compatibility/2006">
              <mc:Choice xmlns:v="urn:schemas-microsoft-com:vml" Requires="v">
                <p:oleObj spid="_x0000_s3097" name="Equation" r:id="rId11" imgW="558800" imgH="406400" progId="Equation.DSMT4">
                  <p:embed/>
                </p:oleObj>
              </mc:Choice>
              <mc:Fallback>
                <p:oleObj name="Equation" r:id="rId11" imgW="558800" imgH="406400" progId="Equation.DSMT4">
                  <p:embed/>
                  <p:pic>
                    <p:nvPicPr>
                      <p:cNvPr id="0" name="图片 307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76598" y="2282814"/>
                        <a:ext cx="691534" cy="50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5"/>
          <p:cNvSpPr txBox="1"/>
          <p:nvPr/>
        </p:nvSpPr>
        <p:spPr>
          <a:xfrm>
            <a:off x="2750708" y="1730433"/>
            <a:ext cx="2971800" cy="507831"/>
          </a:xfrm>
          <a:prstGeom prst="rect">
            <a:avLst/>
          </a:prstGeom>
          <a:noFill/>
        </p:spPr>
        <p:txBody>
          <a:bodyPr wrap="square" rtlCol="0">
            <a:spAutoFit/>
          </a:bodyPr>
          <a:lstStyle/>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分母不变，分子相加减</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3" name="对象 12"/>
          <p:cNvGraphicFramePr>
            <a:graphicFrameLocks noChangeAspect="1"/>
          </p:cNvGraphicFramePr>
          <p:nvPr/>
        </p:nvGraphicFramePr>
        <p:xfrm>
          <a:off x="1770068" y="2244040"/>
          <a:ext cx="242259" cy="468000"/>
        </p:xfrm>
        <a:graphic>
          <a:graphicData uri="http://schemas.openxmlformats.org/presentationml/2006/ole">
            <mc:AlternateContent xmlns:mc="http://schemas.openxmlformats.org/markup-compatibility/2006">
              <mc:Choice xmlns:v="urn:schemas-microsoft-com:vml" Requires="v">
                <p:oleObj spid="_x0000_s3098" name="Equation" r:id="rId13" imgW="3352800" imgH="9448800" progId="Equation.DSMT4">
                  <p:embed/>
                </p:oleObj>
              </mc:Choice>
              <mc:Fallback>
                <p:oleObj name="Equation" r:id="rId13" imgW="3352800" imgH="9448800" progId="Equation.DSMT4">
                  <p:embed/>
                  <p:pic>
                    <p:nvPicPr>
                      <p:cNvPr id="0" name="图片 3080"/>
                      <p:cNvPicPr>
                        <a:picLocks noChangeAspect="1" noChangeArrowheads="1"/>
                      </p:cNvPicPr>
                      <p:nvPr/>
                    </p:nvPicPr>
                    <p:blipFill>
                      <a:blip r:embed="rId14"/>
                      <a:srcRect/>
                      <a:stretch>
                        <a:fillRect/>
                      </a:stretch>
                    </p:blipFill>
                    <p:spPr bwMode="auto">
                      <a:xfrm>
                        <a:off x="1770068" y="2244040"/>
                        <a:ext cx="242259" cy="468000"/>
                      </a:xfrm>
                      <a:prstGeom prst="rect">
                        <a:avLst/>
                      </a:prstGeom>
                      <a:solidFill>
                        <a:srgbClr val="FDEADA"/>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对象 13"/>
          <p:cNvGraphicFramePr>
            <a:graphicFrameLocks noChangeAspect="1"/>
          </p:cNvGraphicFramePr>
          <p:nvPr/>
        </p:nvGraphicFramePr>
        <p:xfrm>
          <a:off x="4091301" y="2244040"/>
          <a:ext cx="242259" cy="468000"/>
        </p:xfrm>
        <a:graphic>
          <a:graphicData uri="http://schemas.openxmlformats.org/presentationml/2006/ole">
            <mc:AlternateContent xmlns:mc="http://schemas.openxmlformats.org/markup-compatibility/2006">
              <mc:Choice xmlns:v="urn:schemas-microsoft-com:vml" Requires="v">
                <p:oleObj spid="_x0000_s3099" name="Equation" r:id="rId15" imgW="3352800" imgH="9448800" progId="Equation.DSMT4">
                  <p:embed/>
                </p:oleObj>
              </mc:Choice>
              <mc:Fallback>
                <p:oleObj name="Equation" r:id="rId15" imgW="3352800" imgH="9448800" progId="Equation.DSMT4">
                  <p:embed/>
                  <p:pic>
                    <p:nvPicPr>
                      <p:cNvPr id="0" name="图片 3081"/>
                      <p:cNvPicPr>
                        <a:picLocks noChangeAspect="1" noChangeArrowheads="1"/>
                      </p:cNvPicPr>
                      <p:nvPr/>
                    </p:nvPicPr>
                    <p:blipFill>
                      <a:blip r:embed="rId16"/>
                      <a:srcRect/>
                      <a:stretch>
                        <a:fillRect/>
                      </a:stretch>
                    </p:blipFill>
                    <p:spPr bwMode="auto">
                      <a:xfrm>
                        <a:off x="4091301" y="2244040"/>
                        <a:ext cx="242259" cy="468000"/>
                      </a:xfrm>
                      <a:prstGeom prst="rect">
                        <a:avLst/>
                      </a:prstGeom>
                      <a:solidFill>
                        <a:srgbClr val="FDEADA"/>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Box 20"/>
          <p:cNvSpPr txBox="1"/>
          <p:nvPr/>
        </p:nvSpPr>
        <p:spPr>
          <a:xfrm>
            <a:off x="2726526" y="3001005"/>
            <a:ext cx="2971800" cy="507831"/>
          </a:xfrm>
          <a:prstGeom prst="rect">
            <a:avLst/>
          </a:prstGeom>
          <a:noFill/>
        </p:spPr>
        <p:txBody>
          <a:bodyPr wrap="square" rtlCol="0">
            <a:spAutoFit/>
          </a:bodyPr>
          <a:lstStyle/>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分母不变，分子相加减</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Rectangle 98"/>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7" name="对象 16"/>
          <p:cNvGraphicFramePr>
            <a:graphicFrameLocks noChangeAspect="1"/>
          </p:cNvGraphicFramePr>
          <p:nvPr/>
        </p:nvGraphicFramePr>
        <p:xfrm>
          <a:off x="4005266" y="3459719"/>
          <a:ext cx="981075" cy="409575"/>
        </p:xfrm>
        <a:graphic>
          <a:graphicData uri="http://schemas.openxmlformats.org/presentationml/2006/ole">
            <mc:AlternateContent xmlns:mc="http://schemas.openxmlformats.org/markup-compatibility/2006">
              <mc:Choice xmlns:v="urn:schemas-microsoft-com:vml" Requires="v">
                <p:oleObj spid="_x0000_s3100" name="Equation" r:id="rId17" imgW="23469600" imgH="9753600" progId="Equation.DSMT4">
                  <p:embed/>
                </p:oleObj>
              </mc:Choice>
              <mc:Fallback>
                <p:oleObj name="Equation" r:id="rId17" imgW="23469600" imgH="9753600" progId="Equation.DSMT4">
                  <p:embed/>
                  <p:pic>
                    <p:nvPicPr>
                      <p:cNvPr id="0" name="图片 3082"/>
                      <p:cNvPicPr>
                        <a:picLocks noChangeAspect="1" noChangeArrowheads="1"/>
                      </p:cNvPicPr>
                      <p:nvPr/>
                    </p:nvPicPr>
                    <p:blipFill>
                      <a:blip r:embed="rId18"/>
                      <a:srcRect/>
                      <a:stretch>
                        <a:fillRect/>
                      </a:stretch>
                    </p:blipFill>
                    <p:spPr bwMode="auto">
                      <a:xfrm>
                        <a:off x="4005266" y="3459719"/>
                        <a:ext cx="981075" cy="409575"/>
                      </a:xfrm>
                      <a:prstGeom prst="rect">
                        <a:avLst/>
                      </a:prstGeom>
                      <a:solidFill>
                        <a:schemeClr val="accent6">
                          <a:lumMod val="20000"/>
                          <a:lumOff val="80000"/>
                        </a:schemeClr>
                      </a:solidFill>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_文本框 6"/>
          <p:cNvSpPr txBox="1"/>
          <p:nvPr>
            <p:custDataLst>
              <p:tags r:id="rId3"/>
            </p:custDataLst>
          </p:nvPr>
        </p:nvSpPr>
        <p:spPr>
          <a:xfrm>
            <a:off x="634232" y="699095"/>
            <a:ext cx="2175645" cy="923330"/>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探究点二</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计算</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 name="对象 7" descr="学科网(www.zxxk.com)--教育资源门户，提供试卷、教案、课件、论文、素材及各类教学资源下载，还有大量而丰富的教学相关资讯！"/>
          <p:cNvGraphicFramePr>
            <a:graphicFrameLocks noChangeAspect="1"/>
          </p:cNvGraphicFramePr>
          <p:nvPr/>
        </p:nvGraphicFramePr>
        <p:xfrm>
          <a:off x="1214442" y="1657351"/>
          <a:ext cx="1595437" cy="539750"/>
        </p:xfrm>
        <a:graphic>
          <a:graphicData uri="http://schemas.openxmlformats.org/presentationml/2006/ole">
            <mc:AlternateContent xmlns:mc="http://schemas.openxmlformats.org/markup-compatibility/2006">
              <mc:Choice xmlns:v="urn:schemas-microsoft-com:vml" Requires="v">
                <p:oleObj spid="_x0000_s4148" name="Equation" r:id="rId9" imgW="28956000" imgH="9753600" progId="Equation.DSMT4">
                  <p:embed/>
                </p:oleObj>
              </mc:Choice>
              <mc:Fallback>
                <p:oleObj name="Equation" r:id="rId9" imgW="28956000" imgH="9753600" progId="Equation.DSMT4">
                  <p:embed/>
                  <p:pic>
                    <p:nvPicPr>
                      <p:cNvPr id="0" name="图片 4109"/>
                      <p:cNvPicPr>
                        <a:picLocks noChangeAspect="1" noChangeArrowheads="1"/>
                      </p:cNvPicPr>
                      <p:nvPr/>
                    </p:nvPicPr>
                    <p:blipFill>
                      <a:blip r:embed="rId10"/>
                      <a:srcRect/>
                      <a:stretch>
                        <a:fillRect/>
                      </a:stretch>
                    </p:blipFill>
                    <p:spPr bwMode="auto">
                      <a:xfrm>
                        <a:off x="1214442" y="1657351"/>
                        <a:ext cx="1595437"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61"/>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0" name="对象 9"/>
          <p:cNvGraphicFramePr>
            <a:graphicFrameLocks noChangeAspect="1"/>
          </p:cNvGraphicFramePr>
          <p:nvPr/>
        </p:nvGraphicFramePr>
        <p:xfrm>
          <a:off x="6400802" y="1657350"/>
          <a:ext cx="1086137" cy="540000"/>
        </p:xfrm>
        <a:graphic>
          <a:graphicData uri="http://schemas.openxmlformats.org/presentationml/2006/ole">
            <mc:AlternateContent xmlns:mc="http://schemas.openxmlformats.org/markup-compatibility/2006">
              <mc:Choice xmlns:v="urn:schemas-microsoft-com:vml" Requires="v">
                <p:oleObj spid="_x0000_s4149" name="Equation" r:id="rId11" imgW="20116800" imgH="10058400" progId="Equation.DSMT4">
                  <p:embed/>
                </p:oleObj>
              </mc:Choice>
              <mc:Fallback>
                <p:oleObj name="Equation" r:id="rId11" imgW="20116800" imgH="10058400" progId="Equation.DSMT4">
                  <p:embed/>
                  <p:pic>
                    <p:nvPicPr>
                      <p:cNvPr id="0" name="图片 4110"/>
                      <p:cNvPicPr>
                        <a:picLocks noChangeAspect="1" noChangeArrowheads="1"/>
                      </p:cNvPicPr>
                      <p:nvPr/>
                    </p:nvPicPr>
                    <p:blipFill>
                      <a:blip r:embed="rId12"/>
                      <a:srcRect/>
                      <a:stretch>
                        <a:fillRect/>
                      </a:stretch>
                    </p:blipFill>
                    <p:spPr bwMode="auto">
                      <a:xfrm>
                        <a:off x="6400802" y="1657350"/>
                        <a:ext cx="1086137"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63"/>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2" name="对象 11"/>
          <p:cNvGraphicFramePr>
            <a:graphicFrameLocks noChangeAspect="1"/>
          </p:cNvGraphicFramePr>
          <p:nvPr/>
        </p:nvGraphicFramePr>
        <p:xfrm>
          <a:off x="1233491" y="2266951"/>
          <a:ext cx="1662113" cy="539750"/>
        </p:xfrm>
        <a:graphic>
          <a:graphicData uri="http://schemas.openxmlformats.org/presentationml/2006/ole">
            <mc:AlternateContent xmlns:mc="http://schemas.openxmlformats.org/markup-compatibility/2006">
              <mc:Choice xmlns:v="urn:schemas-microsoft-com:vml" Requires="v">
                <p:oleObj spid="_x0000_s4150" name="Equation" r:id="rId13" imgW="28956000" imgH="9448800" progId="Equation.DSMT4">
                  <p:embed/>
                </p:oleObj>
              </mc:Choice>
              <mc:Fallback>
                <p:oleObj name="Equation" r:id="rId13" imgW="28956000" imgH="9448800" progId="Equation.DSMT4">
                  <p:embed/>
                  <p:pic>
                    <p:nvPicPr>
                      <p:cNvPr id="0" name="图片 4111"/>
                      <p:cNvPicPr>
                        <a:picLocks noChangeAspect="1" noChangeArrowheads="1"/>
                      </p:cNvPicPr>
                      <p:nvPr/>
                    </p:nvPicPr>
                    <p:blipFill>
                      <a:blip r:embed="rId14"/>
                      <a:srcRect/>
                      <a:stretch>
                        <a:fillRect/>
                      </a:stretch>
                    </p:blipFill>
                    <p:spPr bwMode="auto">
                      <a:xfrm>
                        <a:off x="1233491" y="2266951"/>
                        <a:ext cx="16621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68"/>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4" name="对象 13"/>
          <p:cNvGraphicFramePr>
            <a:graphicFrameLocks noChangeAspect="1"/>
          </p:cNvGraphicFramePr>
          <p:nvPr/>
        </p:nvGraphicFramePr>
        <p:xfrm>
          <a:off x="6400804" y="2266951"/>
          <a:ext cx="1787525" cy="539750"/>
        </p:xfrm>
        <a:graphic>
          <a:graphicData uri="http://schemas.openxmlformats.org/presentationml/2006/ole">
            <mc:AlternateContent xmlns:mc="http://schemas.openxmlformats.org/markup-compatibility/2006">
              <mc:Choice xmlns:v="urn:schemas-microsoft-com:vml" Requires="v">
                <p:oleObj spid="_x0000_s4151" name="Equation" r:id="rId15" imgW="31089600" imgH="9448800" progId="Equation.DSMT4">
                  <p:embed/>
                </p:oleObj>
              </mc:Choice>
              <mc:Fallback>
                <p:oleObj name="Equation" r:id="rId15" imgW="31089600" imgH="9448800" progId="Equation.DSMT4">
                  <p:embed/>
                  <p:pic>
                    <p:nvPicPr>
                      <p:cNvPr id="0" name="图片 4112"/>
                      <p:cNvPicPr>
                        <a:picLocks noChangeAspect="1" noChangeArrowheads="1"/>
                      </p:cNvPicPr>
                      <p:nvPr/>
                    </p:nvPicPr>
                    <p:blipFill>
                      <a:blip r:embed="rId16"/>
                      <a:srcRect/>
                      <a:stretch>
                        <a:fillRect/>
                      </a:stretch>
                    </p:blipFill>
                    <p:spPr bwMode="auto">
                      <a:xfrm>
                        <a:off x="6400804" y="2266951"/>
                        <a:ext cx="178752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2"/>
          <p:cNvSpPr>
            <a:spLocks noChangeArrowheads="1"/>
          </p:cNvSpPr>
          <p:nvPr/>
        </p:nvSpPr>
        <p:spPr bwMode="auto">
          <a:xfrm>
            <a:off x="3"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6" name="对象 15" descr="学科网(www.zxxk.com)--教育资源门户，提供试卷、教案、课件、论文、素材及各类教学资源下载，还有大量而丰富的教学相关资讯！"/>
          <p:cNvGraphicFramePr>
            <a:graphicFrameLocks noChangeAspect="1"/>
          </p:cNvGraphicFramePr>
          <p:nvPr/>
        </p:nvGraphicFramePr>
        <p:xfrm>
          <a:off x="1142999" y="2876550"/>
          <a:ext cx="1976930" cy="504000"/>
        </p:xfrm>
        <a:graphic>
          <a:graphicData uri="http://schemas.openxmlformats.org/presentationml/2006/ole">
            <mc:AlternateContent xmlns:mc="http://schemas.openxmlformats.org/markup-compatibility/2006">
              <mc:Choice xmlns:v="urn:schemas-microsoft-com:vml" Requires="v">
                <p:oleObj spid="_x0000_s4152" name="Equation" r:id="rId17" imgW="38404800" imgH="9753600" progId="Equation.DSMT4">
                  <p:embed/>
                </p:oleObj>
              </mc:Choice>
              <mc:Fallback>
                <p:oleObj name="Equation" r:id="rId17" imgW="38404800" imgH="9753600" progId="Equation.DSMT4">
                  <p:embed/>
                  <p:pic>
                    <p:nvPicPr>
                      <p:cNvPr id="0" name="图片 4113"/>
                      <p:cNvPicPr>
                        <a:picLocks noChangeAspect="1" noChangeArrowheads="1"/>
                      </p:cNvPicPr>
                      <p:nvPr/>
                    </p:nvPicPr>
                    <p:blipFill>
                      <a:blip r:embed="rId18"/>
                      <a:srcRect/>
                      <a:stretch>
                        <a:fillRect/>
                      </a:stretch>
                    </p:blipFill>
                    <p:spPr bwMode="auto">
                      <a:xfrm>
                        <a:off x="1142999" y="2876550"/>
                        <a:ext cx="1976930" cy="50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4"/>
          <p:cNvSpPr>
            <a:spLocks noChangeArrowheads="1"/>
          </p:cNvSpPr>
          <p:nvPr/>
        </p:nvSpPr>
        <p:spPr bwMode="auto">
          <a:xfrm>
            <a:off x="3"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8" name="对象 17" descr="学科网(www.zxxk.com)--教育资源门户，提供试卷、教案、课件、论文、素材及各类教学资源下载，还有大量而丰富的教学相关资讯！"/>
          <p:cNvGraphicFramePr>
            <a:graphicFrameLocks noChangeAspect="1"/>
          </p:cNvGraphicFramePr>
          <p:nvPr/>
        </p:nvGraphicFramePr>
        <p:xfrm>
          <a:off x="1682754" y="3409950"/>
          <a:ext cx="1370013" cy="503238"/>
        </p:xfrm>
        <a:graphic>
          <a:graphicData uri="http://schemas.openxmlformats.org/presentationml/2006/ole">
            <mc:AlternateContent xmlns:mc="http://schemas.openxmlformats.org/markup-compatibility/2006">
              <mc:Choice xmlns:v="urn:schemas-microsoft-com:vml" Requires="v">
                <p:oleObj spid="_x0000_s4153" name="Equation" r:id="rId19" imgW="26822400" imgH="9753600" progId="Equation.DSMT4">
                  <p:embed/>
                </p:oleObj>
              </mc:Choice>
              <mc:Fallback>
                <p:oleObj name="Equation" r:id="rId19" imgW="26822400" imgH="9753600" progId="Equation.DSMT4">
                  <p:embed/>
                  <p:pic>
                    <p:nvPicPr>
                      <p:cNvPr id="0" name="图片 4114"/>
                      <p:cNvPicPr>
                        <a:picLocks noChangeAspect="1" noChangeArrowheads="1"/>
                      </p:cNvPicPr>
                      <p:nvPr/>
                    </p:nvPicPr>
                    <p:blipFill>
                      <a:blip r:embed="rId20"/>
                      <a:srcRect/>
                      <a:stretch>
                        <a:fillRect/>
                      </a:stretch>
                    </p:blipFill>
                    <p:spPr bwMode="auto">
                      <a:xfrm>
                        <a:off x="1682754" y="3409950"/>
                        <a:ext cx="1370013"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Rectangle 6"/>
          <p:cNvSpPr>
            <a:spLocks noChangeArrowheads="1"/>
          </p:cNvSpPr>
          <p:nvPr/>
        </p:nvSpPr>
        <p:spPr bwMode="auto">
          <a:xfrm>
            <a:off x="3"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0" name="对象 19" descr="学科网(www.zxxk.com)--教育资源门户，提供试卷、教案、课件、论文、素材及各类教学资源下载，还有大量而丰富的教学相关资讯！"/>
          <p:cNvGraphicFramePr>
            <a:graphicFrameLocks noChangeAspect="1"/>
          </p:cNvGraphicFramePr>
          <p:nvPr/>
        </p:nvGraphicFramePr>
        <p:xfrm>
          <a:off x="1682751" y="3867151"/>
          <a:ext cx="1268413" cy="539750"/>
        </p:xfrm>
        <a:graphic>
          <a:graphicData uri="http://schemas.openxmlformats.org/presentationml/2006/ole">
            <mc:AlternateContent xmlns:mc="http://schemas.openxmlformats.org/markup-compatibility/2006">
              <mc:Choice xmlns:v="urn:schemas-microsoft-com:vml" Requires="v">
                <p:oleObj spid="_x0000_s4154" name="Equation" r:id="rId21" imgW="23164800" imgH="9753600" progId="Equation.DSMT4">
                  <p:embed/>
                </p:oleObj>
              </mc:Choice>
              <mc:Fallback>
                <p:oleObj name="Equation" r:id="rId21" imgW="23164800" imgH="9753600" progId="Equation.DSMT4">
                  <p:embed/>
                  <p:pic>
                    <p:nvPicPr>
                      <p:cNvPr id="0" name="图片 4115"/>
                      <p:cNvPicPr>
                        <a:picLocks noChangeAspect="1" noChangeArrowheads="1"/>
                      </p:cNvPicPr>
                      <p:nvPr/>
                    </p:nvPicPr>
                    <p:blipFill>
                      <a:blip r:embed="rId22"/>
                      <a:srcRect/>
                      <a:stretch>
                        <a:fillRect/>
                      </a:stretch>
                    </p:blipFill>
                    <p:spPr bwMode="auto">
                      <a:xfrm>
                        <a:off x="1682751" y="3867151"/>
                        <a:ext cx="12684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ectangle 8"/>
          <p:cNvSpPr>
            <a:spLocks noChangeArrowheads="1"/>
          </p:cNvSpPr>
          <p:nvPr/>
        </p:nvSpPr>
        <p:spPr bwMode="auto">
          <a:xfrm>
            <a:off x="3"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2" name="对象 21" descr="学科网(www.zxxk.com)--教育资源门户，提供试卷、教案、课件、论文、素材及各类教学资源下载，还有大量而丰富的教学相关资讯！"/>
          <p:cNvGraphicFramePr>
            <a:graphicFrameLocks noChangeAspect="1"/>
          </p:cNvGraphicFramePr>
          <p:nvPr/>
        </p:nvGraphicFramePr>
        <p:xfrm>
          <a:off x="1682751" y="4400551"/>
          <a:ext cx="352425" cy="539750"/>
        </p:xfrm>
        <a:graphic>
          <a:graphicData uri="http://schemas.openxmlformats.org/presentationml/2006/ole">
            <mc:AlternateContent xmlns:mc="http://schemas.openxmlformats.org/markup-compatibility/2006">
              <mc:Choice xmlns:v="urn:schemas-microsoft-com:vml" Requires="v">
                <p:oleObj spid="_x0000_s4155" name="Equation" r:id="rId23" imgW="6400800" imgH="9753600" progId="Equation.DSMT4">
                  <p:embed/>
                </p:oleObj>
              </mc:Choice>
              <mc:Fallback>
                <p:oleObj name="Equation" r:id="rId23" imgW="6400800" imgH="9753600" progId="Equation.DSMT4">
                  <p:embed/>
                  <p:pic>
                    <p:nvPicPr>
                      <p:cNvPr id="0" name="图片 4116"/>
                      <p:cNvPicPr>
                        <a:picLocks noChangeAspect="1" noChangeArrowheads="1"/>
                      </p:cNvPicPr>
                      <p:nvPr/>
                    </p:nvPicPr>
                    <p:blipFill>
                      <a:blip r:embed="rId24"/>
                      <a:srcRect/>
                      <a:stretch>
                        <a:fillRect/>
                      </a:stretch>
                    </p:blipFill>
                    <p:spPr bwMode="auto">
                      <a:xfrm>
                        <a:off x="1682751" y="4400551"/>
                        <a:ext cx="35242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19"/>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4" name="对象 23"/>
          <p:cNvGraphicFramePr>
            <a:graphicFrameLocks noChangeAspect="1"/>
          </p:cNvGraphicFramePr>
          <p:nvPr/>
        </p:nvGraphicFramePr>
        <p:xfrm>
          <a:off x="6248400" y="2876550"/>
          <a:ext cx="1118864" cy="540000"/>
        </p:xfrm>
        <a:graphic>
          <a:graphicData uri="http://schemas.openxmlformats.org/presentationml/2006/ole">
            <mc:AlternateContent xmlns:mc="http://schemas.openxmlformats.org/markup-compatibility/2006">
              <mc:Choice xmlns:v="urn:schemas-microsoft-com:vml" Requires="v">
                <p:oleObj spid="_x0000_s4156" name="Equation" r:id="rId25" imgW="20726400" imgH="10058400" progId="Equation.DSMT4">
                  <p:embed/>
                </p:oleObj>
              </mc:Choice>
              <mc:Fallback>
                <p:oleObj name="Equation" r:id="rId25" imgW="20726400" imgH="10058400" progId="Equation.DSMT4">
                  <p:embed/>
                  <p:pic>
                    <p:nvPicPr>
                      <p:cNvPr id="0" name="图片 4117"/>
                      <p:cNvPicPr>
                        <a:picLocks noChangeAspect="1" noChangeArrowheads="1"/>
                      </p:cNvPicPr>
                      <p:nvPr/>
                    </p:nvPicPr>
                    <p:blipFill>
                      <a:blip r:embed="rId26"/>
                      <a:srcRect/>
                      <a:stretch>
                        <a:fillRect/>
                      </a:stretch>
                    </p:blipFill>
                    <p:spPr bwMode="auto">
                      <a:xfrm>
                        <a:off x="6248400" y="2876550"/>
                        <a:ext cx="1118864"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ectangle 21"/>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6" name="对象 25" descr="学科网(www.zxxk.com)--教育资源门户，提供试卷、教案、课件、论文、素材及各类教学资源下载，还有大量而丰富的教学相关资讯！"/>
          <p:cNvGraphicFramePr>
            <a:graphicFrameLocks noChangeAspect="1"/>
          </p:cNvGraphicFramePr>
          <p:nvPr/>
        </p:nvGraphicFramePr>
        <p:xfrm>
          <a:off x="6248402" y="3409951"/>
          <a:ext cx="798513" cy="539750"/>
        </p:xfrm>
        <a:graphic>
          <a:graphicData uri="http://schemas.openxmlformats.org/presentationml/2006/ole">
            <mc:AlternateContent xmlns:mc="http://schemas.openxmlformats.org/markup-compatibility/2006">
              <mc:Choice xmlns:v="urn:schemas-microsoft-com:vml" Requires="v">
                <p:oleObj spid="_x0000_s4157" name="Equation" r:id="rId27" imgW="14935200" imgH="10058400" progId="Equation.DSMT4">
                  <p:embed/>
                </p:oleObj>
              </mc:Choice>
              <mc:Fallback>
                <p:oleObj name="Equation" r:id="rId27" imgW="14935200" imgH="10058400" progId="Equation.DSMT4">
                  <p:embed/>
                  <p:pic>
                    <p:nvPicPr>
                      <p:cNvPr id="0" name="图片 4118"/>
                      <p:cNvPicPr>
                        <a:picLocks noChangeAspect="1" noChangeArrowheads="1"/>
                      </p:cNvPicPr>
                      <p:nvPr/>
                    </p:nvPicPr>
                    <p:blipFill>
                      <a:blip r:embed="rId28"/>
                      <a:srcRect/>
                      <a:stretch>
                        <a:fillRect/>
                      </a:stretch>
                    </p:blipFill>
                    <p:spPr bwMode="auto">
                      <a:xfrm>
                        <a:off x="6248402" y="3409951"/>
                        <a:ext cx="7985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Rectangle 23"/>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8" name="对象 27" descr="学科网(www.zxxk.com)--教育资源门户，提供试卷、教案、课件、论文、素材及各类教学资源下载，还有大量而丰富的教学相关资讯！"/>
          <p:cNvGraphicFramePr>
            <a:graphicFrameLocks noChangeAspect="1"/>
          </p:cNvGraphicFramePr>
          <p:nvPr/>
        </p:nvGraphicFramePr>
        <p:xfrm>
          <a:off x="6248400" y="3943349"/>
          <a:ext cx="1504186" cy="504000"/>
        </p:xfrm>
        <a:graphic>
          <a:graphicData uri="http://schemas.openxmlformats.org/presentationml/2006/ole">
            <mc:AlternateContent xmlns:mc="http://schemas.openxmlformats.org/markup-compatibility/2006">
              <mc:Choice xmlns:v="urn:schemas-microsoft-com:vml" Requires="v">
                <p:oleObj spid="_x0000_s4158" name="Equation" r:id="rId29" imgW="29260800" imgH="9753600" progId="Equation.DSMT4">
                  <p:embed/>
                </p:oleObj>
              </mc:Choice>
              <mc:Fallback>
                <p:oleObj name="Equation" r:id="rId29" imgW="29260800" imgH="9753600" progId="Equation.DSMT4">
                  <p:embed/>
                  <p:pic>
                    <p:nvPicPr>
                      <p:cNvPr id="0" name="图片 4119"/>
                      <p:cNvPicPr>
                        <a:picLocks noChangeAspect="1" noChangeArrowheads="1"/>
                      </p:cNvPicPr>
                      <p:nvPr/>
                    </p:nvPicPr>
                    <p:blipFill>
                      <a:blip r:embed="rId30"/>
                      <a:srcRect/>
                      <a:stretch>
                        <a:fillRect/>
                      </a:stretch>
                    </p:blipFill>
                    <p:spPr bwMode="auto">
                      <a:xfrm>
                        <a:off x="6248400" y="3943349"/>
                        <a:ext cx="1504186" cy="50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对象 28" descr="学科网(www.zxxk.com)--教育资源门户，提供试卷、教案、课件、论文、素材及各类教学资源下载，还有大量而丰富的教学相关资讯！"/>
          <p:cNvGraphicFramePr>
            <a:graphicFrameLocks noChangeAspect="1"/>
          </p:cNvGraphicFramePr>
          <p:nvPr/>
        </p:nvGraphicFramePr>
        <p:xfrm>
          <a:off x="6324604" y="4526758"/>
          <a:ext cx="423863" cy="204788"/>
        </p:xfrm>
        <a:graphic>
          <a:graphicData uri="http://schemas.openxmlformats.org/presentationml/2006/ole">
            <mc:AlternateContent xmlns:mc="http://schemas.openxmlformats.org/markup-compatibility/2006">
              <mc:Choice xmlns:v="urn:schemas-microsoft-com:vml" Requires="v">
                <p:oleObj spid="_x0000_s4159" name="Equation" r:id="rId31" imgW="8229600" imgH="3962400" progId="Equation.DSMT4">
                  <p:embed/>
                </p:oleObj>
              </mc:Choice>
              <mc:Fallback>
                <p:oleObj name="Equation" r:id="rId31" imgW="8229600" imgH="3962400" progId="Equation.DSMT4">
                  <p:embed/>
                  <p:pic>
                    <p:nvPicPr>
                      <p:cNvPr id="0" name="图片 4120"/>
                      <p:cNvPicPr>
                        <a:picLocks noChangeAspect="1" noChangeArrowheads="1"/>
                      </p:cNvPicPr>
                      <p:nvPr/>
                    </p:nvPicPr>
                    <p:blipFill>
                      <a:blip r:embed="rId32"/>
                      <a:srcRect/>
                      <a:stretch>
                        <a:fillRect/>
                      </a:stretch>
                    </p:blipFill>
                    <p:spPr bwMode="auto">
                      <a:xfrm>
                        <a:off x="6324604" y="4526758"/>
                        <a:ext cx="423863"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left)">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61"/>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1" name="Rectangle 163"/>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3" name="Rectangle 168"/>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5" name="对象 14"/>
          <p:cNvGraphicFramePr>
            <a:graphicFrameLocks noChangeAspect="1"/>
          </p:cNvGraphicFramePr>
          <p:nvPr/>
        </p:nvGraphicFramePr>
        <p:xfrm>
          <a:off x="762001" y="2876551"/>
          <a:ext cx="2205037" cy="539750"/>
        </p:xfrm>
        <a:graphic>
          <a:graphicData uri="http://schemas.openxmlformats.org/presentationml/2006/ole">
            <mc:AlternateContent xmlns:mc="http://schemas.openxmlformats.org/markup-compatibility/2006">
              <mc:Choice xmlns:v="urn:schemas-microsoft-com:vml" Requires="v">
                <p:oleObj spid="_x0000_s5172" name="Equation" r:id="rId9" imgW="38404800" imgH="9448800" progId="Equation.DSMT4">
                  <p:embed/>
                </p:oleObj>
              </mc:Choice>
              <mc:Fallback>
                <p:oleObj name="Equation" r:id="rId9" imgW="38404800" imgH="9448800" progId="Equation.DSMT4">
                  <p:embed/>
                  <p:pic>
                    <p:nvPicPr>
                      <p:cNvPr id="0" name="图片 5133"/>
                      <p:cNvPicPr>
                        <a:picLocks noChangeAspect="1" noChangeArrowheads="1"/>
                      </p:cNvPicPr>
                      <p:nvPr/>
                    </p:nvPicPr>
                    <p:blipFill>
                      <a:blip r:embed="rId10"/>
                      <a:srcRect/>
                      <a:stretch>
                        <a:fillRect/>
                      </a:stretch>
                    </p:blipFill>
                    <p:spPr bwMode="auto">
                      <a:xfrm>
                        <a:off x="762001" y="2876551"/>
                        <a:ext cx="2205037"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74"/>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7" name="对象 16" descr="学科网(www.zxxk.com)--教育资源门户，提供试卷、教案、课件、论文、素材及各类教学资源下载，还有大量而丰富的教学相关资讯！"/>
          <p:cNvGraphicFramePr>
            <a:graphicFrameLocks noChangeAspect="1"/>
          </p:cNvGraphicFramePr>
          <p:nvPr/>
        </p:nvGraphicFramePr>
        <p:xfrm>
          <a:off x="3008989" y="2876551"/>
          <a:ext cx="1685925" cy="539750"/>
        </p:xfrm>
        <a:graphic>
          <a:graphicData uri="http://schemas.openxmlformats.org/presentationml/2006/ole">
            <mc:AlternateContent xmlns:mc="http://schemas.openxmlformats.org/markup-compatibility/2006">
              <mc:Choice xmlns:v="urn:schemas-microsoft-com:vml" Requires="v">
                <p:oleObj spid="_x0000_s5173" name="Equation" r:id="rId11" imgW="30784800" imgH="9753600" progId="Equation.DSMT4">
                  <p:embed/>
                </p:oleObj>
              </mc:Choice>
              <mc:Fallback>
                <p:oleObj name="Equation" r:id="rId11" imgW="30784800" imgH="9753600" progId="Equation.DSMT4">
                  <p:embed/>
                  <p:pic>
                    <p:nvPicPr>
                      <p:cNvPr id="0" name="图片 5134"/>
                      <p:cNvPicPr>
                        <a:picLocks noChangeAspect="1" noChangeArrowheads="1"/>
                      </p:cNvPicPr>
                      <p:nvPr/>
                    </p:nvPicPr>
                    <p:blipFill>
                      <a:blip r:embed="rId12"/>
                      <a:srcRect/>
                      <a:stretch>
                        <a:fillRect/>
                      </a:stretch>
                    </p:blipFill>
                    <p:spPr bwMode="auto">
                      <a:xfrm>
                        <a:off x="3008989" y="2876551"/>
                        <a:ext cx="168592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76"/>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9" name="对象 18" descr="学科网(www.zxxk.com)--教育资源门户，提供试卷、教案、课件、论文、素材及各类教学资源下载，还有大量而丰富的教学相关资讯！"/>
          <p:cNvGraphicFramePr>
            <a:graphicFrameLocks noChangeAspect="1"/>
          </p:cNvGraphicFramePr>
          <p:nvPr/>
        </p:nvGraphicFramePr>
        <p:xfrm>
          <a:off x="1524004" y="3486151"/>
          <a:ext cx="1033463" cy="539750"/>
        </p:xfrm>
        <a:graphic>
          <a:graphicData uri="http://schemas.openxmlformats.org/presentationml/2006/ole">
            <mc:AlternateContent xmlns:mc="http://schemas.openxmlformats.org/markup-compatibility/2006">
              <mc:Choice xmlns:v="urn:schemas-microsoft-com:vml" Requires="v">
                <p:oleObj spid="_x0000_s5174" name="Equation" r:id="rId13" imgW="18897600" imgH="9753600" progId="Equation.DSMT4">
                  <p:embed/>
                </p:oleObj>
              </mc:Choice>
              <mc:Fallback>
                <p:oleObj name="Equation" r:id="rId13" imgW="18897600" imgH="9753600" progId="Equation.DSMT4">
                  <p:embed/>
                  <p:pic>
                    <p:nvPicPr>
                      <p:cNvPr id="0" name="图片 5135"/>
                      <p:cNvPicPr>
                        <a:picLocks noChangeAspect="1" noChangeArrowheads="1"/>
                      </p:cNvPicPr>
                      <p:nvPr/>
                    </p:nvPicPr>
                    <p:blipFill>
                      <a:blip r:embed="rId14"/>
                      <a:srcRect/>
                      <a:stretch>
                        <a:fillRect/>
                      </a:stretch>
                    </p:blipFill>
                    <p:spPr bwMode="auto">
                      <a:xfrm>
                        <a:off x="1524004" y="3486151"/>
                        <a:ext cx="103346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178"/>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1" name="对象 20" descr="学科网(www.zxxk.com)--教育资源门户，提供试卷、教案、课件、论文、素材及各类教学资源下载，还有大量而丰富的教学相关资讯！"/>
          <p:cNvGraphicFramePr>
            <a:graphicFrameLocks noChangeAspect="1"/>
          </p:cNvGraphicFramePr>
          <p:nvPr/>
        </p:nvGraphicFramePr>
        <p:xfrm>
          <a:off x="2743204" y="3486151"/>
          <a:ext cx="1117601" cy="539750"/>
        </p:xfrm>
        <a:graphic>
          <a:graphicData uri="http://schemas.openxmlformats.org/presentationml/2006/ole">
            <mc:AlternateContent xmlns:mc="http://schemas.openxmlformats.org/markup-compatibility/2006">
              <mc:Choice xmlns:v="urn:schemas-microsoft-com:vml" Requires="v">
                <p:oleObj spid="_x0000_s5175" name="Equation" r:id="rId15" imgW="20421600" imgH="9753600" progId="Equation.DSMT4">
                  <p:embed/>
                </p:oleObj>
              </mc:Choice>
              <mc:Fallback>
                <p:oleObj name="Equation" r:id="rId15" imgW="20421600" imgH="9753600" progId="Equation.DSMT4">
                  <p:embed/>
                  <p:pic>
                    <p:nvPicPr>
                      <p:cNvPr id="0" name="图片 5136"/>
                      <p:cNvPicPr>
                        <a:picLocks noChangeAspect="1" noChangeArrowheads="1"/>
                      </p:cNvPicPr>
                      <p:nvPr/>
                    </p:nvPicPr>
                    <p:blipFill>
                      <a:blip r:embed="rId16"/>
                      <a:srcRect/>
                      <a:stretch>
                        <a:fillRect/>
                      </a:stretch>
                    </p:blipFill>
                    <p:spPr bwMode="auto">
                      <a:xfrm>
                        <a:off x="2743204" y="3486151"/>
                        <a:ext cx="1117601"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对象 21" descr="学科网(www.zxxk.com)--教育资源门户，提供试卷、教案、课件、论文、素材及各类教学资源下载，还有大量而丰富的教学相关资讯！"/>
          <p:cNvGraphicFramePr>
            <a:graphicFrameLocks noChangeAspect="1"/>
          </p:cNvGraphicFramePr>
          <p:nvPr/>
        </p:nvGraphicFramePr>
        <p:xfrm>
          <a:off x="1642709" y="4286252"/>
          <a:ext cx="517525" cy="219075"/>
        </p:xfrm>
        <a:graphic>
          <a:graphicData uri="http://schemas.openxmlformats.org/presentationml/2006/ole">
            <mc:AlternateContent xmlns:mc="http://schemas.openxmlformats.org/markup-compatibility/2006">
              <mc:Choice xmlns:v="urn:schemas-microsoft-com:vml" Requires="v">
                <p:oleObj spid="_x0000_s5176" name="Equation" r:id="rId17" imgW="9448800" imgH="3962400" progId="Equation.DSMT4">
                  <p:embed/>
                </p:oleObj>
              </mc:Choice>
              <mc:Fallback>
                <p:oleObj name="Equation" r:id="rId17" imgW="9448800" imgH="3962400" progId="Equation.DSMT4">
                  <p:embed/>
                  <p:pic>
                    <p:nvPicPr>
                      <p:cNvPr id="0" name="图片 5137"/>
                      <p:cNvPicPr>
                        <a:picLocks noChangeAspect="1" noChangeArrowheads="1"/>
                      </p:cNvPicPr>
                      <p:nvPr/>
                    </p:nvPicPr>
                    <p:blipFill>
                      <a:blip r:embed="rId18"/>
                      <a:srcRect/>
                      <a:stretch>
                        <a:fillRect/>
                      </a:stretch>
                    </p:blipFill>
                    <p:spPr bwMode="auto">
                      <a:xfrm>
                        <a:off x="1642709" y="4286252"/>
                        <a:ext cx="517525"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对象 22"/>
          <p:cNvGraphicFramePr>
            <a:graphicFrameLocks noChangeAspect="1"/>
          </p:cNvGraphicFramePr>
          <p:nvPr/>
        </p:nvGraphicFramePr>
        <p:xfrm>
          <a:off x="5791204" y="2876551"/>
          <a:ext cx="2312987" cy="539750"/>
        </p:xfrm>
        <a:graphic>
          <a:graphicData uri="http://schemas.openxmlformats.org/presentationml/2006/ole">
            <mc:AlternateContent xmlns:mc="http://schemas.openxmlformats.org/markup-compatibility/2006">
              <mc:Choice xmlns:v="urn:schemas-microsoft-com:vml" Requires="v">
                <p:oleObj spid="_x0000_s5177" name="Equation" r:id="rId19" imgW="40233600" imgH="9448800" progId="Equation.DSMT4">
                  <p:embed/>
                </p:oleObj>
              </mc:Choice>
              <mc:Fallback>
                <p:oleObj name="Equation" r:id="rId19" imgW="40233600" imgH="9448800" progId="Equation.DSMT4">
                  <p:embed/>
                  <p:pic>
                    <p:nvPicPr>
                      <p:cNvPr id="0" name="图片 5138"/>
                      <p:cNvPicPr>
                        <a:picLocks noChangeAspect="1" noChangeArrowheads="1"/>
                      </p:cNvPicPr>
                      <p:nvPr/>
                    </p:nvPicPr>
                    <p:blipFill>
                      <a:blip r:embed="rId20"/>
                      <a:srcRect/>
                      <a:stretch>
                        <a:fillRect/>
                      </a:stretch>
                    </p:blipFill>
                    <p:spPr bwMode="auto">
                      <a:xfrm>
                        <a:off x="5791204" y="2876551"/>
                        <a:ext cx="2312987"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188"/>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5" name="对象 24" descr="学科网(www.zxxk.com)--教育资源门户，提供试卷、教案、课件、论文、素材及各类教学资源下载，还有大量而丰富的教学相关资讯！"/>
          <p:cNvGraphicFramePr>
            <a:graphicFrameLocks noChangeAspect="1"/>
          </p:cNvGraphicFramePr>
          <p:nvPr/>
        </p:nvGraphicFramePr>
        <p:xfrm>
          <a:off x="5943600" y="3486150"/>
          <a:ext cx="2197676" cy="540000"/>
        </p:xfrm>
        <a:graphic>
          <a:graphicData uri="http://schemas.openxmlformats.org/presentationml/2006/ole">
            <mc:AlternateContent xmlns:mc="http://schemas.openxmlformats.org/markup-compatibility/2006">
              <mc:Choice xmlns:v="urn:schemas-microsoft-com:vml" Requires="v">
                <p:oleObj spid="_x0000_s5178" name="Equation" r:id="rId21" imgW="39928800" imgH="9753600" progId="Equation.DSMT4">
                  <p:embed/>
                </p:oleObj>
              </mc:Choice>
              <mc:Fallback>
                <p:oleObj name="Equation" r:id="rId21" imgW="39928800" imgH="9753600" progId="Equation.DSMT4">
                  <p:embed/>
                  <p:pic>
                    <p:nvPicPr>
                      <p:cNvPr id="0" name="图片 5139"/>
                      <p:cNvPicPr>
                        <a:picLocks noChangeAspect="1" noChangeArrowheads="1"/>
                      </p:cNvPicPr>
                      <p:nvPr/>
                    </p:nvPicPr>
                    <p:blipFill>
                      <a:blip r:embed="rId22"/>
                      <a:srcRect/>
                      <a:stretch>
                        <a:fillRect/>
                      </a:stretch>
                    </p:blipFill>
                    <p:spPr bwMode="auto">
                      <a:xfrm>
                        <a:off x="5943600" y="3486150"/>
                        <a:ext cx="2197676"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ectangle 190"/>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7" name="对象 26" descr="学科网(www.zxxk.com)--教育资源门户，提供试卷、教案、课件、论文、素材及各类教学资源下载，还有大量而丰富的教学相关资讯！"/>
          <p:cNvGraphicFramePr>
            <a:graphicFrameLocks noChangeAspect="1"/>
          </p:cNvGraphicFramePr>
          <p:nvPr/>
        </p:nvGraphicFramePr>
        <p:xfrm>
          <a:off x="6019800" y="3949702"/>
          <a:ext cx="703262" cy="539750"/>
        </p:xfrm>
        <a:graphic>
          <a:graphicData uri="http://schemas.openxmlformats.org/presentationml/2006/ole">
            <mc:AlternateContent xmlns:mc="http://schemas.openxmlformats.org/markup-compatibility/2006">
              <mc:Choice xmlns:v="urn:schemas-microsoft-com:vml" Requires="v">
                <p:oleObj spid="_x0000_s5179" name="Equation" r:id="rId23" imgW="12801600" imgH="9753600" progId="Equation.DSMT4">
                  <p:embed/>
                </p:oleObj>
              </mc:Choice>
              <mc:Fallback>
                <p:oleObj name="Equation" r:id="rId23" imgW="12801600" imgH="9753600" progId="Equation.DSMT4">
                  <p:embed/>
                  <p:pic>
                    <p:nvPicPr>
                      <p:cNvPr id="0" name="图片 5140"/>
                      <p:cNvPicPr>
                        <a:picLocks noChangeAspect="1" noChangeArrowheads="1"/>
                      </p:cNvPicPr>
                      <p:nvPr/>
                    </p:nvPicPr>
                    <p:blipFill>
                      <a:blip r:embed="rId24"/>
                      <a:srcRect/>
                      <a:stretch>
                        <a:fillRect/>
                      </a:stretch>
                    </p:blipFill>
                    <p:spPr bwMode="auto">
                      <a:xfrm>
                        <a:off x="6019800" y="3949702"/>
                        <a:ext cx="703262"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PA_文本框 6"/>
          <p:cNvSpPr txBox="1"/>
          <p:nvPr>
            <p:custDataLst>
              <p:tags r:id="rId3"/>
            </p:custDataLst>
          </p:nvPr>
        </p:nvSpPr>
        <p:spPr>
          <a:xfrm>
            <a:off x="719959" y="688106"/>
            <a:ext cx="2175645" cy="923330"/>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探究点二</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计算</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29" name="对象 28" descr="学科网(www.zxxk.com)--教育资源门户，提供试卷、教案、课件、论文、素材及各类教学资源下载，还有大量而丰富的教学相关资讯！"/>
          <p:cNvGraphicFramePr>
            <a:graphicFrameLocks noChangeAspect="1"/>
          </p:cNvGraphicFramePr>
          <p:nvPr/>
        </p:nvGraphicFramePr>
        <p:xfrm>
          <a:off x="1214442" y="1657351"/>
          <a:ext cx="1595437" cy="539750"/>
        </p:xfrm>
        <a:graphic>
          <a:graphicData uri="http://schemas.openxmlformats.org/presentationml/2006/ole">
            <mc:AlternateContent xmlns:mc="http://schemas.openxmlformats.org/markup-compatibility/2006">
              <mc:Choice xmlns:v="urn:schemas-microsoft-com:vml" Requires="v">
                <p:oleObj spid="_x0000_s5180" name="Equation" r:id="rId25" imgW="28956000" imgH="9753600" progId="Equation.DSMT4">
                  <p:embed/>
                </p:oleObj>
              </mc:Choice>
              <mc:Fallback>
                <p:oleObj name="Equation" r:id="rId25" imgW="28956000" imgH="9753600" progId="Equation.DSMT4">
                  <p:embed/>
                  <p:pic>
                    <p:nvPicPr>
                      <p:cNvPr id="0" name="图片 5141"/>
                      <p:cNvPicPr>
                        <a:picLocks noChangeAspect="1" noChangeArrowheads="1"/>
                      </p:cNvPicPr>
                      <p:nvPr/>
                    </p:nvPicPr>
                    <p:blipFill>
                      <a:blip r:embed="rId26"/>
                      <a:srcRect/>
                      <a:stretch>
                        <a:fillRect/>
                      </a:stretch>
                    </p:blipFill>
                    <p:spPr bwMode="auto">
                      <a:xfrm>
                        <a:off x="1214442" y="1657351"/>
                        <a:ext cx="1595437"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对象 29"/>
          <p:cNvGraphicFramePr>
            <a:graphicFrameLocks noChangeAspect="1"/>
          </p:cNvGraphicFramePr>
          <p:nvPr/>
        </p:nvGraphicFramePr>
        <p:xfrm>
          <a:off x="6400802" y="1657350"/>
          <a:ext cx="1086137" cy="540000"/>
        </p:xfrm>
        <a:graphic>
          <a:graphicData uri="http://schemas.openxmlformats.org/presentationml/2006/ole">
            <mc:AlternateContent xmlns:mc="http://schemas.openxmlformats.org/markup-compatibility/2006">
              <mc:Choice xmlns:v="urn:schemas-microsoft-com:vml" Requires="v">
                <p:oleObj spid="_x0000_s5181" name="Equation" r:id="rId27" imgW="20116800" imgH="10058400" progId="Equation.DSMT4">
                  <p:embed/>
                </p:oleObj>
              </mc:Choice>
              <mc:Fallback>
                <p:oleObj name="Equation" r:id="rId27" imgW="20116800" imgH="10058400" progId="Equation.DSMT4">
                  <p:embed/>
                  <p:pic>
                    <p:nvPicPr>
                      <p:cNvPr id="0" name="图片 5142"/>
                      <p:cNvPicPr>
                        <a:picLocks noChangeAspect="1" noChangeArrowheads="1"/>
                      </p:cNvPicPr>
                      <p:nvPr/>
                    </p:nvPicPr>
                    <p:blipFill>
                      <a:blip r:embed="rId28"/>
                      <a:srcRect/>
                      <a:stretch>
                        <a:fillRect/>
                      </a:stretch>
                    </p:blipFill>
                    <p:spPr bwMode="auto">
                      <a:xfrm>
                        <a:off x="6400802" y="1657350"/>
                        <a:ext cx="1086137"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对象 30"/>
          <p:cNvGraphicFramePr>
            <a:graphicFrameLocks noChangeAspect="1"/>
          </p:cNvGraphicFramePr>
          <p:nvPr/>
        </p:nvGraphicFramePr>
        <p:xfrm>
          <a:off x="1233491" y="2266951"/>
          <a:ext cx="1662113" cy="539750"/>
        </p:xfrm>
        <a:graphic>
          <a:graphicData uri="http://schemas.openxmlformats.org/presentationml/2006/ole">
            <mc:AlternateContent xmlns:mc="http://schemas.openxmlformats.org/markup-compatibility/2006">
              <mc:Choice xmlns:v="urn:schemas-microsoft-com:vml" Requires="v">
                <p:oleObj spid="_x0000_s5182" name="Equation" r:id="rId29" imgW="28956000" imgH="9448800" progId="Equation.DSMT4">
                  <p:embed/>
                </p:oleObj>
              </mc:Choice>
              <mc:Fallback>
                <p:oleObj name="Equation" r:id="rId29" imgW="28956000" imgH="9448800" progId="Equation.DSMT4">
                  <p:embed/>
                  <p:pic>
                    <p:nvPicPr>
                      <p:cNvPr id="0" name="图片 5143"/>
                      <p:cNvPicPr>
                        <a:picLocks noChangeAspect="1" noChangeArrowheads="1"/>
                      </p:cNvPicPr>
                      <p:nvPr/>
                    </p:nvPicPr>
                    <p:blipFill>
                      <a:blip r:embed="rId30"/>
                      <a:srcRect/>
                      <a:stretch>
                        <a:fillRect/>
                      </a:stretch>
                    </p:blipFill>
                    <p:spPr bwMode="auto">
                      <a:xfrm>
                        <a:off x="1233491" y="2266951"/>
                        <a:ext cx="16621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对象 31"/>
          <p:cNvGraphicFramePr>
            <a:graphicFrameLocks noChangeAspect="1"/>
          </p:cNvGraphicFramePr>
          <p:nvPr/>
        </p:nvGraphicFramePr>
        <p:xfrm>
          <a:off x="6400804" y="2266951"/>
          <a:ext cx="1787525" cy="539750"/>
        </p:xfrm>
        <a:graphic>
          <a:graphicData uri="http://schemas.openxmlformats.org/presentationml/2006/ole">
            <mc:AlternateContent xmlns:mc="http://schemas.openxmlformats.org/markup-compatibility/2006">
              <mc:Choice xmlns:v="urn:schemas-microsoft-com:vml" Requires="v">
                <p:oleObj spid="_x0000_s5183" name="Equation" r:id="rId31" imgW="31089600" imgH="9448800" progId="Equation.DSMT4">
                  <p:embed/>
                </p:oleObj>
              </mc:Choice>
              <mc:Fallback>
                <p:oleObj name="Equation" r:id="rId31" imgW="31089600" imgH="9448800" progId="Equation.DSMT4">
                  <p:embed/>
                  <p:pic>
                    <p:nvPicPr>
                      <p:cNvPr id="0" name="图片 5144"/>
                      <p:cNvPicPr>
                        <a:picLocks noChangeAspect="1" noChangeArrowheads="1"/>
                      </p:cNvPicPr>
                      <p:nvPr/>
                    </p:nvPicPr>
                    <p:blipFill>
                      <a:blip r:embed="rId32"/>
                      <a:srcRect/>
                      <a:stretch>
                        <a:fillRect/>
                      </a:stretch>
                    </p:blipFill>
                    <p:spPr bwMode="auto">
                      <a:xfrm>
                        <a:off x="6400804" y="2266951"/>
                        <a:ext cx="178752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left)">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3400" y="590552"/>
            <a:ext cx="8001000" cy="1200329"/>
          </a:xfrm>
          <a:prstGeom prst="rect">
            <a:avLst/>
          </a:prstGeom>
          <a:noFill/>
        </p:spPr>
        <p:txBody>
          <a:bodyPr wrap="square" rtlCol="0">
            <a:spAutoFit/>
          </a:bodyPr>
          <a:lstStyle/>
          <a:p>
            <a:pPr indent="267970">
              <a:lnSpc>
                <a:spcPct val="200000"/>
              </a:lnSpc>
            </a:pP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探究点</a:t>
            </a:r>
            <a:r>
              <a:rPr lang="zh-CN" altLang="en-US" kern="100" dirty="0" smtClean="0">
                <a:latin typeface="Times New Roman" panose="02020603050405020304" pitchFamily="18" charset="0"/>
                <a:ea typeface="微软雅黑" panose="020B0503020204020204" pitchFamily="34" charset="-122"/>
                <a:cs typeface="Times New Roman" panose="02020603050405020304" pitchFamily="18" charset="0"/>
              </a:rPr>
              <a:t>三</a:t>
            </a:r>
            <a:endParaRPr lang="en-US" altLang="zh-CN"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267970">
              <a:lnSpc>
                <a:spcPct val="200000"/>
              </a:lnSpc>
            </a:pPr>
            <a:r>
              <a:rPr lang="zh-CN" altLang="en-US" kern="100" dirty="0" smtClean="0">
                <a:latin typeface="Times New Roman" panose="02020603050405020304" pitchFamily="18" charset="0"/>
                <a:ea typeface="微软雅黑" panose="020B0503020204020204" pitchFamily="34" charset="-122"/>
                <a:cs typeface="Times New Roman" panose="02020603050405020304" pitchFamily="18" charset="0"/>
              </a:rPr>
              <a:t>想一想</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，下列式子怎样计算</a:t>
            </a:r>
          </a:p>
        </p:txBody>
      </p:sp>
      <p:grpSp>
        <p:nvGrpSpPr>
          <p:cNvPr id="3" name="PA_组合 5"/>
          <p:cNvGrpSpPr/>
          <p:nvPr>
            <p:custDataLst>
              <p:tags r:id="rId2"/>
            </p:custDataLst>
          </p:nvPr>
        </p:nvGrpSpPr>
        <p:grpSpPr bwMode="auto">
          <a:xfrm>
            <a:off x="274421" y="122842"/>
            <a:ext cx="2137227" cy="515210"/>
            <a:chOff x="445652" y="218396"/>
            <a:chExt cx="2136260" cy="518604"/>
          </a:xfrm>
        </p:grpSpPr>
        <p:sp>
          <p:nvSpPr>
            <p:cNvPr id="4"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ectangle 6"/>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8"/>
          <p:cNvSpPr>
            <a:spLocks noChangeArrowheads="1"/>
          </p:cNvSpPr>
          <p:nvPr/>
        </p:nvSpPr>
        <p:spPr bwMode="auto">
          <a:xfrm>
            <a:off x="0" y="738173"/>
            <a:ext cx="21031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zh-CN" sz="7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aphicFrame>
        <p:nvGraphicFramePr>
          <p:cNvPr id="10" name="对象 9" descr="学科网(www.zxxk.com)--教育资源门户，提供试卷、教案、课件、论文、素材及各类教学资源下载，还有大量而丰富的教学相关资讯！"/>
          <p:cNvGraphicFramePr>
            <a:graphicFrameLocks noChangeAspect="1"/>
          </p:cNvGraphicFramePr>
          <p:nvPr/>
        </p:nvGraphicFramePr>
        <p:xfrm>
          <a:off x="1317623" y="1652588"/>
          <a:ext cx="1345908" cy="540000"/>
        </p:xfrm>
        <a:graphic>
          <a:graphicData uri="http://schemas.openxmlformats.org/presentationml/2006/ole">
            <mc:AlternateContent xmlns:mc="http://schemas.openxmlformats.org/markup-compatibility/2006">
              <mc:Choice xmlns:v="urn:schemas-microsoft-com:vml" Requires="v">
                <p:oleObj spid="_x0000_s6192" name="Equation" r:id="rId8" imgW="24993600" imgH="10058400" progId="Equation.DSMT4">
                  <p:embed/>
                </p:oleObj>
              </mc:Choice>
              <mc:Fallback>
                <p:oleObj name="Equation" r:id="rId8" imgW="24993600" imgH="10058400" progId="Equation.DSMT4">
                  <p:embed/>
                  <p:pic>
                    <p:nvPicPr>
                      <p:cNvPr id="0" name="图片 6156"/>
                      <p:cNvPicPr>
                        <a:picLocks noChangeAspect="1" noChangeArrowheads="1"/>
                      </p:cNvPicPr>
                      <p:nvPr/>
                    </p:nvPicPr>
                    <p:blipFill>
                      <a:blip r:embed="rId9"/>
                      <a:srcRect/>
                      <a:stretch>
                        <a:fillRect/>
                      </a:stretch>
                    </p:blipFill>
                    <p:spPr bwMode="auto">
                      <a:xfrm>
                        <a:off x="1317623" y="1652588"/>
                        <a:ext cx="1345908"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对象 10" descr="学科网(www.zxxk.com)--教育资源门户，提供试卷、教案、课件、论文、素材及各类教学资源下载，还有大量而丰富的教学相关资讯！"/>
          <p:cNvGraphicFramePr>
            <a:graphicFrameLocks noChangeAspect="1"/>
          </p:cNvGraphicFramePr>
          <p:nvPr/>
        </p:nvGraphicFramePr>
        <p:xfrm>
          <a:off x="5386388" y="1652590"/>
          <a:ext cx="1587500" cy="539750"/>
        </p:xfrm>
        <a:graphic>
          <a:graphicData uri="http://schemas.openxmlformats.org/presentationml/2006/ole">
            <mc:AlternateContent xmlns:mc="http://schemas.openxmlformats.org/markup-compatibility/2006">
              <mc:Choice xmlns:v="urn:schemas-microsoft-com:vml" Requires="v">
                <p:oleObj spid="_x0000_s6193" name="Equation" r:id="rId10" imgW="29565600" imgH="10058400" progId="Equation.DSMT4">
                  <p:embed/>
                </p:oleObj>
              </mc:Choice>
              <mc:Fallback>
                <p:oleObj name="Equation" r:id="rId10" imgW="29565600" imgH="10058400" progId="Equation.DSMT4">
                  <p:embed/>
                  <p:pic>
                    <p:nvPicPr>
                      <p:cNvPr id="0" name="图片 6157"/>
                      <p:cNvPicPr>
                        <a:picLocks noChangeAspect="1" noChangeArrowheads="1"/>
                      </p:cNvPicPr>
                      <p:nvPr/>
                    </p:nvPicPr>
                    <p:blipFill>
                      <a:blip r:embed="rId11"/>
                      <a:srcRect/>
                      <a:stretch>
                        <a:fillRect/>
                      </a:stretch>
                    </p:blipFill>
                    <p:spPr bwMode="auto">
                      <a:xfrm>
                        <a:off x="5386388" y="1652590"/>
                        <a:ext cx="1587500"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a:spLocks noChangeArrowheads="1"/>
          </p:cNvSpPr>
          <p:nvPr/>
        </p:nvSpPr>
        <p:spPr bwMode="auto">
          <a:xfrm>
            <a:off x="152403" y="-322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3" name="Rectangle 12"/>
          <p:cNvSpPr>
            <a:spLocks noChangeArrowheads="1"/>
          </p:cNvSpPr>
          <p:nvPr/>
        </p:nvSpPr>
        <p:spPr bwMode="auto">
          <a:xfrm>
            <a:off x="152403" y="448392"/>
            <a:ext cx="8835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Calibri" panose="020F0502020204030204" pitchFamily="34" charset="0"/>
              </a:rPr>
              <a:t>                      =</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4" name="Rectangle 13"/>
          <p:cNvSpPr>
            <a:spLocks noChangeArrowheads="1"/>
          </p:cNvSpPr>
          <p:nvPr/>
        </p:nvSpPr>
        <p:spPr bwMode="auto">
          <a:xfrm>
            <a:off x="152400" y="890573"/>
            <a:ext cx="21031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zh-CN" sz="7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aphicFrame>
        <p:nvGraphicFramePr>
          <p:cNvPr id="15" name="对象 14" descr="学科网(www.zxxk.com)--教育资源门户，提供试卷、教案、课件、论文、素材及各类教学资源下载，还有大量而丰富的教学相关资讯！"/>
          <p:cNvGraphicFramePr>
            <a:graphicFrameLocks noChangeAspect="1"/>
          </p:cNvGraphicFramePr>
          <p:nvPr/>
        </p:nvGraphicFramePr>
        <p:xfrm>
          <a:off x="838200" y="2343151"/>
          <a:ext cx="1855788" cy="539750"/>
        </p:xfrm>
        <a:graphic>
          <a:graphicData uri="http://schemas.openxmlformats.org/presentationml/2006/ole">
            <mc:AlternateContent xmlns:mc="http://schemas.openxmlformats.org/markup-compatibility/2006">
              <mc:Choice xmlns:v="urn:schemas-microsoft-com:vml" Requires="v">
                <p:oleObj spid="_x0000_s6194" name="Equation" r:id="rId12" imgW="34442400" imgH="10058400" progId="Equation.DSMT4">
                  <p:embed/>
                </p:oleObj>
              </mc:Choice>
              <mc:Fallback>
                <p:oleObj name="Equation" r:id="rId12" imgW="34442400" imgH="10058400" progId="Equation.DSMT4">
                  <p:embed/>
                  <p:pic>
                    <p:nvPicPr>
                      <p:cNvPr id="0" name="图片 6158"/>
                      <p:cNvPicPr>
                        <a:picLocks noChangeAspect="1" noChangeArrowheads="1"/>
                      </p:cNvPicPr>
                      <p:nvPr/>
                    </p:nvPicPr>
                    <p:blipFill>
                      <a:blip r:embed="rId13"/>
                      <a:srcRect/>
                      <a:stretch>
                        <a:fillRect/>
                      </a:stretch>
                    </p:blipFill>
                    <p:spPr bwMode="auto">
                      <a:xfrm>
                        <a:off x="838200" y="2343151"/>
                        <a:ext cx="1855788"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7"/>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7" name="对象 16" descr="学科网(www.zxxk.com)--教育资源门户，提供试卷、教案、课件、论文、素材及各类教学资源下载，还有大量而丰富的教学相关资讯！"/>
          <p:cNvGraphicFramePr>
            <a:graphicFrameLocks noChangeAspect="1"/>
          </p:cNvGraphicFramePr>
          <p:nvPr/>
        </p:nvGraphicFramePr>
        <p:xfrm>
          <a:off x="1329177" y="3105151"/>
          <a:ext cx="1216025" cy="539750"/>
        </p:xfrm>
        <a:graphic>
          <a:graphicData uri="http://schemas.openxmlformats.org/presentationml/2006/ole">
            <mc:AlternateContent xmlns:mc="http://schemas.openxmlformats.org/markup-compatibility/2006">
              <mc:Choice xmlns:v="urn:schemas-microsoft-com:vml" Requires="v">
                <p:oleObj spid="_x0000_s6195" name="Equation" r:id="rId14" imgW="22555200" imgH="10058400" progId="Equation.DSMT4">
                  <p:embed/>
                </p:oleObj>
              </mc:Choice>
              <mc:Fallback>
                <p:oleObj name="Equation" r:id="rId14" imgW="22555200" imgH="10058400" progId="Equation.DSMT4">
                  <p:embed/>
                  <p:pic>
                    <p:nvPicPr>
                      <p:cNvPr id="0" name="图片 6159"/>
                      <p:cNvPicPr>
                        <a:picLocks noChangeAspect="1" noChangeArrowheads="1"/>
                      </p:cNvPicPr>
                      <p:nvPr/>
                    </p:nvPicPr>
                    <p:blipFill>
                      <a:blip r:embed="rId15"/>
                      <a:srcRect/>
                      <a:stretch>
                        <a:fillRect/>
                      </a:stretch>
                    </p:blipFill>
                    <p:spPr bwMode="auto">
                      <a:xfrm>
                        <a:off x="1329177" y="3105151"/>
                        <a:ext cx="121602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9"/>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9" name="对象 18" descr="学科网(www.zxxk.com)--教育资源门户，提供试卷、教案、课件、论文、素材及各类教学资源下载，还有大量而丰富的教学相关资讯！"/>
          <p:cNvGraphicFramePr>
            <a:graphicFrameLocks noChangeAspect="1"/>
          </p:cNvGraphicFramePr>
          <p:nvPr/>
        </p:nvGraphicFramePr>
        <p:xfrm>
          <a:off x="1329177" y="3746500"/>
          <a:ext cx="627063" cy="539750"/>
        </p:xfrm>
        <a:graphic>
          <a:graphicData uri="http://schemas.openxmlformats.org/presentationml/2006/ole">
            <mc:AlternateContent xmlns:mc="http://schemas.openxmlformats.org/markup-compatibility/2006">
              <mc:Choice xmlns:v="urn:schemas-microsoft-com:vml" Requires="v">
                <p:oleObj spid="_x0000_s6196" name="Equation" r:id="rId16" imgW="11582400" imgH="10058400" progId="Equation.DSMT4">
                  <p:embed/>
                </p:oleObj>
              </mc:Choice>
              <mc:Fallback>
                <p:oleObj name="Equation" r:id="rId16" imgW="11582400" imgH="10058400" progId="Equation.DSMT4">
                  <p:embed/>
                  <p:pic>
                    <p:nvPicPr>
                      <p:cNvPr id="0" name="图片 6160"/>
                      <p:cNvPicPr>
                        <a:picLocks noChangeAspect="1" noChangeArrowheads="1"/>
                      </p:cNvPicPr>
                      <p:nvPr/>
                    </p:nvPicPr>
                    <p:blipFill>
                      <a:blip r:embed="rId17"/>
                      <a:srcRect/>
                      <a:stretch>
                        <a:fillRect/>
                      </a:stretch>
                    </p:blipFill>
                    <p:spPr bwMode="auto">
                      <a:xfrm>
                        <a:off x="1329177" y="3746500"/>
                        <a:ext cx="62706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对象 19" descr="学科网(www.zxxk.com)--教育资源门户，提供试卷、教案、课件、论文、素材及各类教学资源下载，还有大量而丰富的教学相关资讯！"/>
          <p:cNvGraphicFramePr>
            <a:graphicFrameLocks noChangeAspect="1"/>
          </p:cNvGraphicFramePr>
          <p:nvPr/>
        </p:nvGraphicFramePr>
        <p:xfrm>
          <a:off x="1329173" y="4522789"/>
          <a:ext cx="247650" cy="212725"/>
        </p:xfrm>
        <a:graphic>
          <a:graphicData uri="http://schemas.openxmlformats.org/presentationml/2006/ole">
            <mc:AlternateContent xmlns:mc="http://schemas.openxmlformats.org/markup-compatibility/2006">
              <mc:Choice xmlns:v="urn:schemas-microsoft-com:vml" Requires="v">
                <p:oleObj spid="_x0000_s6197" name="Equation" r:id="rId18" imgW="4572000" imgH="3962400" progId="Equation.DSMT4">
                  <p:embed/>
                </p:oleObj>
              </mc:Choice>
              <mc:Fallback>
                <p:oleObj name="Equation" r:id="rId18" imgW="4572000" imgH="3962400" progId="Equation.DSMT4">
                  <p:embed/>
                  <p:pic>
                    <p:nvPicPr>
                      <p:cNvPr id="0" name="图片 6161"/>
                      <p:cNvPicPr>
                        <a:picLocks noChangeAspect="1" noChangeArrowheads="1"/>
                      </p:cNvPicPr>
                      <p:nvPr/>
                    </p:nvPicPr>
                    <p:blipFill>
                      <a:blip r:embed="rId19"/>
                      <a:srcRect/>
                      <a:stretch>
                        <a:fillRect/>
                      </a:stretch>
                    </p:blipFill>
                    <p:spPr bwMode="auto">
                      <a:xfrm>
                        <a:off x="1329173" y="4522789"/>
                        <a:ext cx="247650" cy="212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对象 20" descr="学科网(www.zxxk.com)--教育资源门户，提供试卷、教案、课件、论文、素材及各类教学资源下载，还有大量而丰富的教学相关资讯！"/>
          <p:cNvGraphicFramePr>
            <a:graphicFrameLocks noChangeAspect="1"/>
          </p:cNvGraphicFramePr>
          <p:nvPr/>
        </p:nvGraphicFramePr>
        <p:xfrm>
          <a:off x="4876800" y="2190751"/>
          <a:ext cx="2093912" cy="539750"/>
        </p:xfrm>
        <a:graphic>
          <a:graphicData uri="http://schemas.openxmlformats.org/presentationml/2006/ole">
            <mc:AlternateContent xmlns:mc="http://schemas.openxmlformats.org/markup-compatibility/2006">
              <mc:Choice xmlns:v="urn:schemas-microsoft-com:vml" Requires="v">
                <p:oleObj spid="_x0000_s6198" name="Equation" r:id="rId20" imgW="39014400" imgH="10058400" progId="Equation.DSMT4">
                  <p:embed/>
                </p:oleObj>
              </mc:Choice>
              <mc:Fallback>
                <p:oleObj name="Equation" r:id="rId20" imgW="39014400" imgH="10058400" progId="Equation.DSMT4">
                  <p:embed/>
                  <p:pic>
                    <p:nvPicPr>
                      <p:cNvPr id="0" name="图片 6162"/>
                      <p:cNvPicPr>
                        <a:picLocks noChangeAspect="1" noChangeArrowheads="1"/>
                      </p:cNvPicPr>
                      <p:nvPr/>
                    </p:nvPicPr>
                    <p:blipFill>
                      <a:blip r:embed="rId21"/>
                      <a:srcRect/>
                      <a:stretch>
                        <a:fillRect/>
                      </a:stretch>
                    </p:blipFill>
                    <p:spPr bwMode="auto">
                      <a:xfrm>
                        <a:off x="4876800" y="2190751"/>
                        <a:ext cx="2093912"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3" name="对象 22" descr="学科网(www.zxxk.com)--教育资源门户，提供试卷、教案、课件、论文、素材及各类教学资源下载，还有大量而丰富的教学相关资讯！"/>
          <p:cNvGraphicFramePr>
            <a:graphicFrameLocks noChangeAspect="1"/>
          </p:cNvGraphicFramePr>
          <p:nvPr/>
        </p:nvGraphicFramePr>
        <p:xfrm>
          <a:off x="5410200" y="2717550"/>
          <a:ext cx="1489092" cy="540000"/>
        </p:xfrm>
        <a:graphic>
          <a:graphicData uri="http://schemas.openxmlformats.org/presentationml/2006/ole">
            <mc:AlternateContent xmlns:mc="http://schemas.openxmlformats.org/markup-compatibility/2006">
              <mc:Choice xmlns:v="urn:schemas-microsoft-com:vml" Requires="v">
                <p:oleObj spid="_x0000_s6199" name="Equation" r:id="rId22" imgW="27736800" imgH="10058400" progId="Equation.DSMT4">
                  <p:embed/>
                </p:oleObj>
              </mc:Choice>
              <mc:Fallback>
                <p:oleObj name="Equation" r:id="rId22" imgW="27736800" imgH="10058400" progId="Equation.DSMT4">
                  <p:embed/>
                  <p:pic>
                    <p:nvPicPr>
                      <p:cNvPr id="0" name="图片 6163"/>
                      <p:cNvPicPr>
                        <a:picLocks noChangeAspect="1" noChangeArrowheads="1"/>
                      </p:cNvPicPr>
                      <p:nvPr/>
                    </p:nvPicPr>
                    <p:blipFill>
                      <a:blip r:embed="rId23"/>
                      <a:srcRect/>
                      <a:stretch>
                        <a:fillRect/>
                      </a:stretch>
                    </p:blipFill>
                    <p:spPr bwMode="auto">
                      <a:xfrm>
                        <a:off x="5410200" y="2717550"/>
                        <a:ext cx="1489092"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23"/>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5" name="对象 24" descr="学科网(www.zxxk.com)--教育资源门户，提供试卷、教案、课件、论文、素材及各类教学资源下载，还有大量而丰富的教学相关资讯！"/>
          <p:cNvGraphicFramePr>
            <a:graphicFrameLocks noChangeAspect="1"/>
          </p:cNvGraphicFramePr>
          <p:nvPr/>
        </p:nvGraphicFramePr>
        <p:xfrm>
          <a:off x="5410200" y="3309154"/>
          <a:ext cx="1126365" cy="504000"/>
        </p:xfrm>
        <a:graphic>
          <a:graphicData uri="http://schemas.openxmlformats.org/presentationml/2006/ole">
            <mc:AlternateContent xmlns:mc="http://schemas.openxmlformats.org/markup-compatibility/2006">
              <mc:Choice xmlns:v="urn:schemas-microsoft-com:vml" Requires="v">
                <p:oleObj spid="_x0000_s6200" name="Equation" r:id="rId24" imgW="22555200" imgH="10058400" progId="Equation.DSMT4">
                  <p:embed/>
                </p:oleObj>
              </mc:Choice>
              <mc:Fallback>
                <p:oleObj name="Equation" r:id="rId24" imgW="22555200" imgH="10058400" progId="Equation.DSMT4">
                  <p:embed/>
                  <p:pic>
                    <p:nvPicPr>
                      <p:cNvPr id="0" name="图片 6164"/>
                      <p:cNvPicPr>
                        <a:picLocks noChangeAspect="1" noChangeArrowheads="1"/>
                      </p:cNvPicPr>
                      <p:nvPr/>
                    </p:nvPicPr>
                    <p:blipFill>
                      <a:blip r:embed="rId25"/>
                      <a:srcRect/>
                      <a:stretch>
                        <a:fillRect/>
                      </a:stretch>
                    </p:blipFill>
                    <p:spPr bwMode="auto">
                      <a:xfrm>
                        <a:off x="5410200" y="3309154"/>
                        <a:ext cx="1126365" cy="50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ectangle 25"/>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7" name="对象 26" descr="学科网(www.zxxk.com)--教育资源门户，提供试卷、教案、课件、论文、素材及各类教学资源下载，还有大量而丰富的教学相关资讯！"/>
          <p:cNvGraphicFramePr>
            <a:graphicFrameLocks noChangeAspect="1"/>
          </p:cNvGraphicFramePr>
          <p:nvPr/>
        </p:nvGraphicFramePr>
        <p:xfrm>
          <a:off x="5410200" y="3864760"/>
          <a:ext cx="920750" cy="539750"/>
        </p:xfrm>
        <a:graphic>
          <a:graphicData uri="http://schemas.openxmlformats.org/presentationml/2006/ole">
            <mc:AlternateContent xmlns:mc="http://schemas.openxmlformats.org/markup-compatibility/2006">
              <mc:Choice xmlns:v="urn:schemas-microsoft-com:vml" Requires="v">
                <p:oleObj spid="_x0000_s6201" name="Equation" r:id="rId26" imgW="17068800" imgH="10058400" progId="Equation.DSMT4">
                  <p:embed/>
                </p:oleObj>
              </mc:Choice>
              <mc:Fallback>
                <p:oleObj name="Equation" r:id="rId26" imgW="17068800" imgH="10058400" progId="Equation.DSMT4">
                  <p:embed/>
                  <p:pic>
                    <p:nvPicPr>
                      <p:cNvPr id="0" name="图片 6165"/>
                      <p:cNvPicPr>
                        <a:picLocks noChangeAspect="1" noChangeArrowheads="1"/>
                      </p:cNvPicPr>
                      <p:nvPr/>
                    </p:nvPicPr>
                    <p:blipFill>
                      <a:blip r:embed="rId27"/>
                      <a:srcRect/>
                      <a:stretch>
                        <a:fillRect/>
                      </a:stretch>
                    </p:blipFill>
                    <p:spPr bwMode="auto">
                      <a:xfrm>
                        <a:off x="5410200" y="3864760"/>
                        <a:ext cx="920750"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对象 27" descr="学科网(www.zxxk.com)--教育资源门户，提供试卷、教案、课件、论文、素材及各类教学资源下载，还有大量而丰富的教学相关资讯！"/>
          <p:cNvGraphicFramePr>
            <a:graphicFrameLocks noChangeAspect="1"/>
          </p:cNvGraphicFramePr>
          <p:nvPr/>
        </p:nvGraphicFramePr>
        <p:xfrm>
          <a:off x="5410200" y="4456115"/>
          <a:ext cx="444500" cy="212725"/>
        </p:xfrm>
        <a:graphic>
          <a:graphicData uri="http://schemas.openxmlformats.org/presentationml/2006/ole">
            <mc:AlternateContent xmlns:mc="http://schemas.openxmlformats.org/markup-compatibility/2006">
              <mc:Choice xmlns:v="urn:schemas-microsoft-com:vml" Requires="v">
                <p:oleObj spid="_x0000_s6202" name="Equation" r:id="rId28" imgW="8229600" imgH="3962400" progId="Equation.DSMT4">
                  <p:embed/>
                </p:oleObj>
              </mc:Choice>
              <mc:Fallback>
                <p:oleObj name="Equation" r:id="rId28" imgW="8229600" imgH="3962400" progId="Equation.DSMT4">
                  <p:embed/>
                  <p:pic>
                    <p:nvPicPr>
                      <p:cNvPr id="0" name="图片 6166"/>
                      <p:cNvPicPr>
                        <a:picLocks noChangeAspect="1" noChangeArrowheads="1"/>
                      </p:cNvPicPr>
                      <p:nvPr/>
                    </p:nvPicPr>
                    <p:blipFill>
                      <a:blip r:embed="rId29"/>
                      <a:srcRect/>
                      <a:stretch>
                        <a:fillRect/>
                      </a:stretch>
                    </p:blipFill>
                    <p:spPr bwMode="auto">
                      <a:xfrm>
                        <a:off x="5410200" y="4456115"/>
                        <a:ext cx="444500" cy="212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left)">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left)">
                                      <p:cBhvr>
                                        <p:cTn id="4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519708" y="934123"/>
            <a:ext cx="5881092" cy="507831"/>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先</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化简，再</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求值  ：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其中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x=3</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Rectangle 76"/>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9" name="对象 8"/>
          <p:cNvGraphicFramePr>
            <a:graphicFrameLocks noChangeAspect="1"/>
          </p:cNvGraphicFramePr>
          <p:nvPr/>
        </p:nvGraphicFramePr>
        <p:xfrm>
          <a:off x="3200404" y="890867"/>
          <a:ext cx="1958823" cy="540000"/>
        </p:xfrm>
        <a:graphic>
          <a:graphicData uri="http://schemas.openxmlformats.org/presentationml/2006/ole">
            <mc:AlternateContent xmlns:mc="http://schemas.openxmlformats.org/markup-compatibility/2006">
              <mc:Choice xmlns:v="urn:schemas-microsoft-com:vml" Requires="v">
                <p:oleObj spid="_x0000_s7196" name="Equation" r:id="rId8" imgW="1765300" imgH="482600" progId="Equation.DSMT4">
                  <p:embed/>
                </p:oleObj>
              </mc:Choice>
              <mc:Fallback>
                <p:oleObj name="Equation" r:id="rId8" imgW="1765300" imgH="482600" progId="Equation.DSMT4">
                  <p:embed/>
                  <p:pic>
                    <p:nvPicPr>
                      <p:cNvPr id="0" name="图片 717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0404" y="890867"/>
                        <a:ext cx="1958823"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78"/>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1" name="对象 10"/>
          <p:cNvGraphicFramePr>
            <a:graphicFrameLocks noChangeAspect="1"/>
          </p:cNvGraphicFramePr>
          <p:nvPr/>
        </p:nvGraphicFramePr>
        <p:xfrm>
          <a:off x="1079613" y="1583267"/>
          <a:ext cx="2211176" cy="540000"/>
        </p:xfrm>
        <a:graphic>
          <a:graphicData uri="http://schemas.openxmlformats.org/presentationml/2006/ole">
            <mc:AlternateContent xmlns:mc="http://schemas.openxmlformats.org/markup-compatibility/2006">
              <mc:Choice xmlns:v="urn:schemas-microsoft-com:vml" Requires="v">
                <p:oleObj spid="_x0000_s7197" name="Equation" r:id="rId10" imgW="47853600" imgH="11582400" progId="Equation.DSMT4">
                  <p:embed/>
                </p:oleObj>
              </mc:Choice>
              <mc:Fallback>
                <p:oleObj name="Equation" r:id="rId10" imgW="47853600" imgH="11582400" progId="Equation.DSMT4">
                  <p:embed/>
                  <p:pic>
                    <p:nvPicPr>
                      <p:cNvPr id="0" name="图片 7176"/>
                      <p:cNvPicPr>
                        <a:picLocks noChangeAspect="1" noChangeArrowheads="1"/>
                      </p:cNvPicPr>
                      <p:nvPr/>
                    </p:nvPicPr>
                    <p:blipFill>
                      <a:blip r:embed="rId11"/>
                      <a:srcRect/>
                      <a:stretch>
                        <a:fillRect/>
                      </a:stretch>
                    </p:blipFill>
                    <p:spPr bwMode="auto">
                      <a:xfrm>
                        <a:off x="1079613" y="1583267"/>
                        <a:ext cx="2211176"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80"/>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3" name="对象 12"/>
          <p:cNvGraphicFramePr>
            <a:graphicFrameLocks noChangeAspect="1"/>
          </p:cNvGraphicFramePr>
          <p:nvPr/>
        </p:nvGraphicFramePr>
        <p:xfrm>
          <a:off x="1219200" y="2192869"/>
          <a:ext cx="1473200" cy="539750"/>
        </p:xfrm>
        <a:graphic>
          <a:graphicData uri="http://schemas.openxmlformats.org/presentationml/2006/ole">
            <mc:AlternateContent xmlns:mc="http://schemas.openxmlformats.org/markup-compatibility/2006">
              <mc:Choice xmlns:v="urn:schemas-microsoft-com:vml" Requires="v">
                <p:oleObj spid="_x0000_s7198" name="Equation" r:id="rId12" imgW="27432000" imgH="10058400" progId="Equation.DSMT4">
                  <p:embed/>
                </p:oleObj>
              </mc:Choice>
              <mc:Fallback>
                <p:oleObj name="Equation" r:id="rId12" imgW="27432000" imgH="10058400" progId="Equation.DSMT4">
                  <p:embed/>
                  <p:pic>
                    <p:nvPicPr>
                      <p:cNvPr id="0" name="图片 7177"/>
                      <p:cNvPicPr>
                        <a:picLocks noChangeAspect="1" noChangeArrowheads="1"/>
                      </p:cNvPicPr>
                      <p:nvPr/>
                    </p:nvPicPr>
                    <p:blipFill>
                      <a:blip r:embed="rId13"/>
                      <a:srcRect/>
                      <a:stretch>
                        <a:fillRect/>
                      </a:stretch>
                    </p:blipFill>
                    <p:spPr bwMode="auto">
                      <a:xfrm>
                        <a:off x="1219200" y="2192869"/>
                        <a:ext cx="1473200"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82"/>
          <p:cNvSpPr>
            <a:spLocks noChangeArrowheads="1"/>
          </p:cNvSpPr>
          <p:nvPr/>
        </p:nvSpPr>
        <p:spPr bwMode="auto">
          <a:xfrm>
            <a:off x="3"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5" name="对象 14"/>
          <p:cNvGraphicFramePr>
            <a:graphicFrameLocks noChangeAspect="1"/>
          </p:cNvGraphicFramePr>
          <p:nvPr/>
        </p:nvGraphicFramePr>
        <p:xfrm>
          <a:off x="1219200" y="2884840"/>
          <a:ext cx="2260600" cy="539750"/>
        </p:xfrm>
        <a:graphic>
          <a:graphicData uri="http://schemas.openxmlformats.org/presentationml/2006/ole">
            <mc:AlternateContent xmlns:mc="http://schemas.openxmlformats.org/markup-compatibility/2006">
              <mc:Choice xmlns:v="urn:schemas-microsoft-com:vml" Requires="v">
                <p:oleObj spid="_x0000_s7199" name="Equation" r:id="rId14" imgW="41148000" imgH="9753600" progId="Equation.DSMT4">
                  <p:embed/>
                </p:oleObj>
              </mc:Choice>
              <mc:Fallback>
                <p:oleObj name="Equation" r:id="rId14" imgW="41148000" imgH="9753600" progId="Equation.DSMT4">
                  <p:embed/>
                  <p:pic>
                    <p:nvPicPr>
                      <p:cNvPr id="0" name="图片 7178"/>
                      <p:cNvPicPr>
                        <a:picLocks noChangeAspect="1" noChangeArrowheads="1"/>
                      </p:cNvPicPr>
                      <p:nvPr/>
                    </p:nvPicPr>
                    <p:blipFill>
                      <a:blip r:embed="rId15"/>
                      <a:srcRect/>
                      <a:stretch>
                        <a:fillRect/>
                      </a:stretch>
                    </p:blipFill>
                    <p:spPr bwMode="auto">
                      <a:xfrm>
                        <a:off x="1219200" y="2884840"/>
                        <a:ext cx="2260600"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对象 15"/>
          <p:cNvGraphicFramePr>
            <a:graphicFrameLocks noChangeAspect="1"/>
          </p:cNvGraphicFramePr>
          <p:nvPr/>
        </p:nvGraphicFramePr>
        <p:xfrm>
          <a:off x="1219200" y="3576815"/>
          <a:ext cx="268288" cy="169863"/>
        </p:xfrm>
        <a:graphic>
          <a:graphicData uri="http://schemas.openxmlformats.org/presentationml/2006/ole">
            <mc:AlternateContent xmlns:mc="http://schemas.openxmlformats.org/markup-compatibility/2006">
              <mc:Choice xmlns:v="urn:schemas-microsoft-com:vml" Requires="v">
                <p:oleObj spid="_x0000_s7200" name="Equation" r:id="rId16" imgW="4876800" imgH="3048000" progId="Equation.DSMT4">
                  <p:embed/>
                </p:oleObj>
              </mc:Choice>
              <mc:Fallback>
                <p:oleObj name="Equation" r:id="rId16" imgW="4876800" imgH="3048000" progId="Equation.DSMT4">
                  <p:embed/>
                  <p:pic>
                    <p:nvPicPr>
                      <p:cNvPr id="0" name="图片 7179"/>
                      <p:cNvPicPr>
                        <a:picLocks noChangeAspect="1" noChangeArrowheads="1"/>
                      </p:cNvPicPr>
                      <p:nvPr/>
                    </p:nvPicPr>
                    <p:blipFill>
                      <a:blip r:embed="rId17"/>
                      <a:srcRect/>
                      <a:stretch>
                        <a:fillRect/>
                      </a:stretch>
                    </p:blipFill>
                    <p:spPr bwMode="auto">
                      <a:xfrm>
                        <a:off x="1219200" y="3576815"/>
                        <a:ext cx="268288" cy="169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对象 16"/>
          <p:cNvGraphicFramePr>
            <a:graphicFrameLocks noChangeAspect="1"/>
          </p:cNvGraphicFramePr>
          <p:nvPr/>
        </p:nvGraphicFramePr>
        <p:xfrm>
          <a:off x="1219200" y="3898900"/>
          <a:ext cx="1962150" cy="273050"/>
        </p:xfrm>
        <a:graphic>
          <a:graphicData uri="http://schemas.openxmlformats.org/presentationml/2006/ole">
            <mc:AlternateContent xmlns:mc="http://schemas.openxmlformats.org/markup-compatibility/2006">
              <mc:Choice xmlns:v="urn:schemas-microsoft-com:vml" Requires="v">
                <p:oleObj spid="_x0000_s7201" name="Equation" r:id="rId18" imgW="35661600" imgH="4876800" progId="Equation.DSMT4">
                  <p:embed/>
                </p:oleObj>
              </mc:Choice>
              <mc:Fallback>
                <p:oleObj name="Equation" r:id="rId18" imgW="35661600" imgH="4876800" progId="Equation.DSMT4">
                  <p:embed/>
                  <p:pic>
                    <p:nvPicPr>
                      <p:cNvPr id="0" name="图片 7180"/>
                      <p:cNvPicPr>
                        <a:picLocks noChangeAspect="1" noChangeArrowheads="1"/>
                      </p:cNvPicPr>
                      <p:nvPr/>
                    </p:nvPicPr>
                    <p:blipFill>
                      <a:blip r:embed="rId19"/>
                      <a:srcRect/>
                      <a:stretch>
                        <a:fillRect/>
                      </a:stretch>
                    </p:blipFill>
                    <p:spPr bwMode="auto">
                      <a:xfrm>
                        <a:off x="1219200" y="3898900"/>
                        <a:ext cx="1962150" cy="273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9"/>
          <p:cNvSpPr txBox="1"/>
          <p:nvPr/>
        </p:nvSpPr>
        <p:spPr>
          <a:xfrm>
            <a:off x="491358" y="895352"/>
            <a:ext cx="4918845" cy="507831"/>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已知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a:t>
            </a: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的值</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9" name="对象 8"/>
          <p:cNvGraphicFramePr>
            <a:graphicFrameLocks noChangeAspect="1"/>
          </p:cNvGraphicFramePr>
          <p:nvPr/>
        </p:nvGraphicFramePr>
        <p:xfrm>
          <a:off x="1828800" y="888750"/>
          <a:ext cx="2160000" cy="540000"/>
        </p:xfrm>
        <a:graphic>
          <a:graphicData uri="http://schemas.openxmlformats.org/presentationml/2006/ole">
            <mc:AlternateContent xmlns:mc="http://schemas.openxmlformats.org/markup-compatibility/2006">
              <mc:Choice xmlns:v="urn:schemas-microsoft-com:vml" Requires="v">
                <p:oleObj spid="_x0000_s8208" name="Equation" r:id="rId8" imgW="1637665" imgH="406400" progId="Equation.DSMT4">
                  <p:embed/>
                </p:oleObj>
              </mc:Choice>
              <mc:Fallback>
                <p:oleObj name="Equation" r:id="rId8" imgW="1637665" imgH="406400" progId="Equation.DSMT4">
                  <p:embed/>
                  <p:pic>
                    <p:nvPicPr>
                      <p:cNvPr id="0" name="图片 819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8800" y="888750"/>
                        <a:ext cx="2160000"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对象 10"/>
          <p:cNvGraphicFramePr>
            <a:graphicFrameLocks noChangeAspect="1"/>
          </p:cNvGraphicFramePr>
          <p:nvPr/>
        </p:nvGraphicFramePr>
        <p:xfrm>
          <a:off x="1037663" y="1581151"/>
          <a:ext cx="2747962" cy="539750"/>
        </p:xfrm>
        <a:graphic>
          <a:graphicData uri="http://schemas.openxmlformats.org/presentationml/2006/ole">
            <mc:AlternateContent xmlns:mc="http://schemas.openxmlformats.org/markup-compatibility/2006">
              <mc:Choice xmlns:v="urn:schemas-microsoft-com:vml" Requires="v">
                <p:oleObj spid="_x0000_s8209" name="Equation" r:id="rId10" imgW="49987200" imgH="9753600" progId="Equation.DSMT4">
                  <p:embed/>
                </p:oleObj>
              </mc:Choice>
              <mc:Fallback>
                <p:oleObj name="Equation" r:id="rId10" imgW="49987200" imgH="9753600" progId="Equation.DSMT4">
                  <p:embed/>
                  <p:pic>
                    <p:nvPicPr>
                      <p:cNvPr id="0" name="图片 8197"/>
                      <p:cNvPicPr>
                        <a:picLocks noChangeAspect="1" noChangeArrowheads="1"/>
                      </p:cNvPicPr>
                      <p:nvPr/>
                    </p:nvPicPr>
                    <p:blipFill>
                      <a:blip r:embed="rId11"/>
                      <a:srcRect/>
                      <a:stretch>
                        <a:fillRect/>
                      </a:stretch>
                    </p:blipFill>
                    <p:spPr bwMode="auto">
                      <a:xfrm>
                        <a:off x="1037663" y="1581151"/>
                        <a:ext cx="2747962"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对象 12"/>
          <p:cNvGraphicFramePr>
            <a:graphicFrameLocks noChangeAspect="1"/>
          </p:cNvGraphicFramePr>
          <p:nvPr/>
        </p:nvGraphicFramePr>
        <p:xfrm>
          <a:off x="1451503" y="2343151"/>
          <a:ext cx="1573213" cy="539750"/>
        </p:xfrm>
        <a:graphic>
          <a:graphicData uri="http://schemas.openxmlformats.org/presentationml/2006/ole">
            <mc:AlternateContent xmlns:mc="http://schemas.openxmlformats.org/markup-compatibility/2006">
              <mc:Choice xmlns:v="urn:schemas-microsoft-com:vml" Requires="v">
                <p:oleObj spid="_x0000_s8210" name="Equation" r:id="rId12" imgW="28651200" imgH="9753600" progId="Equation.DSMT4">
                  <p:embed/>
                </p:oleObj>
              </mc:Choice>
              <mc:Fallback>
                <p:oleObj name="Equation" r:id="rId12" imgW="28651200" imgH="9753600" progId="Equation.DSMT4">
                  <p:embed/>
                  <p:pic>
                    <p:nvPicPr>
                      <p:cNvPr id="0" name="图片 8198"/>
                      <p:cNvPicPr>
                        <a:picLocks noChangeAspect="1" noChangeArrowheads="1"/>
                      </p:cNvPicPr>
                      <p:nvPr/>
                    </p:nvPicPr>
                    <p:blipFill>
                      <a:blip r:embed="rId13"/>
                      <a:srcRect/>
                      <a:stretch>
                        <a:fillRect/>
                      </a:stretch>
                    </p:blipFill>
                    <p:spPr bwMode="auto">
                      <a:xfrm>
                        <a:off x="1451503" y="2343151"/>
                        <a:ext cx="15732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21"/>
          <p:cNvSpPr txBox="1"/>
          <p:nvPr/>
        </p:nvSpPr>
        <p:spPr>
          <a:xfrm>
            <a:off x="762003" y="3034836"/>
            <a:ext cx="2968101" cy="923330"/>
          </a:xfrm>
          <a:prstGeom prst="rect">
            <a:avLst/>
          </a:prstGeom>
          <a:noFill/>
        </p:spPr>
        <p:txBody>
          <a:bodyPr wrap="square" rtlCol="0">
            <a:spAutoFit/>
          </a:bodyPr>
          <a:lstStyle/>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b=-2</a:t>
            </a:r>
          </a:p>
          <a:p>
            <a:pPr indent="457200">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wipe(left)">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
                                            <p:txEl>
                                              <p:pRg st="1" end="1"/>
                                            </p:txEl>
                                          </p:spTgt>
                                        </p:tgtEl>
                                        <p:attrNameLst>
                                          <p:attrName>style.visibility</p:attrName>
                                        </p:attrNameLst>
                                      </p:cBhvr>
                                      <p:to>
                                        <p:strVal val="visible"/>
                                      </p:to>
                                    </p:set>
                                    <p:animEffect transition="in" filter="wipe(left)">
                                      <p:cBhvr>
                                        <p:cTn id="2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2.2"/>
</p:tagLst>
</file>

<file path=ppt/tags/tag10.xml><?xml version="1.0" encoding="utf-8"?>
<p:tagLst xmlns:a="http://schemas.openxmlformats.org/drawingml/2006/main" xmlns:r="http://schemas.openxmlformats.org/officeDocument/2006/relationships" xmlns:p="http://schemas.openxmlformats.org/presentationml/2006/main">
  <p:tag name="PA" val="v4.2.5"/>
</p:tagLst>
</file>

<file path=ppt/tags/tag11.xml><?xml version="1.0" encoding="utf-8"?>
<p:tagLst xmlns:a="http://schemas.openxmlformats.org/drawingml/2006/main" xmlns:r="http://schemas.openxmlformats.org/officeDocument/2006/relationships" xmlns:p="http://schemas.openxmlformats.org/presentationml/2006/main">
  <p:tag name="PA" val="v4.2.5"/>
</p:tagLst>
</file>

<file path=ppt/tags/tag12.xml><?xml version="1.0" encoding="utf-8"?>
<p:tagLst xmlns:a="http://schemas.openxmlformats.org/drawingml/2006/main" xmlns:r="http://schemas.openxmlformats.org/officeDocument/2006/relationships" xmlns:p="http://schemas.openxmlformats.org/presentationml/2006/main">
  <p:tag name="PA" val="v4.2.5"/>
</p:tagLst>
</file>

<file path=ppt/tags/tag13.xml><?xml version="1.0" encoding="utf-8"?>
<p:tagLst xmlns:a="http://schemas.openxmlformats.org/drawingml/2006/main" xmlns:r="http://schemas.openxmlformats.org/officeDocument/2006/relationships" xmlns:p="http://schemas.openxmlformats.org/presentationml/2006/main">
  <p:tag name="PA" val="v4.2.5"/>
</p:tagLst>
</file>

<file path=ppt/tags/tag14.xml><?xml version="1.0" encoding="utf-8"?>
<p:tagLst xmlns:a="http://schemas.openxmlformats.org/drawingml/2006/main" xmlns:r="http://schemas.openxmlformats.org/officeDocument/2006/relationships" xmlns:p="http://schemas.openxmlformats.org/presentationml/2006/main">
  <p:tag name="PA" val="v4.2.5"/>
</p:tagLst>
</file>

<file path=ppt/tags/tag15.xml><?xml version="1.0" encoding="utf-8"?>
<p:tagLst xmlns:a="http://schemas.openxmlformats.org/drawingml/2006/main" xmlns:r="http://schemas.openxmlformats.org/officeDocument/2006/relationships" xmlns:p="http://schemas.openxmlformats.org/presentationml/2006/main">
  <p:tag name="PA" val="v4.2.5"/>
</p:tagLst>
</file>

<file path=ppt/tags/tag16.xml><?xml version="1.0" encoding="utf-8"?>
<p:tagLst xmlns:a="http://schemas.openxmlformats.org/drawingml/2006/main" xmlns:r="http://schemas.openxmlformats.org/officeDocument/2006/relationships" xmlns:p="http://schemas.openxmlformats.org/presentationml/2006/main">
  <p:tag name="PA" val="v4.2.5"/>
</p:tagLst>
</file>

<file path=ppt/tags/tag17.xml><?xml version="1.0" encoding="utf-8"?>
<p:tagLst xmlns:a="http://schemas.openxmlformats.org/drawingml/2006/main" xmlns:r="http://schemas.openxmlformats.org/officeDocument/2006/relationships" xmlns:p="http://schemas.openxmlformats.org/presentationml/2006/main">
  <p:tag name="PA" val="v4.2.5"/>
</p:tagLst>
</file>

<file path=ppt/tags/tag18.xml><?xml version="1.0" encoding="utf-8"?>
<p:tagLst xmlns:a="http://schemas.openxmlformats.org/drawingml/2006/main" xmlns:r="http://schemas.openxmlformats.org/officeDocument/2006/relationships" xmlns:p="http://schemas.openxmlformats.org/presentationml/2006/main">
  <p:tag name="PA" val="v4.2.5"/>
</p:tagLst>
</file>

<file path=ppt/tags/tag19.xml><?xml version="1.0" encoding="utf-8"?>
<p:tagLst xmlns:a="http://schemas.openxmlformats.org/drawingml/2006/main" xmlns:r="http://schemas.openxmlformats.org/officeDocument/2006/relationships" xmlns:p="http://schemas.openxmlformats.org/presentationml/2006/main">
  <p:tag name="PA" val="v4.2.5"/>
</p:tagLst>
</file>

<file path=ppt/tags/tag2.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20.xml><?xml version="1.0" encoding="utf-8"?>
<p:tagLst xmlns:a="http://schemas.openxmlformats.org/drawingml/2006/main" xmlns:r="http://schemas.openxmlformats.org/officeDocument/2006/relationships" xmlns:p="http://schemas.openxmlformats.org/presentationml/2006/main">
  <p:tag name="PA" val="v4.2.5"/>
</p:tagLst>
</file>

<file path=ppt/tags/tag21.xml><?xml version="1.0" encoding="utf-8"?>
<p:tagLst xmlns:a="http://schemas.openxmlformats.org/drawingml/2006/main" xmlns:r="http://schemas.openxmlformats.org/officeDocument/2006/relationships" xmlns:p="http://schemas.openxmlformats.org/presentationml/2006/main">
  <p:tag name="PA" val="v4.2.4"/>
</p:tagLst>
</file>

<file path=ppt/tags/tag22.xml><?xml version="1.0" encoding="utf-8"?>
<p:tagLst xmlns:a="http://schemas.openxmlformats.org/drawingml/2006/main" xmlns:r="http://schemas.openxmlformats.org/officeDocument/2006/relationships" xmlns:p="http://schemas.openxmlformats.org/presentationml/2006/main">
  <p:tag name="PA" val="v4.2.4"/>
</p:tagLst>
</file>

<file path=ppt/tags/tag23.xml><?xml version="1.0" encoding="utf-8"?>
<p:tagLst xmlns:a="http://schemas.openxmlformats.org/drawingml/2006/main" xmlns:r="http://schemas.openxmlformats.org/officeDocument/2006/relationships" xmlns:p="http://schemas.openxmlformats.org/presentationml/2006/main">
  <p:tag name="PA" val="v4.2.4"/>
</p:tagLst>
</file>

<file path=ppt/tags/tag24.xml><?xml version="1.0" encoding="utf-8"?>
<p:tagLst xmlns:a="http://schemas.openxmlformats.org/drawingml/2006/main" xmlns:r="http://schemas.openxmlformats.org/officeDocument/2006/relationships" xmlns:p="http://schemas.openxmlformats.org/presentationml/2006/main">
  <p:tag name="PA" val="v4.2.4"/>
</p:tagLst>
</file>

<file path=ppt/tags/tag25.xml><?xml version="1.0" encoding="utf-8"?>
<p:tagLst xmlns:a="http://schemas.openxmlformats.org/drawingml/2006/main" xmlns:r="http://schemas.openxmlformats.org/officeDocument/2006/relationships" xmlns:p="http://schemas.openxmlformats.org/presentationml/2006/main">
  <p:tag name="PA" val="v4.2.4"/>
</p:tagLst>
</file>

<file path=ppt/tags/tag26.xml><?xml version="1.0" encoding="utf-8"?>
<p:tagLst xmlns:a="http://schemas.openxmlformats.org/drawingml/2006/main" xmlns:r="http://schemas.openxmlformats.org/officeDocument/2006/relationships" xmlns:p="http://schemas.openxmlformats.org/presentationml/2006/main">
  <p:tag name="PA" val="v4.2.4"/>
</p:tagLst>
</file>

<file path=ppt/tags/tag27.xml><?xml version="1.0" encoding="utf-8"?>
<p:tagLst xmlns:a="http://schemas.openxmlformats.org/drawingml/2006/main" xmlns:r="http://schemas.openxmlformats.org/officeDocument/2006/relationships" xmlns:p="http://schemas.openxmlformats.org/presentationml/2006/main">
  <p:tag name="PA" val="v4.2.4"/>
</p:tagLst>
</file>

<file path=ppt/tags/tag28.xml><?xml version="1.0" encoding="utf-8"?>
<p:tagLst xmlns:a="http://schemas.openxmlformats.org/drawingml/2006/main" xmlns:r="http://schemas.openxmlformats.org/officeDocument/2006/relationships" xmlns:p="http://schemas.openxmlformats.org/presentationml/2006/main">
  <p:tag name="PA" val="v4.2.4"/>
</p:tagLst>
</file>

<file path=ppt/tags/tag29.xml><?xml version="1.0" encoding="utf-8"?>
<p:tagLst xmlns:a="http://schemas.openxmlformats.org/drawingml/2006/main" xmlns:r="http://schemas.openxmlformats.org/officeDocument/2006/relationships" xmlns:p="http://schemas.openxmlformats.org/presentationml/2006/main">
  <p:tag name="PA" val="v4.2.4"/>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30.xml><?xml version="1.0" encoding="utf-8"?>
<p:tagLst xmlns:a="http://schemas.openxmlformats.org/drawingml/2006/main" xmlns:r="http://schemas.openxmlformats.org/officeDocument/2006/relationships" xmlns:p="http://schemas.openxmlformats.org/presentationml/2006/main">
  <p:tag name="PA" val="v4.2.4"/>
</p:tagLst>
</file>

<file path=ppt/tags/tag31.xml><?xml version="1.0" encoding="utf-8"?>
<p:tagLst xmlns:a="http://schemas.openxmlformats.org/drawingml/2006/main" xmlns:r="http://schemas.openxmlformats.org/officeDocument/2006/relationships" xmlns:p="http://schemas.openxmlformats.org/presentationml/2006/main">
  <p:tag name="PA" val="v4.2.4"/>
</p:tagLst>
</file>

<file path=ppt/tags/tag32.xml><?xml version="1.0" encoding="utf-8"?>
<p:tagLst xmlns:a="http://schemas.openxmlformats.org/drawingml/2006/main" xmlns:r="http://schemas.openxmlformats.org/officeDocument/2006/relationships" xmlns:p="http://schemas.openxmlformats.org/presentationml/2006/main">
  <p:tag name="PA" val="v4.2.4"/>
</p:tagLst>
</file>

<file path=ppt/tags/tag33.xml><?xml version="1.0" encoding="utf-8"?>
<p:tagLst xmlns:a="http://schemas.openxmlformats.org/drawingml/2006/main" xmlns:r="http://schemas.openxmlformats.org/officeDocument/2006/relationships" xmlns:p="http://schemas.openxmlformats.org/presentationml/2006/main">
  <p:tag name="PA" val="v4.2.4"/>
</p:tagLst>
</file>

<file path=ppt/tags/tag34.xml><?xml version="1.0" encoding="utf-8"?>
<p:tagLst xmlns:a="http://schemas.openxmlformats.org/drawingml/2006/main" xmlns:r="http://schemas.openxmlformats.org/officeDocument/2006/relationships" xmlns:p="http://schemas.openxmlformats.org/presentationml/2006/main">
  <p:tag name="PA" val="v4.2.4"/>
</p:tagLst>
</file>

<file path=ppt/tags/tag35.xml><?xml version="1.0" encoding="utf-8"?>
<p:tagLst xmlns:a="http://schemas.openxmlformats.org/drawingml/2006/main" xmlns:r="http://schemas.openxmlformats.org/officeDocument/2006/relationships" xmlns:p="http://schemas.openxmlformats.org/presentationml/2006/main">
  <p:tag name="PA" val="v4.2.4"/>
</p:tagLst>
</file>

<file path=ppt/tags/tag36.xml><?xml version="1.0" encoding="utf-8"?>
<p:tagLst xmlns:a="http://schemas.openxmlformats.org/drawingml/2006/main" xmlns:r="http://schemas.openxmlformats.org/officeDocument/2006/relationships" xmlns:p="http://schemas.openxmlformats.org/presentationml/2006/main">
  <p:tag name="PA" val="v4.2.4"/>
</p:tagLst>
</file>

<file path=ppt/tags/tag37.xml><?xml version="1.0" encoding="utf-8"?>
<p:tagLst xmlns:a="http://schemas.openxmlformats.org/drawingml/2006/main" xmlns:r="http://schemas.openxmlformats.org/officeDocument/2006/relationships" xmlns:p="http://schemas.openxmlformats.org/presentationml/2006/main">
  <p:tag name="PA" val="v4.2.4"/>
</p:tagLst>
</file>

<file path=ppt/tags/tag38.xml><?xml version="1.0" encoding="utf-8"?>
<p:tagLst xmlns:a="http://schemas.openxmlformats.org/drawingml/2006/main" xmlns:r="http://schemas.openxmlformats.org/officeDocument/2006/relationships" xmlns:p="http://schemas.openxmlformats.org/presentationml/2006/main">
  <p:tag name="PA" val="v4.2.4"/>
</p:tagLst>
</file>

<file path=ppt/tags/tag39.xml><?xml version="1.0" encoding="utf-8"?>
<p:tagLst xmlns:a="http://schemas.openxmlformats.org/drawingml/2006/main" xmlns:r="http://schemas.openxmlformats.org/officeDocument/2006/relationships" xmlns:p="http://schemas.openxmlformats.org/presentationml/2006/main">
  <p:tag name="PA" val="v4.2.4"/>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40.xml><?xml version="1.0" encoding="utf-8"?>
<p:tagLst xmlns:a="http://schemas.openxmlformats.org/drawingml/2006/main" xmlns:r="http://schemas.openxmlformats.org/officeDocument/2006/relationships" xmlns:p="http://schemas.openxmlformats.org/presentationml/2006/main">
  <p:tag name="PA" val="v4.2.4"/>
</p:tagLst>
</file>

<file path=ppt/tags/tag41.xml><?xml version="1.0" encoding="utf-8"?>
<p:tagLst xmlns:a="http://schemas.openxmlformats.org/drawingml/2006/main" xmlns:r="http://schemas.openxmlformats.org/officeDocument/2006/relationships" xmlns:p="http://schemas.openxmlformats.org/presentationml/2006/main">
  <p:tag name="PA" val="v4.2.4"/>
</p:tagLst>
</file>

<file path=ppt/tags/tag42.xml><?xml version="1.0" encoding="utf-8"?>
<p:tagLst xmlns:a="http://schemas.openxmlformats.org/drawingml/2006/main" xmlns:r="http://schemas.openxmlformats.org/officeDocument/2006/relationships" xmlns:p="http://schemas.openxmlformats.org/presentationml/2006/main">
  <p:tag name="PA" val="v4.2.4"/>
</p:tagLst>
</file>

<file path=ppt/tags/tag43.xml><?xml version="1.0" encoding="utf-8"?>
<p:tagLst xmlns:a="http://schemas.openxmlformats.org/drawingml/2006/main" xmlns:r="http://schemas.openxmlformats.org/officeDocument/2006/relationships" xmlns:p="http://schemas.openxmlformats.org/presentationml/2006/main">
  <p:tag name="PA" val="v4.2.4"/>
</p:tagLst>
</file>

<file path=ppt/tags/tag44.xml><?xml version="1.0" encoding="utf-8"?>
<p:tagLst xmlns:a="http://schemas.openxmlformats.org/drawingml/2006/main" xmlns:r="http://schemas.openxmlformats.org/officeDocument/2006/relationships" xmlns:p="http://schemas.openxmlformats.org/presentationml/2006/main">
  <p:tag name="PA" val="v4.2.4"/>
</p:tagLst>
</file>

<file path=ppt/tags/tag45.xml><?xml version="1.0" encoding="utf-8"?>
<p:tagLst xmlns:a="http://schemas.openxmlformats.org/drawingml/2006/main" xmlns:r="http://schemas.openxmlformats.org/officeDocument/2006/relationships" xmlns:p="http://schemas.openxmlformats.org/presentationml/2006/main">
  <p:tag name="PA" val="v4.2.4"/>
</p:tagLst>
</file>

<file path=ppt/tags/tag46.xml><?xml version="1.0" encoding="utf-8"?>
<p:tagLst xmlns:a="http://schemas.openxmlformats.org/drawingml/2006/main" xmlns:r="http://schemas.openxmlformats.org/officeDocument/2006/relationships" xmlns:p="http://schemas.openxmlformats.org/presentationml/2006/main">
  <p:tag name="PA" val="v4.2.4"/>
</p:tagLst>
</file>

<file path=ppt/tags/tag47.xml><?xml version="1.0" encoding="utf-8"?>
<p:tagLst xmlns:a="http://schemas.openxmlformats.org/drawingml/2006/main" xmlns:r="http://schemas.openxmlformats.org/officeDocument/2006/relationships" xmlns:p="http://schemas.openxmlformats.org/presentationml/2006/main">
  <p:tag name="PA" val="v4.2.4"/>
</p:tagLst>
</file>

<file path=ppt/tags/tag48.xml><?xml version="1.0" encoding="utf-8"?>
<p:tagLst xmlns:a="http://schemas.openxmlformats.org/drawingml/2006/main" xmlns:r="http://schemas.openxmlformats.org/officeDocument/2006/relationships" xmlns:p="http://schemas.openxmlformats.org/presentationml/2006/main">
  <p:tag name="PA" val="v4.2.4"/>
</p:tagLst>
</file>

<file path=ppt/tags/tag49.xml><?xml version="1.0" encoding="utf-8"?>
<p:tagLst xmlns:a="http://schemas.openxmlformats.org/drawingml/2006/main" xmlns:r="http://schemas.openxmlformats.org/officeDocument/2006/relationships" xmlns:p="http://schemas.openxmlformats.org/presentationml/2006/main">
  <p:tag name="PA" val="v4.2.4"/>
</p:tagLst>
</file>

<file path=ppt/tags/tag5.xml><?xml version="1.0" encoding="utf-8"?>
<p:tagLst xmlns:a="http://schemas.openxmlformats.org/drawingml/2006/main" xmlns:r="http://schemas.openxmlformats.org/officeDocument/2006/relationships" xmlns:p="http://schemas.openxmlformats.org/presentationml/2006/main">
  <p:tag name="PA" val="v4.2.3"/>
</p:tagLst>
</file>

<file path=ppt/tags/tag50.xml><?xml version="1.0" encoding="utf-8"?>
<p:tagLst xmlns:a="http://schemas.openxmlformats.org/drawingml/2006/main" xmlns:r="http://schemas.openxmlformats.org/officeDocument/2006/relationships" xmlns:p="http://schemas.openxmlformats.org/presentationml/2006/main">
  <p:tag name="PA" val="v4.2.4"/>
</p:tagLst>
</file>

<file path=ppt/tags/tag51.xml><?xml version="1.0" encoding="utf-8"?>
<p:tagLst xmlns:a="http://schemas.openxmlformats.org/drawingml/2006/main" xmlns:r="http://schemas.openxmlformats.org/officeDocument/2006/relationships" xmlns:p="http://schemas.openxmlformats.org/presentationml/2006/main">
  <p:tag name="PA" val="v4.2.4"/>
</p:tagLst>
</file>

<file path=ppt/tags/tag52.xml><?xml version="1.0" encoding="utf-8"?>
<p:tagLst xmlns:a="http://schemas.openxmlformats.org/drawingml/2006/main" xmlns:r="http://schemas.openxmlformats.org/officeDocument/2006/relationships" xmlns:p="http://schemas.openxmlformats.org/presentationml/2006/main">
  <p:tag name="PA" val="v4.2.4"/>
</p:tagLst>
</file>

<file path=ppt/tags/tag6.xml><?xml version="1.0" encoding="utf-8"?>
<p:tagLst xmlns:a="http://schemas.openxmlformats.org/drawingml/2006/main" xmlns:r="http://schemas.openxmlformats.org/officeDocument/2006/relationships" xmlns:p="http://schemas.openxmlformats.org/presentationml/2006/main">
  <p:tag name="PA" val="v4.2.5"/>
</p:tagLst>
</file>

<file path=ppt/tags/tag7.xml><?xml version="1.0" encoding="utf-8"?>
<p:tagLst xmlns:a="http://schemas.openxmlformats.org/drawingml/2006/main" xmlns:r="http://schemas.openxmlformats.org/officeDocument/2006/relationships" xmlns:p="http://schemas.openxmlformats.org/presentationml/2006/main">
  <p:tag name="PA" val="v4.2.5"/>
</p:tagLst>
</file>

<file path=ppt/tags/tag8.xml><?xml version="1.0" encoding="utf-8"?>
<p:tagLst xmlns:a="http://schemas.openxmlformats.org/drawingml/2006/main" xmlns:r="http://schemas.openxmlformats.org/officeDocument/2006/relationships" xmlns:p="http://schemas.openxmlformats.org/presentationml/2006/main">
  <p:tag name="PA" val="v4.2.5"/>
</p:tagLst>
</file>

<file path=ppt/tags/tag9.xml><?xml version="1.0" encoding="utf-8"?>
<p:tagLst xmlns:a="http://schemas.openxmlformats.org/drawingml/2006/main" xmlns:r="http://schemas.openxmlformats.org/officeDocument/2006/relationships" xmlns:p="http://schemas.openxmlformats.org/presentationml/2006/main">
  <p:tag name="PA" val="v4.2.5"/>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全屏显示(16:9)</PresentationFormat>
  <Paragraphs>58</Paragraphs>
  <Slides>15</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3" baseType="lpstr">
      <vt:lpstr>华文行楷</vt:lpstr>
      <vt:lpstr>宋体</vt:lpstr>
      <vt:lpstr>微软雅黑</vt:lpstr>
      <vt:lpstr>Arial</vt:lpstr>
      <vt:lpstr>Calibri</vt:lpstr>
      <vt:lpstr>Times New Roman</vt:lpstr>
      <vt:lpstr>WWW.2PPT.COM
</vt:lpstr>
      <vt:lpstr>Equation</vt:lpstr>
      <vt:lpstr>八年级下册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2018-01-25T02:31:00Z</dcterms:created>
  <dcterms:modified xsi:type="dcterms:W3CDTF">2023-01-16T20:58:05Z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D0EC8D6317D447F1AB5D591F1E16215C</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