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12.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13.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9"/>
  </p:notesMasterIdLst>
  <p:handoutMasterIdLst>
    <p:handoutMasterId r:id="rId30"/>
  </p:handoutMasterIdLst>
  <p:sldIdLst>
    <p:sldId id="257" r:id="rId2"/>
    <p:sldId id="258" r:id="rId3"/>
    <p:sldId id="259" r:id="rId4"/>
    <p:sldId id="284" r:id="rId5"/>
    <p:sldId id="298" r:id="rId6"/>
    <p:sldId id="286" r:id="rId7"/>
    <p:sldId id="285" r:id="rId8"/>
    <p:sldId id="296" r:id="rId9"/>
    <p:sldId id="265" r:id="rId10"/>
    <p:sldId id="297" r:id="rId11"/>
    <p:sldId id="288" r:id="rId12"/>
    <p:sldId id="261" r:id="rId13"/>
    <p:sldId id="264" r:id="rId14"/>
    <p:sldId id="294" r:id="rId15"/>
    <p:sldId id="270" r:id="rId16"/>
    <p:sldId id="283" r:id="rId17"/>
    <p:sldId id="281" r:id="rId18"/>
    <p:sldId id="292" r:id="rId19"/>
    <p:sldId id="260" r:id="rId20"/>
    <p:sldId id="289" r:id="rId21"/>
    <p:sldId id="274" r:id="rId22"/>
    <p:sldId id="293" r:id="rId23"/>
    <p:sldId id="287" r:id="rId24"/>
    <p:sldId id="290" r:id="rId25"/>
    <p:sldId id="273" r:id="rId26"/>
    <p:sldId id="295" r:id="rId27"/>
    <p:sldId id="280" r:id="rId28"/>
  </p:sldIdLst>
  <p:sldSz cx="12192000" cy="6858000"/>
  <p:notesSz cx="6858000" cy="9144000"/>
  <p:custDataLst>
    <p:tags r:id="rId31"/>
  </p:custDataLst>
  <p:defaultTextStyle>
    <a:defPPr>
      <a:defRPr lang="zh-CN"/>
    </a:defPPr>
    <a:lvl1pPr algn="l" defTabSz="1217295" rtl="0" eaLnBrk="0" fontAlgn="base" hangingPunct="0">
      <a:spcBef>
        <a:spcPct val="0"/>
      </a:spcBef>
      <a:spcAft>
        <a:spcPct val="0"/>
      </a:spcAft>
      <a:defRPr sz="2400" kern="1200">
        <a:solidFill>
          <a:schemeClr val="tx1"/>
        </a:solidFill>
        <a:latin typeface="Calibri" panose="020F0502020204030204" pitchFamily="34" charset="0"/>
        <a:ea typeface="幼圆" panose="02010509060101010101" pitchFamily="49" charset="-122"/>
        <a:cs typeface="+mn-cs"/>
      </a:defRPr>
    </a:lvl1pPr>
    <a:lvl2pPr marL="608330" indent="-151130" algn="l" defTabSz="1217295" rtl="0" eaLnBrk="0" fontAlgn="base" hangingPunct="0">
      <a:spcBef>
        <a:spcPct val="0"/>
      </a:spcBef>
      <a:spcAft>
        <a:spcPct val="0"/>
      </a:spcAft>
      <a:defRPr sz="2400" kern="1200">
        <a:solidFill>
          <a:schemeClr val="tx1"/>
        </a:solidFill>
        <a:latin typeface="Calibri" panose="020F0502020204030204" pitchFamily="34" charset="0"/>
        <a:ea typeface="幼圆" panose="02010509060101010101" pitchFamily="49" charset="-122"/>
        <a:cs typeface="+mn-cs"/>
      </a:defRPr>
    </a:lvl2pPr>
    <a:lvl3pPr marL="1217930" indent="-303530" algn="l" defTabSz="1217295" rtl="0" eaLnBrk="0" fontAlgn="base" hangingPunct="0">
      <a:spcBef>
        <a:spcPct val="0"/>
      </a:spcBef>
      <a:spcAft>
        <a:spcPct val="0"/>
      </a:spcAft>
      <a:defRPr sz="2400" kern="1200">
        <a:solidFill>
          <a:schemeClr val="tx1"/>
        </a:solidFill>
        <a:latin typeface="Calibri" panose="020F0502020204030204" pitchFamily="34" charset="0"/>
        <a:ea typeface="幼圆" panose="02010509060101010101" pitchFamily="49" charset="-122"/>
        <a:cs typeface="+mn-cs"/>
      </a:defRPr>
    </a:lvl3pPr>
    <a:lvl4pPr marL="1827530" indent="-455930" algn="l" defTabSz="1217295" rtl="0" eaLnBrk="0" fontAlgn="base" hangingPunct="0">
      <a:spcBef>
        <a:spcPct val="0"/>
      </a:spcBef>
      <a:spcAft>
        <a:spcPct val="0"/>
      </a:spcAft>
      <a:defRPr sz="2400" kern="1200">
        <a:solidFill>
          <a:schemeClr val="tx1"/>
        </a:solidFill>
        <a:latin typeface="Calibri" panose="020F0502020204030204" pitchFamily="34" charset="0"/>
        <a:ea typeface="幼圆" panose="02010509060101010101" pitchFamily="49" charset="-122"/>
        <a:cs typeface="+mn-cs"/>
      </a:defRPr>
    </a:lvl4pPr>
    <a:lvl5pPr marL="2437130" indent="-608330" algn="l" defTabSz="1217295" rtl="0" eaLnBrk="0" fontAlgn="base" hangingPunct="0">
      <a:spcBef>
        <a:spcPct val="0"/>
      </a:spcBef>
      <a:spcAft>
        <a:spcPct val="0"/>
      </a:spcAft>
      <a:defRPr sz="2400" kern="1200">
        <a:solidFill>
          <a:schemeClr val="tx1"/>
        </a:solidFill>
        <a:latin typeface="Calibri" panose="020F0502020204030204" pitchFamily="34" charset="0"/>
        <a:ea typeface="幼圆" panose="02010509060101010101" pitchFamily="49" charset="-122"/>
        <a:cs typeface="+mn-cs"/>
      </a:defRPr>
    </a:lvl5pPr>
    <a:lvl6pPr marL="2286000" algn="l" defTabSz="914400" rtl="0" eaLnBrk="1" latinLnBrk="0" hangingPunct="1">
      <a:defRPr sz="2400" kern="1200">
        <a:solidFill>
          <a:schemeClr val="tx1"/>
        </a:solidFill>
        <a:latin typeface="Calibri" panose="020F0502020204030204" pitchFamily="34" charset="0"/>
        <a:ea typeface="幼圆" panose="02010509060101010101" pitchFamily="49" charset="-122"/>
        <a:cs typeface="+mn-cs"/>
      </a:defRPr>
    </a:lvl6pPr>
    <a:lvl7pPr marL="2743200" algn="l" defTabSz="914400" rtl="0" eaLnBrk="1" latinLnBrk="0" hangingPunct="1">
      <a:defRPr sz="2400" kern="1200">
        <a:solidFill>
          <a:schemeClr val="tx1"/>
        </a:solidFill>
        <a:latin typeface="Calibri" panose="020F0502020204030204" pitchFamily="34" charset="0"/>
        <a:ea typeface="幼圆" panose="02010509060101010101" pitchFamily="49" charset="-122"/>
        <a:cs typeface="+mn-cs"/>
      </a:defRPr>
    </a:lvl7pPr>
    <a:lvl8pPr marL="3200400" algn="l" defTabSz="914400" rtl="0" eaLnBrk="1" latinLnBrk="0" hangingPunct="1">
      <a:defRPr sz="2400" kern="1200">
        <a:solidFill>
          <a:schemeClr val="tx1"/>
        </a:solidFill>
        <a:latin typeface="Calibri" panose="020F0502020204030204" pitchFamily="34" charset="0"/>
        <a:ea typeface="幼圆" panose="02010509060101010101" pitchFamily="49" charset="-122"/>
        <a:cs typeface="+mn-cs"/>
      </a:defRPr>
    </a:lvl8pPr>
    <a:lvl9pPr marL="3657600" algn="l" defTabSz="914400" rtl="0" eaLnBrk="1" latinLnBrk="0" hangingPunct="1">
      <a:defRPr sz="2400" kern="1200">
        <a:solidFill>
          <a:schemeClr val="tx1"/>
        </a:solidFill>
        <a:latin typeface="Calibri" panose="020F0502020204030204" pitchFamily="34" charset="0"/>
        <a:ea typeface="幼圆" panose="02010509060101010101" pitchFamily="49" charset="-122"/>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F6F6"/>
    <a:srgbClr val="EEE8F4"/>
    <a:srgbClr val="404040"/>
    <a:srgbClr val="FEFFFF"/>
    <a:srgbClr val="C7994C"/>
    <a:srgbClr val="59C8D6"/>
    <a:srgbClr val="FFCC63"/>
    <a:srgbClr val="EF5263"/>
    <a:srgbClr val="0084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92" d="100"/>
          <a:sy n="92" d="100"/>
        </p:scale>
        <p:origin x="31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C2A628-5979-4657-85CB-1651BBF7C987}"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7188B5-F242-46A8-BC70-F730184234EA}"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备注占位符 2"/>
          <p:cNvSpPr>
            <a:spLocks noGrp="1"/>
          </p:cNvSpPr>
          <p:nvPr>
            <p:ph type="body" idx="1"/>
          </p:nvPr>
        </p:nvSpPr>
        <p:spPr/>
        <p:txBody>
          <a:bodyPr/>
          <a:lstStyle/>
          <a:p>
            <a:pPr defTabSz="1218565" eaLnBrk="1" fontAlgn="auto" hangingPunct="1">
              <a:spcBef>
                <a:spcPts val="0"/>
              </a:spcBef>
              <a:spcAft>
                <a:spcPts val="0"/>
              </a:spcAft>
              <a:defRPr/>
            </a:pPr>
            <a:endParaRPr lang="zh-CN" altLang="en-US" sz="1865" dirty="0"/>
          </a:p>
        </p:txBody>
      </p:sp>
      <p:sp>
        <p:nvSpPr>
          <p:cNvPr id="717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spcBef>
                <a:spcPct val="30000"/>
              </a:spcBef>
              <a:buFont typeface="Arial" panose="020B0604020202020204" pitchFamily="34" charset="0"/>
              <a:defRPr>
                <a:solidFill>
                  <a:srgbClr val="FF0000"/>
                </a:solidFill>
                <a:latin typeface="Calibri" panose="020F0502020204030204" pitchFamily="34" charset="0"/>
                <a:ea typeface="宋体" panose="02010600030101010101" pitchFamily="2" charset="-122"/>
              </a:defRPr>
            </a:lvl1pPr>
            <a:lvl2pPr marL="742950" indent="-285750">
              <a:spcBef>
                <a:spcPct val="30000"/>
              </a:spcBef>
              <a:defRPr sz="16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6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6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600">
                <a:solidFill>
                  <a:schemeClr val="tx1"/>
                </a:solidFill>
                <a:latin typeface="Calibri" panose="020F0502020204030204" pitchFamily="34" charset="0"/>
                <a:ea typeface="宋体" panose="02010600030101010101" pitchFamily="2" charset="-122"/>
              </a:defRPr>
            </a:lvl5pPr>
            <a:lvl6pPr marL="2514600" indent="-228600" defTabSz="1217295" eaLnBrk="0" fontAlgn="base" hangingPunct="0">
              <a:spcBef>
                <a:spcPct val="30000"/>
              </a:spcBef>
              <a:spcAft>
                <a:spcPct val="0"/>
              </a:spcAft>
              <a:defRPr sz="1600">
                <a:solidFill>
                  <a:schemeClr val="tx1"/>
                </a:solidFill>
                <a:latin typeface="Calibri" panose="020F0502020204030204" pitchFamily="34" charset="0"/>
                <a:ea typeface="宋体" panose="02010600030101010101" pitchFamily="2" charset="-122"/>
              </a:defRPr>
            </a:lvl6pPr>
            <a:lvl7pPr marL="2971800" indent="-228600" defTabSz="1217295" eaLnBrk="0" fontAlgn="base" hangingPunct="0">
              <a:spcBef>
                <a:spcPct val="30000"/>
              </a:spcBef>
              <a:spcAft>
                <a:spcPct val="0"/>
              </a:spcAft>
              <a:defRPr sz="1600">
                <a:solidFill>
                  <a:schemeClr val="tx1"/>
                </a:solidFill>
                <a:latin typeface="Calibri" panose="020F0502020204030204" pitchFamily="34" charset="0"/>
                <a:ea typeface="宋体" panose="02010600030101010101" pitchFamily="2" charset="-122"/>
              </a:defRPr>
            </a:lvl7pPr>
            <a:lvl8pPr marL="3429000" indent="-228600" defTabSz="1217295" eaLnBrk="0" fontAlgn="base" hangingPunct="0">
              <a:spcBef>
                <a:spcPct val="30000"/>
              </a:spcBef>
              <a:spcAft>
                <a:spcPct val="0"/>
              </a:spcAft>
              <a:defRPr sz="1600">
                <a:solidFill>
                  <a:schemeClr val="tx1"/>
                </a:solidFill>
                <a:latin typeface="Calibri" panose="020F0502020204030204" pitchFamily="34" charset="0"/>
                <a:ea typeface="宋体" panose="02010600030101010101" pitchFamily="2" charset="-122"/>
              </a:defRPr>
            </a:lvl8pPr>
            <a:lvl9pPr marL="3886200" indent="-228600" defTabSz="1217295" eaLnBrk="0" fontAlgn="base" hangingPunct="0">
              <a:spcBef>
                <a:spcPct val="30000"/>
              </a:spcBef>
              <a:spcAft>
                <a:spcPct val="0"/>
              </a:spcAft>
              <a:defRPr sz="1600">
                <a:solidFill>
                  <a:schemeClr val="tx1"/>
                </a:solidFill>
                <a:latin typeface="Calibri" panose="020F0502020204030204" pitchFamily="34" charset="0"/>
                <a:ea typeface="宋体" panose="02010600030101010101" pitchFamily="2" charset="-122"/>
              </a:defRPr>
            </a:lvl9pPr>
          </a:lstStyle>
          <a:p>
            <a:pPr defTabSz="1217295" fontAlgn="base">
              <a:spcBef>
                <a:spcPct val="0"/>
              </a:spcBef>
              <a:spcAft>
                <a:spcPct val="0"/>
              </a:spcAft>
              <a:buFontTx/>
              <a:buNone/>
            </a:pPr>
            <a:fld id="{FADC5A8A-2915-45FF-8245-75070A7CF0E2}" type="slidenum">
              <a:rPr lang="zh-CN" altLang="en-US" smtClean="0">
                <a:solidFill>
                  <a:schemeClr val="tx1"/>
                </a:solidFill>
              </a:rPr>
              <a:t>1</a:t>
            </a:fld>
            <a:endParaRPr lang="zh-CN" altLang="en-US">
              <a:solidFill>
                <a:schemeClr val="tx1"/>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7188B5-F242-46A8-BC70-F730184234EA}"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7188B5-F242-46A8-BC70-F730184234EA}"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7188B5-F242-46A8-BC70-F730184234EA}"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7188B5-F242-46A8-BC70-F730184234EA}"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7188B5-F242-46A8-BC70-F730184234EA}"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7188B5-F242-46A8-BC70-F730184234EA}"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7188B5-F242-46A8-BC70-F730184234EA}"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7188B5-F242-46A8-BC70-F730184234EA}"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7188B5-F242-46A8-BC70-F730184234EA}"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7188B5-F242-46A8-BC70-F730184234EA}"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7188B5-F242-46A8-BC70-F730184234EA}"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7188B5-F242-46A8-BC70-F730184234EA}"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7188B5-F242-46A8-BC70-F730184234EA}"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7188B5-F242-46A8-BC70-F730184234EA}"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7188B5-F242-46A8-BC70-F730184234EA}"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7188B5-F242-46A8-BC70-F730184234EA}"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7188B5-F242-46A8-BC70-F730184234EA}"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7188B5-F242-46A8-BC70-F730184234EA}"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7188B5-F242-46A8-BC70-F730184234EA}" type="slidenum">
              <a:rPr lang="zh-CN" altLang="en-US" smtClean="0"/>
              <a:t>27</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7188B5-F242-46A8-BC70-F730184234EA}"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7188B5-F242-46A8-BC70-F730184234EA}"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7188B5-F242-46A8-BC70-F730184234EA}"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7188B5-F242-46A8-BC70-F730184234EA}"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7188B5-F242-46A8-BC70-F730184234EA}"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7188B5-F242-46A8-BC70-F730184234EA}"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7188B5-F242-46A8-BC70-F730184234EA}"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4" name="图片 3" descr="俏皮彩色笔卡通幼儿园"/>
          <p:cNvPicPr>
            <a:picLocks noChangeAspect="1"/>
          </p:cNvPicPr>
          <p:nvPr userDrawn="1"/>
        </p:nvPicPr>
        <p:blipFill>
          <a:blip r:embed="rId2"/>
          <a:stretch>
            <a:fillRect/>
          </a:stretch>
        </p:blipFill>
        <p:spPr>
          <a:xfrm>
            <a:off x="0" y="2413000"/>
            <a:ext cx="12192635" cy="4445000"/>
          </a:xfrm>
          <a:prstGeom prst="rect">
            <a:avLst/>
          </a:prstGeom>
        </p:spPr>
      </p:pic>
      <p:sp>
        <p:nvSpPr>
          <p:cNvPr id="3" name="Subtitle 2"/>
          <p:cNvSpPr>
            <a:spLocks noGrp="1"/>
          </p:cNvSpPr>
          <p:nvPr>
            <p:ph type="subTitle" idx="1" hasCustomPrompt="1"/>
          </p:nvPr>
        </p:nvSpPr>
        <p:spPr>
          <a:xfrm>
            <a:off x="527016" y="5097007"/>
            <a:ext cx="6581147" cy="798734"/>
          </a:xfrm>
          <a:noFill/>
        </p:spPr>
        <p:txBody>
          <a:bodyPr>
            <a:normAutofit/>
          </a:bodyPr>
          <a:lstStyle>
            <a:lvl1pPr marL="0" indent="0" algn="ctr">
              <a:lnSpc>
                <a:spcPct val="150000"/>
              </a:lnSpc>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en-US" dirty="0"/>
          </a:p>
        </p:txBody>
      </p:sp>
      <p:sp>
        <p:nvSpPr>
          <p:cNvPr id="29" name="Date Placeholder 3"/>
          <p:cNvSpPr>
            <a:spLocks noGrp="1"/>
          </p:cNvSpPr>
          <p:nvPr>
            <p:ph type="dt" sz="half" idx="10"/>
          </p:nvPr>
        </p:nvSpPr>
        <p:spPr/>
        <p:txBody>
          <a:bodyPr/>
          <a:lstStyle>
            <a:lvl1pPr>
              <a:defRPr/>
            </a:lvl1pPr>
          </a:lstStyle>
          <a:p>
            <a:fld id="{73B25E68-99F1-4046-B09B-134B52642AC8}" type="datetimeFigureOut">
              <a:rPr lang="zh-CN" altLang="en-US" smtClean="0"/>
              <a:t>2023-01-10</a:t>
            </a:fld>
            <a:endParaRPr lang="zh-CN" altLang="en-US"/>
          </a:p>
        </p:txBody>
      </p:sp>
      <p:sp>
        <p:nvSpPr>
          <p:cNvPr id="30" name="Footer Placeholder 4"/>
          <p:cNvSpPr>
            <a:spLocks noGrp="1"/>
          </p:cNvSpPr>
          <p:nvPr>
            <p:ph type="ftr" sz="quarter" idx="11"/>
          </p:nvPr>
        </p:nvSpPr>
        <p:spPr/>
        <p:txBody>
          <a:bodyPr/>
          <a:lstStyle>
            <a:lvl1pPr>
              <a:defRPr/>
            </a:lvl1pPr>
          </a:lstStyle>
          <a:p>
            <a:endParaRPr lang="zh-CN" altLang="en-US"/>
          </a:p>
        </p:txBody>
      </p:sp>
      <p:sp>
        <p:nvSpPr>
          <p:cNvPr id="31" name="Slide Number Placeholder 5"/>
          <p:cNvSpPr>
            <a:spLocks noGrp="1"/>
          </p:cNvSpPr>
          <p:nvPr>
            <p:ph type="sldNum" sz="quarter" idx="12"/>
          </p:nvPr>
        </p:nvSpPr>
        <p:spPr/>
        <p:txBody>
          <a:bodyPr/>
          <a:lstStyle>
            <a:lvl1pPr>
              <a:defRPr/>
            </a:lvl1pPr>
          </a:lstStyle>
          <a:p>
            <a:fld id="{3E3CA578-6D8C-4084-809D-66D25A20E1A2}" type="slidenum">
              <a:rPr lang="zh-CN" altLang="en-US" smtClean="0"/>
              <a:t>‹#›</a:t>
            </a:fld>
            <a:endParaRPr lang="zh-CN" altLang="en-US"/>
          </a:p>
        </p:txBody>
      </p:sp>
      <p:sp>
        <p:nvSpPr>
          <p:cNvPr id="2" name="Title 1"/>
          <p:cNvSpPr>
            <a:spLocks noGrp="1"/>
          </p:cNvSpPr>
          <p:nvPr>
            <p:ph type="ctrTitle"/>
          </p:nvPr>
        </p:nvSpPr>
        <p:spPr>
          <a:xfrm>
            <a:off x="527018" y="2499907"/>
            <a:ext cx="6608074" cy="2520624"/>
          </a:xfrm>
          <a:noFill/>
        </p:spPr>
        <p:txBody>
          <a:bodyPr anchor="ctr">
            <a:normAutofit/>
          </a:bodyPr>
          <a:lstStyle>
            <a:lvl1pPr algn="ctr">
              <a:lnSpc>
                <a:spcPct val="150000"/>
              </a:lnSpc>
              <a:defRPr sz="4400" b="1" i="0">
                <a:ln>
                  <a:noFill/>
                </a:ln>
                <a:solidFill>
                  <a:schemeClr val="accent1"/>
                </a:solidFill>
                <a:effectLst/>
              </a:defRPr>
            </a:lvl1pPr>
          </a:lstStyle>
          <a:p>
            <a:r>
              <a:rPr lang="zh-CN" altLang="en-US" dirty="0"/>
              <a:t>单击此处编辑母版标题样式</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lvl1pPr>
              <a:defRPr/>
            </a:lvl1pPr>
          </a:lstStyle>
          <a:p>
            <a:fld id="{73B25E68-99F1-4046-B09B-134B52642AC8}" type="datetimeFigureOut">
              <a:rPr lang="zh-CN" altLang="en-US" smtClean="0"/>
              <a:t>2023-01-10</a:t>
            </a:fld>
            <a:endParaRPr lang="zh-CN" altLang="en-US"/>
          </a:p>
        </p:txBody>
      </p:sp>
      <p:sp>
        <p:nvSpPr>
          <p:cNvPr id="5" name="Footer Placeholder 4"/>
          <p:cNvSpPr>
            <a:spLocks noGrp="1"/>
          </p:cNvSpPr>
          <p:nvPr>
            <p:ph type="ftr" sz="quarter" idx="11"/>
          </p:nvPr>
        </p:nvSpPr>
        <p:spPr/>
        <p:txBody>
          <a:bodyPr/>
          <a:lstStyle>
            <a:lvl1pPr>
              <a:defRPr/>
            </a:lvl1pPr>
          </a:lstStyle>
          <a:p>
            <a:endParaRPr lang="zh-CN" altLang="en-US"/>
          </a:p>
        </p:txBody>
      </p:sp>
      <p:sp>
        <p:nvSpPr>
          <p:cNvPr id="6" name="Slide Number Placeholder 5"/>
          <p:cNvSpPr>
            <a:spLocks noGrp="1"/>
          </p:cNvSpPr>
          <p:nvPr>
            <p:ph type="sldNum" sz="quarter" idx="12"/>
          </p:nvPr>
        </p:nvSpPr>
        <p:spPr/>
        <p:txBody>
          <a:bodyPr/>
          <a:lstStyle>
            <a:lvl1pPr>
              <a:defRPr/>
            </a:lvl1pPr>
          </a:lstStyle>
          <a:p>
            <a:fld id="{3E3CA578-6D8C-4084-809D-66D25A20E1A2}"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838201"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lvl1pPr>
              <a:defRPr/>
            </a:lvl1pPr>
          </a:lstStyle>
          <a:p>
            <a:fld id="{73B25E68-99F1-4046-B09B-134B52642AC8}" type="datetimeFigureOut">
              <a:rPr lang="zh-CN" altLang="en-US" smtClean="0"/>
              <a:t>2023-01-10</a:t>
            </a:fld>
            <a:endParaRPr lang="zh-CN" altLang="en-US"/>
          </a:p>
        </p:txBody>
      </p:sp>
      <p:sp>
        <p:nvSpPr>
          <p:cNvPr id="5" name="Footer Placeholder 4"/>
          <p:cNvSpPr>
            <a:spLocks noGrp="1"/>
          </p:cNvSpPr>
          <p:nvPr>
            <p:ph type="ftr" sz="quarter" idx="11"/>
          </p:nvPr>
        </p:nvSpPr>
        <p:spPr/>
        <p:txBody>
          <a:bodyPr/>
          <a:lstStyle>
            <a:lvl1pPr>
              <a:defRPr/>
            </a:lvl1pPr>
          </a:lstStyle>
          <a:p>
            <a:endParaRPr lang="zh-CN" altLang="en-US"/>
          </a:p>
        </p:txBody>
      </p:sp>
      <p:sp>
        <p:nvSpPr>
          <p:cNvPr id="6" name="Slide Number Placeholder 5"/>
          <p:cNvSpPr>
            <a:spLocks noGrp="1"/>
          </p:cNvSpPr>
          <p:nvPr>
            <p:ph type="sldNum" sz="quarter" idx="12"/>
          </p:nvPr>
        </p:nvSpPr>
        <p:spPr/>
        <p:txBody>
          <a:bodyPr/>
          <a:lstStyle>
            <a:lvl1pPr>
              <a:defRPr/>
            </a:lvl1pPr>
          </a:lstStyle>
          <a:p>
            <a:fld id="{3E3CA578-6D8C-4084-809D-66D25A20E1A2}"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rotWithShape="1">
          <a:blip r:embed="rId2"/>
          <a:stretch>
            <a:fillRect t="-6000" b="-6000"/>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374277" y="2466109"/>
            <a:ext cx="6767224" cy="2527276"/>
          </a:xfrm>
        </p:spPr>
        <p:txBody>
          <a:bodyPr anchor="ctr"/>
          <a:lstStyle>
            <a:lvl1pPr algn="ctr">
              <a:lnSpc>
                <a:spcPct val="150000"/>
              </a:lnSpc>
              <a:defRPr sz="4800" b="0">
                <a:ln>
                  <a:noFill/>
                </a:ln>
                <a:solidFill>
                  <a:schemeClr val="accent1"/>
                </a:solidFill>
              </a:defRPr>
            </a:lvl1pPr>
          </a:lstStyle>
          <a:p>
            <a:r>
              <a:rPr lang="zh-CN" altLang="en-US" dirty="0"/>
              <a:t>单击此处编辑母版标题样式</a:t>
            </a:r>
            <a:endParaRPr lang="en-US" dirty="0"/>
          </a:p>
        </p:txBody>
      </p:sp>
      <p:sp>
        <p:nvSpPr>
          <p:cNvPr id="3" name="Text Placeholder 2"/>
          <p:cNvSpPr>
            <a:spLocks noGrp="1"/>
          </p:cNvSpPr>
          <p:nvPr>
            <p:ph type="body" idx="1" hasCustomPrompt="1"/>
          </p:nvPr>
        </p:nvSpPr>
        <p:spPr>
          <a:xfrm>
            <a:off x="376695" y="5129909"/>
            <a:ext cx="6764806" cy="917032"/>
          </a:xfrm>
        </p:spPr>
        <p:txBody>
          <a:bodyPr/>
          <a:lstStyle>
            <a:lvl1pPr marL="0" indent="0" algn="ctr">
              <a:lnSpc>
                <a:spcPct val="150000"/>
              </a:lnSpc>
              <a:buNone/>
              <a:defRPr sz="2800">
                <a:ln>
                  <a:noFill/>
                </a:ln>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11" name="Date Placeholder 3"/>
          <p:cNvSpPr>
            <a:spLocks noGrp="1"/>
          </p:cNvSpPr>
          <p:nvPr>
            <p:ph type="dt" sz="half" idx="10"/>
          </p:nvPr>
        </p:nvSpPr>
        <p:spPr/>
        <p:txBody>
          <a:bodyPr/>
          <a:lstStyle>
            <a:lvl1pPr>
              <a:defRPr/>
            </a:lvl1pPr>
          </a:lstStyle>
          <a:p>
            <a:fld id="{73B25E68-99F1-4046-B09B-134B52642AC8}" type="datetimeFigureOut">
              <a:rPr lang="zh-CN" altLang="en-US" smtClean="0"/>
              <a:t>2023-01-10</a:t>
            </a:fld>
            <a:endParaRPr lang="zh-CN" altLang="en-US"/>
          </a:p>
        </p:txBody>
      </p:sp>
      <p:sp>
        <p:nvSpPr>
          <p:cNvPr id="12" name="Footer Placeholder 4"/>
          <p:cNvSpPr>
            <a:spLocks noGrp="1"/>
          </p:cNvSpPr>
          <p:nvPr>
            <p:ph type="ftr" sz="quarter" idx="11"/>
          </p:nvPr>
        </p:nvSpPr>
        <p:spPr/>
        <p:txBody>
          <a:bodyPr/>
          <a:lstStyle>
            <a:lvl1pPr>
              <a:defRPr/>
            </a:lvl1pPr>
          </a:lstStyle>
          <a:p>
            <a:endParaRPr lang="zh-CN" altLang="en-US"/>
          </a:p>
        </p:txBody>
      </p:sp>
      <p:sp>
        <p:nvSpPr>
          <p:cNvPr id="13" name="Slide Number Placeholder 5"/>
          <p:cNvSpPr>
            <a:spLocks noGrp="1"/>
          </p:cNvSpPr>
          <p:nvPr>
            <p:ph type="sldNum" sz="quarter" idx="12"/>
          </p:nvPr>
        </p:nvSpPr>
        <p:spPr/>
        <p:txBody>
          <a:bodyPr/>
          <a:lstStyle>
            <a:lvl1pPr>
              <a:defRPr/>
            </a:lvl1pPr>
          </a:lstStyle>
          <a:p>
            <a:fld id="{3E3CA578-6D8C-4084-809D-66D25A20E1A2}" type="slidenum">
              <a:rPr lang="zh-CN" altLang="en-US" smtClean="0"/>
              <a:t>‹#›</a:t>
            </a:fld>
            <a:endParaRPr lang="zh-CN" altLang="en-US"/>
          </a:p>
        </p:txBody>
      </p:sp>
      <p:pic>
        <p:nvPicPr>
          <p:cNvPr id="4" name="图片 3" descr="俏皮彩色笔卡通幼儿园"/>
          <p:cNvPicPr>
            <a:picLocks noChangeAspect="1"/>
          </p:cNvPicPr>
          <p:nvPr userDrawn="1"/>
        </p:nvPicPr>
        <p:blipFill>
          <a:blip r:embed="rId2"/>
          <a:stretch>
            <a:fillRect/>
          </a:stretch>
        </p:blipFill>
        <p:spPr>
          <a:xfrm>
            <a:off x="0" y="2413000"/>
            <a:ext cx="12192635" cy="44450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3"/>
          <p:cNvSpPr>
            <a:spLocks noGrp="1"/>
          </p:cNvSpPr>
          <p:nvPr>
            <p:ph type="dt" sz="half" idx="10"/>
          </p:nvPr>
        </p:nvSpPr>
        <p:spPr/>
        <p:txBody>
          <a:bodyPr/>
          <a:lstStyle>
            <a:lvl1pPr>
              <a:defRPr/>
            </a:lvl1pPr>
          </a:lstStyle>
          <a:p>
            <a:fld id="{73B25E68-99F1-4046-B09B-134B52642AC8}" type="datetimeFigureOut">
              <a:rPr lang="zh-CN" altLang="en-US" smtClean="0"/>
              <a:t>2023-01-10</a:t>
            </a:fld>
            <a:endParaRPr lang="zh-CN" altLang="en-US"/>
          </a:p>
        </p:txBody>
      </p:sp>
      <p:sp>
        <p:nvSpPr>
          <p:cNvPr id="6" name="Footer Placeholder 4"/>
          <p:cNvSpPr>
            <a:spLocks noGrp="1"/>
          </p:cNvSpPr>
          <p:nvPr>
            <p:ph type="ftr" sz="quarter" idx="11"/>
          </p:nvPr>
        </p:nvSpPr>
        <p:spPr/>
        <p:txBody>
          <a:bodyPr/>
          <a:lstStyle>
            <a:lvl1pPr>
              <a:defRPr/>
            </a:lvl1pPr>
          </a:lstStyle>
          <a:p>
            <a:endParaRPr lang="zh-CN" altLang="en-US"/>
          </a:p>
        </p:txBody>
      </p:sp>
      <p:sp>
        <p:nvSpPr>
          <p:cNvPr id="7" name="Slide Number Placeholder 5"/>
          <p:cNvSpPr>
            <a:spLocks noGrp="1"/>
          </p:cNvSpPr>
          <p:nvPr>
            <p:ph type="sldNum" sz="quarter" idx="12"/>
          </p:nvPr>
        </p:nvSpPr>
        <p:spPr/>
        <p:txBody>
          <a:bodyPr/>
          <a:lstStyle>
            <a:lvl1pPr>
              <a:defRPr/>
            </a:lvl1pPr>
          </a:lstStyle>
          <a:p>
            <a:fld id="{3E3CA578-6D8C-4084-809D-66D25A20E1A2}"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Content Placeholder 3"/>
          <p:cNvSpPr>
            <a:spLocks noGrp="1"/>
          </p:cNvSpPr>
          <p:nvPr>
            <p:ph sz="half" idx="2" hasCustomPrompt="1"/>
          </p:nvPr>
        </p:nvSpPr>
        <p:spPr>
          <a:xfrm>
            <a:off x="839789"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hasCustomPrompt="1"/>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Content Placeholder 5"/>
          <p:cNvSpPr>
            <a:spLocks noGrp="1"/>
          </p:cNvSpPr>
          <p:nvPr>
            <p:ph sz="quarter" idx="4" hasCustomPrompt="1"/>
          </p:nvPr>
        </p:nvSpPr>
        <p:spPr>
          <a:xfrm>
            <a:off x="6172201"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3"/>
          <p:cNvSpPr>
            <a:spLocks noGrp="1"/>
          </p:cNvSpPr>
          <p:nvPr>
            <p:ph type="dt" sz="half" idx="10"/>
          </p:nvPr>
        </p:nvSpPr>
        <p:spPr/>
        <p:txBody>
          <a:bodyPr/>
          <a:lstStyle>
            <a:lvl1pPr>
              <a:defRPr/>
            </a:lvl1pPr>
          </a:lstStyle>
          <a:p>
            <a:fld id="{73B25E68-99F1-4046-B09B-134B52642AC8}" type="datetimeFigureOut">
              <a:rPr lang="zh-CN" altLang="en-US" smtClean="0"/>
              <a:t>2023-01-10</a:t>
            </a:fld>
            <a:endParaRPr lang="zh-CN" altLang="en-US"/>
          </a:p>
        </p:txBody>
      </p:sp>
      <p:sp>
        <p:nvSpPr>
          <p:cNvPr id="8" name="Footer Placeholder 4"/>
          <p:cNvSpPr>
            <a:spLocks noGrp="1"/>
          </p:cNvSpPr>
          <p:nvPr>
            <p:ph type="ftr" sz="quarter" idx="11"/>
          </p:nvPr>
        </p:nvSpPr>
        <p:spPr/>
        <p:txBody>
          <a:bodyPr/>
          <a:lstStyle>
            <a:lvl1pPr>
              <a:defRPr/>
            </a:lvl1pPr>
          </a:lstStyle>
          <a:p>
            <a:endParaRPr lang="zh-CN" altLang="en-US"/>
          </a:p>
        </p:txBody>
      </p:sp>
      <p:sp>
        <p:nvSpPr>
          <p:cNvPr id="9" name="Slide Number Placeholder 5"/>
          <p:cNvSpPr>
            <a:spLocks noGrp="1"/>
          </p:cNvSpPr>
          <p:nvPr>
            <p:ph type="sldNum" sz="quarter" idx="12"/>
          </p:nvPr>
        </p:nvSpPr>
        <p:spPr/>
        <p:txBody>
          <a:bodyPr/>
          <a:lstStyle>
            <a:lvl1pPr>
              <a:defRPr/>
            </a:lvl1pPr>
          </a:lstStyle>
          <a:p>
            <a:fld id="{3E3CA578-6D8C-4084-809D-66D25A20E1A2}"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3"/>
          <p:cNvSpPr>
            <a:spLocks noGrp="1"/>
          </p:cNvSpPr>
          <p:nvPr>
            <p:ph type="dt" sz="half" idx="10"/>
          </p:nvPr>
        </p:nvSpPr>
        <p:spPr/>
        <p:txBody>
          <a:bodyPr/>
          <a:lstStyle>
            <a:lvl1pPr>
              <a:defRPr/>
            </a:lvl1pPr>
          </a:lstStyle>
          <a:p>
            <a:fld id="{73B25E68-99F1-4046-B09B-134B52642AC8}" type="datetimeFigureOut">
              <a:rPr lang="zh-CN" altLang="en-US" smtClean="0"/>
              <a:t>2023-01-10</a:t>
            </a:fld>
            <a:endParaRPr lang="zh-CN" altLang="en-US"/>
          </a:p>
        </p:txBody>
      </p:sp>
      <p:sp>
        <p:nvSpPr>
          <p:cNvPr id="4" name="Footer Placeholder 4"/>
          <p:cNvSpPr>
            <a:spLocks noGrp="1"/>
          </p:cNvSpPr>
          <p:nvPr>
            <p:ph type="ftr" sz="quarter" idx="11"/>
          </p:nvPr>
        </p:nvSpPr>
        <p:spPr/>
        <p:txBody>
          <a:bodyPr/>
          <a:lstStyle>
            <a:lvl1pPr>
              <a:defRPr/>
            </a:lvl1pPr>
          </a:lstStyle>
          <a:p>
            <a:endParaRPr lang="zh-CN" altLang="en-US"/>
          </a:p>
        </p:txBody>
      </p:sp>
      <p:sp>
        <p:nvSpPr>
          <p:cNvPr id="5" name="Slide Number Placeholder 5"/>
          <p:cNvSpPr>
            <a:spLocks noGrp="1"/>
          </p:cNvSpPr>
          <p:nvPr>
            <p:ph type="sldNum" sz="quarter" idx="12"/>
          </p:nvPr>
        </p:nvSpPr>
        <p:spPr/>
        <p:txBody>
          <a:bodyPr/>
          <a:lstStyle>
            <a:lvl1pPr>
              <a:defRPr/>
            </a:lvl1pPr>
          </a:lstStyle>
          <a:p>
            <a:fld id="{3E3CA578-6D8C-4084-809D-66D25A20E1A2}"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3" name="Date Placeholder 1"/>
          <p:cNvSpPr>
            <a:spLocks noGrp="1"/>
          </p:cNvSpPr>
          <p:nvPr>
            <p:ph type="dt" sz="half" idx="10"/>
          </p:nvPr>
        </p:nvSpPr>
        <p:spPr/>
        <p:txBody>
          <a:bodyPr/>
          <a:lstStyle>
            <a:lvl1pPr>
              <a:defRPr/>
            </a:lvl1pPr>
          </a:lstStyle>
          <a:p>
            <a:fld id="{73B25E68-99F1-4046-B09B-134B52642AC8}" type="datetimeFigureOut">
              <a:rPr lang="zh-CN" altLang="en-US" smtClean="0"/>
              <a:t>2023-01-10</a:t>
            </a:fld>
            <a:endParaRPr lang="zh-CN" altLang="en-US"/>
          </a:p>
        </p:txBody>
      </p:sp>
      <p:sp>
        <p:nvSpPr>
          <p:cNvPr id="4" name="Footer Placeholder 2"/>
          <p:cNvSpPr>
            <a:spLocks noGrp="1"/>
          </p:cNvSpPr>
          <p:nvPr>
            <p:ph type="ftr" sz="quarter" idx="11"/>
          </p:nvPr>
        </p:nvSpPr>
        <p:spPr/>
        <p:txBody>
          <a:bodyPr/>
          <a:lstStyle>
            <a:lvl1pPr>
              <a:defRPr/>
            </a:lvl1pPr>
          </a:lstStyle>
          <a:p>
            <a:endParaRPr lang="zh-CN" altLang="en-US"/>
          </a:p>
        </p:txBody>
      </p:sp>
      <p:sp>
        <p:nvSpPr>
          <p:cNvPr id="5" name="Slide Number Placeholder 3"/>
          <p:cNvSpPr>
            <a:spLocks noGrp="1"/>
          </p:cNvSpPr>
          <p:nvPr>
            <p:ph type="sldNum" sz="quarter" idx="12"/>
          </p:nvPr>
        </p:nvSpPr>
        <p:spPr/>
        <p:txBody>
          <a:bodyPr/>
          <a:lstStyle>
            <a:lvl1pPr>
              <a:defRPr/>
            </a:lvl1pPr>
          </a:lstStyle>
          <a:p>
            <a:fld id="{3E3CA578-6D8C-4084-809D-66D25A20E1A2}" type="slidenum">
              <a:rPr lang="zh-CN" altLang="en-US" smtClean="0"/>
              <a:t>‹#›</a:t>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lstStyle>
            <a:lvl1pPr>
              <a:defRPr sz="3200"/>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3"/>
          <p:cNvSpPr>
            <a:spLocks noGrp="1"/>
          </p:cNvSpPr>
          <p:nvPr>
            <p:ph type="dt" sz="half" idx="10"/>
          </p:nvPr>
        </p:nvSpPr>
        <p:spPr/>
        <p:txBody>
          <a:bodyPr/>
          <a:lstStyle>
            <a:lvl1pPr>
              <a:defRPr/>
            </a:lvl1pPr>
          </a:lstStyle>
          <a:p>
            <a:fld id="{73B25E68-99F1-4046-B09B-134B52642AC8}" type="datetimeFigureOut">
              <a:rPr lang="zh-CN" altLang="en-US" smtClean="0"/>
              <a:t>2023-01-10</a:t>
            </a:fld>
            <a:endParaRPr lang="zh-CN" altLang="en-US"/>
          </a:p>
        </p:txBody>
      </p:sp>
      <p:sp>
        <p:nvSpPr>
          <p:cNvPr id="6" name="Footer Placeholder 4"/>
          <p:cNvSpPr>
            <a:spLocks noGrp="1"/>
          </p:cNvSpPr>
          <p:nvPr>
            <p:ph type="ftr" sz="quarter" idx="11"/>
          </p:nvPr>
        </p:nvSpPr>
        <p:spPr/>
        <p:txBody>
          <a:bodyPr/>
          <a:lstStyle>
            <a:lvl1pPr>
              <a:defRPr/>
            </a:lvl1pPr>
          </a:lstStyle>
          <a:p>
            <a:endParaRPr lang="zh-CN" altLang="en-US"/>
          </a:p>
        </p:txBody>
      </p:sp>
      <p:sp>
        <p:nvSpPr>
          <p:cNvPr id="7" name="Slide Number Placeholder 5"/>
          <p:cNvSpPr>
            <a:spLocks noGrp="1"/>
          </p:cNvSpPr>
          <p:nvPr>
            <p:ph type="sldNum" sz="quarter" idx="12"/>
          </p:nvPr>
        </p:nvSpPr>
        <p:spPr/>
        <p:txBody>
          <a:bodyPr/>
          <a:lstStyle>
            <a:lvl1pPr>
              <a:defRPr/>
            </a:lvl1pPr>
          </a:lstStyle>
          <a:p>
            <a:fld id="{3E3CA578-6D8C-4084-809D-66D25A20E1A2}"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7"/>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a:t>单击图标添加图片</a:t>
            </a:r>
            <a:endParaRPr lang="en-US" noProof="0" dirty="0"/>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3"/>
          <p:cNvSpPr>
            <a:spLocks noGrp="1"/>
          </p:cNvSpPr>
          <p:nvPr>
            <p:ph type="dt" sz="half" idx="10"/>
          </p:nvPr>
        </p:nvSpPr>
        <p:spPr/>
        <p:txBody>
          <a:bodyPr/>
          <a:lstStyle>
            <a:lvl1pPr>
              <a:defRPr/>
            </a:lvl1pPr>
          </a:lstStyle>
          <a:p>
            <a:fld id="{73B25E68-99F1-4046-B09B-134B52642AC8}" type="datetimeFigureOut">
              <a:rPr lang="zh-CN" altLang="en-US" smtClean="0"/>
              <a:t>2023-01-10</a:t>
            </a:fld>
            <a:endParaRPr lang="zh-CN" altLang="en-US"/>
          </a:p>
        </p:txBody>
      </p:sp>
      <p:sp>
        <p:nvSpPr>
          <p:cNvPr id="6" name="Footer Placeholder 4"/>
          <p:cNvSpPr>
            <a:spLocks noGrp="1"/>
          </p:cNvSpPr>
          <p:nvPr>
            <p:ph type="ftr" sz="quarter" idx="11"/>
          </p:nvPr>
        </p:nvSpPr>
        <p:spPr/>
        <p:txBody>
          <a:bodyPr/>
          <a:lstStyle>
            <a:lvl1pPr>
              <a:defRPr/>
            </a:lvl1pPr>
          </a:lstStyle>
          <a:p>
            <a:endParaRPr lang="zh-CN" altLang="en-US"/>
          </a:p>
        </p:txBody>
      </p:sp>
      <p:sp>
        <p:nvSpPr>
          <p:cNvPr id="7" name="Slide Number Placeholder 5"/>
          <p:cNvSpPr>
            <a:spLocks noGrp="1"/>
          </p:cNvSpPr>
          <p:nvPr>
            <p:ph type="sldNum" sz="quarter" idx="12"/>
          </p:nvPr>
        </p:nvSpPr>
        <p:spPr/>
        <p:txBody>
          <a:bodyPr/>
          <a:lstStyle>
            <a:lvl1pPr>
              <a:defRPr/>
            </a:lvl1pPr>
          </a:lstStyle>
          <a:p>
            <a:fld id="{3E3CA578-6D8C-4084-809D-66D25A20E1A2}"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754063" y="1585055"/>
            <a:ext cx="10680700" cy="4771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dirty="0"/>
              <a:t>单击此处编辑母版文本样式</a:t>
            </a:r>
          </a:p>
          <a:p>
            <a:pPr lvl="1"/>
            <a:r>
              <a:rPr lang="zh-CN" altLang="en-US" dirty="0"/>
              <a:t>第二级</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defTabSz="1218565" eaLnBrk="1" fontAlgn="auto" hangingPunct="1">
              <a:spcBef>
                <a:spcPts val="0"/>
              </a:spcBef>
              <a:spcAft>
                <a:spcPts val="0"/>
              </a:spcAft>
              <a:defRPr sz="1200">
                <a:solidFill>
                  <a:schemeClr val="bg1">
                    <a:lumMod val="65000"/>
                  </a:schemeClr>
                </a:solidFill>
                <a:latin typeface="+mn-lt"/>
                <a:ea typeface="+mn-ea"/>
              </a:defRPr>
            </a:lvl1pPr>
          </a:lstStyle>
          <a:p>
            <a:fld id="{73B25E68-99F1-4046-B09B-134B52642AC8}" type="datetimeFigureOut">
              <a:rPr lang="zh-CN" altLang="en-US" smtClean="0"/>
              <a:t>2023-01-10</a:t>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defTabSz="1218565" eaLnBrk="1" fontAlgn="auto" hangingPunct="1">
              <a:spcBef>
                <a:spcPts val="0"/>
              </a:spcBef>
              <a:spcAft>
                <a:spcPts val="0"/>
              </a:spcAft>
              <a:defRPr sz="1200">
                <a:solidFill>
                  <a:schemeClr val="bg1">
                    <a:lumMod val="65000"/>
                  </a:schemeClr>
                </a:solidFill>
                <a:latin typeface="+mn-lt"/>
                <a:ea typeface="+mn-ea"/>
              </a:defRPr>
            </a:lvl1pPr>
          </a:lstStyle>
          <a:p>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defTabSz="1218565" eaLnBrk="1" fontAlgn="auto" hangingPunct="1">
              <a:spcBef>
                <a:spcPts val="0"/>
              </a:spcBef>
              <a:spcAft>
                <a:spcPts val="0"/>
              </a:spcAft>
              <a:defRPr sz="1200">
                <a:solidFill>
                  <a:schemeClr val="bg1">
                    <a:lumMod val="65000"/>
                  </a:schemeClr>
                </a:solidFill>
                <a:latin typeface="+mn-lt"/>
                <a:ea typeface="+mn-ea"/>
              </a:defRPr>
            </a:lvl1pPr>
          </a:lstStyle>
          <a:p>
            <a:fld id="{3E3CA578-6D8C-4084-809D-66D25A20E1A2}" type="slidenum">
              <a:rPr lang="zh-CN" altLang="en-US" smtClean="0"/>
              <a:t>‹#›</a:t>
            </a:fld>
            <a:endParaRPr lang="zh-CN" altLang="en-US"/>
          </a:p>
        </p:txBody>
      </p:sp>
      <p:sp>
        <p:nvSpPr>
          <p:cNvPr id="1031" name="Title Placeholder 1"/>
          <p:cNvSpPr>
            <a:spLocks noGrp="1"/>
          </p:cNvSpPr>
          <p:nvPr>
            <p:ph type="title"/>
          </p:nvPr>
        </p:nvSpPr>
        <p:spPr bwMode="auto">
          <a:xfrm>
            <a:off x="1399309" y="368300"/>
            <a:ext cx="9696522" cy="848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单击此处编辑母版标题样式</a:t>
            </a:r>
            <a:endParaRPr lang="en-US" altLang="zh-CN"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lnSpc>
          <a:spcPct val="90000"/>
        </a:lnSpc>
        <a:spcBef>
          <a:spcPct val="0"/>
        </a:spcBef>
        <a:spcAft>
          <a:spcPct val="0"/>
        </a:spcAft>
        <a:defRPr sz="3600" kern="1200">
          <a:solidFill>
            <a:schemeClr val="accent1"/>
          </a:solidFill>
          <a:latin typeface="+mj-lt"/>
          <a:ea typeface="+mj-ea"/>
          <a:cs typeface="+mj-cs"/>
        </a:defRPr>
      </a:lvl1pPr>
      <a:lvl2pPr algn="l" rtl="0" eaLnBrk="1" fontAlgn="base" hangingPunct="1">
        <a:lnSpc>
          <a:spcPct val="90000"/>
        </a:lnSpc>
        <a:spcBef>
          <a:spcPct val="0"/>
        </a:spcBef>
        <a:spcAft>
          <a:spcPct val="0"/>
        </a:spcAft>
        <a:defRPr sz="3200">
          <a:solidFill>
            <a:schemeClr val="accent1"/>
          </a:solidFill>
          <a:latin typeface="等线 Light" panose="02010600030101010101" pitchFamily="2" charset="-122"/>
          <a:ea typeface="等线 Light" panose="02010600030101010101" pitchFamily="2" charset="-122"/>
        </a:defRPr>
      </a:lvl2pPr>
      <a:lvl3pPr algn="l" rtl="0" eaLnBrk="1" fontAlgn="base" hangingPunct="1">
        <a:lnSpc>
          <a:spcPct val="90000"/>
        </a:lnSpc>
        <a:spcBef>
          <a:spcPct val="0"/>
        </a:spcBef>
        <a:spcAft>
          <a:spcPct val="0"/>
        </a:spcAft>
        <a:defRPr sz="3200">
          <a:solidFill>
            <a:schemeClr val="accent1"/>
          </a:solidFill>
          <a:latin typeface="等线 Light" panose="02010600030101010101" pitchFamily="2" charset="-122"/>
          <a:ea typeface="等线 Light" panose="02010600030101010101" pitchFamily="2" charset="-122"/>
        </a:defRPr>
      </a:lvl3pPr>
      <a:lvl4pPr algn="l" rtl="0" eaLnBrk="1" fontAlgn="base" hangingPunct="1">
        <a:lnSpc>
          <a:spcPct val="90000"/>
        </a:lnSpc>
        <a:spcBef>
          <a:spcPct val="0"/>
        </a:spcBef>
        <a:spcAft>
          <a:spcPct val="0"/>
        </a:spcAft>
        <a:defRPr sz="3200">
          <a:solidFill>
            <a:schemeClr val="accent1"/>
          </a:solidFill>
          <a:latin typeface="等线 Light" panose="02010600030101010101" pitchFamily="2" charset="-122"/>
          <a:ea typeface="等线 Light" panose="02010600030101010101" pitchFamily="2" charset="-122"/>
        </a:defRPr>
      </a:lvl4pPr>
      <a:lvl5pPr algn="l" rtl="0" eaLnBrk="1" fontAlgn="base" hangingPunct="1">
        <a:lnSpc>
          <a:spcPct val="90000"/>
        </a:lnSpc>
        <a:spcBef>
          <a:spcPct val="0"/>
        </a:spcBef>
        <a:spcAft>
          <a:spcPct val="0"/>
        </a:spcAft>
        <a:defRPr sz="3200">
          <a:solidFill>
            <a:schemeClr val="accent1"/>
          </a:solidFill>
          <a:latin typeface="等线 Light" panose="02010600030101010101" pitchFamily="2" charset="-122"/>
          <a:ea typeface="等线 Light" panose="02010600030101010101" pitchFamily="2" charset="-122"/>
        </a:defRPr>
      </a:lvl5pPr>
      <a:lvl6pPr marL="457200" algn="l" rtl="0" eaLnBrk="1" fontAlgn="base" hangingPunct="1">
        <a:lnSpc>
          <a:spcPct val="90000"/>
        </a:lnSpc>
        <a:spcBef>
          <a:spcPct val="0"/>
        </a:spcBef>
        <a:spcAft>
          <a:spcPct val="0"/>
        </a:spcAft>
        <a:defRPr sz="3200">
          <a:solidFill>
            <a:schemeClr val="tx1"/>
          </a:solidFill>
          <a:latin typeface="Tempus Sans ITC" panose="04020404030D07020202" pitchFamily="82" charset="0"/>
          <a:ea typeface="幼圆" panose="02010509060101010101" pitchFamily="49" charset="-122"/>
        </a:defRPr>
      </a:lvl6pPr>
      <a:lvl7pPr marL="914400" algn="l" rtl="0" eaLnBrk="1" fontAlgn="base" hangingPunct="1">
        <a:lnSpc>
          <a:spcPct val="90000"/>
        </a:lnSpc>
        <a:spcBef>
          <a:spcPct val="0"/>
        </a:spcBef>
        <a:spcAft>
          <a:spcPct val="0"/>
        </a:spcAft>
        <a:defRPr sz="3200">
          <a:solidFill>
            <a:schemeClr val="tx1"/>
          </a:solidFill>
          <a:latin typeface="Tempus Sans ITC" panose="04020404030D07020202" pitchFamily="82" charset="0"/>
          <a:ea typeface="幼圆" panose="02010509060101010101" pitchFamily="49" charset="-122"/>
        </a:defRPr>
      </a:lvl7pPr>
      <a:lvl8pPr marL="1371600" algn="l" rtl="0" eaLnBrk="1" fontAlgn="base" hangingPunct="1">
        <a:lnSpc>
          <a:spcPct val="90000"/>
        </a:lnSpc>
        <a:spcBef>
          <a:spcPct val="0"/>
        </a:spcBef>
        <a:spcAft>
          <a:spcPct val="0"/>
        </a:spcAft>
        <a:defRPr sz="3200">
          <a:solidFill>
            <a:schemeClr val="tx1"/>
          </a:solidFill>
          <a:latin typeface="Tempus Sans ITC" panose="04020404030D07020202" pitchFamily="82" charset="0"/>
          <a:ea typeface="幼圆" panose="02010509060101010101" pitchFamily="49" charset="-122"/>
        </a:defRPr>
      </a:lvl8pPr>
      <a:lvl9pPr marL="1828800" algn="l" rtl="0" eaLnBrk="1" fontAlgn="base" hangingPunct="1">
        <a:lnSpc>
          <a:spcPct val="90000"/>
        </a:lnSpc>
        <a:spcBef>
          <a:spcPct val="0"/>
        </a:spcBef>
        <a:spcAft>
          <a:spcPct val="0"/>
        </a:spcAft>
        <a:defRPr sz="3200">
          <a:solidFill>
            <a:schemeClr val="tx1"/>
          </a:solidFill>
          <a:latin typeface="Tempus Sans ITC" panose="04020404030D07020202" pitchFamily="82" charset="0"/>
          <a:ea typeface="幼圆" panose="02010509060101010101" pitchFamily="49" charset="-122"/>
        </a:defRPr>
      </a:lvl9pPr>
    </p:titleStyle>
    <p:bodyStyle>
      <a:lvl1pPr marL="357505" indent="-357505" algn="l" rtl="0" eaLnBrk="1" fontAlgn="base" hangingPunct="1">
        <a:lnSpc>
          <a:spcPct val="90000"/>
        </a:lnSpc>
        <a:spcBef>
          <a:spcPts val="1800"/>
        </a:spcBef>
        <a:spcAft>
          <a:spcPct val="0"/>
        </a:spcAft>
        <a:buClr>
          <a:schemeClr val="tx1"/>
        </a:buClr>
        <a:buSzPct val="80000"/>
        <a:buFont typeface="Wingdings 2" panose="05020102010507070707" pitchFamily="18" charset="2"/>
        <a:buChar char="ê"/>
        <a:defRPr sz="2400" kern="1200">
          <a:solidFill>
            <a:schemeClr val="tx1"/>
          </a:solidFill>
          <a:latin typeface="+mn-lt"/>
          <a:ea typeface="+mn-ea"/>
          <a:cs typeface="+mn-cs"/>
        </a:defRPr>
      </a:lvl1pPr>
      <a:lvl2pPr marL="357505" indent="-357505" algn="l" rtl="0" eaLnBrk="1" fontAlgn="base" hangingPunct="1">
        <a:lnSpc>
          <a:spcPct val="130000"/>
        </a:lnSpc>
        <a:spcBef>
          <a:spcPct val="0"/>
        </a:spcBef>
        <a:spcAft>
          <a:spcPct val="0"/>
        </a:spcAft>
        <a:buClr>
          <a:schemeClr val="tx1"/>
        </a:buClr>
        <a:buFont typeface="Wingdings 2" panose="05020102010507070707" pitchFamily="18" charset="2"/>
        <a:buChar char="ê"/>
        <a:defRPr sz="16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rgbClr val="262626"/>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rgbClr val="262626"/>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rgbClr val="26262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notesSlide" Target="../notesSlides/notesSlide10.xml"/><Relationship Id="rId5" Type="http://schemas.openxmlformats.org/officeDocument/2006/relationships/slideLayout" Target="../slideLayouts/slideLayout6.xml"/><Relationship Id="rId4" Type="http://schemas.openxmlformats.org/officeDocument/2006/relationships/tags" Target="../tags/tag2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8" Type="http://schemas.openxmlformats.org/officeDocument/2006/relationships/notesSlide" Target="../notesSlides/notesSlide12.xml"/><Relationship Id="rId3" Type="http://schemas.openxmlformats.org/officeDocument/2006/relationships/tags" Target="../tags/tag32.xml"/><Relationship Id="rId7" Type="http://schemas.openxmlformats.org/officeDocument/2006/relationships/slideLayout" Target="../slideLayouts/slideLayout6.xml"/><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tags" Target="../tags/tag35.xml"/><Relationship Id="rId5" Type="http://schemas.openxmlformats.org/officeDocument/2006/relationships/tags" Target="../tags/tag34.xml"/><Relationship Id="rId4" Type="http://schemas.openxmlformats.org/officeDocument/2006/relationships/tags" Target="../tags/tag33.xml"/></Relationships>
</file>

<file path=ppt/slides/_rels/slide13.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notesSlide" Target="../notesSlides/notesSlide13.xml"/><Relationship Id="rId4"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8" Type="http://schemas.openxmlformats.org/officeDocument/2006/relationships/tags" Target="../tags/tag46.xml"/><Relationship Id="rId13" Type="http://schemas.openxmlformats.org/officeDocument/2006/relationships/tags" Target="../tags/tag51.xml"/><Relationship Id="rId18" Type="http://schemas.openxmlformats.org/officeDocument/2006/relationships/notesSlide" Target="../notesSlides/notesSlide14.xml"/><Relationship Id="rId3" Type="http://schemas.openxmlformats.org/officeDocument/2006/relationships/tags" Target="../tags/tag41.xml"/><Relationship Id="rId7" Type="http://schemas.openxmlformats.org/officeDocument/2006/relationships/tags" Target="../tags/tag45.xml"/><Relationship Id="rId12" Type="http://schemas.openxmlformats.org/officeDocument/2006/relationships/tags" Target="../tags/tag50.xml"/><Relationship Id="rId17" Type="http://schemas.openxmlformats.org/officeDocument/2006/relationships/slideLayout" Target="../slideLayouts/slideLayout6.xml"/><Relationship Id="rId2" Type="http://schemas.openxmlformats.org/officeDocument/2006/relationships/tags" Target="../tags/tag40.xml"/><Relationship Id="rId16" Type="http://schemas.openxmlformats.org/officeDocument/2006/relationships/tags" Target="../tags/tag54.xml"/><Relationship Id="rId1" Type="http://schemas.openxmlformats.org/officeDocument/2006/relationships/tags" Target="../tags/tag39.xml"/><Relationship Id="rId6" Type="http://schemas.openxmlformats.org/officeDocument/2006/relationships/tags" Target="../tags/tag44.xml"/><Relationship Id="rId11" Type="http://schemas.openxmlformats.org/officeDocument/2006/relationships/tags" Target="../tags/tag49.xml"/><Relationship Id="rId5" Type="http://schemas.openxmlformats.org/officeDocument/2006/relationships/tags" Target="../tags/tag43.xml"/><Relationship Id="rId15" Type="http://schemas.openxmlformats.org/officeDocument/2006/relationships/tags" Target="../tags/tag53.xml"/><Relationship Id="rId10" Type="http://schemas.openxmlformats.org/officeDocument/2006/relationships/tags" Target="../tags/tag48.xml"/><Relationship Id="rId4" Type="http://schemas.openxmlformats.org/officeDocument/2006/relationships/tags" Target="../tags/tag42.xml"/><Relationship Id="rId9" Type="http://schemas.openxmlformats.org/officeDocument/2006/relationships/tags" Target="../tags/tag47.xml"/><Relationship Id="rId14" Type="http://schemas.openxmlformats.org/officeDocument/2006/relationships/tags" Target="../tags/tag5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8" Type="http://schemas.openxmlformats.org/officeDocument/2006/relationships/tags" Target="../tags/tag62.xml"/><Relationship Id="rId13" Type="http://schemas.openxmlformats.org/officeDocument/2006/relationships/tags" Target="../tags/tag67.xml"/><Relationship Id="rId3" Type="http://schemas.openxmlformats.org/officeDocument/2006/relationships/tags" Target="../tags/tag57.xml"/><Relationship Id="rId7" Type="http://schemas.openxmlformats.org/officeDocument/2006/relationships/tags" Target="../tags/tag61.xml"/><Relationship Id="rId12" Type="http://schemas.openxmlformats.org/officeDocument/2006/relationships/tags" Target="../tags/tag66.xml"/><Relationship Id="rId2" Type="http://schemas.openxmlformats.org/officeDocument/2006/relationships/tags" Target="../tags/tag56.xml"/><Relationship Id="rId16" Type="http://schemas.openxmlformats.org/officeDocument/2006/relationships/notesSlide" Target="../notesSlides/notesSlide19.xml"/><Relationship Id="rId1" Type="http://schemas.openxmlformats.org/officeDocument/2006/relationships/tags" Target="../tags/tag55.xml"/><Relationship Id="rId6" Type="http://schemas.openxmlformats.org/officeDocument/2006/relationships/tags" Target="../tags/tag60.xml"/><Relationship Id="rId11" Type="http://schemas.openxmlformats.org/officeDocument/2006/relationships/tags" Target="../tags/tag65.xml"/><Relationship Id="rId5" Type="http://schemas.openxmlformats.org/officeDocument/2006/relationships/tags" Target="../tags/tag59.xml"/><Relationship Id="rId15" Type="http://schemas.openxmlformats.org/officeDocument/2006/relationships/slideLayout" Target="../slideLayouts/slideLayout6.xml"/><Relationship Id="rId10" Type="http://schemas.openxmlformats.org/officeDocument/2006/relationships/tags" Target="../tags/tag64.xml"/><Relationship Id="rId4" Type="http://schemas.openxmlformats.org/officeDocument/2006/relationships/tags" Target="../tags/tag58.xml"/><Relationship Id="rId9" Type="http://schemas.openxmlformats.org/officeDocument/2006/relationships/tags" Target="../tags/tag63.xml"/><Relationship Id="rId14" Type="http://schemas.openxmlformats.org/officeDocument/2006/relationships/tags" Target="../tags/tag68.xml"/></Relationships>
</file>

<file path=ppt/slides/_rels/slide2.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tags" Target="../tags/tag14.xml"/><Relationship Id="rId18" Type="http://schemas.openxmlformats.org/officeDocument/2006/relationships/tags" Target="../tags/tag19.xml"/><Relationship Id="rId26" Type="http://schemas.openxmlformats.org/officeDocument/2006/relationships/notesSlide" Target="../notesSlides/notesSlide2.xml"/><Relationship Id="rId3" Type="http://schemas.openxmlformats.org/officeDocument/2006/relationships/tags" Target="../tags/tag4.xml"/><Relationship Id="rId21" Type="http://schemas.openxmlformats.org/officeDocument/2006/relationships/tags" Target="../tags/tag22.xml"/><Relationship Id="rId7" Type="http://schemas.openxmlformats.org/officeDocument/2006/relationships/tags" Target="../tags/tag8.xml"/><Relationship Id="rId12" Type="http://schemas.openxmlformats.org/officeDocument/2006/relationships/tags" Target="../tags/tag13.xml"/><Relationship Id="rId17" Type="http://schemas.openxmlformats.org/officeDocument/2006/relationships/tags" Target="../tags/tag18.xml"/><Relationship Id="rId25" Type="http://schemas.openxmlformats.org/officeDocument/2006/relationships/slideLayout" Target="../slideLayouts/slideLayout7.xml"/><Relationship Id="rId2" Type="http://schemas.openxmlformats.org/officeDocument/2006/relationships/tags" Target="../tags/tag3.xml"/><Relationship Id="rId16" Type="http://schemas.openxmlformats.org/officeDocument/2006/relationships/tags" Target="../tags/tag17.xml"/><Relationship Id="rId20" Type="http://schemas.openxmlformats.org/officeDocument/2006/relationships/tags" Target="../tags/tag21.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24" Type="http://schemas.openxmlformats.org/officeDocument/2006/relationships/tags" Target="../tags/tag25.xml"/><Relationship Id="rId5" Type="http://schemas.openxmlformats.org/officeDocument/2006/relationships/tags" Target="../tags/tag6.xml"/><Relationship Id="rId15" Type="http://schemas.openxmlformats.org/officeDocument/2006/relationships/tags" Target="../tags/tag16.xml"/><Relationship Id="rId23" Type="http://schemas.openxmlformats.org/officeDocument/2006/relationships/tags" Target="../tags/tag24.xml"/><Relationship Id="rId10" Type="http://schemas.openxmlformats.org/officeDocument/2006/relationships/tags" Target="../tags/tag11.xml"/><Relationship Id="rId19" Type="http://schemas.openxmlformats.org/officeDocument/2006/relationships/tags" Target="../tags/tag20.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tags" Target="../tags/tag15.xml"/><Relationship Id="rId22" Type="http://schemas.openxmlformats.org/officeDocument/2006/relationships/tags" Target="../tags/tag23.xml"/><Relationship Id="rId27" Type="http://schemas.openxmlformats.org/officeDocument/2006/relationships/slide" Target="slide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notesSlide" Target="../notesSlides/notesSlide24.xml"/><Relationship Id="rId5" Type="http://schemas.openxmlformats.org/officeDocument/2006/relationships/slideLayout" Target="../slideLayouts/slideLayout6.xml"/><Relationship Id="rId4" Type="http://schemas.openxmlformats.org/officeDocument/2006/relationships/tags" Target="../tags/tag7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副标题 6"/>
          <p:cNvSpPr>
            <a:spLocks noGrp="1"/>
          </p:cNvSpPr>
          <p:nvPr>
            <p:ph type="subTitle" idx="1"/>
          </p:nvPr>
        </p:nvSpPr>
        <p:spPr/>
        <p:txBody>
          <a:bodyPr/>
          <a:lstStyle/>
          <a:p>
            <a:r>
              <a:rPr lang="zh-CN" altLang="en-US" dirty="0"/>
              <a:t>班主任：</a:t>
            </a:r>
            <a:r>
              <a:rPr lang="en-US" altLang="zh-CN" dirty="0"/>
              <a:t>XXX</a:t>
            </a:r>
            <a:r>
              <a:rPr lang="zh-CN" altLang="en-US" dirty="0"/>
              <a:t>         班级：三年二班</a:t>
            </a:r>
            <a:endParaRPr lang="en-US" altLang="zh-CN" dirty="0"/>
          </a:p>
        </p:txBody>
      </p:sp>
      <p:sp>
        <p:nvSpPr>
          <p:cNvPr id="6146" name="标题 5"/>
          <p:cNvSpPr>
            <a:spLocks noGrp="1"/>
          </p:cNvSpPr>
          <p:nvPr>
            <p:ph type="ctrTitle"/>
          </p:nvPr>
        </p:nvSpPr>
        <p:spPr>
          <a:xfrm>
            <a:off x="0" y="1476375"/>
            <a:ext cx="8422005" cy="3212465"/>
          </a:xfrm>
        </p:spPr>
        <p:txBody>
          <a:bodyPr>
            <a:noAutofit/>
          </a:bodyPr>
          <a:lstStyle/>
          <a:p>
            <a:r>
              <a:rPr lang="zh-CN" altLang="en-US" sz="7200" dirty="0"/>
              <a:t>开学季教育教学</a:t>
            </a:r>
            <a:r>
              <a:rPr lang="en-US" altLang="zh-CN" sz="7200" dirty="0"/>
              <a:t/>
            </a:r>
            <a:br>
              <a:rPr lang="en-US" altLang="zh-CN" sz="7200" dirty="0"/>
            </a:br>
            <a:r>
              <a:rPr lang="zh-CN" altLang="en-US" sz="7200" dirty="0"/>
              <a:t>学校开学模板</a:t>
            </a:r>
          </a:p>
        </p:txBody>
      </p:sp>
      <p:pic>
        <p:nvPicPr>
          <p:cNvPr id="2" name="图片 1" descr="柔色可爱星球太空探险奇幻边框矢量免抠素材"/>
          <p:cNvPicPr>
            <a:picLocks noChangeAspect="1"/>
          </p:cNvPicPr>
          <p:nvPr/>
        </p:nvPicPr>
        <p:blipFill>
          <a:blip r:embed="rId3"/>
          <a:srcRect l="50539" t="70552"/>
          <a:stretch>
            <a:fillRect/>
          </a:stretch>
        </p:blipFill>
        <p:spPr>
          <a:xfrm>
            <a:off x="6964045" y="737870"/>
            <a:ext cx="6274435" cy="4994275"/>
          </a:xfrm>
          <a:prstGeom prst="rect">
            <a:avLst/>
          </a:prstGeom>
        </p:spPr>
      </p:pic>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标题 3"/>
          <p:cNvSpPr>
            <a:spLocks noGrp="1"/>
          </p:cNvSpPr>
          <p:nvPr>
            <p:ph type="title"/>
          </p:nvPr>
        </p:nvSpPr>
        <p:spPr/>
        <p:txBody>
          <a:bodyPr/>
          <a:lstStyle/>
          <a:p>
            <a:pPr eaLnBrk="1" hangingPunct="1"/>
            <a:r>
              <a:rPr lang="zh-CN" altLang="en-US" dirty="0"/>
              <a:t>请在此输入您的大标题</a:t>
            </a:r>
            <a:endParaRPr lang="en-US" altLang="zh-CN" dirty="0"/>
          </a:p>
        </p:txBody>
      </p:sp>
      <p:sp>
        <p:nvSpPr>
          <p:cNvPr id="23" name="圆角矩形 22"/>
          <p:cNvSpPr/>
          <p:nvPr/>
        </p:nvSpPr>
        <p:spPr>
          <a:xfrm>
            <a:off x="2758164" y="2206398"/>
            <a:ext cx="3153622" cy="424903"/>
          </a:xfrm>
          <a:prstGeom prst="roundRect">
            <a:avLst>
              <a:gd name="adj" fmla="val 50000"/>
            </a:avLst>
          </a:prstGeom>
          <a:solidFill>
            <a:srgbClr val="FFFF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rgbClr val="404040"/>
                </a:solidFill>
                <a:latin typeface="幼圆" panose="02010509060101010101" pitchFamily="49" charset="-122"/>
                <a:ea typeface="幼圆" panose="02010509060101010101" pitchFamily="49" charset="-122"/>
              </a:rPr>
              <a:t>请在此输入您的文本</a:t>
            </a:r>
            <a:endParaRPr lang="zh-CN" altLang="zh-CN" sz="1800" dirty="0">
              <a:solidFill>
                <a:srgbClr val="404040"/>
              </a:solidFill>
              <a:latin typeface="幼圆" panose="02010509060101010101" pitchFamily="49" charset="-122"/>
              <a:ea typeface="幼圆" panose="02010509060101010101" pitchFamily="49" charset="-122"/>
            </a:endParaRPr>
          </a:p>
        </p:txBody>
      </p:sp>
      <p:sp>
        <p:nvSpPr>
          <p:cNvPr id="25" name="任意多边形 24"/>
          <p:cNvSpPr/>
          <p:nvPr>
            <p:custDataLst>
              <p:tags r:id="rId1"/>
            </p:custDataLst>
          </p:nvPr>
        </p:nvSpPr>
        <p:spPr>
          <a:xfrm rot="5400000">
            <a:off x="1476139" y="1869232"/>
            <a:ext cx="664367" cy="1480583"/>
          </a:xfrm>
          <a:custGeom>
            <a:avLst/>
            <a:gdLst>
              <a:gd name="connsiteX0" fmla="*/ 177032 w 1097031"/>
              <a:gd name="connsiteY0" fmla="*/ 0 h 2444804"/>
              <a:gd name="connsiteX1" fmla="*/ 354063 w 1097031"/>
              <a:gd name="connsiteY1" fmla="*/ 379061 h 2444804"/>
              <a:gd name="connsiteX2" fmla="*/ 265547 w 1097031"/>
              <a:gd name="connsiteY2" fmla="*/ 379061 h 2444804"/>
              <a:gd name="connsiteX3" fmla="*/ 265547 w 1097031"/>
              <a:gd name="connsiteY3" fmla="*/ 1340800 h 2444804"/>
              <a:gd name="connsiteX4" fmla="*/ 1003131 w 1097031"/>
              <a:gd name="connsiteY4" fmla="*/ 1340800 h 2444804"/>
              <a:gd name="connsiteX5" fmla="*/ 1003131 w 1097031"/>
              <a:gd name="connsiteY5" fmla="*/ 1341682 h 2444804"/>
              <a:gd name="connsiteX6" fmla="*/ 1006610 w 1097031"/>
              <a:gd name="connsiteY6" fmla="*/ 1340846 h 2444804"/>
              <a:gd name="connsiteX7" fmla="*/ 1053735 w 1097031"/>
              <a:gd name="connsiteY7" fmla="*/ 1355327 h 2444804"/>
              <a:gd name="connsiteX8" fmla="*/ 1096838 w 1097031"/>
              <a:gd name="connsiteY8" fmla="*/ 1440035 h 2444804"/>
              <a:gd name="connsiteX9" fmla="*/ 1095862 w 1097031"/>
              <a:gd name="connsiteY9" fmla="*/ 1439973 h 2444804"/>
              <a:gd name="connsiteX10" fmla="*/ 1095862 w 1097031"/>
              <a:gd name="connsiteY10" fmla="*/ 2444804 h 2444804"/>
              <a:gd name="connsiteX11" fmla="*/ 910401 w 1097031"/>
              <a:gd name="connsiteY11" fmla="*/ 2444804 h 2444804"/>
              <a:gd name="connsiteX12" fmla="*/ 910401 w 1097031"/>
              <a:gd name="connsiteY12" fmla="*/ 1527287 h 2444804"/>
              <a:gd name="connsiteX13" fmla="*/ 177617 w 1097031"/>
              <a:gd name="connsiteY13" fmla="*/ 1527287 h 2444804"/>
              <a:gd name="connsiteX14" fmla="*/ 177617 w 1097031"/>
              <a:gd name="connsiteY14" fmla="*/ 1525868 h 2444804"/>
              <a:gd name="connsiteX15" fmla="*/ 168907 w 1097031"/>
              <a:gd name="connsiteY15" fmla="*/ 1526311 h 2444804"/>
              <a:gd name="connsiteX16" fmla="*/ 89706 w 1097031"/>
              <a:gd name="connsiteY16" fmla="*/ 1423069 h 2444804"/>
              <a:gd name="connsiteX17" fmla="*/ 90992 w 1097031"/>
              <a:gd name="connsiteY17" fmla="*/ 1419113 h 2444804"/>
              <a:gd name="connsiteX18" fmla="*/ 88516 w 1097031"/>
              <a:gd name="connsiteY18" fmla="*/ 1419113 h 2444804"/>
              <a:gd name="connsiteX19" fmla="*/ 88516 w 1097031"/>
              <a:gd name="connsiteY19" fmla="*/ 379061 h 2444804"/>
              <a:gd name="connsiteX20" fmla="*/ 0 w 1097031"/>
              <a:gd name="connsiteY20" fmla="*/ 379061 h 2444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97031" h="2444804">
                <a:moveTo>
                  <a:pt x="177032" y="0"/>
                </a:moveTo>
                <a:lnTo>
                  <a:pt x="354063" y="379061"/>
                </a:lnTo>
                <a:lnTo>
                  <a:pt x="265547" y="379061"/>
                </a:lnTo>
                <a:lnTo>
                  <a:pt x="265547" y="1340800"/>
                </a:lnTo>
                <a:lnTo>
                  <a:pt x="1003131" y="1340800"/>
                </a:lnTo>
                <a:lnTo>
                  <a:pt x="1003131" y="1341682"/>
                </a:lnTo>
                <a:lnTo>
                  <a:pt x="1006610" y="1340846"/>
                </a:lnTo>
                <a:cubicBezTo>
                  <a:pt x="1023047" y="1341355"/>
                  <a:pt x="1039350" y="1346201"/>
                  <a:pt x="1053735" y="1355327"/>
                </a:cubicBezTo>
                <a:cubicBezTo>
                  <a:pt x="1082505" y="1373580"/>
                  <a:pt x="1099028" y="1406054"/>
                  <a:pt x="1096838" y="1440035"/>
                </a:cubicBezTo>
                <a:lnTo>
                  <a:pt x="1095862" y="1439973"/>
                </a:lnTo>
                <a:lnTo>
                  <a:pt x="1095862" y="2444804"/>
                </a:lnTo>
                <a:lnTo>
                  <a:pt x="910401" y="2444804"/>
                </a:lnTo>
                <a:lnTo>
                  <a:pt x="910401" y="1527287"/>
                </a:lnTo>
                <a:lnTo>
                  <a:pt x="177617" y="1527287"/>
                </a:lnTo>
                <a:lnTo>
                  <a:pt x="177617" y="1525868"/>
                </a:lnTo>
                <a:lnTo>
                  <a:pt x="168907" y="1526311"/>
                </a:lnTo>
                <a:cubicBezTo>
                  <a:pt x="118874" y="1519020"/>
                  <a:pt x="83755" y="1473240"/>
                  <a:pt x="89706" y="1423069"/>
                </a:cubicBezTo>
                <a:lnTo>
                  <a:pt x="90992" y="1419113"/>
                </a:lnTo>
                <a:lnTo>
                  <a:pt x="88516" y="1419113"/>
                </a:lnTo>
                <a:lnTo>
                  <a:pt x="88516" y="379061"/>
                </a:lnTo>
                <a:lnTo>
                  <a:pt x="0" y="379061"/>
                </a:lnTo>
                <a:close/>
              </a:path>
            </a:pathLst>
          </a:custGeom>
          <a:solidFill>
            <a:schemeClr val="accent1"/>
          </a:solidFill>
          <a:ln w="28575" cap="flat" cmpd="sng" algn="ctr">
            <a:noFill/>
            <a:prstDash val="solid"/>
          </a:ln>
          <a:effectLst>
            <a:outerShdw blurRad="317500" dist="165100" dir="2700000" algn="tl" rotWithShape="0">
              <a:prstClr val="black">
                <a:alpha val="40000"/>
              </a:prstClr>
            </a:outerShdw>
          </a:effectLst>
        </p:spPr>
        <p:txBody>
          <a:bodyPr wrap="square" anchor="ctr">
            <a:noAutofit/>
          </a:bodyPr>
          <a:lstStyle/>
          <a:p>
            <a:pPr algn="ctr">
              <a:defRPr/>
            </a:pPr>
            <a:endParaRPr lang="zh-CN" altLang="en-US" kern="0">
              <a:solidFill>
                <a:prstClr val="white"/>
              </a:solidFill>
            </a:endParaRPr>
          </a:p>
        </p:txBody>
      </p:sp>
      <p:sp>
        <p:nvSpPr>
          <p:cNvPr id="28" name="Oval 15"/>
          <p:cNvSpPr>
            <a:spLocks noChangeArrowheads="1"/>
          </p:cNvSpPr>
          <p:nvPr/>
        </p:nvSpPr>
        <p:spPr bwMode="auto">
          <a:xfrm>
            <a:off x="667206" y="2631301"/>
            <a:ext cx="583381" cy="593303"/>
          </a:xfrm>
          <a:prstGeom prst="ellipse">
            <a:avLst/>
          </a:prstGeom>
          <a:solidFill>
            <a:schemeClr val="accent1"/>
          </a:solidFill>
          <a:ln w="38100">
            <a:solidFill>
              <a:schemeClr val="accent1">
                <a:lumMod val="20000"/>
                <a:lumOff val="80000"/>
              </a:schemeClr>
            </a:solidFill>
            <a:round/>
          </a:ln>
        </p:spPr>
        <p:txBody>
          <a:bodyPr/>
          <a:lstStyle/>
          <a:p>
            <a:endParaRPr lang="zh-CN" altLang="en-US"/>
          </a:p>
        </p:txBody>
      </p:sp>
      <p:sp>
        <p:nvSpPr>
          <p:cNvPr id="44" name="矩形 43"/>
          <p:cNvSpPr/>
          <p:nvPr/>
        </p:nvSpPr>
        <p:spPr>
          <a:xfrm>
            <a:off x="2657748" y="2765772"/>
            <a:ext cx="3234988" cy="9846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n-ea"/>
              </a:rPr>
              <a:t>请输入文本请输入文本请输入文本请输入文本请输入文本</a:t>
            </a:r>
            <a:endParaRPr lang="zh-CN" altLang="zh-CN" sz="1800" dirty="0">
              <a:solidFill>
                <a:schemeClr val="tx1"/>
              </a:solidFill>
              <a:latin typeface="+mn-ea"/>
            </a:endParaRPr>
          </a:p>
        </p:txBody>
      </p:sp>
      <p:sp>
        <p:nvSpPr>
          <p:cNvPr id="29" name="圆角矩形 22"/>
          <p:cNvSpPr/>
          <p:nvPr/>
        </p:nvSpPr>
        <p:spPr>
          <a:xfrm>
            <a:off x="8371173" y="2206398"/>
            <a:ext cx="3153622" cy="424903"/>
          </a:xfrm>
          <a:prstGeom prst="roundRect">
            <a:avLst>
              <a:gd name="adj" fmla="val 50000"/>
            </a:avLst>
          </a:prstGeom>
          <a:solidFill>
            <a:srgbClr val="FFFF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rgbClr val="404040"/>
                </a:solidFill>
                <a:latin typeface="幼圆" panose="02010509060101010101" pitchFamily="49" charset="-122"/>
                <a:ea typeface="幼圆" panose="02010509060101010101" pitchFamily="49" charset="-122"/>
              </a:rPr>
              <a:t>请在此输入您的文本</a:t>
            </a:r>
            <a:endParaRPr lang="zh-CN" altLang="zh-CN" sz="1800" dirty="0">
              <a:solidFill>
                <a:srgbClr val="404040"/>
              </a:solidFill>
              <a:latin typeface="幼圆" panose="02010509060101010101" pitchFamily="49" charset="-122"/>
              <a:ea typeface="幼圆" panose="02010509060101010101" pitchFamily="49" charset="-122"/>
            </a:endParaRPr>
          </a:p>
        </p:txBody>
      </p:sp>
      <p:sp>
        <p:nvSpPr>
          <p:cNvPr id="30" name="任意多边形 24"/>
          <p:cNvSpPr/>
          <p:nvPr>
            <p:custDataLst>
              <p:tags r:id="rId2"/>
            </p:custDataLst>
          </p:nvPr>
        </p:nvSpPr>
        <p:spPr>
          <a:xfrm rot="5400000">
            <a:off x="7089148" y="1869232"/>
            <a:ext cx="664367" cy="1480583"/>
          </a:xfrm>
          <a:custGeom>
            <a:avLst/>
            <a:gdLst>
              <a:gd name="connsiteX0" fmla="*/ 177032 w 1097031"/>
              <a:gd name="connsiteY0" fmla="*/ 0 h 2444804"/>
              <a:gd name="connsiteX1" fmla="*/ 354063 w 1097031"/>
              <a:gd name="connsiteY1" fmla="*/ 379061 h 2444804"/>
              <a:gd name="connsiteX2" fmla="*/ 265547 w 1097031"/>
              <a:gd name="connsiteY2" fmla="*/ 379061 h 2444804"/>
              <a:gd name="connsiteX3" fmla="*/ 265547 w 1097031"/>
              <a:gd name="connsiteY3" fmla="*/ 1340800 h 2444804"/>
              <a:gd name="connsiteX4" fmla="*/ 1003131 w 1097031"/>
              <a:gd name="connsiteY4" fmla="*/ 1340800 h 2444804"/>
              <a:gd name="connsiteX5" fmla="*/ 1003131 w 1097031"/>
              <a:gd name="connsiteY5" fmla="*/ 1341682 h 2444804"/>
              <a:gd name="connsiteX6" fmla="*/ 1006610 w 1097031"/>
              <a:gd name="connsiteY6" fmla="*/ 1340846 h 2444804"/>
              <a:gd name="connsiteX7" fmla="*/ 1053735 w 1097031"/>
              <a:gd name="connsiteY7" fmla="*/ 1355327 h 2444804"/>
              <a:gd name="connsiteX8" fmla="*/ 1096838 w 1097031"/>
              <a:gd name="connsiteY8" fmla="*/ 1440035 h 2444804"/>
              <a:gd name="connsiteX9" fmla="*/ 1095862 w 1097031"/>
              <a:gd name="connsiteY9" fmla="*/ 1439973 h 2444804"/>
              <a:gd name="connsiteX10" fmla="*/ 1095862 w 1097031"/>
              <a:gd name="connsiteY10" fmla="*/ 2444804 h 2444804"/>
              <a:gd name="connsiteX11" fmla="*/ 910401 w 1097031"/>
              <a:gd name="connsiteY11" fmla="*/ 2444804 h 2444804"/>
              <a:gd name="connsiteX12" fmla="*/ 910401 w 1097031"/>
              <a:gd name="connsiteY12" fmla="*/ 1527287 h 2444804"/>
              <a:gd name="connsiteX13" fmla="*/ 177617 w 1097031"/>
              <a:gd name="connsiteY13" fmla="*/ 1527287 h 2444804"/>
              <a:gd name="connsiteX14" fmla="*/ 177617 w 1097031"/>
              <a:gd name="connsiteY14" fmla="*/ 1525868 h 2444804"/>
              <a:gd name="connsiteX15" fmla="*/ 168907 w 1097031"/>
              <a:gd name="connsiteY15" fmla="*/ 1526311 h 2444804"/>
              <a:gd name="connsiteX16" fmla="*/ 89706 w 1097031"/>
              <a:gd name="connsiteY16" fmla="*/ 1423069 h 2444804"/>
              <a:gd name="connsiteX17" fmla="*/ 90992 w 1097031"/>
              <a:gd name="connsiteY17" fmla="*/ 1419113 h 2444804"/>
              <a:gd name="connsiteX18" fmla="*/ 88516 w 1097031"/>
              <a:gd name="connsiteY18" fmla="*/ 1419113 h 2444804"/>
              <a:gd name="connsiteX19" fmla="*/ 88516 w 1097031"/>
              <a:gd name="connsiteY19" fmla="*/ 379061 h 2444804"/>
              <a:gd name="connsiteX20" fmla="*/ 0 w 1097031"/>
              <a:gd name="connsiteY20" fmla="*/ 379061 h 2444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97031" h="2444804">
                <a:moveTo>
                  <a:pt x="177032" y="0"/>
                </a:moveTo>
                <a:lnTo>
                  <a:pt x="354063" y="379061"/>
                </a:lnTo>
                <a:lnTo>
                  <a:pt x="265547" y="379061"/>
                </a:lnTo>
                <a:lnTo>
                  <a:pt x="265547" y="1340800"/>
                </a:lnTo>
                <a:lnTo>
                  <a:pt x="1003131" y="1340800"/>
                </a:lnTo>
                <a:lnTo>
                  <a:pt x="1003131" y="1341682"/>
                </a:lnTo>
                <a:lnTo>
                  <a:pt x="1006610" y="1340846"/>
                </a:lnTo>
                <a:cubicBezTo>
                  <a:pt x="1023047" y="1341355"/>
                  <a:pt x="1039350" y="1346201"/>
                  <a:pt x="1053735" y="1355327"/>
                </a:cubicBezTo>
                <a:cubicBezTo>
                  <a:pt x="1082505" y="1373580"/>
                  <a:pt x="1099028" y="1406054"/>
                  <a:pt x="1096838" y="1440035"/>
                </a:cubicBezTo>
                <a:lnTo>
                  <a:pt x="1095862" y="1439973"/>
                </a:lnTo>
                <a:lnTo>
                  <a:pt x="1095862" y="2444804"/>
                </a:lnTo>
                <a:lnTo>
                  <a:pt x="910401" y="2444804"/>
                </a:lnTo>
                <a:lnTo>
                  <a:pt x="910401" y="1527287"/>
                </a:lnTo>
                <a:lnTo>
                  <a:pt x="177617" y="1527287"/>
                </a:lnTo>
                <a:lnTo>
                  <a:pt x="177617" y="1525868"/>
                </a:lnTo>
                <a:lnTo>
                  <a:pt x="168907" y="1526311"/>
                </a:lnTo>
                <a:cubicBezTo>
                  <a:pt x="118874" y="1519020"/>
                  <a:pt x="83755" y="1473240"/>
                  <a:pt x="89706" y="1423069"/>
                </a:cubicBezTo>
                <a:lnTo>
                  <a:pt x="90992" y="1419113"/>
                </a:lnTo>
                <a:lnTo>
                  <a:pt x="88516" y="1419113"/>
                </a:lnTo>
                <a:lnTo>
                  <a:pt x="88516" y="379061"/>
                </a:lnTo>
                <a:lnTo>
                  <a:pt x="0" y="379061"/>
                </a:lnTo>
                <a:close/>
              </a:path>
            </a:pathLst>
          </a:custGeom>
          <a:solidFill>
            <a:schemeClr val="accent1"/>
          </a:solidFill>
          <a:ln w="28575" cap="flat" cmpd="sng" algn="ctr">
            <a:noFill/>
            <a:prstDash val="solid"/>
          </a:ln>
          <a:effectLst>
            <a:outerShdw blurRad="317500" dist="165100" dir="2700000" algn="tl" rotWithShape="0">
              <a:prstClr val="black">
                <a:alpha val="40000"/>
              </a:prstClr>
            </a:outerShdw>
          </a:effectLst>
        </p:spPr>
        <p:txBody>
          <a:bodyPr wrap="square" anchor="ctr">
            <a:noAutofit/>
          </a:bodyPr>
          <a:lstStyle/>
          <a:p>
            <a:pPr algn="ctr">
              <a:defRPr/>
            </a:pPr>
            <a:endParaRPr lang="zh-CN" altLang="en-US" kern="0">
              <a:solidFill>
                <a:prstClr val="white"/>
              </a:solidFill>
            </a:endParaRPr>
          </a:p>
        </p:txBody>
      </p:sp>
      <p:sp>
        <p:nvSpPr>
          <p:cNvPr id="31" name="Oval 15"/>
          <p:cNvSpPr>
            <a:spLocks noChangeArrowheads="1"/>
          </p:cNvSpPr>
          <p:nvPr/>
        </p:nvSpPr>
        <p:spPr bwMode="auto">
          <a:xfrm>
            <a:off x="6280215" y="2631301"/>
            <a:ext cx="583381" cy="593303"/>
          </a:xfrm>
          <a:prstGeom prst="ellipse">
            <a:avLst/>
          </a:prstGeom>
          <a:solidFill>
            <a:schemeClr val="accent1"/>
          </a:solidFill>
          <a:ln w="38100">
            <a:solidFill>
              <a:schemeClr val="accent1">
                <a:lumMod val="20000"/>
                <a:lumOff val="80000"/>
              </a:schemeClr>
            </a:solidFill>
            <a:round/>
          </a:ln>
        </p:spPr>
        <p:txBody>
          <a:bodyPr/>
          <a:lstStyle/>
          <a:p>
            <a:endParaRPr lang="zh-CN" altLang="en-US"/>
          </a:p>
        </p:txBody>
      </p:sp>
      <p:sp>
        <p:nvSpPr>
          <p:cNvPr id="33" name="矩形 32"/>
          <p:cNvSpPr/>
          <p:nvPr/>
        </p:nvSpPr>
        <p:spPr>
          <a:xfrm>
            <a:off x="8270757" y="2765772"/>
            <a:ext cx="3234988" cy="9846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n-ea"/>
              </a:rPr>
              <a:t>请输入文本请输入文本请输入文本请输入文本请输入文本</a:t>
            </a:r>
            <a:endParaRPr lang="zh-CN" altLang="zh-CN" sz="1800" dirty="0">
              <a:solidFill>
                <a:schemeClr val="tx1"/>
              </a:solidFill>
              <a:latin typeface="+mn-ea"/>
            </a:endParaRPr>
          </a:p>
        </p:txBody>
      </p:sp>
      <p:sp>
        <p:nvSpPr>
          <p:cNvPr id="34" name="圆角矩形 22"/>
          <p:cNvSpPr/>
          <p:nvPr/>
        </p:nvSpPr>
        <p:spPr>
          <a:xfrm>
            <a:off x="2758164" y="4490725"/>
            <a:ext cx="3153622" cy="424903"/>
          </a:xfrm>
          <a:prstGeom prst="roundRect">
            <a:avLst>
              <a:gd name="adj" fmla="val 50000"/>
            </a:avLst>
          </a:prstGeom>
          <a:solidFill>
            <a:srgbClr val="FFFF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rgbClr val="404040"/>
                </a:solidFill>
                <a:latin typeface="幼圆" panose="02010509060101010101" pitchFamily="49" charset="-122"/>
                <a:ea typeface="幼圆" panose="02010509060101010101" pitchFamily="49" charset="-122"/>
              </a:rPr>
              <a:t>请在此输入您的文本</a:t>
            </a:r>
            <a:endParaRPr lang="zh-CN" altLang="zh-CN" sz="1800" dirty="0">
              <a:solidFill>
                <a:srgbClr val="404040"/>
              </a:solidFill>
              <a:latin typeface="幼圆" panose="02010509060101010101" pitchFamily="49" charset="-122"/>
              <a:ea typeface="幼圆" panose="02010509060101010101" pitchFamily="49" charset="-122"/>
            </a:endParaRPr>
          </a:p>
        </p:txBody>
      </p:sp>
      <p:sp>
        <p:nvSpPr>
          <p:cNvPr id="35" name="任意多边形 24"/>
          <p:cNvSpPr/>
          <p:nvPr>
            <p:custDataLst>
              <p:tags r:id="rId3"/>
            </p:custDataLst>
          </p:nvPr>
        </p:nvSpPr>
        <p:spPr>
          <a:xfrm rot="5400000">
            <a:off x="1476139" y="4153559"/>
            <a:ext cx="664367" cy="1480583"/>
          </a:xfrm>
          <a:custGeom>
            <a:avLst/>
            <a:gdLst>
              <a:gd name="connsiteX0" fmla="*/ 177032 w 1097031"/>
              <a:gd name="connsiteY0" fmla="*/ 0 h 2444804"/>
              <a:gd name="connsiteX1" fmla="*/ 354063 w 1097031"/>
              <a:gd name="connsiteY1" fmla="*/ 379061 h 2444804"/>
              <a:gd name="connsiteX2" fmla="*/ 265547 w 1097031"/>
              <a:gd name="connsiteY2" fmla="*/ 379061 h 2444804"/>
              <a:gd name="connsiteX3" fmla="*/ 265547 w 1097031"/>
              <a:gd name="connsiteY3" fmla="*/ 1340800 h 2444804"/>
              <a:gd name="connsiteX4" fmla="*/ 1003131 w 1097031"/>
              <a:gd name="connsiteY4" fmla="*/ 1340800 h 2444804"/>
              <a:gd name="connsiteX5" fmla="*/ 1003131 w 1097031"/>
              <a:gd name="connsiteY5" fmla="*/ 1341682 h 2444804"/>
              <a:gd name="connsiteX6" fmla="*/ 1006610 w 1097031"/>
              <a:gd name="connsiteY6" fmla="*/ 1340846 h 2444804"/>
              <a:gd name="connsiteX7" fmla="*/ 1053735 w 1097031"/>
              <a:gd name="connsiteY7" fmla="*/ 1355327 h 2444804"/>
              <a:gd name="connsiteX8" fmla="*/ 1096838 w 1097031"/>
              <a:gd name="connsiteY8" fmla="*/ 1440035 h 2444804"/>
              <a:gd name="connsiteX9" fmla="*/ 1095862 w 1097031"/>
              <a:gd name="connsiteY9" fmla="*/ 1439973 h 2444804"/>
              <a:gd name="connsiteX10" fmla="*/ 1095862 w 1097031"/>
              <a:gd name="connsiteY10" fmla="*/ 2444804 h 2444804"/>
              <a:gd name="connsiteX11" fmla="*/ 910401 w 1097031"/>
              <a:gd name="connsiteY11" fmla="*/ 2444804 h 2444804"/>
              <a:gd name="connsiteX12" fmla="*/ 910401 w 1097031"/>
              <a:gd name="connsiteY12" fmla="*/ 1527287 h 2444804"/>
              <a:gd name="connsiteX13" fmla="*/ 177617 w 1097031"/>
              <a:gd name="connsiteY13" fmla="*/ 1527287 h 2444804"/>
              <a:gd name="connsiteX14" fmla="*/ 177617 w 1097031"/>
              <a:gd name="connsiteY14" fmla="*/ 1525868 h 2444804"/>
              <a:gd name="connsiteX15" fmla="*/ 168907 w 1097031"/>
              <a:gd name="connsiteY15" fmla="*/ 1526311 h 2444804"/>
              <a:gd name="connsiteX16" fmla="*/ 89706 w 1097031"/>
              <a:gd name="connsiteY16" fmla="*/ 1423069 h 2444804"/>
              <a:gd name="connsiteX17" fmla="*/ 90992 w 1097031"/>
              <a:gd name="connsiteY17" fmla="*/ 1419113 h 2444804"/>
              <a:gd name="connsiteX18" fmla="*/ 88516 w 1097031"/>
              <a:gd name="connsiteY18" fmla="*/ 1419113 h 2444804"/>
              <a:gd name="connsiteX19" fmla="*/ 88516 w 1097031"/>
              <a:gd name="connsiteY19" fmla="*/ 379061 h 2444804"/>
              <a:gd name="connsiteX20" fmla="*/ 0 w 1097031"/>
              <a:gd name="connsiteY20" fmla="*/ 379061 h 2444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97031" h="2444804">
                <a:moveTo>
                  <a:pt x="177032" y="0"/>
                </a:moveTo>
                <a:lnTo>
                  <a:pt x="354063" y="379061"/>
                </a:lnTo>
                <a:lnTo>
                  <a:pt x="265547" y="379061"/>
                </a:lnTo>
                <a:lnTo>
                  <a:pt x="265547" y="1340800"/>
                </a:lnTo>
                <a:lnTo>
                  <a:pt x="1003131" y="1340800"/>
                </a:lnTo>
                <a:lnTo>
                  <a:pt x="1003131" y="1341682"/>
                </a:lnTo>
                <a:lnTo>
                  <a:pt x="1006610" y="1340846"/>
                </a:lnTo>
                <a:cubicBezTo>
                  <a:pt x="1023047" y="1341355"/>
                  <a:pt x="1039350" y="1346201"/>
                  <a:pt x="1053735" y="1355327"/>
                </a:cubicBezTo>
                <a:cubicBezTo>
                  <a:pt x="1082505" y="1373580"/>
                  <a:pt x="1099028" y="1406054"/>
                  <a:pt x="1096838" y="1440035"/>
                </a:cubicBezTo>
                <a:lnTo>
                  <a:pt x="1095862" y="1439973"/>
                </a:lnTo>
                <a:lnTo>
                  <a:pt x="1095862" y="2444804"/>
                </a:lnTo>
                <a:lnTo>
                  <a:pt x="910401" y="2444804"/>
                </a:lnTo>
                <a:lnTo>
                  <a:pt x="910401" y="1527287"/>
                </a:lnTo>
                <a:lnTo>
                  <a:pt x="177617" y="1527287"/>
                </a:lnTo>
                <a:lnTo>
                  <a:pt x="177617" y="1525868"/>
                </a:lnTo>
                <a:lnTo>
                  <a:pt x="168907" y="1526311"/>
                </a:lnTo>
                <a:cubicBezTo>
                  <a:pt x="118874" y="1519020"/>
                  <a:pt x="83755" y="1473240"/>
                  <a:pt x="89706" y="1423069"/>
                </a:cubicBezTo>
                <a:lnTo>
                  <a:pt x="90992" y="1419113"/>
                </a:lnTo>
                <a:lnTo>
                  <a:pt x="88516" y="1419113"/>
                </a:lnTo>
                <a:lnTo>
                  <a:pt x="88516" y="379061"/>
                </a:lnTo>
                <a:lnTo>
                  <a:pt x="0" y="379061"/>
                </a:lnTo>
                <a:close/>
              </a:path>
            </a:pathLst>
          </a:custGeom>
          <a:solidFill>
            <a:schemeClr val="accent1"/>
          </a:solidFill>
          <a:ln w="28575" cap="flat" cmpd="sng" algn="ctr">
            <a:noFill/>
            <a:prstDash val="solid"/>
          </a:ln>
          <a:effectLst>
            <a:outerShdw blurRad="317500" dist="165100" dir="2700000" algn="tl" rotWithShape="0">
              <a:prstClr val="black">
                <a:alpha val="40000"/>
              </a:prstClr>
            </a:outerShdw>
          </a:effectLst>
        </p:spPr>
        <p:txBody>
          <a:bodyPr wrap="square" anchor="ctr">
            <a:noAutofit/>
          </a:bodyPr>
          <a:lstStyle/>
          <a:p>
            <a:pPr algn="ctr">
              <a:defRPr/>
            </a:pPr>
            <a:endParaRPr lang="zh-CN" altLang="en-US" kern="0">
              <a:solidFill>
                <a:prstClr val="white"/>
              </a:solidFill>
            </a:endParaRPr>
          </a:p>
        </p:txBody>
      </p:sp>
      <p:sp>
        <p:nvSpPr>
          <p:cNvPr id="38" name="Oval 15"/>
          <p:cNvSpPr>
            <a:spLocks noChangeArrowheads="1"/>
          </p:cNvSpPr>
          <p:nvPr/>
        </p:nvSpPr>
        <p:spPr bwMode="auto">
          <a:xfrm>
            <a:off x="667206" y="4915628"/>
            <a:ext cx="583381" cy="593303"/>
          </a:xfrm>
          <a:prstGeom prst="ellipse">
            <a:avLst/>
          </a:prstGeom>
          <a:solidFill>
            <a:schemeClr val="accent1"/>
          </a:solidFill>
          <a:ln w="38100">
            <a:solidFill>
              <a:schemeClr val="accent1">
                <a:lumMod val="20000"/>
                <a:lumOff val="80000"/>
              </a:schemeClr>
            </a:solidFill>
            <a:round/>
          </a:ln>
        </p:spPr>
        <p:txBody>
          <a:bodyPr/>
          <a:lstStyle/>
          <a:p>
            <a:endParaRPr lang="zh-CN" altLang="en-US"/>
          </a:p>
        </p:txBody>
      </p:sp>
      <p:sp>
        <p:nvSpPr>
          <p:cNvPr id="49" name="矩形 48"/>
          <p:cNvSpPr/>
          <p:nvPr/>
        </p:nvSpPr>
        <p:spPr>
          <a:xfrm>
            <a:off x="2657748" y="5050099"/>
            <a:ext cx="3234988" cy="9846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n-ea"/>
              </a:rPr>
              <a:t>请输入文本请输入文本请输入文本请输入文本请输入文本</a:t>
            </a:r>
            <a:endParaRPr lang="zh-CN" altLang="zh-CN" sz="1800" dirty="0">
              <a:solidFill>
                <a:schemeClr val="tx1"/>
              </a:solidFill>
              <a:latin typeface="+mn-ea"/>
            </a:endParaRPr>
          </a:p>
        </p:txBody>
      </p:sp>
      <p:sp>
        <p:nvSpPr>
          <p:cNvPr id="50" name="圆角矩形 22"/>
          <p:cNvSpPr/>
          <p:nvPr/>
        </p:nvSpPr>
        <p:spPr>
          <a:xfrm>
            <a:off x="8371173" y="4490725"/>
            <a:ext cx="3153622" cy="424903"/>
          </a:xfrm>
          <a:prstGeom prst="roundRect">
            <a:avLst>
              <a:gd name="adj" fmla="val 50000"/>
            </a:avLst>
          </a:prstGeom>
          <a:solidFill>
            <a:srgbClr val="FFFF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rgbClr val="404040"/>
                </a:solidFill>
                <a:latin typeface="幼圆" panose="02010509060101010101" pitchFamily="49" charset="-122"/>
                <a:ea typeface="幼圆" panose="02010509060101010101" pitchFamily="49" charset="-122"/>
              </a:rPr>
              <a:t>请在此输入您的文本</a:t>
            </a:r>
            <a:endParaRPr lang="zh-CN" altLang="zh-CN" sz="1800" dirty="0">
              <a:solidFill>
                <a:srgbClr val="404040"/>
              </a:solidFill>
              <a:latin typeface="幼圆" panose="02010509060101010101" pitchFamily="49" charset="-122"/>
              <a:ea typeface="幼圆" panose="02010509060101010101" pitchFamily="49" charset="-122"/>
            </a:endParaRPr>
          </a:p>
        </p:txBody>
      </p:sp>
      <p:sp>
        <p:nvSpPr>
          <p:cNvPr id="51" name="任意多边形 24"/>
          <p:cNvSpPr/>
          <p:nvPr>
            <p:custDataLst>
              <p:tags r:id="rId4"/>
            </p:custDataLst>
          </p:nvPr>
        </p:nvSpPr>
        <p:spPr>
          <a:xfrm rot="5400000">
            <a:off x="7089148" y="4153559"/>
            <a:ext cx="664367" cy="1480583"/>
          </a:xfrm>
          <a:custGeom>
            <a:avLst/>
            <a:gdLst>
              <a:gd name="connsiteX0" fmla="*/ 177032 w 1097031"/>
              <a:gd name="connsiteY0" fmla="*/ 0 h 2444804"/>
              <a:gd name="connsiteX1" fmla="*/ 354063 w 1097031"/>
              <a:gd name="connsiteY1" fmla="*/ 379061 h 2444804"/>
              <a:gd name="connsiteX2" fmla="*/ 265547 w 1097031"/>
              <a:gd name="connsiteY2" fmla="*/ 379061 h 2444804"/>
              <a:gd name="connsiteX3" fmla="*/ 265547 w 1097031"/>
              <a:gd name="connsiteY3" fmla="*/ 1340800 h 2444804"/>
              <a:gd name="connsiteX4" fmla="*/ 1003131 w 1097031"/>
              <a:gd name="connsiteY4" fmla="*/ 1340800 h 2444804"/>
              <a:gd name="connsiteX5" fmla="*/ 1003131 w 1097031"/>
              <a:gd name="connsiteY5" fmla="*/ 1341682 h 2444804"/>
              <a:gd name="connsiteX6" fmla="*/ 1006610 w 1097031"/>
              <a:gd name="connsiteY6" fmla="*/ 1340846 h 2444804"/>
              <a:gd name="connsiteX7" fmla="*/ 1053735 w 1097031"/>
              <a:gd name="connsiteY7" fmla="*/ 1355327 h 2444804"/>
              <a:gd name="connsiteX8" fmla="*/ 1096838 w 1097031"/>
              <a:gd name="connsiteY8" fmla="*/ 1440035 h 2444804"/>
              <a:gd name="connsiteX9" fmla="*/ 1095862 w 1097031"/>
              <a:gd name="connsiteY9" fmla="*/ 1439973 h 2444804"/>
              <a:gd name="connsiteX10" fmla="*/ 1095862 w 1097031"/>
              <a:gd name="connsiteY10" fmla="*/ 2444804 h 2444804"/>
              <a:gd name="connsiteX11" fmla="*/ 910401 w 1097031"/>
              <a:gd name="connsiteY11" fmla="*/ 2444804 h 2444804"/>
              <a:gd name="connsiteX12" fmla="*/ 910401 w 1097031"/>
              <a:gd name="connsiteY12" fmla="*/ 1527287 h 2444804"/>
              <a:gd name="connsiteX13" fmla="*/ 177617 w 1097031"/>
              <a:gd name="connsiteY13" fmla="*/ 1527287 h 2444804"/>
              <a:gd name="connsiteX14" fmla="*/ 177617 w 1097031"/>
              <a:gd name="connsiteY14" fmla="*/ 1525868 h 2444804"/>
              <a:gd name="connsiteX15" fmla="*/ 168907 w 1097031"/>
              <a:gd name="connsiteY15" fmla="*/ 1526311 h 2444804"/>
              <a:gd name="connsiteX16" fmla="*/ 89706 w 1097031"/>
              <a:gd name="connsiteY16" fmla="*/ 1423069 h 2444804"/>
              <a:gd name="connsiteX17" fmla="*/ 90992 w 1097031"/>
              <a:gd name="connsiteY17" fmla="*/ 1419113 h 2444804"/>
              <a:gd name="connsiteX18" fmla="*/ 88516 w 1097031"/>
              <a:gd name="connsiteY18" fmla="*/ 1419113 h 2444804"/>
              <a:gd name="connsiteX19" fmla="*/ 88516 w 1097031"/>
              <a:gd name="connsiteY19" fmla="*/ 379061 h 2444804"/>
              <a:gd name="connsiteX20" fmla="*/ 0 w 1097031"/>
              <a:gd name="connsiteY20" fmla="*/ 379061 h 2444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97031" h="2444804">
                <a:moveTo>
                  <a:pt x="177032" y="0"/>
                </a:moveTo>
                <a:lnTo>
                  <a:pt x="354063" y="379061"/>
                </a:lnTo>
                <a:lnTo>
                  <a:pt x="265547" y="379061"/>
                </a:lnTo>
                <a:lnTo>
                  <a:pt x="265547" y="1340800"/>
                </a:lnTo>
                <a:lnTo>
                  <a:pt x="1003131" y="1340800"/>
                </a:lnTo>
                <a:lnTo>
                  <a:pt x="1003131" y="1341682"/>
                </a:lnTo>
                <a:lnTo>
                  <a:pt x="1006610" y="1340846"/>
                </a:lnTo>
                <a:cubicBezTo>
                  <a:pt x="1023047" y="1341355"/>
                  <a:pt x="1039350" y="1346201"/>
                  <a:pt x="1053735" y="1355327"/>
                </a:cubicBezTo>
                <a:cubicBezTo>
                  <a:pt x="1082505" y="1373580"/>
                  <a:pt x="1099028" y="1406054"/>
                  <a:pt x="1096838" y="1440035"/>
                </a:cubicBezTo>
                <a:lnTo>
                  <a:pt x="1095862" y="1439973"/>
                </a:lnTo>
                <a:lnTo>
                  <a:pt x="1095862" y="2444804"/>
                </a:lnTo>
                <a:lnTo>
                  <a:pt x="910401" y="2444804"/>
                </a:lnTo>
                <a:lnTo>
                  <a:pt x="910401" y="1527287"/>
                </a:lnTo>
                <a:lnTo>
                  <a:pt x="177617" y="1527287"/>
                </a:lnTo>
                <a:lnTo>
                  <a:pt x="177617" y="1525868"/>
                </a:lnTo>
                <a:lnTo>
                  <a:pt x="168907" y="1526311"/>
                </a:lnTo>
                <a:cubicBezTo>
                  <a:pt x="118874" y="1519020"/>
                  <a:pt x="83755" y="1473240"/>
                  <a:pt x="89706" y="1423069"/>
                </a:cubicBezTo>
                <a:lnTo>
                  <a:pt x="90992" y="1419113"/>
                </a:lnTo>
                <a:lnTo>
                  <a:pt x="88516" y="1419113"/>
                </a:lnTo>
                <a:lnTo>
                  <a:pt x="88516" y="379061"/>
                </a:lnTo>
                <a:lnTo>
                  <a:pt x="0" y="379061"/>
                </a:lnTo>
                <a:close/>
              </a:path>
            </a:pathLst>
          </a:custGeom>
          <a:solidFill>
            <a:schemeClr val="accent1"/>
          </a:solidFill>
          <a:ln w="28575" cap="flat" cmpd="sng" algn="ctr">
            <a:noFill/>
            <a:prstDash val="solid"/>
          </a:ln>
          <a:effectLst>
            <a:outerShdw blurRad="317500" dist="165100" dir="2700000" algn="tl" rotWithShape="0">
              <a:prstClr val="black">
                <a:alpha val="40000"/>
              </a:prstClr>
            </a:outerShdw>
          </a:effectLst>
        </p:spPr>
        <p:txBody>
          <a:bodyPr wrap="square" anchor="ctr">
            <a:noAutofit/>
          </a:bodyPr>
          <a:lstStyle/>
          <a:p>
            <a:pPr algn="ctr">
              <a:defRPr/>
            </a:pPr>
            <a:endParaRPr lang="zh-CN" altLang="en-US" kern="0">
              <a:solidFill>
                <a:prstClr val="white"/>
              </a:solidFill>
            </a:endParaRPr>
          </a:p>
        </p:txBody>
      </p:sp>
      <p:sp>
        <p:nvSpPr>
          <p:cNvPr id="52" name="Oval 15"/>
          <p:cNvSpPr>
            <a:spLocks noChangeArrowheads="1"/>
          </p:cNvSpPr>
          <p:nvPr/>
        </p:nvSpPr>
        <p:spPr bwMode="auto">
          <a:xfrm>
            <a:off x="6280215" y="4915628"/>
            <a:ext cx="583381" cy="593303"/>
          </a:xfrm>
          <a:prstGeom prst="ellipse">
            <a:avLst/>
          </a:prstGeom>
          <a:solidFill>
            <a:schemeClr val="accent1"/>
          </a:solidFill>
          <a:ln w="38100">
            <a:solidFill>
              <a:schemeClr val="accent1">
                <a:lumMod val="20000"/>
                <a:lumOff val="80000"/>
              </a:schemeClr>
            </a:solidFill>
            <a:round/>
          </a:ln>
        </p:spPr>
        <p:txBody>
          <a:bodyPr/>
          <a:lstStyle/>
          <a:p>
            <a:endParaRPr lang="zh-CN" altLang="en-US"/>
          </a:p>
        </p:txBody>
      </p:sp>
      <p:sp>
        <p:nvSpPr>
          <p:cNvPr id="54" name="矩形 53"/>
          <p:cNvSpPr/>
          <p:nvPr/>
        </p:nvSpPr>
        <p:spPr>
          <a:xfrm>
            <a:off x="8270757" y="5050099"/>
            <a:ext cx="3234988" cy="9846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n-ea"/>
              </a:rPr>
              <a:t>请输入文本请输入文本请输入文本请输入文本请输入文本</a:t>
            </a:r>
            <a:endParaRPr lang="zh-CN" altLang="zh-CN" sz="1800" dirty="0">
              <a:solidFill>
                <a:schemeClr val="tx1"/>
              </a:solidFill>
              <a:latin typeface="+mn-ea"/>
            </a:endParaRPr>
          </a:p>
        </p:txBody>
      </p:sp>
      <p:sp>
        <p:nvSpPr>
          <p:cNvPr id="55" name="KSO_Shape"/>
          <p:cNvSpPr/>
          <p:nvPr/>
        </p:nvSpPr>
        <p:spPr bwMode="auto">
          <a:xfrm>
            <a:off x="6423602" y="2775062"/>
            <a:ext cx="296607" cy="305780"/>
          </a:xfrm>
          <a:custGeom>
            <a:avLst/>
            <a:gdLst>
              <a:gd name="T0" fmla="*/ 705908 w 4388"/>
              <a:gd name="T1" fmla="*/ 0 h 4523"/>
              <a:gd name="T2" fmla="*/ 293567 w 4388"/>
              <a:gd name="T3" fmla="*/ 424129 h 4523"/>
              <a:gd name="T4" fmla="*/ 924083 w 4388"/>
              <a:gd name="T5" fmla="*/ 624611 h 4523"/>
              <a:gd name="T6" fmla="*/ 705908 w 4388"/>
              <a:gd name="T7" fmla="*/ 0 h 4523"/>
              <a:gd name="T8" fmla="*/ 0 w 4388"/>
              <a:gd name="T9" fmla="*/ 629244 h 4523"/>
              <a:gd name="T10" fmla="*/ 0 w 4388"/>
              <a:gd name="T11" fmla="*/ 987247 h 4523"/>
              <a:gd name="T12" fmla="*/ 165526 w 4388"/>
              <a:gd name="T13" fmla="*/ 987247 h 4523"/>
              <a:gd name="T14" fmla="*/ 165526 w 4388"/>
              <a:gd name="T15" fmla="*/ 1905000 h 4523"/>
              <a:gd name="T16" fmla="*/ 1682639 w 4388"/>
              <a:gd name="T17" fmla="*/ 1905000 h 4523"/>
              <a:gd name="T18" fmla="*/ 1682639 w 4388"/>
              <a:gd name="T19" fmla="*/ 987247 h 4523"/>
              <a:gd name="T20" fmla="*/ 1848165 w 4388"/>
              <a:gd name="T21" fmla="*/ 987247 h 4523"/>
              <a:gd name="T22" fmla="*/ 1848165 w 4388"/>
              <a:gd name="T23" fmla="*/ 629244 h 4523"/>
              <a:gd name="T24" fmla="*/ 0 w 4388"/>
              <a:gd name="T25" fmla="*/ 629244 h 4523"/>
              <a:gd name="T26" fmla="*/ 1142257 w 4388"/>
              <a:gd name="T27" fmla="*/ 0 h 4523"/>
              <a:gd name="T28" fmla="*/ 924083 w 4388"/>
              <a:gd name="T29" fmla="*/ 624611 h 4523"/>
              <a:gd name="T30" fmla="*/ 1554177 w 4388"/>
              <a:gd name="T31" fmla="*/ 424129 h 4523"/>
              <a:gd name="T32" fmla="*/ 1142257 w 4388"/>
              <a:gd name="T33" fmla="*/ 0 h 45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388" h="4523">
                <a:moveTo>
                  <a:pt x="1676" y="0"/>
                </a:moveTo>
                <a:lnTo>
                  <a:pt x="697" y="1007"/>
                </a:lnTo>
                <a:lnTo>
                  <a:pt x="2194" y="1483"/>
                </a:lnTo>
                <a:lnTo>
                  <a:pt x="1676" y="0"/>
                </a:lnTo>
                <a:close/>
                <a:moveTo>
                  <a:pt x="0" y="1494"/>
                </a:moveTo>
                <a:lnTo>
                  <a:pt x="0" y="2344"/>
                </a:lnTo>
                <a:lnTo>
                  <a:pt x="393" y="2344"/>
                </a:lnTo>
                <a:lnTo>
                  <a:pt x="393" y="4523"/>
                </a:lnTo>
                <a:lnTo>
                  <a:pt x="3995" y="4523"/>
                </a:lnTo>
                <a:lnTo>
                  <a:pt x="3995" y="2344"/>
                </a:lnTo>
                <a:lnTo>
                  <a:pt x="4388" y="2344"/>
                </a:lnTo>
                <a:lnTo>
                  <a:pt x="4388" y="1494"/>
                </a:lnTo>
                <a:lnTo>
                  <a:pt x="0" y="1494"/>
                </a:lnTo>
                <a:close/>
                <a:moveTo>
                  <a:pt x="2712" y="0"/>
                </a:moveTo>
                <a:lnTo>
                  <a:pt x="2194" y="1483"/>
                </a:lnTo>
                <a:lnTo>
                  <a:pt x="3690" y="1007"/>
                </a:lnTo>
                <a:lnTo>
                  <a:pt x="2712" y="0"/>
                </a:lnTo>
                <a:close/>
              </a:path>
            </a:pathLst>
          </a:custGeom>
          <a:solidFill>
            <a:srgbClr val="FFFFFF"/>
          </a:solidFill>
          <a:ln>
            <a:noFill/>
          </a:ln>
        </p:spPr>
        <p:txBody>
          <a:bodyPr/>
          <a:lstStyle/>
          <a:p>
            <a:endParaRPr lang="zh-CN" altLang="en-US" dirty="0"/>
          </a:p>
        </p:txBody>
      </p:sp>
      <p:sp>
        <p:nvSpPr>
          <p:cNvPr id="56" name="KSO_Shape"/>
          <p:cNvSpPr/>
          <p:nvPr/>
        </p:nvSpPr>
        <p:spPr>
          <a:xfrm>
            <a:off x="6432614" y="5036332"/>
            <a:ext cx="278583" cy="351895"/>
          </a:xfrm>
          <a:custGeom>
            <a:avLst/>
            <a:gdLst>
              <a:gd name="connsiteX0" fmla="*/ 1837010 w 4772887"/>
              <a:gd name="connsiteY0" fmla="*/ 5450128 h 6032500"/>
              <a:gd name="connsiteX1" fmla="*/ 2935877 w 4772887"/>
              <a:gd name="connsiteY1" fmla="*/ 5450128 h 6032500"/>
              <a:gd name="connsiteX2" fmla="*/ 2938893 w 4772887"/>
              <a:gd name="connsiteY2" fmla="*/ 5480050 h 6032500"/>
              <a:gd name="connsiteX3" fmla="*/ 2386443 w 4772887"/>
              <a:gd name="connsiteY3" fmla="*/ 6032500 h 6032500"/>
              <a:gd name="connsiteX4" fmla="*/ 1833993 w 4772887"/>
              <a:gd name="connsiteY4" fmla="*/ 5480050 h 6032500"/>
              <a:gd name="connsiteX5" fmla="*/ 2386443 w 4772887"/>
              <a:gd name="connsiteY5" fmla="*/ 0 h 6032500"/>
              <a:gd name="connsiteX6" fmla="*/ 2938893 w 4772887"/>
              <a:gd name="connsiteY6" fmla="*/ 552450 h 6032500"/>
              <a:gd name="connsiteX7" fmla="*/ 2938893 w 4772887"/>
              <a:gd name="connsiteY7" fmla="*/ 667402 h 6032500"/>
              <a:gd name="connsiteX8" fmla="*/ 3023664 w 4772887"/>
              <a:gd name="connsiteY8" fmla="*/ 689199 h 6032500"/>
              <a:gd name="connsiteX9" fmla="*/ 4069193 w 4772887"/>
              <a:gd name="connsiteY9" fmla="*/ 2110322 h 6032500"/>
              <a:gd name="connsiteX10" fmla="*/ 4069193 w 4772887"/>
              <a:gd name="connsiteY10" fmla="*/ 3439578 h 6032500"/>
              <a:gd name="connsiteX11" fmla="*/ 4002295 w 4772887"/>
              <a:gd name="connsiteY11" fmla="*/ 3882070 h 6032500"/>
              <a:gd name="connsiteX12" fmla="*/ 3986838 w 4772887"/>
              <a:gd name="connsiteY12" fmla="*/ 3924300 h 6032500"/>
              <a:gd name="connsiteX13" fmla="*/ 4207737 w 4772887"/>
              <a:gd name="connsiteY13" fmla="*/ 3924300 h 6032500"/>
              <a:gd name="connsiteX14" fmla="*/ 4772887 w 4772887"/>
              <a:gd name="connsiteY14" fmla="*/ 4489450 h 6032500"/>
              <a:gd name="connsiteX15" fmla="*/ 4772887 w 4772887"/>
              <a:gd name="connsiteY15" fmla="*/ 4914895 h 6032500"/>
              <a:gd name="connsiteX16" fmla="*/ 4633182 w 4772887"/>
              <a:gd name="connsiteY16" fmla="*/ 5054600 h 6032500"/>
              <a:gd name="connsiteX17" fmla="*/ 139705 w 4772887"/>
              <a:gd name="connsiteY17" fmla="*/ 5054600 h 6032500"/>
              <a:gd name="connsiteX18" fmla="*/ 0 w 4772887"/>
              <a:gd name="connsiteY18" fmla="*/ 4914895 h 6032500"/>
              <a:gd name="connsiteX19" fmla="*/ 0 w 4772887"/>
              <a:gd name="connsiteY19" fmla="*/ 4489450 h 6032500"/>
              <a:gd name="connsiteX20" fmla="*/ 565150 w 4772887"/>
              <a:gd name="connsiteY20" fmla="*/ 3924300 h 6032500"/>
              <a:gd name="connsiteX21" fmla="*/ 786048 w 4772887"/>
              <a:gd name="connsiteY21" fmla="*/ 3924300 h 6032500"/>
              <a:gd name="connsiteX22" fmla="*/ 770591 w 4772887"/>
              <a:gd name="connsiteY22" fmla="*/ 3882070 h 6032500"/>
              <a:gd name="connsiteX23" fmla="*/ 703693 w 4772887"/>
              <a:gd name="connsiteY23" fmla="*/ 3439578 h 6032500"/>
              <a:gd name="connsiteX24" fmla="*/ 703693 w 4772887"/>
              <a:gd name="connsiteY24" fmla="*/ 2110322 h 6032500"/>
              <a:gd name="connsiteX25" fmla="*/ 1749223 w 4772887"/>
              <a:gd name="connsiteY25" fmla="*/ 689199 h 6032500"/>
              <a:gd name="connsiteX26" fmla="*/ 1833993 w 4772887"/>
              <a:gd name="connsiteY26" fmla="*/ 667402 h 6032500"/>
              <a:gd name="connsiteX27" fmla="*/ 1833993 w 4772887"/>
              <a:gd name="connsiteY27" fmla="*/ 552450 h 6032500"/>
              <a:gd name="connsiteX28" fmla="*/ 2386443 w 4772887"/>
              <a:gd name="connsiteY28" fmla="*/ 0 h 603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772887" h="6032500">
                <a:moveTo>
                  <a:pt x="1837010" y="5450128"/>
                </a:moveTo>
                <a:lnTo>
                  <a:pt x="2935877" y="5450128"/>
                </a:lnTo>
                <a:lnTo>
                  <a:pt x="2938893" y="5480050"/>
                </a:lnTo>
                <a:cubicBezTo>
                  <a:pt x="2938893" y="5785160"/>
                  <a:pt x="2691553" y="6032500"/>
                  <a:pt x="2386443" y="6032500"/>
                </a:cubicBezTo>
                <a:cubicBezTo>
                  <a:pt x="2081333" y="6032500"/>
                  <a:pt x="1833993" y="5785160"/>
                  <a:pt x="1833993" y="5480050"/>
                </a:cubicBezTo>
                <a:close/>
                <a:moveTo>
                  <a:pt x="2386443" y="0"/>
                </a:moveTo>
                <a:cubicBezTo>
                  <a:pt x="2691553" y="0"/>
                  <a:pt x="2938893" y="247340"/>
                  <a:pt x="2938893" y="552450"/>
                </a:cubicBezTo>
                <a:lnTo>
                  <a:pt x="2938893" y="667402"/>
                </a:lnTo>
                <a:lnTo>
                  <a:pt x="3023664" y="689199"/>
                </a:lnTo>
                <a:cubicBezTo>
                  <a:pt x="3629391" y="877599"/>
                  <a:pt x="4069193" y="1442600"/>
                  <a:pt x="4069193" y="2110322"/>
                </a:cubicBezTo>
                <a:lnTo>
                  <a:pt x="4069193" y="3439578"/>
                </a:lnTo>
                <a:cubicBezTo>
                  <a:pt x="4069193" y="3593668"/>
                  <a:pt x="4045772" y="3742287"/>
                  <a:pt x="4002295" y="3882070"/>
                </a:cubicBezTo>
                <a:lnTo>
                  <a:pt x="3986838" y="3924300"/>
                </a:lnTo>
                <a:lnTo>
                  <a:pt x="4207737" y="3924300"/>
                </a:lnTo>
                <a:cubicBezTo>
                  <a:pt x="4519861" y="3924300"/>
                  <a:pt x="4772887" y="4177326"/>
                  <a:pt x="4772887" y="4489450"/>
                </a:cubicBezTo>
                <a:lnTo>
                  <a:pt x="4772887" y="4914895"/>
                </a:lnTo>
                <a:cubicBezTo>
                  <a:pt x="4772887" y="4992052"/>
                  <a:pt x="4710339" y="5054600"/>
                  <a:pt x="4633182" y="5054600"/>
                </a:cubicBezTo>
                <a:lnTo>
                  <a:pt x="139705" y="5054600"/>
                </a:lnTo>
                <a:cubicBezTo>
                  <a:pt x="62548" y="5054600"/>
                  <a:pt x="0" y="4992052"/>
                  <a:pt x="0" y="4914895"/>
                </a:cubicBezTo>
                <a:lnTo>
                  <a:pt x="0" y="4489450"/>
                </a:lnTo>
                <a:cubicBezTo>
                  <a:pt x="0" y="4177326"/>
                  <a:pt x="253026" y="3924300"/>
                  <a:pt x="565150" y="3924300"/>
                </a:cubicBezTo>
                <a:lnTo>
                  <a:pt x="786048" y="3924300"/>
                </a:lnTo>
                <a:lnTo>
                  <a:pt x="770591" y="3882070"/>
                </a:lnTo>
                <a:cubicBezTo>
                  <a:pt x="727114" y="3742287"/>
                  <a:pt x="703693" y="3593668"/>
                  <a:pt x="703693" y="3439578"/>
                </a:cubicBezTo>
                <a:lnTo>
                  <a:pt x="703693" y="2110322"/>
                </a:lnTo>
                <a:cubicBezTo>
                  <a:pt x="703693" y="1442600"/>
                  <a:pt x="1143496" y="877599"/>
                  <a:pt x="1749223" y="689199"/>
                </a:cubicBezTo>
                <a:lnTo>
                  <a:pt x="1833993" y="667402"/>
                </a:lnTo>
                <a:lnTo>
                  <a:pt x="1833993" y="552450"/>
                </a:lnTo>
                <a:cubicBezTo>
                  <a:pt x="1833993" y="247340"/>
                  <a:pt x="2081333" y="0"/>
                  <a:pt x="2386443" y="0"/>
                </a:cubicBezTo>
                <a:close/>
              </a:path>
            </a:pathLst>
          </a:custGeom>
          <a:solidFill>
            <a:srgbClr val="FFFFFF"/>
          </a:solidFill>
          <a:ln>
            <a:noFill/>
          </a:ln>
        </p:spPr>
        <p:txBody>
          <a:bodyPr/>
          <a:lstStyle/>
          <a:p>
            <a:endParaRPr lang="zh-CN" altLang="en-US">
              <a:solidFill>
                <a:schemeClr val="tx1"/>
              </a:solidFill>
              <a:latin typeface="Calibri" panose="020F0502020204030204" pitchFamily="34" charset="0"/>
              <a:ea typeface="幼圆" panose="02010509060101010101" pitchFamily="49" charset="-122"/>
            </a:endParaRPr>
          </a:p>
        </p:txBody>
      </p:sp>
      <p:sp>
        <p:nvSpPr>
          <p:cNvPr id="57" name="KSO_Shape"/>
          <p:cNvSpPr/>
          <p:nvPr/>
        </p:nvSpPr>
        <p:spPr bwMode="auto">
          <a:xfrm>
            <a:off x="817767" y="2806111"/>
            <a:ext cx="282259" cy="243683"/>
          </a:xfrm>
          <a:custGeom>
            <a:avLst/>
            <a:gdLst>
              <a:gd name="T0" fmla="*/ 1814848 w 5325"/>
              <a:gd name="T1" fmla="*/ 1012065 h 4595"/>
              <a:gd name="T2" fmla="*/ 90510 w 5325"/>
              <a:gd name="T3" fmla="*/ 0 h 4595"/>
              <a:gd name="T4" fmla="*/ 0 w 5325"/>
              <a:gd name="T5" fmla="*/ 1012065 h 4595"/>
              <a:gd name="T6" fmla="*/ 459346 w 5325"/>
              <a:gd name="T7" fmla="*/ 1169473 h 4595"/>
              <a:gd name="T8" fmla="*/ 502276 w 5325"/>
              <a:gd name="T9" fmla="*/ 1643845 h 4595"/>
              <a:gd name="T10" fmla="*/ 630349 w 5325"/>
              <a:gd name="T11" fmla="*/ 1169473 h 4595"/>
              <a:gd name="T12" fmla="*/ 1275366 w 5325"/>
              <a:gd name="T13" fmla="*/ 1169473 h 4595"/>
              <a:gd name="T14" fmla="*/ 1403439 w 5325"/>
              <a:gd name="T15" fmla="*/ 1643845 h 4595"/>
              <a:gd name="T16" fmla="*/ 1446011 w 5325"/>
              <a:gd name="T17" fmla="*/ 1169473 h 4595"/>
              <a:gd name="T18" fmla="*/ 1905000 w 5325"/>
              <a:gd name="T19" fmla="*/ 1012065 h 4595"/>
              <a:gd name="T20" fmla="*/ 1653862 w 5325"/>
              <a:gd name="T21" fmla="*/ 977363 h 4595"/>
              <a:gd name="T22" fmla="*/ 1653504 w 5325"/>
              <a:gd name="T23" fmla="*/ 984518 h 4595"/>
              <a:gd name="T24" fmla="*/ 1651000 w 5325"/>
              <a:gd name="T25" fmla="*/ 990958 h 4595"/>
              <a:gd name="T26" fmla="*/ 1648138 w 5325"/>
              <a:gd name="T27" fmla="*/ 996682 h 4595"/>
              <a:gd name="T28" fmla="*/ 1643845 w 5325"/>
              <a:gd name="T29" fmla="*/ 1002048 h 4595"/>
              <a:gd name="T30" fmla="*/ 1638837 w 5325"/>
              <a:gd name="T31" fmla="*/ 1005983 h 4595"/>
              <a:gd name="T32" fmla="*/ 1632755 w 5325"/>
              <a:gd name="T33" fmla="*/ 1009561 h 4595"/>
              <a:gd name="T34" fmla="*/ 1626673 w 5325"/>
              <a:gd name="T35" fmla="*/ 1011349 h 4595"/>
              <a:gd name="T36" fmla="*/ 1619518 w 5325"/>
              <a:gd name="T37" fmla="*/ 1012065 h 4595"/>
              <a:gd name="T38" fmla="*/ 1149439 w 5325"/>
              <a:gd name="T39" fmla="*/ 1012065 h 4595"/>
              <a:gd name="T40" fmla="*/ 1142642 w 5325"/>
              <a:gd name="T41" fmla="*/ 1011349 h 4595"/>
              <a:gd name="T42" fmla="*/ 1135845 w 5325"/>
              <a:gd name="T43" fmla="*/ 1009561 h 4595"/>
              <a:gd name="T44" fmla="*/ 1130121 w 5325"/>
              <a:gd name="T45" fmla="*/ 1005983 h 4595"/>
              <a:gd name="T46" fmla="*/ 1125470 w 5325"/>
              <a:gd name="T47" fmla="*/ 1002048 h 4595"/>
              <a:gd name="T48" fmla="*/ 1120820 w 5325"/>
              <a:gd name="T49" fmla="*/ 996682 h 4595"/>
              <a:gd name="T50" fmla="*/ 1117958 w 5325"/>
              <a:gd name="T51" fmla="*/ 990958 h 4595"/>
              <a:gd name="T52" fmla="*/ 1115811 w 5325"/>
              <a:gd name="T53" fmla="*/ 984518 h 4595"/>
              <a:gd name="T54" fmla="*/ 1115454 w 5325"/>
              <a:gd name="T55" fmla="*/ 977363 h 4595"/>
              <a:gd name="T56" fmla="*/ 1115454 w 5325"/>
              <a:gd name="T57" fmla="*/ 731592 h 4595"/>
              <a:gd name="T58" fmla="*/ 1115811 w 5325"/>
              <a:gd name="T59" fmla="*/ 724437 h 4595"/>
              <a:gd name="T60" fmla="*/ 1117958 w 5325"/>
              <a:gd name="T61" fmla="*/ 718355 h 4595"/>
              <a:gd name="T62" fmla="*/ 1120820 w 5325"/>
              <a:gd name="T63" fmla="*/ 712273 h 4595"/>
              <a:gd name="T64" fmla="*/ 1125470 w 5325"/>
              <a:gd name="T65" fmla="*/ 707265 h 4595"/>
              <a:gd name="T66" fmla="*/ 1130121 w 5325"/>
              <a:gd name="T67" fmla="*/ 702972 h 4595"/>
              <a:gd name="T68" fmla="*/ 1135845 w 5325"/>
              <a:gd name="T69" fmla="*/ 699752 h 4595"/>
              <a:gd name="T70" fmla="*/ 1142642 w 5325"/>
              <a:gd name="T71" fmla="*/ 697606 h 4595"/>
              <a:gd name="T72" fmla="*/ 1149439 w 5325"/>
              <a:gd name="T73" fmla="*/ 697248 h 4595"/>
              <a:gd name="T74" fmla="*/ 1619518 w 5325"/>
              <a:gd name="T75" fmla="*/ 697248 h 4595"/>
              <a:gd name="T76" fmla="*/ 1626673 w 5325"/>
              <a:gd name="T77" fmla="*/ 697606 h 4595"/>
              <a:gd name="T78" fmla="*/ 1632755 w 5325"/>
              <a:gd name="T79" fmla="*/ 699752 h 4595"/>
              <a:gd name="T80" fmla="*/ 1638837 w 5325"/>
              <a:gd name="T81" fmla="*/ 702972 h 4595"/>
              <a:gd name="T82" fmla="*/ 1643845 w 5325"/>
              <a:gd name="T83" fmla="*/ 707265 h 4595"/>
              <a:gd name="T84" fmla="*/ 1648138 w 5325"/>
              <a:gd name="T85" fmla="*/ 712273 h 4595"/>
              <a:gd name="T86" fmla="*/ 1651000 w 5325"/>
              <a:gd name="T87" fmla="*/ 718355 h 4595"/>
              <a:gd name="T88" fmla="*/ 1653504 w 5325"/>
              <a:gd name="T89" fmla="*/ 724437 h 4595"/>
              <a:gd name="T90" fmla="*/ 1653862 w 5325"/>
              <a:gd name="T91" fmla="*/ 731592 h 459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5325" h="4595">
                <a:moveTo>
                  <a:pt x="5325" y="2829"/>
                </a:moveTo>
                <a:lnTo>
                  <a:pt x="5073" y="2829"/>
                </a:lnTo>
                <a:lnTo>
                  <a:pt x="5073" y="0"/>
                </a:lnTo>
                <a:lnTo>
                  <a:pt x="253" y="0"/>
                </a:lnTo>
                <a:lnTo>
                  <a:pt x="253" y="2829"/>
                </a:lnTo>
                <a:lnTo>
                  <a:pt x="0" y="2829"/>
                </a:lnTo>
                <a:lnTo>
                  <a:pt x="0" y="3269"/>
                </a:lnTo>
                <a:lnTo>
                  <a:pt x="1284" y="3269"/>
                </a:lnTo>
                <a:lnTo>
                  <a:pt x="926" y="4595"/>
                </a:lnTo>
                <a:lnTo>
                  <a:pt x="1404" y="4595"/>
                </a:lnTo>
                <a:lnTo>
                  <a:pt x="1762" y="3269"/>
                </a:lnTo>
                <a:lnTo>
                  <a:pt x="3565" y="3269"/>
                </a:lnTo>
                <a:lnTo>
                  <a:pt x="3764" y="4009"/>
                </a:lnTo>
                <a:lnTo>
                  <a:pt x="3923" y="4595"/>
                </a:lnTo>
                <a:lnTo>
                  <a:pt x="4400" y="4595"/>
                </a:lnTo>
                <a:lnTo>
                  <a:pt x="4042" y="3269"/>
                </a:lnTo>
                <a:lnTo>
                  <a:pt x="5325" y="3269"/>
                </a:lnTo>
                <a:lnTo>
                  <a:pt x="5325" y="2829"/>
                </a:lnTo>
                <a:close/>
                <a:moveTo>
                  <a:pt x="4623" y="2732"/>
                </a:moveTo>
                <a:lnTo>
                  <a:pt x="4623" y="2732"/>
                </a:lnTo>
                <a:lnTo>
                  <a:pt x="4623" y="2742"/>
                </a:lnTo>
                <a:lnTo>
                  <a:pt x="4622" y="2752"/>
                </a:lnTo>
                <a:lnTo>
                  <a:pt x="4619" y="2760"/>
                </a:lnTo>
                <a:lnTo>
                  <a:pt x="4615" y="2770"/>
                </a:lnTo>
                <a:lnTo>
                  <a:pt x="4612" y="2779"/>
                </a:lnTo>
                <a:lnTo>
                  <a:pt x="4607" y="2786"/>
                </a:lnTo>
                <a:lnTo>
                  <a:pt x="4601" y="2794"/>
                </a:lnTo>
                <a:lnTo>
                  <a:pt x="4595" y="2801"/>
                </a:lnTo>
                <a:lnTo>
                  <a:pt x="4588" y="2807"/>
                </a:lnTo>
                <a:lnTo>
                  <a:pt x="4581" y="2812"/>
                </a:lnTo>
                <a:lnTo>
                  <a:pt x="4573" y="2817"/>
                </a:lnTo>
                <a:lnTo>
                  <a:pt x="4564" y="2822"/>
                </a:lnTo>
                <a:lnTo>
                  <a:pt x="4555" y="2824"/>
                </a:lnTo>
                <a:lnTo>
                  <a:pt x="4547" y="2827"/>
                </a:lnTo>
                <a:lnTo>
                  <a:pt x="4537" y="2828"/>
                </a:lnTo>
                <a:lnTo>
                  <a:pt x="4527" y="2829"/>
                </a:lnTo>
                <a:lnTo>
                  <a:pt x="3213" y="2829"/>
                </a:lnTo>
                <a:lnTo>
                  <a:pt x="3203" y="2828"/>
                </a:lnTo>
                <a:lnTo>
                  <a:pt x="3194" y="2827"/>
                </a:lnTo>
                <a:lnTo>
                  <a:pt x="3185" y="2824"/>
                </a:lnTo>
                <a:lnTo>
                  <a:pt x="3175" y="2822"/>
                </a:lnTo>
                <a:lnTo>
                  <a:pt x="3168" y="2817"/>
                </a:lnTo>
                <a:lnTo>
                  <a:pt x="3159" y="2812"/>
                </a:lnTo>
                <a:lnTo>
                  <a:pt x="3152" y="2807"/>
                </a:lnTo>
                <a:lnTo>
                  <a:pt x="3146" y="2801"/>
                </a:lnTo>
                <a:lnTo>
                  <a:pt x="3140" y="2794"/>
                </a:lnTo>
                <a:lnTo>
                  <a:pt x="3133" y="2786"/>
                </a:lnTo>
                <a:lnTo>
                  <a:pt x="3129" y="2779"/>
                </a:lnTo>
                <a:lnTo>
                  <a:pt x="3125" y="2770"/>
                </a:lnTo>
                <a:lnTo>
                  <a:pt x="3121" y="2760"/>
                </a:lnTo>
                <a:lnTo>
                  <a:pt x="3119" y="2752"/>
                </a:lnTo>
                <a:lnTo>
                  <a:pt x="3118" y="2742"/>
                </a:lnTo>
                <a:lnTo>
                  <a:pt x="3118" y="2732"/>
                </a:lnTo>
                <a:lnTo>
                  <a:pt x="3118" y="2045"/>
                </a:lnTo>
                <a:lnTo>
                  <a:pt x="3118" y="2035"/>
                </a:lnTo>
                <a:lnTo>
                  <a:pt x="3119" y="2025"/>
                </a:lnTo>
                <a:lnTo>
                  <a:pt x="3121" y="2016"/>
                </a:lnTo>
                <a:lnTo>
                  <a:pt x="3125" y="2008"/>
                </a:lnTo>
                <a:lnTo>
                  <a:pt x="3129" y="1999"/>
                </a:lnTo>
                <a:lnTo>
                  <a:pt x="3133" y="1991"/>
                </a:lnTo>
                <a:lnTo>
                  <a:pt x="3140" y="1983"/>
                </a:lnTo>
                <a:lnTo>
                  <a:pt x="3146" y="1977"/>
                </a:lnTo>
                <a:lnTo>
                  <a:pt x="3152" y="1971"/>
                </a:lnTo>
                <a:lnTo>
                  <a:pt x="3159" y="1965"/>
                </a:lnTo>
                <a:lnTo>
                  <a:pt x="3168" y="1960"/>
                </a:lnTo>
                <a:lnTo>
                  <a:pt x="3175" y="1956"/>
                </a:lnTo>
                <a:lnTo>
                  <a:pt x="3185" y="1953"/>
                </a:lnTo>
                <a:lnTo>
                  <a:pt x="3194" y="1950"/>
                </a:lnTo>
                <a:lnTo>
                  <a:pt x="3203" y="1949"/>
                </a:lnTo>
                <a:lnTo>
                  <a:pt x="3213" y="1949"/>
                </a:lnTo>
                <a:lnTo>
                  <a:pt x="4527" y="1949"/>
                </a:lnTo>
                <a:lnTo>
                  <a:pt x="4537" y="1949"/>
                </a:lnTo>
                <a:lnTo>
                  <a:pt x="4547" y="1950"/>
                </a:lnTo>
                <a:lnTo>
                  <a:pt x="4555" y="1953"/>
                </a:lnTo>
                <a:lnTo>
                  <a:pt x="4564" y="1956"/>
                </a:lnTo>
                <a:lnTo>
                  <a:pt x="4573" y="1960"/>
                </a:lnTo>
                <a:lnTo>
                  <a:pt x="4581" y="1965"/>
                </a:lnTo>
                <a:lnTo>
                  <a:pt x="4588" y="1971"/>
                </a:lnTo>
                <a:lnTo>
                  <a:pt x="4595" y="1977"/>
                </a:lnTo>
                <a:lnTo>
                  <a:pt x="4601" y="1983"/>
                </a:lnTo>
                <a:lnTo>
                  <a:pt x="4607" y="1991"/>
                </a:lnTo>
                <a:lnTo>
                  <a:pt x="4612" y="1999"/>
                </a:lnTo>
                <a:lnTo>
                  <a:pt x="4615" y="2008"/>
                </a:lnTo>
                <a:lnTo>
                  <a:pt x="4619" y="2016"/>
                </a:lnTo>
                <a:lnTo>
                  <a:pt x="4622" y="2025"/>
                </a:lnTo>
                <a:lnTo>
                  <a:pt x="4623" y="2035"/>
                </a:lnTo>
                <a:lnTo>
                  <a:pt x="4623" y="2045"/>
                </a:lnTo>
                <a:lnTo>
                  <a:pt x="4623" y="2732"/>
                </a:lnTo>
                <a:close/>
              </a:path>
            </a:pathLst>
          </a:custGeom>
          <a:solidFill>
            <a:srgbClr val="FFFFFF"/>
          </a:solidFill>
          <a:ln>
            <a:noFill/>
          </a:ln>
        </p:spPr>
        <p:txBody>
          <a:bodyPr/>
          <a:lstStyle/>
          <a:p>
            <a:endParaRPr lang="zh-CN" altLang="en-US" dirty="0"/>
          </a:p>
        </p:txBody>
      </p:sp>
      <p:sp>
        <p:nvSpPr>
          <p:cNvPr id="58" name="KSO_Shape"/>
          <p:cNvSpPr/>
          <p:nvPr/>
        </p:nvSpPr>
        <p:spPr bwMode="auto">
          <a:xfrm>
            <a:off x="802303" y="5036332"/>
            <a:ext cx="313186" cy="351895"/>
          </a:xfrm>
          <a:custGeom>
            <a:avLst/>
            <a:gdLst>
              <a:gd name="T0" fmla="*/ 2147483646 w 89"/>
              <a:gd name="T1" fmla="*/ 2147483646 h 100"/>
              <a:gd name="T2" fmla="*/ 2147483646 w 89"/>
              <a:gd name="T3" fmla="*/ 2147483646 h 100"/>
              <a:gd name="T4" fmla="*/ 2147483646 w 89"/>
              <a:gd name="T5" fmla="*/ 0 h 100"/>
              <a:gd name="T6" fmla="*/ 2147483646 w 89"/>
              <a:gd name="T7" fmla="*/ 2147483646 h 100"/>
              <a:gd name="T8" fmla="*/ 2147483646 w 89"/>
              <a:gd name="T9" fmla="*/ 2147483646 h 100"/>
              <a:gd name="T10" fmla="*/ 2147483646 w 89"/>
              <a:gd name="T11" fmla="*/ 2147483646 h 100"/>
              <a:gd name="T12" fmla="*/ 2147483646 w 89"/>
              <a:gd name="T13" fmla="*/ 2147483646 h 100"/>
              <a:gd name="T14" fmla="*/ 2147483646 w 89"/>
              <a:gd name="T15" fmla="*/ 2147483646 h 100"/>
              <a:gd name="T16" fmla="*/ 2147483646 w 89"/>
              <a:gd name="T17" fmla="*/ 2147483646 h 100"/>
              <a:gd name="T18" fmla="*/ 2147483646 w 89"/>
              <a:gd name="T19" fmla="*/ 2147483646 h 100"/>
              <a:gd name="T20" fmla="*/ 0 w 89"/>
              <a:gd name="T21" fmla="*/ 2147483646 h 100"/>
              <a:gd name="T22" fmla="*/ 2147483646 w 89"/>
              <a:gd name="T23" fmla="*/ 2147483646 h 1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9" h="100">
                <a:moveTo>
                  <a:pt x="23" y="53"/>
                </a:moveTo>
                <a:cubicBezTo>
                  <a:pt x="26" y="53"/>
                  <a:pt x="29" y="54"/>
                  <a:pt x="31" y="54"/>
                </a:cubicBezTo>
                <a:cubicBezTo>
                  <a:pt x="31" y="0"/>
                  <a:pt x="31" y="0"/>
                  <a:pt x="31" y="0"/>
                </a:cubicBezTo>
                <a:cubicBezTo>
                  <a:pt x="31" y="0"/>
                  <a:pt x="77" y="15"/>
                  <a:pt x="83" y="29"/>
                </a:cubicBezTo>
                <a:cubicBezTo>
                  <a:pt x="89" y="43"/>
                  <a:pt x="70" y="65"/>
                  <a:pt x="70" y="65"/>
                </a:cubicBezTo>
                <a:cubicBezTo>
                  <a:pt x="66" y="63"/>
                  <a:pt x="66" y="63"/>
                  <a:pt x="66" y="63"/>
                </a:cubicBezTo>
                <a:cubicBezTo>
                  <a:pt x="66" y="63"/>
                  <a:pt x="74" y="46"/>
                  <a:pt x="66" y="37"/>
                </a:cubicBezTo>
                <a:cubicBezTo>
                  <a:pt x="62" y="31"/>
                  <a:pt x="53" y="30"/>
                  <a:pt x="47" y="30"/>
                </a:cubicBezTo>
                <a:cubicBezTo>
                  <a:pt x="47" y="76"/>
                  <a:pt x="47" y="76"/>
                  <a:pt x="47" y="76"/>
                </a:cubicBezTo>
                <a:cubicBezTo>
                  <a:pt x="47" y="89"/>
                  <a:pt x="36" y="100"/>
                  <a:pt x="23" y="100"/>
                </a:cubicBezTo>
                <a:cubicBezTo>
                  <a:pt x="10" y="100"/>
                  <a:pt x="0" y="89"/>
                  <a:pt x="0" y="76"/>
                </a:cubicBezTo>
                <a:cubicBezTo>
                  <a:pt x="0" y="63"/>
                  <a:pt x="10" y="53"/>
                  <a:pt x="23" y="53"/>
                </a:cubicBezTo>
                <a:close/>
              </a:path>
            </a:pathLst>
          </a:custGeom>
          <a:solidFill>
            <a:srgbClr val="FFFFFF"/>
          </a:solidFill>
          <a:ln>
            <a:noFill/>
          </a:ln>
        </p:spPr>
        <p:txBody>
          <a:bodyPr/>
          <a:lstStyle/>
          <a:p>
            <a:endParaRPr lang="zh-CN" altLang="en-US"/>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标题 3"/>
          <p:cNvSpPr>
            <a:spLocks noGrp="1"/>
          </p:cNvSpPr>
          <p:nvPr>
            <p:ph type="title"/>
          </p:nvPr>
        </p:nvSpPr>
        <p:spPr/>
        <p:txBody>
          <a:bodyPr/>
          <a:lstStyle/>
          <a:p>
            <a:pPr eaLnBrk="1" hangingPunct="1"/>
            <a:r>
              <a:rPr lang="zh-CN" altLang="en-US" dirty="0"/>
              <a:t>请在此输入您的大标题</a:t>
            </a:r>
            <a:endParaRPr lang="en-US" altLang="zh-CN" dirty="0"/>
          </a:p>
        </p:txBody>
      </p:sp>
      <p:sp>
        <p:nvSpPr>
          <p:cNvPr id="24" name="TextBox 34"/>
          <p:cNvSpPr txBox="1">
            <a:spLocks noChangeArrowheads="1"/>
          </p:cNvSpPr>
          <p:nvPr/>
        </p:nvSpPr>
        <p:spPr bwMode="auto">
          <a:xfrm>
            <a:off x="1114995" y="1812040"/>
            <a:ext cx="181757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Malgun Gothic" panose="020B0503020000020004" pitchFamily="34" charset="-127"/>
                <a:ea typeface="Malgun Gothic" panose="020B0503020000020004" pitchFamily="34" charset="-127"/>
              </a:defRPr>
            </a:lvl1pPr>
            <a:lvl2pPr marL="742950" indent="-285750">
              <a:defRPr>
                <a:solidFill>
                  <a:schemeClr val="tx1"/>
                </a:solidFill>
                <a:latin typeface="Malgun Gothic" panose="020B0503020000020004" pitchFamily="34" charset="-127"/>
                <a:ea typeface="Malgun Gothic" panose="020B0503020000020004" pitchFamily="34" charset="-127"/>
              </a:defRPr>
            </a:lvl2pPr>
            <a:lvl3pPr marL="1143000" indent="-228600">
              <a:defRPr>
                <a:solidFill>
                  <a:schemeClr val="tx1"/>
                </a:solidFill>
                <a:latin typeface="Malgun Gothic" panose="020B0503020000020004" pitchFamily="34" charset="-127"/>
                <a:ea typeface="Malgun Gothic" panose="020B0503020000020004" pitchFamily="34" charset="-127"/>
              </a:defRPr>
            </a:lvl3pPr>
            <a:lvl4pPr marL="1600200" indent="-228600">
              <a:defRPr>
                <a:solidFill>
                  <a:schemeClr val="tx1"/>
                </a:solidFill>
                <a:latin typeface="Malgun Gothic" panose="020B0503020000020004" pitchFamily="34" charset="-127"/>
                <a:ea typeface="Malgun Gothic" panose="020B0503020000020004" pitchFamily="34" charset="-127"/>
              </a:defRPr>
            </a:lvl4pPr>
            <a:lvl5pPr marL="2057400" indent="-228600">
              <a:defRPr>
                <a:solidFill>
                  <a:schemeClr val="tx1"/>
                </a:solidFill>
                <a:latin typeface="Malgun Gothic" panose="020B0503020000020004" pitchFamily="34" charset="-127"/>
                <a:ea typeface="Malgun Gothic" panose="020B0503020000020004" pitchFamily="34" charset="-127"/>
              </a:defRPr>
            </a:lvl5pPr>
            <a:lvl6pPr marL="2514600" indent="-228600" fontAlgn="base" latinLnBrk="1">
              <a:spcBef>
                <a:spcPct val="0"/>
              </a:spcBef>
              <a:spcAft>
                <a:spcPct val="0"/>
              </a:spcAft>
              <a:defRPr>
                <a:solidFill>
                  <a:schemeClr val="tx1"/>
                </a:solidFill>
                <a:latin typeface="Malgun Gothic" panose="020B0503020000020004" pitchFamily="34" charset="-127"/>
                <a:ea typeface="Malgun Gothic" panose="020B0503020000020004" pitchFamily="34" charset="-127"/>
              </a:defRPr>
            </a:lvl6pPr>
            <a:lvl7pPr marL="2971800" indent="-228600" fontAlgn="base" latinLnBrk="1">
              <a:spcBef>
                <a:spcPct val="0"/>
              </a:spcBef>
              <a:spcAft>
                <a:spcPct val="0"/>
              </a:spcAft>
              <a:defRPr>
                <a:solidFill>
                  <a:schemeClr val="tx1"/>
                </a:solidFill>
                <a:latin typeface="Malgun Gothic" panose="020B0503020000020004" pitchFamily="34" charset="-127"/>
                <a:ea typeface="Malgun Gothic" panose="020B0503020000020004" pitchFamily="34" charset="-127"/>
              </a:defRPr>
            </a:lvl7pPr>
            <a:lvl8pPr marL="3429000" indent="-228600" fontAlgn="base" latinLnBrk="1">
              <a:spcBef>
                <a:spcPct val="0"/>
              </a:spcBef>
              <a:spcAft>
                <a:spcPct val="0"/>
              </a:spcAft>
              <a:defRPr>
                <a:solidFill>
                  <a:schemeClr val="tx1"/>
                </a:solidFill>
                <a:latin typeface="Malgun Gothic" panose="020B0503020000020004" pitchFamily="34" charset="-127"/>
                <a:ea typeface="Malgun Gothic" panose="020B0503020000020004" pitchFamily="34" charset="-127"/>
              </a:defRPr>
            </a:lvl8pPr>
            <a:lvl9pPr marL="3886200" indent="-228600" fontAlgn="base" latinLnBrk="1">
              <a:spcBef>
                <a:spcPct val="0"/>
              </a:spcBef>
              <a:spcAft>
                <a:spcPct val="0"/>
              </a:spcAft>
              <a:defRPr>
                <a:solidFill>
                  <a:schemeClr val="tx1"/>
                </a:solidFill>
                <a:latin typeface="Malgun Gothic" panose="020B0503020000020004" pitchFamily="34" charset="-127"/>
                <a:ea typeface="Malgun Gothic" panose="020B0503020000020004" pitchFamily="34" charset="-127"/>
              </a:defRPr>
            </a:lvl9pPr>
          </a:lstStyle>
          <a:p>
            <a:pPr algn="ctr"/>
            <a:r>
              <a:rPr kumimoji="0" lang="en-US" altLang="ko-KR" sz="5400" b="1" dirty="0">
                <a:solidFill>
                  <a:schemeClr val="accent1"/>
                </a:solidFill>
                <a:latin typeface="Arial" panose="020B0604020202020204" pitchFamily="34" charset="0"/>
                <a:cs typeface="Arial" panose="020B0604020202020204" pitchFamily="34" charset="0"/>
              </a:rPr>
              <a:t>201</a:t>
            </a:r>
            <a:r>
              <a:rPr kumimoji="0" lang="en-US" altLang="zh-CN" sz="5400" b="1" dirty="0">
                <a:solidFill>
                  <a:schemeClr val="accent1"/>
                </a:solidFill>
                <a:latin typeface="Arial" panose="020B0604020202020204" pitchFamily="34" charset="0"/>
                <a:cs typeface="Arial" panose="020B0604020202020204" pitchFamily="34" charset="0"/>
              </a:rPr>
              <a:t>7</a:t>
            </a:r>
            <a:endParaRPr kumimoji="0" lang="en-US" altLang="ko-KR" sz="5400" b="1" dirty="0">
              <a:solidFill>
                <a:schemeClr val="accent1"/>
              </a:solidFill>
              <a:latin typeface="Arial" panose="020B0604020202020204" pitchFamily="34" charset="0"/>
              <a:cs typeface="Arial" panose="020B0604020202020204" pitchFamily="34" charset="0"/>
            </a:endParaRPr>
          </a:p>
        </p:txBody>
      </p:sp>
      <p:sp>
        <p:nvSpPr>
          <p:cNvPr id="25" name="모서리가 둥근 직사각형 28"/>
          <p:cNvSpPr/>
          <p:nvPr/>
        </p:nvSpPr>
        <p:spPr>
          <a:xfrm>
            <a:off x="1341775" y="3272224"/>
            <a:ext cx="1364014" cy="1360680"/>
          </a:xfrm>
          <a:prstGeom prst="ellipse">
            <a:avLst/>
          </a:prstGeom>
          <a:solidFill>
            <a:srgbClr val="FFFFFF"/>
          </a:solidFill>
          <a:ln w="76200">
            <a:solidFill>
              <a:schemeClr val="accent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kumimoji="0" lang="ko-KR" altLang="en-US"/>
          </a:p>
        </p:txBody>
      </p:sp>
      <p:sp>
        <p:nvSpPr>
          <p:cNvPr id="26" name="Freeform 6"/>
          <p:cNvSpPr/>
          <p:nvPr/>
        </p:nvSpPr>
        <p:spPr bwMode="auto">
          <a:xfrm>
            <a:off x="1710728" y="3102531"/>
            <a:ext cx="1243956" cy="1183926"/>
          </a:xfrm>
          <a:custGeom>
            <a:avLst/>
            <a:gdLst/>
            <a:ahLst/>
            <a:cxnLst>
              <a:cxn ang="0">
                <a:pos x="2265" y="69"/>
              </a:cxn>
              <a:cxn ang="0">
                <a:pos x="2066" y="253"/>
              </a:cxn>
              <a:cxn ang="0">
                <a:pos x="1875" y="445"/>
              </a:cxn>
              <a:cxn ang="0">
                <a:pos x="1692" y="646"/>
              </a:cxn>
              <a:cxn ang="0">
                <a:pos x="1514" y="855"/>
              </a:cxn>
              <a:cxn ang="0">
                <a:pos x="1347" y="1073"/>
              </a:cxn>
              <a:cxn ang="0">
                <a:pos x="1188" y="1299"/>
              </a:cxn>
              <a:cxn ang="0">
                <a:pos x="1038" y="1535"/>
              </a:cxn>
              <a:cxn ang="0">
                <a:pos x="898" y="1782"/>
              </a:cxn>
              <a:cxn ang="0">
                <a:pos x="889" y="1799"/>
              </a:cxn>
              <a:cxn ang="0">
                <a:pos x="868" y="1855"/>
              </a:cxn>
              <a:cxn ang="0">
                <a:pos x="854" y="1890"/>
              </a:cxn>
              <a:cxn ang="0">
                <a:pos x="835" y="1919"/>
              </a:cxn>
              <a:cxn ang="0">
                <a:pos x="819" y="1936"/>
              </a:cxn>
              <a:cxn ang="0">
                <a:pos x="779" y="1968"/>
              </a:cxn>
              <a:cxn ang="0">
                <a:pos x="712" y="2011"/>
              </a:cxn>
              <a:cxn ang="0">
                <a:pos x="669" y="2039"/>
              </a:cxn>
              <a:cxn ang="0">
                <a:pos x="585" y="2098"/>
              </a:cxn>
              <a:cxn ang="0">
                <a:pos x="503" y="2154"/>
              </a:cxn>
              <a:cxn ang="0">
                <a:pos x="455" y="2035"/>
              </a:cxn>
              <a:cxn ang="0">
                <a:pos x="386" y="1853"/>
              </a:cxn>
              <a:cxn ang="0">
                <a:pos x="337" y="1733"/>
              </a:cxn>
              <a:cxn ang="0">
                <a:pos x="283" y="1620"/>
              </a:cxn>
              <a:cxn ang="0">
                <a:pos x="253" y="1567"/>
              </a:cxn>
              <a:cxn ang="0">
                <a:pos x="220" y="1515"/>
              </a:cxn>
              <a:cxn ang="0">
                <a:pos x="184" y="1468"/>
              </a:cxn>
              <a:cxn ang="0">
                <a:pos x="144" y="1424"/>
              </a:cxn>
              <a:cxn ang="0">
                <a:pos x="102" y="1383"/>
              </a:cxn>
              <a:cxn ang="0">
                <a:pos x="53" y="1349"/>
              </a:cxn>
              <a:cxn ang="0">
                <a:pos x="0" y="1318"/>
              </a:cxn>
              <a:cxn ang="0">
                <a:pos x="31" y="1280"/>
              </a:cxn>
              <a:cxn ang="0">
                <a:pos x="64" y="1245"/>
              </a:cxn>
              <a:cxn ang="0">
                <a:pos x="100" y="1212"/>
              </a:cxn>
              <a:cxn ang="0">
                <a:pos x="140" y="1183"/>
              </a:cxn>
              <a:cxn ang="0">
                <a:pos x="184" y="1159"/>
              </a:cxn>
              <a:cxn ang="0">
                <a:pos x="236" y="1141"/>
              </a:cxn>
              <a:cxn ang="0">
                <a:pos x="293" y="1130"/>
              </a:cxn>
              <a:cxn ang="0">
                <a:pos x="360" y="1129"/>
              </a:cxn>
              <a:cxn ang="0">
                <a:pos x="386" y="1149"/>
              </a:cxn>
              <a:cxn ang="0">
                <a:pos x="433" y="1193"/>
              </a:cxn>
              <a:cxn ang="0">
                <a:pos x="475" y="1243"/>
              </a:cxn>
              <a:cxn ang="0">
                <a:pos x="510" y="1299"/>
              </a:cxn>
              <a:cxn ang="0">
                <a:pos x="543" y="1358"/>
              </a:cxn>
              <a:cxn ang="0">
                <a:pos x="588" y="1451"/>
              </a:cxn>
              <a:cxn ang="0">
                <a:pos x="646" y="1575"/>
              </a:cxn>
              <a:cxn ang="0">
                <a:pos x="726" y="1458"/>
              </a:cxn>
              <a:cxn ang="0">
                <a:pos x="889" y="1227"/>
              </a:cxn>
              <a:cxn ang="0">
                <a:pos x="1062" y="1008"/>
              </a:cxn>
              <a:cxn ang="0">
                <a:pos x="1151" y="902"/>
              </a:cxn>
              <a:cxn ang="0">
                <a:pos x="1243" y="798"/>
              </a:cxn>
              <a:cxn ang="0">
                <a:pos x="1337" y="697"/>
              </a:cxn>
              <a:cxn ang="0">
                <a:pos x="1433" y="600"/>
              </a:cxn>
              <a:cxn ang="0">
                <a:pos x="1533" y="504"/>
              </a:cxn>
              <a:cxn ang="0">
                <a:pos x="1636" y="412"/>
              </a:cxn>
              <a:cxn ang="0">
                <a:pos x="1742" y="324"/>
              </a:cxn>
              <a:cxn ang="0">
                <a:pos x="1852" y="238"/>
              </a:cxn>
              <a:cxn ang="0">
                <a:pos x="1965" y="155"/>
              </a:cxn>
              <a:cxn ang="0">
                <a:pos x="2082" y="76"/>
              </a:cxn>
              <a:cxn ang="0">
                <a:pos x="2202" y="0"/>
              </a:cxn>
              <a:cxn ang="0">
                <a:pos x="2215" y="4"/>
              </a:cxn>
              <a:cxn ang="0">
                <a:pos x="2234" y="17"/>
              </a:cxn>
              <a:cxn ang="0">
                <a:pos x="2248" y="36"/>
              </a:cxn>
              <a:cxn ang="0">
                <a:pos x="2265" y="69"/>
              </a:cxn>
            </a:cxnLst>
            <a:rect l="0" t="0" r="r" b="b"/>
            <a:pathLst>
              <a:path w="2265" h="2154">
                <a:moveTo>
                  <a:pt x="2265" y="69"/>
                </a:moveTo>
                <a:lnTo>
                  <a:pt x="2265" y="69"/>
                </a:lnTo>
                <a:lnTo>
                  <a:pt x="2165" y="160"/>
                </a:lnTo>
                <a:lnTo>
                  <a:pt x="2066" y="253"/>
                </a:lnTo>
                <a:lnTo>
                  <a:pt x="1970" y="348"/>
                </a:lnTo>
                <a:lnTo>
                  <a:pt x="1875" y="445"/>
                </a:lnTo>
                <a:lnTo>
                  <a:pt x="1782" y="544"/>
                </a:lnTo>
                <a:lnTo>
                  <a:pt x="1692" y="646"/>
                </a:lnTo>
                <a:lnTo>
                  <a:pt x="1602" y="749"/>
                </a:lnTo>
                <a:lnTo>
                  <a:pt x="1514" y="855"/>
                </a:lnTo>
                <a:lnTo>
                  <a:pt x="1430" y="962"/>
                </a:lnTo>
                <a:lnTo>
                  <a:pt x="1347" y="1073"/>
                </a:lnTo>
                <a:lnTo>
                  <a:pt x="1267" y="1184"/>
                </a:lnTo>
                <a:lnTo>
                  <a:pt x="1188" y="1299"/>
                </a:lnTo>
                <a:lnTo>
                  <a:pt x="1112" y="1416"/>
                </a:lnTo>
                <a:lnTo>
                  <a:pt x="1038" y="1535"/>
                </a:lnTo>
                <a:lnTo>
                  <a:pt x="967" y="1657"/>
                </a:lnTo>
                <a:lnTo>
                  <a:pt x="898" y="1782"/>
                </a:lnTo>
                <a:lnTo>
                  <a:pt x="898" y="1782"/>
                </a:lnTo>
                <a:lnTo>
                  <a:pt x="889" y="1799"/>
                </a:lnTo>
                <a:lnTo>
                  <a:pt x="882" y="1817"/>
                </a:lnTo>
                <a:lnTo>
                  <a:pt x="868" y="1855"/>
                </a:lnTo>
                <a:lnTo>
                  <a:pt x="861" y="1873"/>
                </a:lnTo>
                <a:lnTo>
                  <a:pt x="854" y="1890"/>
                </a:lnTo>
                <a:lnTo>
                  <a:pt x="845" y="1905"/>
                </a:lnTo>
                <a:lnTo>
                  <a:pt x="835" y="1919"/>
                </a:lnTo>
                <a:lnTo>
                  <a:pt x="835" y="1919"/>
                </a:lnTo>
                <a:lnTo>
                  <a:pt x="819" y="1936"/>
                </a:lnTo>
                <a:lnTo>
                  <a:pt x="801" y="1952"/>
                </a:lnTo>
                <a:lnTo>
                  <a:pt x="779" y="1968"/>
                </a:lnTo>
                <a:lnTo>
                  <a:pt x="758" y="1982"/>
                </a:lnTo>
                <a:lnTo>
                  <a:pt x="712" y="2011"/>
                </a:lnTo>
                <a:lnTo>
                  <a:pt x="691" y="2025"/>
                </a:lnTo>
                <a:lnTo>
                  <a:pt x="669" y="2039"/>
                </a:lnTo>
                <a:lnTo>
                  <a:pt x="669" y="2039"/>
                </a:lnTo>
                <a:lnTo>
                  <a:pt x="585" y="2098"/>
                </a:lnTo>
                <a:lnTo>
                  <a:pt x="503" y="2154"/>
                </a:lnTo>
                <a:lnTo>
                  <a:pt x="503" y="2154"/>
                </a:lnTo>
                <a:lnTo>
                  <a:pt x="479" y="2095"/>
                </a:lnTo>
                <a:lnTo>
                  <a:pt x="455" y="2035"/>
                </a:lnTo>
                <a:lnTo>
                  <a:pt x="409" y="1913"/>
                </a:lnTo>
                <a:lnTo>
                  <a:pt x="386" y="1853"/>
                </a:lnTo>
                <a:lnTo>
                  <a:pt x="362" y="1793"/>
                </a:lnTo>
                <a:lnTo>
                  <a:pt x="337" y="1733"/>
                </a:lnTo>
                <a:lnTo>
                  <a:pt x="312" y="1676"/>
                </a:lnTo>
                <a:lnTo>
                  <a:pt x="283" y="1620"/>
                </a:lnTo>
                <a:lnTo>
                  <a:pt x="269" y="1593"/>
                </a:lnTo>
                <a:lnTo>
                  <a:pt x="253" y="1567"/>
                </a:lnTo>
                <a:lnTo>
                  <a:pt x="237" y="1541"/>
                </a:lnTo>
                <a:lnTo>
                  <a:pt x="220" y="1515"/>
                </a:lnTo>
                <a:lnTo>
                  <a:pt x="203" y="1492"/>
                </a:lnTo>
                <a:lnTo>
                  <a:pt x="184" y="1468"/>
                </a:lnTo>
                <a:lnTo>
                  <a:pt x="164" y="1445"/>
                </a:lnTo>
                <a:lnTo>
                  <a:pt x="144" y="1424"/>
                </a:lnTo>
                <a:lnTo>
                  <a:pt x="123" y="1404"/>
                </a:lnTo>
                <a:lnTo>
                  <a:pt x="102" y="1383"/>
                </a:lnTo>
                <a:lnTo>
                  <a:pt x="77" y="1366"/>
                </a:lnTo>
                <a:lnTo>
                  <a:pt x="53" y="1349"/>
                </a:lnTo>
                <a:lnTo>
                  <a:pt x="27" y="1332"/>
                </a:lnTo>
                <a:lnTo>
                  <a:pt x="0" y="1318"/>
                </a:lnTo>
                <a:lnTo>
                  <a:pt x="0" y="1318"/>
                </a:lnTo>
                <a:lnTo>
                  <a:pt x="31" y="1280"/>
                </a:lnTo>
                <a:lnTo>
                  <a:pt x="47" y="1262"/>
                </a:lnTo>
                <a:lnTo>
                  <a:pt x="64" y="1245"/>
                </a:lnTo>
                <a:lnTo>
                  <a:pt x="82" y="1227"/>
                </a:lnTo>
                <a:lnTo>
                  <a:pt x="100" y="1212"/>
                </a:lnTo>
                <a:lnTo>
                  <a:pt x="119" y="1196"/>
                </a:lnTo>
                <a:lnTo>
                  <a:pt x="140" y="1183"/>
                </a:lnTo>
                <a:lnTo>
                  <a:pt x="162" y="1170"/>
                </a:lnTo>
                <a:lnTo>
                  <a:pt x="184" y="1159"/>
                </a:lnTo>
                <a:lnTo>
                  <a:pt x="209" y="1149"/>
                </a:lnTo>
                <a:lnTo>
                  <a:pt x="236" y="1141"/>
                </a:lnTo>
                <a:lnTo>
                  <a:pt x="263" y="1134"/>
                </a:lnTo>
                <a:lnTo>
                  <a:pt x="293" y="1130"/>
                </a:lnTo>
                <a:lnTo>
                  <a:pt x="326" y="1129"/>
                </a:lnTo>
                <a:lnTo>
                  <a:pt x="360" y="1129"/>
                </a:lnTo>
                <a:lnTo>
                  <a:pt x="360" y="1129"/>
                </a:lnTo>
                <a:lnTo>
                  <a:pt x="386" y="1149"/>
                </a:lnTo>
                <a:lnTo>
                  <a:pt x="410" y="1170"/>
                </a:lnTo>
                <a:lnTo>
                  <a:pt x="433" y="1193"/>
                </a:lnTo>
                <a:lnTo>
                  <a:pt x="455" y="1217"/>
                </a:lnTo>
                <a:lnTo>
                  <a:pt x="475" y="1243"/>
                </a:lnTo>
                <a:lnTo>
                  <a:pt x="493" y="1270"/>
                </a:lnTo>
                <a:lnTo>
                  <a:pt x="510" y="1299"/>
                </a:lnTo>
                <a:lnTo>
                  <a:pt x="528" y="1328"/>
                </a:lnTo>
                <a:lnTo>
                  <a:pt x="543" y="1358"/>
                </a:lnTo>
                <a:lnTo>
                  <a:pt x="559" y="1388"/>
                </a:lnTo>
                <a:lnTo>
                  <a:pt x="588" y="1451"/>
                </a:lnTo>
                <a:lnTo>
                  <a:pt x="616" y="1514"/>
                </a:lnTo>
                <a:lnTo>
                  <a:pt x="646" y="1575"/>
                </a:lnTo>
                <a:lnTo>
                  <a:pt x="646" y="1575"/>
                </a:lnTo>
                <a:lnTo>
                  <a:pt x="726" y="1458"/>
                </a:lnTo>
                <a:lnTo>
                  <a:pt x="806" y="1342"/>
                </a:lnTo>
                <a:lnTo>
                  <a:pt x="889" y="1227"/>
                </a:lnTo>
                <a:lnTo>
                  <a:pt x="975" y="1117"/>
                </a:lnTo>
                <a:lnTo>
                  <a:pt x="1062" y="1008"/>
                </a:lnTo>
                <a:lnTo>
                  <a:pt x="1107" y="955"/>
                </a:lnTo>
                <a:lnTo>
                  <a:pt x="1151" y="902"/>
                </a:lnTo>
                <a:lnTo>
                  <a:pt x="1197" y="849"/>
                </a:lnTo>
                <a:lnTo>
                  <a:pt x="1243" y="798"/>
                </a:lnTo>
                <a:lnTo>
                  <a:pt x="1290" y="748"/>
                </a:lnTo>
                <a:lnTo>
                  <a:pt x="1337" y="697"/>
                </a:lnTo>
                <a:lnTo>
                  <a:pt x="1384" y="649"/>
                </a:lnTo>
                <a:lnTo>
                  <a:pt x="1433" y="600"/>
                </a:lnTo>
                <a:lnTo>
                  <a:pt x="1483" y="551"/>
                </a:lnTo>
                <a:lnTo>
                  <a:pt x="1533" y="504"/>
                </a:lnTo>
                <a:lnTo>
                  <a:pt x="1584" y="458"/>
                </a:lnTo>
                <a:lnTo>
                  <a:pt x="1636" y="412"/>
                </a:lnTo>
                <a:lnTo>
                  <a:pt x="1689" y="368"/>
                </a:lnTo>
                <a:lnTo>
                  <a:pt x="1742" y="324"/>
                </a:lnTo>
                <a:lnTo>
                  <a:pt x="1796" y="281"/>
                </a:lnTo>
                <a:lnTo>
                  <a:pt x="1852" y="238"/>
                </a:lnTo>
                <a:lnTo>
                  <a:pt x="1908" y="196"/>
                </a:lnTo>
                <a:lnTo>
                  <a:pt x="1965" y="155"/>
                </a:lnTo>
                <a:lnTo>
                  <a:pt x="2022" y="115"/>
                </a:lnTo>
                <a:lnTo>
                  <a:pt x="2082" y="76"/>
                </a:lnTo>
                <a:lnTo>
                  <a:pt x="2141" y="37"/>
                </a:lnTo>
                <a:lnTo>
                  <a:pt x="2202" y="0"/>
                </a:lnTo>
                <a:lnTo>
                  <a:pt x="2202" y="0"/>
                </a:lnTo>
                <a:lnTo>
                  <a:pt x="2215" y="4"/>
                </a:lnTo>
                <a:lnTo>
                  <a:pt x="2225" y="10"/>
                </a:lnTo>
                <a:lnTo>
                  <a:pt x="2234" y="17"/>
                </a:lnTo>
                <a:lnTo>
                  <a:pt x="2242" y="26"/>
                </a:lnTo>
                <a:lnTo>
                  <a:pt x="2248" y="36"/>
                </a:lnTo>
                <a:lnTo>
                  <a:pt x="2254" y="47"/>
                </a:lnTo>
                <a:lnTo>
                  <a:pt x="2265" y="69"/>
                </a:lnTo>
                <a:lnTo>
                  <a:pt x="2265" y="6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p>
        </p:txBody>
      </p:sp>
      <p:sp>
        <p:nvSpPr>
          <p:cNvPr id="27" name="文本框 26"/>
          <p:cNvSpPr txBox="1"/>
          <p:nvPr/>
        </p:nvSpPr>
        <p:spPr>
          <a:xfrm>
            <a:off x="687352" y="5136545"/>
            <a:ext cx="2672860" cy="1015663"/>
          </a:xfrm>
          <a:prstGeom prst="rect">
            <a:avLst/>
          </a:prstGeom>
          <a:noFill/>
        </p:spPr>
        <p:txBody>
          <a:bodyPr wrap="square" rtlCol="0">
            <a:spAutoFit/>
          </a:bodyPr>
          <a:lstStyle/>
          <a:p>
            <a:pPr algn="ctr"/>
            <a:r>
              <a:rPr lang="en-US" altLang="zh-CN" sz="6000" b="1" u="sng" dirty="0">
                <a:latin typeface="+mj-ea"/>
                <a:ea typeface="+mj-ea"/>
              </a:rPr>
              <a:t>90</a:t>
            </a:r>
            <a:r>
              <a:rPr lang="zh-CN" altLang="en-US" sz="6000" b="1" u="sng" dirty="0">
                <a:latin typeface="+mj-ea"/>
                <a:ea typeface="+mj-ea"/>
              </a:rPr>
              <a:t>人</a:t>
            </a:r>
          </a:p>
        </p:txBody>
      </p:sp>
      <p:sp>
        <p:nvSpPr>
          <p:cNvPr id="28" name="TextBox 34"/>
          <p:cNvSpPr txBox="1">
            <a:spLocks noChangeArrowheads="1"/>
          </p:cNvSpPr>
          <p:nvPr/>
        </p:nvSpPr>
        <p:spPr bwMode="auto">
          <a:xfrm>
            <a:off x="4266158" y="1812040"/>
            <a:ext cx="181757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Malgun Gothic" panose="020B0503020000020004" pitchFamily="34" charset="-127"/>
                <a:ea typeface="Malgun Gothic" panose="020B0503020000020004" pitchFamily="34" charset="-127"/>
              </a:defRPr>
            </a:lvl1pPr>
            <a:lvl2pPr marL="742950" indent="-285750">
              <a:defRPr>
                <a:solidFill>
                  <a:schemeClr val="tx1"/>
                </a:solidFill>
                <a:latin typeface="Malgun Gothic" panose="020B0503020000020004" pitchFamily="34" charset="-127"/>
                <a:ea typeface="Malgun Gothic" panose="020B0503020000020004" pitchFamily="34" charset="-127"/>
              </a:defRPr>
            </a:lvl2pPr>
            <a:lvl3pPr marL="1143000" indent="-228600">
              <a:defRPr>
                <a:solidFill>
                  <a:schemeClr val="tx1"/>
                </a:solidFill>
                <a:latin typeface="Malgun Gothic" panose="020B0503020000020004" pitchFamily="34" charset="-127"/>
                <a:ea typeface="Malgun Gothic" panose="020B0503020000020004" pitchFamily="34" charset="-127"/>
              </a:defRPr>
            </a:lvl3pPr>
            <a:lvl4pPr marL="1600200" indent="-228600">
              <a:defRPr>
                <a:solidFill>
                  <a:schemeClr val="tx1"/>
                </a:solidFill>
                <a:latin typeface="Malgun Gothic" panose="020B0503020000020004" pitchFamily="34" charset="-127"/>
                <a:ea typeface="Malgun Gothic" panose="020B0503020000020004" pitchFamily="34" charset="-127"/>
              </a:defRPr>
            </a:lvl4pPr>
            <a:lvl5pPr marL="2057400" indent="-228600">
              <a:defRPr>
                <a:solidFill>
                  <a:schemeClr val="tx1"/>
                </a:solidFill>
                <a:latin typeface="Malgun Gothic" panose="020B0503020000020004" pitchFamily="34" charset="-127"/>
                <a:ea typeface="Malgun Gothic" panose="020B0503020000020004" pitchFamily="34" charset="-127"/>
              </a:defRPr>
            </a:lvl5pPr>
            <a:lvl6pPr marL="2514600" indent="-228600" fontAlgn="base" latinLnBrk="1">
              <a:spcBef>
                <a:spcPct val="0"/>
              </a:spcBef>
              <a:spcAft>
                <a:spcPct val="0"/>
              </a:spcAft>
              <a:defRPr>
                <a:solidFill>
                  <a:schemeClr val="tx1"/>
                </a:solidFill>
                <a:latin typeface="Malgun Gothic" panose="020B0503020000020004" pitchFamily="34" charset="-127"/>
                <a:ea typeface="Malgun Gothic" panose="020B0503020000020004" pitchFamily="34" charset="-127"/>
              </a:defRPr>
            </a:lvl6pPr>
            <a:lvl7pPr marL="2971800" indent="-228600" fontAlgn="base" latinLnBrk="1">
              <a:spcBef>
                <a:spcPct val="0"/>
              </a:spcBef>
              <a:spcAft>
                <a:spcPct val="0"/>
              </a:spcAft>
              <a:defRPr>
                <a:solidFill>
                  <a:schemeClr val="tx1"/>
                </a:solidFill>
                <a:latin typeface="Malgun Gothic" panose="020B0503020000020004" pitchFamily="34" charset="-127"/>
                <a:ea typeface="Malgun Gothic" panose="020B0503020000020004" pitchFamily="34" charset="-127"/>
              </a:defRPr>
            </a:lvl7pPr>
            <a:lvl8pPr marL="3429000" indent="-228600" fontAlgn="base" latinLnBrk="1">
              <a:spcBef>
                <a:spcPct val="0"/>
              </a:spcBef>
              <a:spcAft>
                <a:spcPct val="0"/>
              </a:spcAft>
              <a:defRPr>
                <a:solidFill>
                  <a:schemeClr val="tx1"/>
                </a:solidFill>
                <a:latin typeface="Malgun Gothic" panose="020B0503020000020004" pitchFamily="34" charset="-127"/>
                <a:ea typeface="Malgun Gothic" panose="020B0503020000020004" pitchFamily="34" charset="-127"/>
              </a:defRPr>
            </a:lvl8pPr>
            <a:lvl9pPr marL="3886200" indent="-228600" fontAlgn="base" latinLnBrk="1">
              <a:spcBef>
                <a:spcPct val="0"/>
              </a:spcBef>
              <a:spcAft>
                <a:spcPct val="0"/>
              </a:spcAft>
              <a:defRPr>
                <a:solidFill>
                  <a:schemeClr val="tx1"/>
                </a:solidFill>
                <a:latin typeface="Malgun Gothic" panose="020B0503020000020004" pitchFamily="34" charset="-127"/>
                <a:ea typeface="Malgun Gothic" panose="020B0503020000020004" pitchFamily="34" charset="-127"/>
              </a:defRPr>
            </a:lvl9pPr>
          </a:lstStyle>
          <a:p>
            <a:pPr algn="ctr"/>
            <a:r>
              <a:rPr kumimoji="0" lang="en-US" altLang="ko-KR" sz="5400" b="1" dirty="0">
                <a:solidFill>
                  <a:schemeClr val="accent1"/>
                </a:solidFill>
                <a:latin typeface="Arial" panose="020B0604020202020204" pitchFamily="34" charset="0"/>
                <a:cs typeface="Arial" panose="020B0604020202020204" pitchFamily="34" charset="0"/>
              </a:rPr>
              <a:t>201</a:t>
            </a:r>
            <a:r>
              <a:rPr kumimoji="0" lang="en-US" altLang="zh-CN" sz="5400" b="1" dirty="0">
                <a:solidFill>
                  <a:schemeClr val="accent1"/>
                </a:solidFill>
                <a:latin typeface="Arial" panose="020B0604020202020204" pitchFamily="34" charset="0"/>
                <a:cs typeface="Arial" panose="020B0604020202020204" pitchFamily="34" charset="0"/>
              </a:rPr>
              <a:t>6</a:t>
            </a:r>
            <a:endParaRPr kumimoji="0" lang="en-US" altLang="ko-KR" sz="5400" b="1" dirty="0">
              <a:solidFill>
                <a:schemeClr val="accent1"/>
              </a:solidFill>
              <a:latin typeface="Arial" panose="020B0604020202020204" pitchFamily="34" charset="0"/>
              <a:cs typeface="Arial" panose="020B0604020202020204" pitchFamily="34" charset="0"/>
            </a:endParaRPr>
          </a:p>
        </p:txBody>
      </p:sp>
      <p:sp>
        <p:nvSpPr>
          <p:cNvPr id="29" name="모서리가 둥근 직사각형 28"/>
          <p:cNvSpPr/>
          <p:nvPr/>
        </p:nvSpPr>
        <p:spPr>
          <a:xfrm>
            <a:off x="4492938" y="3272224"/>
            <a:ext cx="1364014" cy="1360680"/>
          </a:xfrm>
          <a:prstGeom prst="ellipse">
            <a:avLst/>
          </a:prstGeom>
          <a:solidFill>
            <a:srgbClr val="FFFFFF"/>
          </a:solidFill>
          <a:ln w="76200">
            <a:solidFill>
              <a:schemeClr val="accent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kumimoji="0" lang="ko-KR" altLang="en-US"/>
          </a:p>
        </p:txBody>
      </p:sp>
      <p:sp>
        <p:nvSpPr>
          <p:cNvPr id="30" name="Freeform 6"/>
          <p:cNvSpPr/>
          <p:nvPr/>
        </p:nvSpPr>
        <p:spPr bwMode="auto">
          <a:xfrm>
            <a:off x="4861891" y="3102531"/>
            <a:ext cx="1243956" cy="1183926"/>
          </a:xfrm>
          <a:custGeom>
            <a:avLst/>
            <a:gdLst/>
            <a:ahLst/>
            <a:cxnLst>
              <a:cxn ang="0">
                <a:pos x="2265" y="69"/>
              </a:cxn>
              <a:cxn ang="0">
                <a:pos x="2066" y="253"/>
              </a:cxn>
              <a:cxn ang="0">
                <a:pos x="1875" y="445"/>
              </a:cxn>
              <a:cxn ang="0">
                <a:pos x="1692" y="646"/>
              </a:cxn>
              <a:cxn ang="0">
                <a:pos x="1514" y="855"/>
              </a:cxn>
              <a:cxn ang="0">
                <a:pos x="1347" y="1073"/>
              </a:cxn>
              <a:cxn ang="0">
                <a:pos x="1188" y="1299"/>
              </a:cxn>
              <a:cxn ang="0">
                <a:pos x="1038" y="1535"/>
              </a:cxn>
              <a:cxn ang="0">
                <a:pos x="898" y="1782"/>
              </a:cxn>
              <a:cxn ang="0">
                <a:pos x="889" y="1799"/>
              </a:cxn>
              <a:cxn ang="0">
                <a:pos x="868" y="1855"/>
              </a:cxn>
              <a:cxn ang="0">
                <a:pos x="854" y="1890"/>
              </a:cxn>
              <a:cxn ang="0">
                <a:pos x="835" y="1919"/>
              </a:cxn>
              <a:cxn ang="0">
                <a:pos x="819" y="1936"/>
              </a:cxn>
              <a:cxn ang="0">
                <a:pos x="779" y="1968"/>
              </a:cxn>
              <a:cxn ang="0">
                <a:pos x="712" y="2011"/>
              </a:cxn>
              <a:cxn ang="0">
                <a:pos x="669" y="2039"/>
              </a:cxn>
              <a:cxn ang="0">
                <a:pos x="585" y="2098"/>
              </a:cxn>
              <a:cxn ang="0">
                <a:pos x="503" y="2154"/>
              </a:cxn>
              <a:cxn ang="0">
                <a:pos x="455" y="2035"/>
              </a:cxn>
              <a:cxn ang="0">
                <a:pos x="386" y="1853"/>
              </a:cxn>
              <a:cxn ang="0">
                <a:pos x="337" y="1733"/>
              </a:cxn>
              <a:cxn ang="0">
                <a:pos x="283" y="1620"/>
              </a:cxn>
              <a:cxn ang="0">
                <a:pos x="253" y="1567"/>
              </a:cxn>
              <a:cxn ang="0">
                <a:pos x="220" y="1515"/>
              </a:cxn>
              <a:cxn ang="0">
                <a:pos x="184" y="1468"/>
              </a:cxn>
              <a:cxn ang="0">
                <a:pos x="144" y="1424"/>
              </a:cxn>
              <a:cxn ang="0">
                <a:pos x="102" y="1383"/>
              </a:cxn>
              <a:cxn ang="0">
                <a:pos x="53" y="1349"/>
              </a:cxn>
              <a:cxn ang="0">
                <a:pos x="0" y="1318"/>
              </a:cxn>
              <a:cxn ang="0">
                <a:pos x="31" y="1280"/>
              </a:cxn>
              <a:cxn ang="0">
                <a:pos x="64" y="1245"/>
              </a:cxn>
              <a:cxn ang="0">
                <a:pos x="100" y="1212"/>
              </a:cxn>
              <a:cxn ang="0">
                <a:pos x="140" y="1183"/>
              </a:cxn>
              <a:cxn ang="0">
                <a:pos x="184" y="1159"/>
              </a:cxn>
              <a:cxn ang="0">
                <a:pos x="236" y="1141"/>
              </a:cxn>
              <a:cxn ang="0">
                <a:pos x="293" y="1130"/>
              </a:cxn>
              <a:cxn ang="0">
                <a:pos x="360" y="1129"/>
              </a:cxn>
              <a:cxn ang="0">
                <a:pos x="386" y="1149"/>
              </a:cxn>
              <a:cxn ang="0">
                <a:pos x="433" y="1193"/>
              </a:cxn>
              <a:cxn ang="0">
                <a:pos x="475" y="1243"/>
              </a:cxn>
              <a:cxn ang="0">
                <a:pos x="510" y="1299"/>
              </a:cxn>
              <a:cxn ang="0">
                <a:pos x="543" y="1358"/>
              </a:cxn>
              <a:cxn ang="0">
                <a:pos x="588" y="1451"/>
              </a:cxn>
              <a:cxn ang="0">
                <a:pos x="646" y="1575"/>
              </a:cxn>
              <a:cxn ang="0">
                <a:pos x="726" y="1458"/>
              </a:cxn>
              <a:cxn ang="0">
                <a:pos x="889" y="1227"/>
              </a:cxn>
              <a:cxn ang="0">
                <a:pos x="1062" y="1008"/>
              </a:cxn>
              <a:cxn ang="0">
                <a:pos x="1151" y="902"/>
              </a:cxn>
              <a:cxn ang="0">
                <a:pos x="1243" y="798"/>
              </a:cxn>
              <a:cxn ang="0">
                <a:pos x="1337" y="697"/>
              </a:cxn>
              <a:cxn ang="0">
                <a:pos x="1433" y="600"/>
              </a:cxn>
              <a:cxn ang="0">
                <a:pos x="1533" y="504"/>
              </a:cxn>
              <a:cxn ang="0">
                <a:pos x="1636" y="412"/>
              </a:cxn>
              <a:cxn ang="0">
                <a:pos x="1742" y="324"/>
              </a:cxn>
              <a:cxn ang="0">
                <a:pos x="1852" y="238"/>
              </a:cxn>
              <a:cxn ang="0">
                <a:pos x="1965" y="155"/>
              </a:cxn>
              <a:cxn ang="0">
                <a:pos x="2082" y="76"/>
              </a:cxn>
              <a:cxn ang="0">
                <a:pos x="2202" y="0"/>
              </a:cxn>
              <a:cxn ang="0">
                <a:pos x="2215" y="4"/>
              </a:cxn>
              <a:cxn ang="0">
                <a:pos x="2234" y="17"/>
              </a:cxn>
              <a:cxn ang="0">
                <a:pos x="2248" y="36"/>
              </a:cxn>
              <a:cxn ang="0">
                <a:pos x="2265" y="69"/>
              </a:cxn>
            </a:cxnLst>
            <a:rect l="0" t="0" r="r" b="b"/>
            <a:pathLst>
              <a:path w="2265" h="2154">
                <a:moveTo>
                  <a:pt x="2265" y="69"/>
                </a:moveTo>
                <a:lnTo>
                  <a:pt x="2265" y="69"/>
                </a:lnTo>
                <a:lnTo>
                  <a:pt x="2165" y="160"/>
                </a:lnTo>
                <a:lnTo>
                  <a:pt x="2066" y="253"/>
                </a:lnTo>
                <a:lnTo>
                  <a:pt x="1970" y="348"/>
                </a:lnTo>
                <a:lnTo>
                  <a:pt x="1875" y="445"/>
                </a:lnTo>
                <a:lnTo>
                  <a:pt x="1782" y="544"/>
                </a:lnTo>
                <a:lnTo>
                  <a:pt x="1692" y="646"/>
                </a:lnTo>
                <a:lnTo>
                  <a:pt x="1602" y="749"/>
                </a:lnTo>
                <a:lnTo>
                  <a:pt x="1514" y="855"/>
                </a:lnTo>
                <a:lnTo>
                  <a:pt x="1430" y="962"/>
                </a:lnTo>
                <a:lnTo>
                  <a:pt x="1347" y="1073"/>
                </a:lnTo>
                <a:lnTo>
                  <a:pt x="1267" y="1184"/>
                </a:lnTo>
                <a:lnTo>
                  <a:pt x="1188" y="1299"/>
                </a:lnTo>
                <a:lnTo>
                  <a:pt x="1112" y="1416"/>
                </a:lnTo>
                <a:lnTo>
                  <a:pt x="1038" y="1535"/>
                </a:lnTo>
                <a:lnTo>
                  <a:pt x="967" y="1657"/>
                </a:lnTo>
                <a:lnTo>
                  <a:pt x="898" y="1782"/>
                </a:lnTo>
                <a:lnTo>
                  <a:pt x="898" y="1782"/>
                </a:lnTo>
                <a:lnTo>
                  <a:pt x="889" y="1799"/>
                </a:lnTo>
                <a:lnTo>
                  <a:pt x="882" y="1817"/>
                </a:lnTo>
                <a:lnTo>
                  <a:pt x="868" y="1855"/>
                </a:lnTo>
                <a:lnTo>
                  <a:pt x="861" y="1873"/>
                </a:lnTo>
                <a:lnTo>
                  <a:pt x="854" y="1890"/>
                </a:lnTo>
                <a:lnTo>
                  <a:pt x="845" y="1905"/>
                </a:lnTo>
                <a:lnTo>
                  <a:pt x="835" y="1919"/>
                </a:lnTo>
                <a:lnTo>
                  <a:pt x="835" y="1919"/>
                </a:lnTo>
                <a:lnTo>
                  <a:pt x="819" y="1936"/>
                </a:lnTo>
                <a:lnTo>
                  <a:pt x="801" y="1952"/>
                </a:lnTo>
                <a:lnTo>
                  <a:pt x="779" y="1968"/>
                </a:lnTo>
                <a:lnTo>
                  <a:pt x="758" y="1982"/>
                </a:lnTo>
                <a:lnTo>
                  <a:pt x="712" y="2011"/>
                </a:lnTo>
                <a:lnTo>
                  <a:pt x="691" y="2025"/>
                </a:lnTo>
                <a:lnTo>
                  <a:pt x="669" y="2039"/>
                </a:lnTo>
                <a:lnTo>
                  <a:pt x="669" y="2039"/>
                </a:lnTo>
                <a:lnTo>
                  <a:pt x="585" y="2098"/>
                </a:lnTo>
                <a:lnTo>
                  <a:pt x="503" y="2154"/>
                </a:lnTo>
                <a:lnTo>
                  <a:pt x="503" y="2154"/>
                </a:lnTo>
                <a:lnTo>
                  <a:pt x="479" y="2095"/>
                </a:lnTo>
                <a:lnTo>
                  <a:pt x="455" y="2035"/>
                </a:lnTo>
                <a:lnTo>
                  <a:pt x="409" y="1913"/>
                </a:lnTo>
                <a:lnTo>
                  <a:pt x="386" y="1853"/>
                </a:lnTo>
                <a:lnTo>
                  <a:pt x="362" y="1793"/>
                </a:lnTo>
                <a:lnTo>
                  <a:pt x="337" y="1733"/>
                </a:lnTo>
                <a:lnTo>
                  <a:pt x="312" y="1676"/>
                </a:lnTo>
                <a:lnTo>
                  <a:pt x="283" y="1620"/>
                </a:lnTo>
                <a:lnTo>
                  <a:pt x="269" y="1593"/>
                </a:lnTo>
                <a:lnTo>
                  <a:pt x="253" y="1567"/>
                </a:lnTo>
                <a:lnTo>
                  <a:pt x="237" y="1541"/>
                </a:lnTo>
                <a:lnTo>
                  <a:pt x="220" y="1515"/>
                </a:lnTo>
                <a:lnTo>
                  <a:pt x="203" y="1492"/>
                </a:lnTo>
                <a:lnTo>
                  <a:pt x="184" y="1468"/>
                </a:lnTo>
                <a:lnTo>
                  <a:pt x="164" y="1445"/>
                </a:lnTo>
                <a:lnTo>
                  <a:pt x="144" y="1424"/>
                </a:lnTo>
                <a:lnTo>
                  <a:pt x="123" y="1404"/>
                </a:lnTo>
                <a:lnTo>
                  <a:pt x="102" y="1383"/>
                </a:lnTo>
                <a:lnTo>
                  <a:pt x="77" y="1366"/>
                </a:lnTo>
                <a:lnTo>
                  <a:pt x="53" y="1349"/>
                </a:lnTo>
                <a:lnTo>
                  <a:pt x="27" y="1332"/>
                </a:lnTo>
                <a:lnTo>
                  <a:pt x="0" y="1318"/>
                </a:lnTo>
                <a:lnTo>
                  <a:pt x="0" y="1318"/>
                </a:lnTo>
                <a:lnTo>
                  <a:pt x="31" y="1280"/>
                </a:lnTo>
                <a:lnTo>
                  <a:pt x="47" y="1262"/>
                </a:lnTo>
                <a:lnTo>
                  <a:pt x="64" y="1245"/>
                </a:lnTo>
                <a:lnTo>
                  <a:pt x="82" y="1227"/>
                </a:lnTo>
                <a:lnTo>
                  <a:pt x="100" y="1212"/>
                </a:lnTo>
                <a:lnTo>
                  <a:pt x="119" y="1196"/>
                </a:lnTo>
                <a:lnTo>
                  <a:pt x="140" y="1183"/>
                </a:lnTo>
                <a:lnTo>
                  <a:pt x="162" y="1170"/>
                </a:lnTo>
                <a:lnTo>
                  <a:pt x="184" y="1159"/>
                </a:lnTo>
                <a:lnTo>
                  <a:pt x="209" y="1149"/>
                </a:lnTo>
                <a:lnTo>
                  <a:pt x="236" y="1141"/>
                </a:lnTo>
                <a:lnTo>
                  <a:pt x="263" y="1134"/>
                </a:lnTo>
                <a:lnTo>
                  <a:pt x="293" y="1130"/>
                </a:lnTo>
                <a:lnTo>
                  <a:pt x="326" y="1129"/>
                </a:lnTo>
                <a:lnTo>
                  <a:pt x="360" y="1129"/>
                </a:lnTo>
                <a:lnTo>
                  <a:pt x="360" y="1129"/>
                </a:lnTo>
                <a:lnTo>
                  <a:pt x="386" y="1149"/>
                </a:lnTo>
                <a:lnTo>
                  <a:pt x="410" y="1170"/>
                </a:lnTo>
                <a:lnTo>
                  <a:pt x="433" y="1193"/>
                </a:lnTo>
                <a:lnTo>
                  <a:pt x="455" y="1217"/>
                </a:lnTo>
                <a:lnTo>
                  <a:pt x="475" y="1243"/>
                </a:lnTo>
                <a:lnTo>
                  <a:pt x="493" y="1270"/>
                </a:lnTo>
                <a:lnTo>
                  <a:pt x="510" y="1299"/>
                </a:lnTo>
                <a:lnTo>
                  <a:pt x="528" y="1328"/>
                </a:lnTo>
                <a:lnTo>
                  <a:pt x="543" y="1358"/>
                </a:lnTo>
                <a:lnTo>
                  <a:pt x="559" y="1388"/>
                </a:lnTo>
                <a:lnTo>
                  <a:pt x="588" y="1451"/>
                </a:lnTo>
                <a:lnTo>
                  <a:pt x="616" y="1514"/>
                </a:lnTo>
                <a:lnTo>
                  <a:pt x="646" y="1575"/>
                </a:lnTo>
                <a:lnTo>
                  <a:pt x="646" y="1575"/>
                </a:lnTo>
                <a:lnTo>
                  <a:pt x="726" y="1458"/>
                </a:lnTo>
                <a:lnTo>
                  <a:pt x="806" y="1342"/>
                </a:lnTo>
                <a:lnTo>
                  <a:pt x="889" y="1227"/>
                </a:lnTo>
                <a:lnTo>
                  <a:pt x="975" y="1117"/>
                </a:lnTo>
                <a:lnTo>
                  <a:pt x="1062" y="1008"/>
                </a:lnTo>
                <a:lnTo>
                  <a:pt x="1107" y="955"/>
                </a:lnTo>
                <a:lnTo>
                  <a:pt x="1151" y="902"/>
                </a:lnTo>
                <a:lnTo>
                  <a:pt x="1197" y="849"/>
                </a:lnTo>
                <a:lnTo>
                  <a:pt x="1243" y="798"/>
                </a:lnTo>
                <a:lnTo>
                  <a:pt x="1290" y="748"/>
                </a:lnTo>
                <a:lnTo>
                  <a:pt x="1337" y="697"/>
                </a:lnTo>
                <a:lnTo>
                  <a:pt x="1384" y="649"/>
                </a:lnTo>
                <a:lnTo>
                  <a:pt x="1433" y="600"/>
                </a:lnTo>
                <a:lnTo>
                  <a:pt x="1483" y="551"/>
                </a:lnTo>
                <a:lnTo>
                  <a:pt x="1533" y="504"/>
                </a:lnTo>
                <a:lnTo>
                  <a:pt x="1584" y="458"/>
                </a:lnTo>
                <a:lnTo>
                  <a:pt x="1636" y="412"/>
                </a:lnTo>
                <a:lnTo>
                  <a:pt x="1689" y="368"/>
                </a:lnTo>
                <a:lnTo>
                  <a:pt x="1742" y="324"/>
                </a:lnTo>
                <a:lnTo>
                  <a:pt x="1796" y="281"/>
                </a:lnTo>
                <a:lnTo>
                  <a:pt x="1852" y="238"/>
                </a:lnTo>
                <a:lnTo>
                  <a:pt x="1908" y="196"/>
                </a:lnTo>
                <a:lnTo>
                  <a:pt x="1965" y="155"/>
                </a:lnTo>
                <a:lnTo>
                  <a:pt x="2022" y="115"/>
                </a:lnTo>
                <a:lnTo>
                  <a:pt x="2082" y="76"/>
                </a:lnTo>
                <a:lnTo>
                  <a:pt x="2141" y="37"/>
                </a:lnTo>
                <a:lnTo>
                  <a:pt x="2202" y="0"/>
                </a:lnTo>
                <a:lnTo>
                  <a:pt x="2202" y="0"/>
                </a:lnTo>
                <a:lnTo>
                  <a:pt x="2215" y="4"/>
                </a:lnTo>
                <a:lnTo>
                  <a:pt x="2225" y="10"/>
                </a:lnTo>
                <a:lnTo>
                  <a:pt x="2234" y="17"/>
                </a:lnTo>
                <a:lnTo>
                  <a:pt x="2242" y="26"/>
                </a:lnTo>
                <a:lnTo>
                  <a:pt x="2248" y="36"/>
                </a:lnTo>
                <a:lnTo>
                  <a:pt x="2254" y="47"/>
                </a:lnTo>
                <a:lnTo>
                  <a:pt x="2265" y="69"/>
                </a:lnTo>
                <a:lnTo>
                  <a:pt x="2265" y="6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p>
        </p:txBody>
      </p:sp>
      <p:sp>
        <p:nvSpPr>
          <p:cNvPr id="31" name="文本框 30"/>
          <p:cNvSpPr txBox="1"/>
          <p:nvPr/>
        </p:nvSpPr>
        <p:spPr>
          <a:xfrm>
            <a:off x="3838515" y="5136545"/>
            <a:ext cx="2672860" cy="1015663"/>
          </a:xfrm>
          <a:prstGeom prst="rect">
            <a:avLst/>
          </a:prstGeom>
          <a:noFill/>
        </p:spPr>
        <p:txBody>
          <a:bodyPr wrap="square" rtlCol="0">
            <a:spAutoFit/>
          </a:bodyPr>
          <a:lstStyle/>
          <a:p>
            <a:pPr algn="ctr"/>
            <a:r>
              <a:rPr lang="en-US" altLang="zh-CN" sz="6000" b="1" u="sng" dirty="0">
                <a:latin typeface="+mj-ea"/>
                <a:ea typeface="+mj-ea"/>
              </a:rPr>
              <a:t>54</a:t>
            </a:r>
            <a:r>
              <a:rPr lang="zh-CN" altLang="en-US" sz="6000" b="1" u="sng" dirty="0">
                <a:latin typeface="+mj-ea"/>
                <a:ea typeface="+mj-ea"/>
              </a:rPr>
              <a:t>人</a:t>
            </a:r>
          </a:p>
        </p:txBody>
      </p:sp>
      <p:sp>
        <p:nvSpPr>
          <p:cNvPr id="32" name="矩形 31"/>
          <p:cNvSpPr/>
          <p:nvPr/>
        </p:nvSpPr>
        <p:spPr>
          <a:xfrm>
            <a:off x="7254529" y="1842867"/>
            <a:ext cx="4477926" cy="44508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342900" indent="-342900">
              <a:lnSpc>
                <a:spcPct val="150000"/>
              </a:lnSpc>
              <a:buFont typeface="+mj-lt"/>
              <a:buAutoNum type="alphaUcPeriod"/>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请输入文本请输入文本请输入文本请输入文本请输入文本请输入文本请输入文本请输入文本请输入文本请输入文本请输入文本请输入文本请输入文本请输入文本请输入文本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a:p>
            <a:pPr marL="342900" indent="-342900">
              <a:lnSpc>
                <a:spcPct val="150000"/>
              </a:lnSpc>
              <a:buFont typeface="+mj-lt"/>
              <a:buAutoNum type="alphaUcPeriod"/>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a:t>
            </a:r>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标题 3"/>
          <p:cNvSpPr>
            <a:spLocks noGrp="1"/>
          </p:cNvSpPr>
          <p:nvPr>
            <p:ph type="title"/>
          </p:nvPr>
        </p:nvSpPr>
        <p:spPr/>
        <p:txBody>
          <a:bodyPr/>
          <a:lstStyle/>
          <a:p>
            <a:r>
              <a:rPr lang="zh-CN" altLang="en-US"/>
              <a:t>请在此输入您的大标题</a:t>
            </a:r>
            <a:endParaRPr lang="en-US" altLang="zh-CN" dirty="0"/>
          </a:p>
        </p:txBody>
      </p:sp>
      <p:sp>
        <p:nvSpPr>
          <p:cNvPr id="16" name="MH_Other_1"/>
          <p:cNvSpPr/>
          <p:nvPr>
            <p:custDataLst>
              <p:tags r:id="rId1"/>
            </p:custDataLst>
          </p:nvPr>
        </p:nvSpPr>
        <p:spPr>
          <a:xfrm>
            <a:off x="1952625" y="2008189"/>
            <a:ext cx="1685925" cy="1978025"/>
          </a:xfrm>
          <a:custGeom>
            <a:avLst/>
            <a:gdLst>
              <a:gd name="connsiteX0" fmla="*/ 1505188 w 1685110"/>
              <a:gd name="connsiteY0" fmla="*/ 1871330 h 1976954"/>
              <a:gd name="connsiteX1" fmla="*/ 1558001 w 1685110"/>
              <a:gd name="connsiteY1" fmla="*/ 1924142 h 1976954"/>
              <a:gd name="connsiteX2" fmla="*/ 1505188 w 1685110"/>
              <a:gd name="connsiteY2" fmla="*/ 1976954 h 1976954"/>
              <a:gd name="connsiteX3" fmla="*/ 1452376 w 1685110"/>
              <a:gd name="connsiteY3" fmla="*/ 1924142 h 1976954"/>
              <a:gd name="connsiteX4" fmla="*/ 1505188 w 1685110"/>
              <a:gd name="connsiteY4" fmla="*/ 1871330 h 1976954"/>
              <a:gd name="connsiteX5" fmla="*/ 179922 w 1685110"/>
              <a:gd name="connsiteY5" fmla="*/ 1871330 h 1976954"/>
              <a:gd name="connsiteX6" fmla="*/ 232734 w 1685110"/>
              <a:gd name="connsiteY6" fmla="*/ 1924142 h 1976954"/>
              <a:gd name="connsiteX7" fmla="*/ 179922 w 1685110"/>
              <a:gd name="connsiteY7" fmla="*/ 1976954 h 1976954"/>
              <a:gd name="connsiteX8" fmla="*/ 127109 w 1685110"/>
              <a:gd name="connsiteY8" fmla="*/ 1924142 h 1976954"/>
              <a:gd name="connsiteX9" fmla="*/ 179922 w 1685110"/>
              <a:gd name="connsiteY9" fmla="*/ 1871330 h 1976954"/>
              <a:gd name="connsiteX10" fmla="*/ 851064 w 1685110"/>
              <a:gd name="connsiteY10" fmla="*/ 0 h 1976954"/>
              <a:gd name="connsiteX11" fmla="*/ 1685110 w 1685110"/>
              <a:gd name="connsiteY11" fmla="*/ 834045 h 1976954"/>
              <a:gd name="connsiteX12" fmla="*/ 1317387 w 1685110"/>
              <a:gd name="connsiteY12" fmla="*/ 1525648 h 1976954"/>
              <a:gd name="connsiteX13" fmla="*/ 1204499 w 1685110"/>
              <a:gd name="connsiteY13" fmla="*/ 1586922 h 1976954"/>
              <a:gd name="connsiteX14" fmla="*/ 1205188 w 1685110"/>
              <a:gd name="connsiteY14" fmla="*/ 1587411 h 1976954"/>
              <a:gd name="connsiteX15" fmla="*/ 1096842 w 1685110"/>
              <a:gd name="connsiteY15" fmla="*/ 1920952 h 1976954"/>
              <a:gd name="connsiteX16" fmla="*/ 1437117 w 1685110"/>
              <a:gd name="connsiteY16" fmla="*/ 1940344 h 1976954"/>
              <a:gd name="connsiteX17" fmla="*/ 1439652 w 1685110"/>
              <a:gd name="connsiteY17" fmla="*/ 1959201 h 1976954"/>
              <a:gd name="connsiteX18" fmla="*/ 1078909 w 1685110"/>
              <a:gd name="connsiteY18" fmla="*/ 1931784 h 1976954"/>
              <a:gd name="connsiteX19" fmla="*/ 1188163 w 1685110"/>
              <a:gd name="connsiteY19" fmla="*/ 1575316 h 1976954"/>
              <a:gd name="connsiteX20" fmla="*/ 1189182 w 1685110"/>
              <a:gd name="connsiteY20" fmla="*/ 1576040 h 1976954"/>
              <a:gd name="connsiteX21" fmla="*/ 1307912 w 1685110"/>
              <a:gd name="connsiteY21" fmla="*/ 1511596 h 1976954"/>
              <a:gd name="connsiteX22" fmla="*/ 1668162 w 1685110"/>
              <a:gd name="connsiteY22" fmla="*/ 834045 h 1976954"/>
              <a:gd name="connsiteX23" fmla="*/ 851064 w 1685110"/>
              <a:gd name="connsiteY23" fmla="*/ 16948 h 1976954"/>
              <a:gd name="connsiteX24" fmla="*/ 842681 w 1685110"/>
              <a:gd name="connsiteY24" fmla="*/ 17793 h 1976954"/>
              <a:gd name="connsiteX25" fmla="*/ 842681 w 1685110"/>
              <a:gd name="connsiteY25" fmla="*/ 845 h 1976954"/>
              <a:gd name="connsiteX26" fmla="*/ 834046 w 1685110"/>
              <a:gd name="connsiteY26" fmla="*/ 0 h 1976954"/>
              <a:gd name="connsiteX27" fmla="*/ 842429 w 1685110"/>
              <a:gd name="connsiteY27" fmla="*/ 845 h 1976954"/>
              <a:gd name="connsiteX28" fmla="*/ 842429 w 1685110"/>
              <a:gd name="connsiteY28" fmla="*/ 17793 h 1976954"/>
              <a:gd name="connsiteX29" fmla="*/ 834046 w 1685110"/>
              <a:gd name="connsiteY29" fmla="*/ 16948 h 1976954"/>
              <a:gd name="connsiteX30" fmla="*/ 16948 w 1685110"/>
              <a:gd name="connsiteY30" fmla="*/ 834045 h 1976954"/>
              <a:gd name="connsiteX31" fmla="*/ 377198 w 1685110"/>
              <a:gd name="connsiteY31" fmla="*/ 1511596 h 1976954"/>
              <a:gd name="connsiteX32" fmla="*/ 495928 w 1685110"/>
              <a:gd name="connsiteY32" fmla="*/ 1576040 h 1976954"/>
              <a:gd name="connsiteX33" fmla="*/ 496947 w 1685110"/>
              <a:gd name="connsiteY33" fmla="*/ 1575316 h 1976954"/>
              <a:gd name="connsiteX34" fmla="*/ 606201 w 1685110"/>
              <a:gd name="connsiteY34" fmla="*/ 1931784 h 1976954"/>
              <a:gd name="connsiteX35" fmla="*/ 245458 w 1685110"/>
              <a:gd name="connsiteY35" fmla="*/ 1959201 h 1976954"/>
              <a:gd name="connsiteX36" fmla="*/ 247993 w 1685110"/>
              <a:gd name="connsiteY36" fmla="*/ 1940344 h 1976954"/>
              <a:gd name="connsiteX37" fmla="*/ 588268 w 1685110"/>
              <a:gd name="connsiteY37" fmla="*/ 1920952 h 1976954"/>
              <a:gd name="connsiteX38" fmla="*/ 479922 w 1685110"/>
              <a:gd name="connsiteY38" fmla="*/ 1587411 h 1976954"/>
              <a:gd name="connsiteX39" fmla="*/ 480611 w 1685110"/>
              <a:gd name="connsiteY39" fmla="*/ 1586922 h 1976954"/>
              <a:gd name="connsiteX40" fmla="*/ 367723 w 1685110"/>
              <a:gd name="connsiteY40" fmla="*/ 1525648 h 1976954"/>
              <a:gd name="connsiteX41" fmla="*/ 0 w 1685110"/>
              <a:gd name="connsiteY41" fmla="*/ 834045 h 1976954"/>
              <a:gd name="connsiteX42" fmla="*/ 834046 w 1685110"/>
              <a:gd name="connsiteY42" fmla="*/ 0 h 1976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685110" h="1976954">
                <a:moveTo>
                  <a:pt x="1505188" y="1871330"/>
                </a:moveTo>
                <a:cubicBezTo>
                  <a:pt x="1534356" y="1871330"/>
                  <a:pt x="1558001" y="1894974"/>
                  <a:pt x="1558001" y="1924142"/>
                </a:cubicBezTo>
                <a:cubicBezTo>
                  <a:pt x="1558001" y="1953309"/>
                  <a:pt x="1534356" y="1976954"/>
                  <a:pt x="1505188" y="1976954"/>
                </a:cubicBezTo>
                <a:cubicBezTo>
                  <a:pt x="1476021" y="1976954"/>
                  <a:pt x="1452376" y="1953309"/>
                  <a:pt x="1452376" y="1924142"/>
                </a:cubicBezTo>
                <a:cubicBezTo>
                  <a:pt x="1452376" y="1894974"/>
                  <a:pt x="1476021" y="1871330"/>
                  <a:pt x="1505188" y="1871330"/>
                </a:cubicBezTo>
                <a:close/>
                <a:moveTo>
                  <a:pt x="179922" y="1871330"/>
                </a:moveTo>
                <a:cubicBezTo>
                  <a:pt x="209089" y="1871330"/>
                  <a:pt x="232734" y="1894974"/>
                  <a:pt x="232734" y="1924142"/>
                </a:cubicBezTo>
                <a:cubicBezTo>
                  <a:pt x="232734" y="1953309"/>
                  <a:pt x="209089" y="1976954"/>
                  <a:pt x="179922" y="1976954"/>
                </a:cubicBezTo>
                <a:cubicBezTo>
                  <a:pt x="150754" y="1976954"/>
                  <a:pt x="127109" y="1953309"/>
                  <a:pt x="127109" y="1924142"/>
                </a:cubicBezTo>
                <a:cubicBezTo>
                  <a:pt x="127109" y="1894974"/>
                  <a:pt x="150754" y="1871330"/>
                  <a:pt x="179922" y="1871330"/>
                </a:cubicBezTo>
                <a:close/>
                <a:moveTo>
                  <a:pt x="851064" y="0"/>
                </a:moveTo>
                <a:cubicBezTo>
                  <a:pt x="1311695" y="0"/>
                  <a:pt x="1685110" y="373414"/>
                  <a:pt x="1685110" y="834045"/>
                </a:cubicBezTo>
                <a:cubicBezTo>
                  <a:pt x="1685110" y="1121940"/>
                  <a:pt x="1539245" y="1375765"/>
                  <a:pt x="1317387" y="1525648"/>
                </a:cubicBezTo>
                <a:lnTo>
                  <a:pt x="1204499" y="1586922"/>
                </a:lnTo>
                <a:lnTo>
                  <a:pt x="1205188" y="1587411"/>
                </a:lnTo>
                <a:cubicBezTo>
                  <a:pt x="1003994" y="1690931"/>
                  <a:pt x="953417" y="1846629"/>
                  <a:pt x="1096842" y="1920952"/>
                </a:cubicBezTo>
                <a:cubicBezTo>
                  <a:pt x="1177477" y="1962738"/>
                  <a:pt x="1305257" y="1970020"/>
                  <a:pt x="1437117" y="1940344"/>
                </a:cubicBezTo>
                <a:lnTo>
                  <a:pt x="1439652" y="1959201"/>
                </a:lnTo>
                <a:cubicBezTo>
                  <a:pt x="1299336" y="1990374"/>
                  <a:pt x="1163385" y="1980041"/>
                  <a:pt x="1078909" y="1931784"/>
                </a:cubicBezTo>
                <a:cubicBezTo>
                  <a:pt x="934232" y="1849137"/>
                  <a:pt x="984601" y="1684798"/>
                  <a:pt x="1188163" y="1575316"/>
                </a:cubicBezTo>
                <a:lnTo>
                  <a:pt x="1189182" y="1576040"/>
                </a:lnTo>
                <a:lnTo>
                  <a:pt x="1307912" y="1511596"/>
                </a:lnTo>
                <a:cubicBezTo>
                  <a:pt x="1525261" y="1364757"/>
                  <a:pt x="1668162" y="1116089"/>
                  <a:pt x="1668162" y="834045"/>
                </a:cubicBezTo>
                <a:cubicBezTo>
                  <a:pt x="1668162" y="382774"/>
                  <a:pt x="1302335" y="16948"/>
                  <a:pt x="851064" y="16948"/>
                </a:cubicBezTo>
                <a:lnTo>
                  <a:pt x="842681" y="17793"/>
                </a:lnTo>
                <a:lnTo>
                  <a:pt x="842681" y="845"/>
                </a:lnTo>
                <a:close/>
                <a:moveTo>
                  <a:pt x="834046" y="0"/>
                </a:moveTo>
                <a:lnTo>
                  <a:pt x="842429" y="845"/>
                </a:lnTo>
                <a:lnTo>
                  <a:pt x="842429" y="17793"/>
                </a:lnTo>
                <a:lnTo>
                  <a:pt x="834046" y="16948"/>
                </a:lnTo>
                <a:cubicBezTo>
                  <a:pt x="382775" y="16948"/>
                  <a:pt x="16948" y="382774"/>
                  <a:pt x="16948" y="834045"/>
                </a:cubicBezTo>
                <a:cubicBezTo>
                  <a:pt x="16948" y="1116089"/>
                  <a:pt x="159849" y="1364757"/>
                  <a:pt x="377198" y="1511596"/>
                </a:cubicBezTo>
                <a:lnTo>
                  <a:pt x="495928" y="1576040"/>
                </a:lnTo>
                <a:lnTo>
                  <a:pt x="496947" y="1575316"/>
                </a:lnTo>
                <a:cubicBezTo>
                  <a:pt x="700509" y="1684798"/>
                  <a:pt x="750878" y="1849137"/>
                  <a:pt x="606201" y="1931784"/>
                </a:cubicBezTo>
                <a:cubicBezTo>
                  <a:pt x="521725" y="1980041"/>
                  <a:pt x="385774" y="1990374"/>
                  <a:pt x="245458" y="1959201"/>
                </a:cubicBezTo>
                <a:lnTo>
                  <a:pt x="247993" y="1940344"/>
                </a:lnTo>
                <a:cubicBezTo>
                  <a:pt x="379853" y="1970020"/>
                  <a:pt x="507633" y="1962738"/>
                  <a:pt x="588268" y="1920952"/>
                </a:cubicBezTo>
                <a:cubicBezTo>
                  <a:pt x="731693" y="1846629"/>
                  <a:pt x="681116" y="1690931"/>
                  <a:pt x="479922" y="1587411"/>
                </a:cubicBezTo>
                <a:lnTo>
                  <a:pt x="480611" y="1586922"/>
                </a:lnTo>
                <a:lnTo>
                  <a:pt x="367723" y="1525648"/>
                </a:lnTo>
                <a:cubicBezTo>
                  <a:pt x="145865" y="1375765"/>
                  <a:pt x="0" y="1121940"/>
                  <a:pt x="0" y="834045"/>
                </a:cubicBezTo>
                <a:cubicBezTo>
                  <a:pt x="0" y="373414"/>
                  <a:pt x="373415" y="0"/>
                  <a:pt x="83404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bIns="0" anchor="b"/>
          <a:lstStyle/>
          <a:p>
            <a:pPr algn="ctr">
              <a:defRPr/>
            </a:pPr>
            <a:endParaRPr lang="zh-CN" altLang="en-US" sz="2400" dirty="0">
              <a:solidFill>
                <a:schemeClr val="tx1"/>
              </a:solidFill>
            </a:endParaRPr>
          </a:p>
        </p:txBody>
      </p:sp>
      <p:sp>
        <p:nvSpPr>
          <p:cNvPr id="17" name="MH_Other_1"/>
          <p:cNvSpPr/>
          <p:nvPr>
            <p:custDataLst>
              <p:tags r:id="rId2"/>
            </p:custDataLst>
          </p:nvPr>
        </p:nvSpPr>
        <p:spPr>
          <a:xfrm flipV="1">
            <a:off x="3276600" y="3884614"/>
            <a:ext cx="1685925" cy="1978025"/>
          </a:xfrm>
          <a:custGeom>
            <a:avLst/>
            <a:gdLst>
              <a:gd name="connsiteX0" fmla="*/ 1505188 w 1685110"/>
              <a:gd name="connsiteY0" fmla="*/ 1871330 h 1976954"/>
              <a:gd name="connsiteX1" fmla="*/ 1558001 w 1685110"/>
              <a:gd name="connsiteY1" fmla="*/ 1924142 h 1976954"/>
              <a:gd name="connsiteX2" fmla="*/ 1505188 w 1685110"/>
              <a:gd name="connsiteY2" fmla="*/ 1976954 h 1976954"/>
              <a:gd name="connsiteX3" fmla="*/ 1452376 w 1685110"/>
              <a:gd name="connsiteY3" fmla="*/ 1924142 h 1976954"/>
              <a:gd name="connsiteX4" fmla="*/ 1505188 w 1685110"/>
              <a:gd name="connsiteY4" fmla="*/ 1871330 h 1976954"/>
              <a:gd name="connsiteX5" fmla="*/ 179922 w 1685110"/>
              <a:gd name="connsiteY5" fmla="*/ 1871330 h 1976954"/>
              <a:gd name="connsiteX6" fmla="*/ 232734 w 1685110"/>
              <a:gd name="connsiteY6" fmla="*/ 1924142 h 1976954"/>
              <a:gd name="connsiteX7" fmla="*/ 179922 w 1685110"/>
              <a:gd name="connsiteY7" fmla="*/ 1976954 h 1976954"/>
              <a:gd name="connsiteX8" fmla="*/ 127109 w 1685110"/>
              <a:gd name="connsiteY8" fmla="*/ 1924142 h 1976954"/>
              <a:gd name="connsiteX9" fmla="*/ 179922 w 1685110"/>
              <a:gd name="connsiteY9" fmla="*/ 1871330 h 1976954"/>
              <a:gd name="connsiteX10" fmla="*/ 851064 w 1685110"/>
              <a:gd name="connsiteY10" fmla="*/ 0 h 1976954"/>
              <a:gd name="connsiteX11" fmla="*/ 1685110 w 1685110"/>
              <a:gd name="connsiteY11" fmla="*/ 834045 h 1976954"/>
              <a:gd name="connsiteX12" fmla="*/ 1317387 w 1685110"/>
              <a:gd name="connsiteY12" fmla="*/ 1525648 h 1976954"/>
              <a:gd name="connsiteX13" fmla="*/ 1204499 w 1685110"/>
              <a:gd name="connsiteY13" fmla="*/ 1586922 h 1976954"/>
              <a:gd name="connsiteX14" fmla="*/ 1205188 w 1685110"/>
              <a:gd name="connsiteY14" fmla="*/ 1587411 h 1976954"/>
              <a:gd name="connsiteX15" fmla="*/ 1096842 w 1685110"/>
              <a:gd name="connsiteY15" fmla="*/ 1920952 h 1976954"/>
              <a:gd name="connsiteX16" fmla="*/ 1437117 w 1685110"/>
              <a:gd name="connsiteY16" fmla="*/ 1940344 h 1976954"/>
              <a:gd name="connsiteX17" fmla="*/ 1439652 w 1685110"/>
              <a:gd name="connsiteY17" fmla="*/ 1959201 h 1976954"/>
              <a:gd name="connsiteX18" fmla="*/ 1078909 w 1685110"/>
              <a:gd name="connsiteY18" fmla="*/ 1931784 h 1976954"/>
              <a:gd name="connsiteX19" fmla="*/ 1188163 w 1685110"/>
              <a:gd name="connsiteY19" fmla="*/ 1575316 h 1976954"/>
              <a:gd name="connsiteX20" fmla="*/ 1189182 w 1685110"/>
              <a:gd name="connsiteY20" fmla="*/ 1576040 h 1976954"/>
              <a:gd name="connsiteX21" fmla="*/ 1307912 w 1685110"/>
              <a:gd name="connsiteY21" fmla="*/ 1511596 h 1976954"/>
              <a:gd name="connsiteX22" fmla="*/ 1668162 w 1685110"/>
              <a:gd name="connsiteY22" fmla="*/ 834045 h 1976954"/>
              <a:gd name="connsiteX23" fmla="*/ 851064 w 1685110"/>
              <a:gd name="connsiteY23" fmla="*/ 16948 h 1976954"/>
              <a:gd name="connsiteX24" fmla="*/ 842681 w 1685110"/>
              <a:gd name="connsiteY24" fmla="*/ 17793 h 1976954"/>
              <a:gd name="connsiteX25" fmla="*/ 842681 w 1685110"/>
              <a:gd name="connsiteY25" fmla="*/ 845 h 1976954"/>
              <a:gd name="connsiteX26" fmla="*/ 834046 w 1685110"/>
              <a:gd name="connsiteY26" fmla="*/ 0 h 1976954"/>
              <a:gd name="connsiteX27" fmla="*/ 842429 w 1685110"/>
              <a:gd name="connsiteY27" fmla="*/ 845 h 1976954"/>
              <a:gd name="connsiteX28" fmla="*/ 842429 w 1685110"/>
              <a:gd name="connsiteY28" fmla="*/ 17793 h 1976954"/>
              <a:gd name="connsiteX29" fmla="*/ 834046 w 1685110"/>
              <a:gd name="connsiteY29" fmla="*/ 16948 h 1976954"/>
              <a:gd name="connsiteX30" fmla="*/ 16948 w 1685110"/>
              <a:gd name="connsiteY30" fmla="*/ 834045 h 1976954"/>
              <a:gd name="connsiteX31" fmla="*/ 377198 w 1685110"/>
              <a:gd name="connsiteY31" fmla="*/ 1511596 h 1976954"/>
              <a:gd name="connsiteX32" fmla="*/ 495928 w 1685110"/>
              <a:gd name="connsiteY32" fmla="*/ 1576040 h 1976954"/>
              <a:gd name="connsiteX33" fmla="*/ 496947 w 1685110"/>
              <a:gd name="connsiteY33" fmla="*/ 1575316 h 1976954"/>
              <a:gd name="connsiteX34" fmla="*/ 606201 w 1685110"/>
              <a:gd name="connsiteY34" fmla="*/ 1931784 h 1976954"/>
              <a:gd name="connsiteX35" fmla="*/ 245458 w 1685110"/>
              <a:gd name="connsiteY35" fmla="*/ 1959201 h 1976954"/>
              <a:gd name="connsiteX36" fmla="*/ 247993 w 1685110"/>
              <a:gd name="connsiteY36" fmla="*/ 1940344 h 1976954"/>
              <a:gd name="connsiteX37" fmla="*/ 588268 w 1685110"/>
              <a:gd name="connsiteY37" fmla="*/ 1920952 h 1976954"/>
              <a:gd name="connsiteX38" fmla="*/ 479922 w 1685110"/>
              <a:gd name="connsiteY38" fmla="*/ 1587411 h 1976954"/>
              <a:gd name="connsiteX39" fmla="*/ 480611 w 1685110"/>
              <a:gd name="connsiteY39" fmla="*/ 1586922 h 1976954"/>
              <a:gd name="connsiteX40" fmla="*/ 367723 w 1685110"/>
              <a:gd name="connsiteY40" fmla="*/ 1525648 h 1976954"/>
              <a:gd name="connsiteX41" fmla="*/ 0 w 1685110"/>
              <a:gd name="connsiteY41" fmla="*/ 834045 h 1976954"/>
              <a:gd name="connsiteX42" fmla="*/ 834046 w 1685110"/>
              <a:gd name="connsiteY42" fmla="*/ 0 h 1976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685110" h="1976954">
                <a:moveTo>
                  <a:pt x="1505188" y="1871330"/>
                </a:moveTo>
                <a:cubicBezTo>
                  <a:pt x="1534356" y="1871330"/>
                  <a:pt x="1558001" y="1894974"/>
                  <a:pt x="1558001" y="1924142"/>
                </a:cubicBezTo>
                <a:cubicBezTo>
                  <a:pt x="1558001" y="1953309"/>
                  <a:pt x="1534356" y="1976954"/>
                  <a:pt x="1505188" y="1976954"/>
                </a:cubicBezTo>
                <a:cubicBezTo>
                  <a:pt x="1476021" y="1976954"/>
                  <a:pt x="1452376" y="1953309"/>
                  <a:pt x="1452376" y="1924142"/>
                </a:cubicBezTo>
                <a:cubicBezTo>
                  <a:pt x="1452376" y="1894974"/>
                  <a:pt x="1476021" y="1871330"/>
                  <a:pt x="1505188" y="1871330"/>
                </a:cubicBezTo>
                <a:close/>
                <a:moveTo>
                  <a:pt x="179922" y="1871330"/>
                </a:moveTo>
                <a:cubicBezTo>
                  <a:pt x="209089" y="1871330"/>
                  <a:pt x="232734" y="1894974"/>
                  <a:pt x="232734" y="1924142"/>
                </a:cubicBezTo>
                <a:cubicBezTo>
                  <a:pt x="232734" y="1953309"/>
                  <a:pt x="209089" y="1976954"/>
                  <a:pt x="179922" y="1976954"/>
                </a:cubicBezTo>
                <a:cubicBezTo>
                  <a:pt x="150754" y="1976954"/>
                  <a:pt x="127109" y="1953309"/>
                  <a:pt x="127109" y="1924142"/>
                </a:cubicBezTo>
                <a:cubicBezTo>
                  <a:pt x="127109" y="1894974"/>
                  <a:pt x="150754" y="1871330"/>
                  <a:pt x="179922" y="1871330"/>
                </a:cubicBezTo>
                <a:close/>
                <a:moveTo>
                  <a:pt x="851064" y="0"/>
                </a:moveTo>
                <a:cubicBezTo>
                  <a:pt x="1311695" y="0"/>
                  <a:pt x="1685110" y="373414"/>
                  <a:pt x="1685110" y="834045"/>
                </a:cubicBezTo>
                <a:cubicBezTo>
                  <a:pt x="1685110" y="1121940"/>
                  <a:pt x="1539245" y="1375765"/>
                  <a:pt x="1317387" y="1525648"/>
                </a:cubicBezTo>
                <a:lnTo>
                  <a:pt x="1204499" y="1586922"/>
                </a:lnTo>
                <a:lnTo>
                  <a:pt x="1205188" y="1587411"/>
                </a:lnTo>
                <a:cubicBezTo>
                  <a:pt x="1003994" y="1690931"/>
                  <a:pt x="953417" y="1846629"/>
                  <a:pt x="1096842" y="1920952"/>
                </a:cubicBezTo>
                <a:cubicBezTo>
                  <a:pt x="1177477" y="1962738"/>
                  <a:pt x="1305257" y="1970020"/>
                  <a:pt x="1437117" y="1940344"/>
                </a:cubicBezTo>
                <a:lnTo>
                  <a:pt x="1439652" y="1959201"/>
                </a:lnTo>
                <a:cubicBezTo>
                  <a:pt x="1299336" y="1990374"/>
                  <a:pt x="1163385" y="1980041"/>
                  <a:pt x="1078909" y="1931784"/>
                </a:cubicBezTo>
                <a:cubicBezTo>
                  <a:pt x="934232" y="1849137"/>
                  <a:pt x="984601" y="1684798"/>
                  <a:pt x="1188163" y="1575316"/>
                </a:cubicBezTo>
                <a:lnTo>
                  <a:pt x="1189182" y="1576040"/>
                </a:lnTo>
                <a:lnTo>
                  <a:pt x="1307912" y="1511596"/>
                </a:lnTo>
                <a:cubicBezTo>
                  <a:pt x="1525261" y="1364757"/>
                  <a:pt x="1668162" y="1116089"/>
                  <a:pt x="1668162" y="834045"/>
                </a:cubicBezTo>
                <a:cubicBezTo>
                  <a:pt x="1668162" y="382774"/>
                  <a:pt x="1302335" y="16948"/>
                  <a:pt x="851064" y="16948"/>
                </a:cubicBezTo>
                <a:lnTo>
                  <a:pt x="842681" y="17793"/>
                </a:lnTo>
                <a:lnTo>
                  <a:pt x="842681" y="845"/>
                </a:lnTo>
                <a:close/>
                <a:moveTo>
                  <a:pt x="834046" y="0"/>
                </a:moveTo>
                <a:lnTo>
                  <a:pt x="842429" y="845"/>
                </a:lnTo>
                <a:lnTo>
                  <a:pt x="842429" y="17793"/>
                </a:lnTo>
                <a:lnTo>
                  <a:pt x="834046" y="16948"/>
                </a:lnTo>
                <a:cubicBezTo>
                  <a:pt x="382775" y="16948"/>
                  <a:pt x="16948" y="382774"/>
                  <a:pt x="16948" y="834045"/>
                </a:cubicBezTo>
                <a:cubicBezTo>
                  <a:pt x="16948" y="1116089"/>
                  <a:pt x="159849" y="1364757"/>
                  <a:pt x="377198" y="1511596"/>
                </a:cubicBezTo>
                <a:lnTo>
                  <a:pt x="495928" y="1576040"/>
                </a:lnTo>
                <a:lnTo>
                  <a:pt x="496947" y="1575316"/>
                </a:lnTo>
                <a:cubicBezTo>
                  <a:pt x="700509" y="1684798"/>
                  <a:pt x="750878" y="1849137"/>
                  <a:pt x="606201" y="1931784"/>
                </a:cubicBezTo>
                <a:cubicBezTo>
                  <a:pt x="521725" y="1980041"/>
                  <a:pt x="385774" y="1990374"/>
                  <a:pt x="245458" y="1959201"/>
                </a:cubicBezTo>
                <a:lnTo>
                  <a:pt x="247993" y="1940344"/>
                </a:lnTo>
                <a:cubicBezTo>
                  <a:pt x="379853" y="1970020"/>
                  <a:pt x="507633" y="1962738"/>
                  <a:pt x="588268" y="1920952"/>
                </a:cubicBezTo>
                <a:cubicBezTo>
                  <a:pt x="731693" y="1846629"/>
                  <a:pt x="681116" y="1690931"/>
                  <a:pt x="479922" y="1587411"/>
                </a:cubicBezTo>
                <a:lnTo>
                  <a:pt x="480611" y="1586922"/>
                </a:lnTo>
                <a:lnTo>
                  <a:pt x="367723" y="1525648"/>
                </a:lnTo>
                <a:cubicBezTo>
                  <a:pt x="145865" y="1375765"/>
                  <a:pt x="0" y="1121940"/>
                  <a:pt x="0" y="834045"/>
                </a:cubicBezTo>
                <a:cubicBezTo>
                  <a:pt x="0" y="373414"/>
                  <a:pt x="373415" y="0"/>
                  <a:pt x="83404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bIns="0" anchor="b"/>
          <a:lstStyle/>
          <a:p>
            <a:pPr algn="ctr">
              <a:defRPr/>
            </a:pPr>
            <a:endParaRPr lang="zh-CN" altLang="en-US" sz="2400" dirty="0">
              <a:solidFill>
                <a:schemeClr val="tx1"/>
              </a:solidFill>
            </a:endParaRPr>
          </a:p>
        </p:txBody>
      </p:sp>
      <p:sp>
        <p:nvSpPr>
          <p:cNvPr id="18" name="MH_Other_1"/>
          <p:cNvSpPr/>
          <p:nvPr>
            <p:custDataLst>
              <p:tags r:id="rId3"/>
            </p:custDataLst>
          </p:nvPr>
        </p:nvSpPr>
        <p:spPr>
          <a:xfrm>
            <a:off x="4591050" y="2008189"/>
            <a:ext cx="1685925" cy="1978025"/>
          </a:xfrm>
          <a:custGeom>
            <a:avLst/>
            <a:gdLst>
              <a:gd name="connsiteX0" fmla="*/ 1505188 w 1685110"/>
              <a:gd name="connsiteY0" fmla="*/ 1871330 h 1976954"/>
              <a:gd name="connsiteX1" fmla="*/ 1558001 w 1685110"/>
              <a:gd name="connsiteY1" fmla="*/ 1924142 h 1976954"/>
              <a:gd name="connsiteX2" fmla="*/ 1505188 w 1685110"/>
              <a:gd name="connsiteY2" fmla="*/ 1976954 h 1976954"/>
              <a:gd name="connsiteX3" fmla="*/ 1452376 w 1685110"/>
              <a:gd name="connsiteY3" fmla="*/ 1924142 h 1976954"/>
              <a:gd name="connsiteX4" fmla="*/ 1505188 w 1685110"/>
              <a:gd name="connsiteY4" fmla="*/ 1871330 h 1976954"/>
              <a:gd name="connsiteX5" fmla="*/ 179922 w 1685110"/>
              <a:gd name="connsiteY5" fmla="*/ 1871330 h 1976954"/>
              <a:gd name="connsiteX6" fmla="*/ 232734 w 1685110"/>
              <a:gd name="connsiteY6" fmla="*/ 1924142 h 1976954"/>
              <a:gd name="connsiteX7" fmla="*/ 179922 w 1685110"/>
              <a:gd name="connsiteY7" fmla="*/ 1976954 h 1976954"/>
              <a:gd name="connsiteX8" fmla="*/ 127109 w 1685110"/>
              <a:gd name="connsiteY8" fmla="*/ 1924142 h 1976954"/>
              <a:gd name="connsiteX9" fmla="*/ 179922 w 1685110"/>
              <a:gd name="connsiteY9" fmla="*/ 1871330 h 1976954"/>
              <a:gd name="connsiteX10" fmla="*/ 851064 w 1685110"/>
              <a:gd name="connsiteY10" fmla="*/ 0 h 1976954"/>
              <a:gd name="connsiteX11" fmla="*/ 1685110 w 1685110"/>
              <a:gd name="connsiteY11" fmla="*/ 834045 h 1976954"/>
              <a:gd name="connsiteX12" fmla="*/ 1317387 w 1685110"/>
              <a:gd name="connsiteY12" fmla="*/ 1525648 h 1976954"/>
              <a:gd name="connsiteX13" fmla="*/ 1204499 w 1685110"/>
              <a:gd name="connsiteY13" fmla="*/ 1586922 h 1976954"/>
              <a:gd name="connsiteX14" fmla="*/ 1205188 w 1685110"/>
              <a:gd name="connsiteY14" fmla="*/ 1587411 h 1976954"/>
              <a:gd name="connsiteX15" fmla="*/ 1096842 w 1685110"/>
              <a:gd name="connsiteY15" fmla="*/ 1920952 h 1976954"/>
              <a:gd name="connsiteX16" fmla="*/ 1437117 w 1685110"/>
              <a:gd name="connsiteY16" fmla="*/ 1940344 h 1976954"/>
              <a:gd name="connsiteX17" fmla="*/ 1439652 w 1685110"/>
              <a:gd name="connsiteY17" fmla="*/ 1959201 h 1976954"/>
              <a:gd name="connsiteX18" fmla="*/ 1078909 w 1685110"/>
              <a:gd name="connsiteY18" fmla="*/ 1931784 h 1976954"/>
              <a:gd name="connsiteX19" fmla="*/ 1188163 w 1685110"/>
              <a:gd name="connsiteY19" fmla="*/ 1575316 h 1976954"/>
              <a:gd name="connsiteX20" fmla="*/ 1189182 w 1685110"/>
              <a:gd name="connsiteY20" fmla="*/ 1576040 h 1976954"/>
              <a:gd name="connsiteX21" fmla="*/ 1307912 w 1685110"/>
              <a:gd name="connsiteY21" fmla="*/ 1511596 h 1976954"/>
              <a:gd name="connsiteX22" fmla="*/ 1668162 w 1685110"/>
              <a:gd name="connsiteY22" fmla="*/ 834045 h 1976954"/>
              <a:gd name="connsiteX23" fmla="*/ 851064 w 1685110"/>
              <a:gd name="connsiteY23" fmla="*/ 16948 h 1976954"/>
              <a:gd name="connsiteX24" fmla="*/ 842681 w 1685110"/>
              <a:gd name="connsiteY24" fmla="*/ 17793 h 1976954"/>
              <a:gd name="connsiteX25" fmla="*/ 842681 w 1685110"/>
              <a:gd name="connsiteY25" fmla="*/ 845 h 1976954"/>
              <a:gd name="connsiteX26" fmla="*/ 834046 w 1685110"/>
              <a:gd name="connsiteY26" fmla="*/ 0 h 1976954"/>
              <a:gd name="connsiteX27" fmla="*/ 842429 w 1685110"/>
              <a:gd name="connsiteY27" fmla="*/ 845 h 1976954"/>
              <a:gd name="connsiteX28" fmla="*/ 842429 w 1685110"/>
              <a:gd name="connsiteY28" fmla="*/ 17793 h 1976954"/>
              <a:gd name="connsiteX29" fmla="*/ 834046 w 1685110"/>
              <a:gd name="connsiteY29" fmla="*/ 16948 h 1976954"/>
              <a:gd name="connsiteX30" fmla="*/ 16948 w 1685110"/>
              <a:gd name="connsiteY30" fmla="*/ 834045 h 1976954"/>
              <a:gd name="connsiteX31" fmla="*/ 377198 w 1685110"/>
              <a:gd name="connsiteY31" fmla="*/ 1511596 h 1976954"/>
              <a:gd name="connsiteX32" fmla="*/ 495928 w 1685110"/>
              <a:gd name="connsiteY32" fmla="*/ 1576040 h 1976954"/>
              <a:gd name="connsiteX33" fmla="*/ 496947 w 1685110"/>
              <a:gd name="connsiteY33" fmla="*/ 1575316 h 1976954"/>
              <a:gd name="connsiteX34" fmla="*/ 606201 w 1685110"/>
              <a:gd name="connsiteY34" fmla="*/ 1931784 h 1976954"/>
              <a:gd name="connsiteX35" fmla="*/ 245458 w 1685110"/>
              <a:gd name="connsiteY35" fmla="*/ 1959201 h 1976954"/>
              <a:gd name="connsiteX36" fmla="*/ 247993 w 1685110"/>
              <a:gd name="connsiteY36" fmla="*/ 1940344 h 1976954"/>
              <a:gd name="connsiteX37" fmla="*/ 588268 w 1685110"/>
              <a:gd name="connsiteY37" fmla="*/ 1920952 h 1976954"/>
              <a:gd name="connsiteX38" fmla="*/ 479922 w 1685110"/>
              <a:gd name="connsiteY38" fmla="*/ 1587411 h 1976954"/>
              <a:gd name="connsiteX39" fmla="*/ 480611 w 1685110"/>
              <a:gd name="connsiteY39" fmla="*/ 1586922 h 1976954"/>
              <a:gd name="connsiteX40" fmla="*/ 367723 w 1685110"/>
              <a:gd name="connsiteY40" fmla="*/ 1525648 h 1976954"/>
              <a:gd name="connsiteX41" fmla="*/ 0 w 1685110"/>
              <a:gd name="connsiteY41" fmla="*/ 834045 h 1976954"/>
              <a:gd name="connsiteX42" fmla="*/ 834046 w 1685110"/>
              <a:gd name="connsiteY42" fmla="*/ 0 h 1976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685110" h="1976954">
                <a:moveTo>
                  <a:pt x="1505188" y="1871330"/>
                </a:moveTo>
                <a:cubicBezTo>
                  <a:pt x="1534356" y="1871330"/>
                  <a:pt x="1558001" y="1894974"/>
                  <a:pt x="1558001" y="1924142"/>
                </a:cubicBezTo>
                <a:cubicBezTo>
                  <a:pt x="1558001" y="1953309"/>
                  <a:pt x="1534356" y="1976954"/>
                  <a:pt x="1505188" y="1976954"/>
                </a:cubicBezTo>
                <a:cubicBezTo>
                  <a:pt x="1476021" y="1976954"/>
                  <a:pt x="1452376" y="1953309"/>
                  <a:pt x="1452376" y="1924142"/>
                </a:cubicBezTo>
                <a:cubicBezTo>
                  <a:pt x="1452376" y="1894974"/>
                  <a:pt x="1476021" y="1871330"/>
                  <a:pt x="1505188" y="1871330"/>
                </a:cubicBezTo>
                <a:close/>
                <a:moveTo>
                  <a:pt x="179922" y="1871330"/>
                </a:moveTo>
                <a:cubicBezTo>
                  <a:pt x="209089" y="1871330"/>
                  <a:pt x="232734" y="1894974"/>
                  <a:pt x="232734" y="1924142"/>
                </a:cubicBezTo>
                <a:cubicBezTo>
                  <a:pt x="232734" y="1953309"/>
                  <a:pt x="209089" y="1976954"/>
                  <a:pt x="179922" y="1976954"/>
                </a:cubicBezTo>
                <a:cubicBezTo>
                  <a:pt x="150754" y="1976954"/>
                  <a:pt x="127109" y="1953309"/>
                  <a:pt x="127109" y="1924142"/>
                </a:cubicBezTo>
                <a:cubicBezTo>
                  <a:pt x="127109" y="1894974"/>
                  <a:pt x="150754" y="1871330"/>
                  <a:pt x="179922" y="1871330"/>
                </a:cubicBezTo>
                <a:close/>
                <a:moveTo>
                  <a:pt x="851064" y="0"/>
                </a:moveTo>
                <a:cubicBezTo>
                  <a:pt x="1311695" y="0"/>
                  <a:pt x="1685110" y="373414"/>
                  <a:pt x="1685110" y="834045"/>
                </a:cubicBezTo>
                <a:cubicBezTo>
                  <a:pt x="1685110" y="1121940"/>
                  <a:pt x="1539245" y="1375765"/>
                  <a:pt x="1317387" y="1525648"/>
                </a:cubicBezTo>
                <a:lnTo>
                  <a:pt x="1204499" y="1586922"/>
                </a:lnTo>
                <a:lnTo>
                  <a:pt x="1205188" y="1587411"/>
                </a:lnTo>
                <a:cubicBezTo>
                  <a:pt x="1003994" y="1690931"/>
                  <a:pt x="953417" y="1846629"/>
                  <a:pt x="1096842" y="1920952"/>
                </a:cubicBezTo>
                <a:cubicBezTo>
                  <a:pt x="1177477" y="1962738"/>
                  <a:pt x="1305257" y="1970020"/>
                  <a:pt x="1437117" y="1940344"/>
                </a:cubicBezTo>
                <a:lnTo>
                  <a:pt x="1439652" y="1959201"/>
                </a:lnTo>
                <a:cubicBezTo>
                  <a:pt x="1299336" y="1990374"/>
                  <a:pt x="1163385" y="1980041"/>
                  <a:pt x="1078909" y="1931784"/>
                </a:cubicBezTo>
                <a:cubicBezTo>
                  <a:pt x="934232" y="1849137"/>
                  <a:pt x="984601" y="1684798"/>
                  <a:pt x="1188163" y="1575316"/>
                </a:cubicBezTo>
                <a:lnTo>
                  <a:pt x="1189182" y="1576040"/>
                </a:lnTo>
                <a:lnTo>
                  <a:pt x="1307912" y="1511596"/>
                </a:lnTo>
                <a:cubicBezTo>
                  <a:pt x="1525261" y="1364757"/>
                  <a:pt x="1668162" y="1116089"/>
                  <a:pt x="1668162" y="834045"/>
                </a:cubicBezTo>
                <a:cubicBezTo>
                  <a:pt x="1668162" y="382774"/>
                  <a:pt x="1302335" y="16948"/>
                  <a:pt x="851064" y="16948"/>
                </a:cubicBezTo>
                <a:lnTo>
                  <a:pt x="842681" y="17793"/>
                </a:lnTo>
                <a:lnTo>
                  <a:pt x="842681" y="845"/>
                </a:lnTo>
                <a:close/>
                <a:moveTo>
                  <a:pt x="834046" y="0"/>
                </a:moveTo>
                <a:lnTo>
                  <a:pt x="842429" y="845"/>
                </a:lnTo>
                <a:lnTo>
                  <a:pt x="842429" y="17793"/>
                </a:lnTo>
                <a:lnTo>
                  <a:pt x="834046" y="16948"/>
                </a:lnTo>
                <a:cubicBezTo>
                  <a:pt x="382775" y="16948"/>
                  <a:pt x="16948" y="382774"/>
                  <a:pt x="16948" y="834045"/>
                </a:cubicBezTo>
                <a:cubicBezTo>
                  <a:pt x="16948" y="1116089"/>
                  <a:pt x="159849" y="1364757"/>
                  <a:pt x="377198" y="1511596"/>
                </a:cubicBezTo>
                <a:lnTo>
                  <a:pt x="495928" y="1576040"/>
                </a:lnTo>
                <a:lnTo>
                  <a:pt x="496947" y="1575316"/>
                </a:lnTo>
                <a:cubicBezTo>
                  <a:pt x="700509" y="1684798"/>
                  <a:pt x="750878" y="1849137"/>
                  <a:pt x="606201" y="1931784"/>
                </a:cubicBezTo>
                <a:cubicBezTo>
                  <a:pt x="521725" y="1980041"/>
                  <a:pt x="385774" y="1990374"/>
                  <a:pt x="245458" y="1959201"/>
                </a:cubicBezTo>
                <a:lnTo>
                  <a:pt x="247993" y="1940344"/>
                </a:lnTo>
                <a:cubicBezTo>
                  <a:pt x="379853" y="1970020"/>
                  <a:pt x="507633" y="1962738"/>
                  <a:pt x="588268" y="1920952"/>
                </a:cubicBezTo>
                <a:cubicBezTo>
                  <a:pt x="731693" y="1846629"/>
                  <a:pt x="681116" y="1690931"/>
                  <a:pt x="479922" y="1587411"/>
                </a:cubicBezTo>
                <a:lnTo>
                  <a:pt x="480611" y="1586922"/>
                </a:lnTo>
                <a:lnTo>
                  <a:pt x="367723" y="1525648"/>
                </a:lnTo>
                <a:cubicBezTo>
                  <a:pt x="145865" y="1375765"/>
                  <a:pt x="0" y="1121940"/>
                  <a:pt x="0" y="834045"/>
                </a:cubicBezTo>
                <a:cubicBezTo>
                  <a:pt x="0" y="373414"/>
                  <a:pt x="373415" y="0"/>
                  <a:pt x="83404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bIns="0" anchor="b"/>
          <a:lstStyle/>
          <a:p>
            <a:pPr algn="ctr">
              <a:defRPr/>
            </a:pPr>
            <a:endParaRPr lang="zh-CN" altLang="en-US" sz="2400" dirty="0">
              <a:solidFill>
                <a:schemeClr val="tx1"/>
              </a:solidFill>
            </a:endParaRPr>
          </a:p>
        </p:txBody>
      </p:sp>
      <p:sp>
        <p:nvSpPr>
          <p:cNvPr id="19" name="MH_Other_1"/>
          <p:cNvSpPr/>
          <p:nvPr>
            <p:custDataLst>
              <p:tags r:id="rId4"/>
            </p:custDataLst>
          </p:nvPr>
        </p:nvSpPr>
        <p:spPr>
          <a:xfrm flipV="1">
            <a:off x="5915025" y="3884614"/>
            <a:ext cx="1685925" cy="1978025"/>
          </a:xfrm>
          <a:custGeom>
            <a:avLst/>
            <a:gdLst>
              <a:gd name="connsiteX0" fmla="*/ 1505188 w 1685110"/>
              <a:gd name="connsiteY0" fmla="*/ 1871330 h 1976954"/>
              <a:gd name="connsiteX1" fmla="*/ 1558001 w 1685110"/>
              <a:gd name="connsiteY1" fmla="*/ 1924142 h 1976954"/>
              <a:gd name="connsiteX2" fmla="*/ 1505188 w 1685110"/>
              <a:gd name="connsiteY2" fmla="*/ 1976954 h 1976954"/>
              <a:gd name="connsiteX3" fmla="*/ 1452376 w 1685110"/>
              <a:gd name="connsiteY3" fmla="*/ 1924142 h 1976954"/>
              <a:gd name="connsiteX4" fmla="*/ 1505188 w 1685110"/>
              <a:gd name="connsiteY4" fmla="*/ 1871330 h 1976954"/>
              <a:gd name="connsiteX5" fmla="*/ 179922 w 1685110"/>
              <a:gd name="connsiteY5" fmla="*/ 1871330 h 1976954"/>
              <a:gd name="connsiteX6" fmla="*/ 232734 w 1685110"/>
              <a:gd name="connsiteY6" fmla="*/ 1924142 h 1976954"/>
              <a:gd name="connsiteX7" fmla="*/ 179922 w 1685110"/>
              <a:gd name="connsiteY7" fmla="*/ 1976954 h 1976954"/>
              <a:gd name="connsiteX8" fmla="*/ 127109 w 1685110"/>
              <a:gd name="connsiteY8" fmla="*/ 1924142 h 1976954"/>
              <a:gd name="connsiteX9" fmla="*/ 179922 w 1685110"/>
              <a:gd name="connsiteY9" fmla="*/ 1871330 h 1976954"/>
              <a:gd name="connsiteX10" fmla="*/ 851064 w 1685110"/>
              <a:gd name="connsiteY10" fmla="*/ 0 h 1976954"/>
              <a:gd name="connsiteX11" fmla="*/ 1685110 w 1685110"/>
              <a:gd name="connsiteY11" fmla="*/ 834045 h 1976954"/>
              <a:gd name="connsiteX12" fmla="*/ 1317387 w 1685110"/>
              <a:gd name="connsiteY12" fmla="*/ 1525648 h 1976954"/>
              <a:gd name="connsiteX13" fmla="*/ 1204499 w 1685110"/>
              <a:gd name="connsiteY13" fmla="*/ 1586922 h 1976954"/>
              <a:gd name="connsiteX14" fmla="*/ 1205188 w 1685110"/>
              <a:gd name="connsiteY14" fmla="*/ 1587411 h 1976954"/>
              <a:gd name="connsiteX15" fmla="*/ 1096842 w 1685110"/>
              <a:gd name="connsiteY15" fmla="*/ 1920952 h 1976954"/>
              <a:gd name="connsiteX16" fmla="*/ 1437117 w 1685110"/>
              <a:gd name="connsiteY16" fmla="*/ 1940344 h 1976954"/>
              <a:gd name="connsiteX17" fmla="*/ 1439652 w 1685110"/>
              <a:gd name="connsiteY17" fmla="*/ 1959201 h 1976954"/>
              <a:gd name="connsiteX18" fmla="*/ 1078909 w 1685110"/>
              <a:gd name="connsiteY18" fmla="*/ 1931784 h 1976954"/>
              <a:gd name="connsiteX19" fmla="*/ 1188163 w 1685110"/>
              <a:gd name="connsiteY19" fmla="*/ 1575316 h 1976954"/>
              <a:gd name="connsiteX20" fmla="*/ 1189182 w 1685110"/>
              <a:gd name="connsiteY20" fmla="*/ 1576040 h 1976954"/>
              <a:gd name="connsiteX21" fmla="*/ 1307912 w 1685110"/>
              <a:gd name="connsiteY21" fmla="*/ 1511596 h 1976954"/>
              <a:gd name="connsiteX22" fmla="*/ 1668162 w 1685110"/>
              <a:gd name="connsiteY22" fmla="*/ 834045 h 1976954"/>
              <a:gd name="connsiteX23" fmla="*/ 851064 w 1685110"/>
              <a:gd name="connsiteY23" fmla="*/ 16948 h 1976954"/>
              <a:gd name="connsiteX24" fmla="*/ 842681 w 1685110"/>
              <a:gd name="connsiteY24" fmla="*/ 17793 h 1976954"/>
              <a:gd name="connsiteX25" fmla="*/ 842681 w 1685110"/>
              <a:gd name="connsiteY25" fmla="*/ 845 h 1976954"/>
              <a:gd name="connsiteX26" fmla="*/ 834046 w 1685110"/>
              <a:gd name="connsiteY26" fmla="*/ 0 h 1976954"/>
              <a:gd name="connsiteX27" fmla="*/ 842429 w 1685110"/>
              <a:gd name="connsiteY27" fmla="*/ 845 h 1976954"/>
              <a:gd name="connsiteX28" fmla="*/ 842429 w 1685110"/>
              <a:gd name="connsiteY28" fmla="*/ 17793 h 1976954"/>
              <a:gd name="connsiteX29" fmla="*/ 834046 w 1685110"/>
              <a:gd name="connsiteY29" fmla="*/ 16948 h 1976954"/>
              <a:gd name="connsiteX30" fmla="*/ 16948 w 1685110"/>
              <a:gd name="connsiteY30" fmla="*/ 834045 h 1976954"/>
              <a:gd name="connsiteX31" fmla="*/ 377198 w 1685110"/>
              <a:gd name="connsiteY31" fmla="*/ 1511596 h 1976954"/>
              <a:gd name="connsiteX32" fmla="*/ 495928 w 1685110"/>
              <a:gd name="connsiteY32" fmla="*/ 1576040 h 1976954"/>
              <a:gd name="connsiteX33" fmla="*/ 496947 w 1685110"/>
              <a:gd name="connsiteY33" fmla="*/ 1575316 h 1976954"/>
              <a:gd name="connsiteX34" fmla="*/ 606201 w 1685110"/>
              <a:gd name="connsiteY34" fmla="*/ 1931784 h 1976954"/>
              <a:gd name="connsiteX35" fmla="*/ 245458 w 1685110"/>
              <a:gd name="connsiteY35" fmla="*/ 1959201 h 1976954"/>
              <a:gd name="connsiteX36" fmla="*/ 247993 w 1685110"/>
              <a:gd name="connsiteY36" fmla="*/ 1940344 h 1976954"/>
              <a:gd name="connsiteX37" fmla="*/ 588268 w 1685110"/>
              <a:gd name="connsiteY37" fmla="*/ 1920952 h 1976954"/>
              <a:gd name="connsiteX38" fmla="*/ 479922 w 1685110"/>
              <a:gd name="connsiteY38" fmla="*/ 1587411 h 1976954"/>
              <a:gd name="connsiteX39" fmla="*/ 480611 w 1685110"/>
              <a:gd name="connsiteY39" fmla="*/ 1586922 h 1976954"/>
              <a:gd name="connsiteX40" fmla="*/ 367723 w 1685110"/>
              <a:gd name="connsiteY40" fmla="*/ 1525648 h 1976954"/>
              <a:gd name="connsiteX41" fmla="*/ 0 w 1685110"/>
              <a:gd name="connsiteY41" fmla="*/ 834045 h 1976954"/>
              <a:gd name="connsiteX42" fmla="*/ 834046 w 1685110"/>
              <a:gd name="connsiteY42" fmla="*/ 0 h 1976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685110" h="1976954">
                <a:moveTo>
                  <a:pt x="1505188" y="1871330"/>
                </a:moveTo>
                <a:cubicBezTo>
                  <a:pt x="1534356" y="1871330"/>
                  <a:pt x="1558001" y="1894974"/>
                  <a:pt x="1558001" y="1924142"/>
                </a:cubicBezTo>
                <a:cubicBezTo>
                  <a:pt x="1558001" y="1953309"/>
                  <a:pt x="1534356" y="1976954"/>
                  <a:pt x="1505188" y="1976954"/>
                </a:cubicBezTo>
                <a:cubicBezTo>
                  <a:pt x="1476021" y="1976954"/>
                  <a:pt x="1452376" y="1953309"/>
                  <a:pt x="1452376" y="1924142"/>
                </a:cubicBezTo>
                <a:cubicBezTo>
                  <a:pt x="1452376" y="1894974"/>
                  <a:pt x="1476021" y="1871330"/>
                  <a:pt x="1505188" y="1871330"/>
                </a:cubicBezTo>
                <a:close/>
                <a:moveTo>
                  <a:pt x="179922" y="1871330"/>
                </a:moveTo>
                <a:cubicBezTo>
                  <a:pt x="209089" y="1871330"/>
                  <a:pt x="232734" y="1894974"/>
                  <a:pt x="232734" y="1924142"/>
                </a:cubicBezTo>
                <a:cubicBezTo>
                  <a:pt x="232734" y="1953309"/>
                  <a:pt x="209089" y="1976954"/>
                  <a:pt x="179922" y="1976954"/>
                </a:cubicBezTo>
                <a:cubicBezTo>
                  <a:pt x="150754" y="1976954"/>
                  <a:pt x="127109" y="1953309"/>
                  <a:pt x="127109" y="1924142"/>
                </a:cubicBezTo>
                <a:cubicBezTo>
                  <a:pt x="127109" y="1894974"/>
                  <a:pt x="150754" y="1871330"/>
                  <a:pt x="179922" y="1871330"/>
                </a:cubicBezTo>
                <a:close/>
                <a:moveTo>
                  <a:pt x="851064" y="0"/>
                </a:moveTo>
                <a:cubicBezTo>
                  <a:pt x="1311695" y="0"/>
                  <a:pt x="1685110" y="373414"/>
                  <a:pt x="1685110" y="834045"/>
                </a:cubicBezTo>
                <a:cubicBezTo>
                  <a:pt x="1685110" y="1121940"/>
                  <a:pt x="1539245" y="1375765"/>
                  <a:pt x="1317387" y="1525648"/>
                </a:cubicBezTo>
                <a:lnTo>
                  <a:pt x="1204499" y="1586922"/>
                </a:lnTo>
                <a:lnTo>
                  <a:pt x="1205188" y="1587411"/>
                </a:lnTo>
                <a:cubicBezTo>
                  <a:pt x="1003994" y="1690931"/>
                  <a:pt x="953417" y="1846629"/>
                  <a:pt x="1096842" y="1920952"/>
                </a:cubicBezTo>
                <a:cubicBezTo>
                  <a:pt x="1177477" y="1962738"/>
                  <a:pt x="1305257" y="1970020"/>
                  <a:pt x="1437117" y="1940344"/>
                </a:cubicBezTo>
                <a:lnTo>
                  <a:pt x="1439652" y="1959201"/>
                </a:lnTo>
                <a:cubicBezTo>
                  <a:pt x="1299336" y="1990374"/>
                  <a:pt x="1163385" y="1980041"/>
                  <a:pt x="1078909" y="1931784"/>
                </a:cubicBezTo>
                <a:cubicBezTo>
                  <a:pt x="934232" y="1849137"/>
                  <a:pt x="984601" y="1684798"/>
                  <a:pt x="1188163" y="1575316"/>
                </a:cubicBezTo>
                <a:lnTo>
                  <a:pt x="1189182" y="1576040"/>
                </a:lnTo>
                <a:lnTo>
                  <a:pt x="1307912" y="1511596"/>
                </a:lnTo>
                <a:cubicBezTo>
                  <a:pt x="1525261" y="1364757"/>
                  <a:pt x="1668162" y="1116089"/>
                  <a:pt x="1668162" y="834045"/>
                </a:cubicBezTo>
                <a:cubicBezTo>
                  <a:pt x="1668162" y="382774"/>
                  <a:pt x="1302335" y="16948"/>
                  <a:pt x="851064" y="16948"/>
                </a:cubicBezTo>
                <a:lnTo>
                  <a:pt x="842681" y="17793"/>
                </a:lnTo>
                <a:lnTo>
                  <a:pt x="842681" y="845"/>
                </a:lnTo>
                <a:close/>
                <a:moveTo>
                  <a:pt x="834046" y="0"/>
                </a:moveTo>
                <a:lnTo>
                  <a:pt x="842429" y="845"/>
                </a:lnTo>
                <a:lnTo>
                  <a:pt x="842429" y="17793"/>
                </a:lnTo>
                <a:lnTo>
                  <a:pt x="834046" y="16948"/>
                </a:lnTo>
                <a:cubicBezTo>
                  <a:pt x="382775" y="16948"/>
                  <a:pt x="16948" y="382774"/>
                  <a:pt x="16948" y="834045"/>
                </a:cubicBezTo>
                <a:cubicBezTo>
                  <a:pt x="16948" y="1116089"/>
                  <a:pt x="159849" y="1364757"/>
                  <a:pt x="377198" y="1511596"/>
                </a:cubicBezTo>
                <a:lnTo>
                  <a:pt x="495928" y="1576040"/>
                </a:lnTo>
                <a:lnTo>
                  <a:pt x="496947" y="1575316"/>
                </a:lnTo>
                <a:cubicBezTo>
                  <a:pt x="700509" y="1684798"/>
                  <a:pt x="750878" y="1849137"/>
                  <a:pt x="606201" y="1931784"/>
                </a:cubicBezTo>
                <a:cubicBezTo>
                  <a:pt x="521725" y="1980041"/>
                  <a:pt x="385774" y="1990374"/>
                  <a:pt x="245458" y="1959201"/>
                </a:cubicBezTo>
                <a:lnTo>
                  <a:pt x="247993" y="1940344"/>
                </a:lnTo>
                <a:cubicBezTo>
                  <a:pt x="379853" y="1970020"/>
                  <a:pt x="507633" y="1962738"/>
                  <a:pt x="588268" y="1920952"/>
                </a:cubicBezTo>
                <a:cubicBezTo>
                  <a:pt x="731693" y="1846629"/>
                  <a:pt x="681116" y="1690931"/>
                  <a:pt x="479922" y="1587411"/>
                </a:cubicBezTo>
                <a:lnTo>
                  <a:pt x="480611" y="1586922"/>
                </a:lnTo>
                <a:lnTo>
                  <a:pt x="367723" y="1525648"/>
                </a:lnTo>
                <a:cubicBezTo>
                  <a:pt x="145865" y="1375765"/>
                  <a:pt x="0" y="1121940"/>
                  <a:pt x="0" y="834045"/>
                </a:cubicBezTo>
                <a:cubicBezTo>
                  <a:pt x="0" y="373414"/>
                  <a:pt x="373415" y="0"/>
                  <a:pt x="83404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bIns="0" anchor="b"/>
          <a:lstStyle/>
          <a:p>
            <a:pPr algn="ctr">
              <a:defRPr/>
            </a:pPr>
            <a:endParaRPr lang="zh-CN" altLang="en-US" sz="2400" dirty="0">
              <a:solidFill>
                <a:schemeClr val="tx1"/>
              </a:solidFill>
            </a:endParaRPr>
          </a:p>
        </p:txBody>
      </p:sp>
      <p:sp>
        <p:nvSpPr>
          <p:cNvPr id="20" name="MH_Other_1"/>
          <p:cNvSpPr/>
          <p:nvPr>
            <p:custDataLst>
              <p:tags r:id="rId5"/>
            </p:custDataLst>
          </p:nvPr>
        </p:nvSpPr>
        <p:spPr>
          <a:xfrm>
            <a:off x="7229475" y="2008189"/>
            <a:ext cx="1685925" cy="1978025"/>
          </a:xfrm>
          <a:custGeom>
            <a:avLst/>
            <a:gdLst>
              <a:gd name="connsiteX0" fmla="*/ 1505188 w 1685110"/>
              <a:gd name="connsiteY0" fmla="*/ 1871330 h 1976954"/>
              <a:gd name="connsiteX1" fmla="*/ 1558001 w 1685110"/>
              <a:gd name="connsiteY1" fmla="*/ 1924142 h 1976954"/>
              <a:gd name="connsiteX2" fmla="*/ 1505188 w 1685110"/>
              <a:gd name="connsiteY2" fmla="*/ 1976954 h 1976954"/>
              <a:gd name="connsiteX3" fmla="*/ 1452376 w 1685110"/>
              <a:gd name="connsiteY3" fmla="*/ 1924142 h 1976954"/>
              <a:gd name="connsiteX4" fmla="*/ 1505188 w 1685110"/>
              <a:gd name="connsiteY4" fmla="*/ 1871330 h 1976954"/>
              <a:gd name="connsiteX5" fmla="*/ 179922 w 1685110"/>
              <a:gd name="connsiteY5" fmla="*/ 1871330 h 1976954"/>
              <a:gd name="connsiteX6" fmla="*/ 232734 w 1685110"/>
              <a:gd name="connsiteY6" fmla="*/ 1924142 h 1976954"/>
              <a:gd name="connsiteX7" fmla="*/ 179922 w 1685110"/>
              <a:gd name="connsiteY7" fmla="*/ 1976954 h 1976954"/>
              <a:gd name="connsiteX8" fmla="*/ 127109 w 1685110"/>
              <a:gd name="connsiteY8" fmla="*/ 1924142 h 1976954"/>
              <a:gd name="connsiteX9" fmla="*/ 179922 w 1685110"/>
              <a:gd name="connsiteY9" fmla="*/ 1871330 h 1976954"/>
              <a:gd name="connsiteX10" fmla="*/ 851064 w 1685110"/>
              <a:gd name="connsiteY10" fmla="*/ 0 h 1976954"/>
              <a:gd name="connsiteX11" fmla="*/ 1685110 w 1685110"/>
              <a:gd name="connsiteY11" fmla="*/ 834045 h 1976954"/>
              <a:gd name="connsiteX12" fmla="*/ 1317387 w 1685110"/>
              <a:gd name="connsiteY12" fmla="*/ 1525648 h 1976954"/>
              <a:gd name="connsiteX13" fmla="*/ 1204499 w 1685110"/>
              <a:gd name="connsiteY13" fmla="*/ 1586922 h 1976954"/>
              <a:gd name="connsiteX14" fmla="*/ 1205188 w 1685110"/>
              <a:gd name="connsiteY14" fmla="*/ 1587411 h 1976954"/>
              <a:gd name="connsiteX15" fmla="*/ 1096842 w 1685110"/>
              <a:gd name="connsiteY15" fmla="*/ 1920952 h 1976954"/>
              <a:gd name="connsiteX16" fmla="*/ 1437117 w 1685110"/>
              <a:gd name="connsiteY16" fmla="*/ 1940344 h 1976954"/>
              <a:gd name="connsiteX17" fmla="*/ 1439652 w 1685110"/>
              <a:gd name="connsiteY17" fmla="*/ 1959201 h 1976954"/>
              <a:gd name="connsiteX18" fmla="*/ 1078909 w 1685110"/>
              <a:gd name="connsiteY18" fmla="*/ 1931784 h 1976954"/>
              <a:gd name="connsiteX19" fmla="*/ 1188163 w 1685110"/>
              <a:gd name="connsiteY19" fmla="*/ 1575316 h 1976954"/>
              <a:gd name="connsiteX20" fmla="*/ 1189182 w 1685110"/>
              <a:gd name="connsiteY20" fmla="*/ 1576040 h 1976954"/>
              <a:gd name="connsiteX21" fmla="*/ 1307912 w 1685110"/>
              <a:gd name="connsiteY21" fmla="*/ 1511596 h 1976954"/>
              <a:gd name="connsiteX22" fmla="*/ 1668162 w 1685110"/>
              <a:gd name="connsiteY22" fmla="*/ 834045 h 1976954"/>
              <a:gd name="connsiteX23" fmla="*/ 851064 w 1685110"/>
              <a:gd name="connsiteY23" fmla="*/ 16948 h 1976954"/>
              <a:gd name="connsiteX24" fmla="*/ 842681 w 1685110"/>
              <a:gd name="connsiteY24" fmla="*/ 17793 h 1976954"/>
              <a:gd name="connsiteX25" fmla="*/ 842681 w 1685110"/>
              <a:gd name="connsiteY25" fmla="*/ 845 h 1976954"/>
              <a:gd name="connsiteX26" fmla="*/ 834046 w 1685110"/>
              <a:gd name="connsiteY26" fmla="*/ 0 h 1976954"/>
              <a:gd name="connsiteX27" fmla="*/ 842429 w 1685110"/>
              <a:gd name="connsiteY27" fmla="*/ 845 h 1976954"/>
              <a:gd name="connsiteX28" fmla="*/ 842429 w 1685110"/>
              <a:gd name="connsiteY28" fmla="*/ 17793 h 1976954"/>
              <a:gd name="connsiteX29" fmla="*/ 834046 w 1685110"/>
              <a:gd name="connsiteY29" fmla="*/ 16948 h 1976954"/>
              <a:gd name="connsiteX30" fmla="*/ 16948 w 1685110"/>
              <a:gd name="connsiteY30" fmla="*/ 834045 h 1976954"/>
              <a:gd name="connsiteX31" fmla="*/ 377198 w 1685110"/>
              <a:gd name="connsiteY31" fmla="*/ 1511596 h 1976954"/>
              <a:gd name="connsiteX32" fmla="*/ 495928 w 1685110"/>
              <a:gd name="connsiteY32" fmla="*/ 1576040 h 1976954"/>
              <a:gd name="connsiteX33" fmla="*/ 496947 w 1685110"/>
              <a:gd name="connsiteY33" fmla="*/ 1575316 h 1976954"/>
              <a:gd name="connsiteX34" fmla="*/ 606201 w 1685110"/>
              <a:gd name="connsiteY34" fmla="*/ 1931784 h 1976954"/>
              <a:gd name="connsiteX35" fmla="*/ 245458 w 1685110"/>
              <a:gd name="connsiteY35" fmla="*/ 1959201 h 1976954"/>
              <a:gd name="connsiteX36" fmla="*/ 247993 w 1685110"/>
              <a:gd name="connsiteY36" fmla="*/ 1940344 h 1976954"/>
              <a:gd name="connsiteX37" fmla="*/ 588268 w 1685110"/>
              <a:gd name="connsiteY37" fmla="*/ 1920952 h 1976954"/>
              <a:gd name="connsiteX38" fmla="*/ 479922 w 1685110"/>
              <a:gd name="connsiteY38" fmla="*/ 1587411 h 1976954"/>
              <a:gd name="connsiteX39" fmla="*/ 480611 w 1685110"/>
              <a:gd name="connsiteY39" fmla="*/ 1586922 h 1976954"/>
              <a:gd name="connsiteX40" fmla="*/ 367723 w 1685110"/>
              <a:gd name="connsiteY40" fmla="*/ 1525648 h 1976954"/>
              <a:gd name="connsiteX41" fmla="*/ 0 w 1685110"/>
              <a:gd name="connsiteY41" fmla="*/ 834045 h 1976954"/>
              <a:gd name="connsiteX42" fmla="*/ 834046 w 1685110"/>
              <a:gd name="connsiteY42" fmla="*/ 0 h 1976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685110" h="1976954">
                <a:moveTo>
                  <a:pt x="1505188" y="1871330"/>
                </a:moveTo>
                <a:cubicBezTo>
                  <a:pt x="1534356" y="1871330"/>
                  <a:pt x="1558001" y="1894974"/>
                  <a:pt x="1558001" y="1924142"/>
                </a:cubicBezTo>
                <a:cubicBezTo>
                  <a:pt x="1558001" y="1953309"/>
                  <a:pt x="1534356" y="1976954"/>
                  <a:pt x="1505188" y="1976954"/>
                </a:cubicBezTo>
                <a:cubicBezTo>
                  <a:pt x="1476021" y="1976954"/>
                  <a:pt x="1452376" y="1953309"/>
                  <a:pt x="1452376" y="1924142"/>
                </a:cubicBezTo>
                <a:cubicBezTo>
                  <a:pt x="1452376" y="1894974"/>
                  <a:pt x="1476021" y="1871330"/>
                  <a:pt x="1505188" y="1871330"/>
                </a:cubicBezTo>
                <a:close/>
                <a:moveTo>
                  <a:pt x="179922" y="1871330"/>
                </a:moveTo>
                <a:cubicBezTo>
                  <a:pt x="209089" y="1871330"/>
                  <a:pt x="232734" y="1894974"/>
                  <a:pt x="232734" y="1924142"/>
                </a:cubicBezTo>
                <a:cubicBezTo>
                  <a:pt x="232734" y="1953309"/>
                  <a:pt x="209089" y="1976954"/>
                  <a:pt x="179922" y="1976954"/>
                </a:cubicBezTo>
                <a:cubicBezTo>
                  <a:pt x="150754" y="1976954"/>
                  <a:pt x="127109" y="1953309"/>
                  <a:pt x="127109" y="1924142"/>
                </a:cubicBezTo>
                <a:cubicBezTo>
                  <a:pt x="127109" y="1894974"/>
                  <a:pt x="150754" y="1871330"/>
                  <a:pt x="179922" y="1871330"/>
                </a:cubicBezTo>
                <a:close/>
                <a:moveTo>
                  <a:pt x="851064" y="0"/>
                </a:moveTo>
                <a:cubicBezTo>
                  <a:pt x="1311695" y="0"/>
                  <a:pt x="1685110" y="373414"/>
                  <a:pt x="1685110" y="834045"/>
                </a:cubicBezTo>
                <a:cubicBezTo>
                  <a:pt x="1685110" y="1121940"/>
                  <a:pt x="1539245" y="1375765"/>
                  <a:pt x="1317387" y="1525648"/>
                </a:cubicBezTo>
                <a:lnTo>
                  <a:pt x="1204499" y="1586922"/>
                </a:lnTo>
                <a:lnTo>
                  <a:pt x="1205188" y="1587411"/>
                </a:lnTo>
                <a:cubicBezTo>
                  <a:pt x="1003994" y="1690931"/>
                  <a:pt x="953417" y="1846629"/>
                  <a:pt x="1096842" y="1920952"/>
                </a:cubicBezTo>
                <a:cubicBezTo>
                  <a:pt x="1177477" y="1962738"/>
                  <a:pt x="1305257" y="1970020"/>
                  <a:pt x="1437117" y="1940344"/>
                </a:cubicBezTo>
                <a:lnTo>
                  <a:pt x="1439652" y="1959201"/>
                </a:lnTo>
                <a:cubicBezTo>
                  <a:pt x="1299336" y="1990374"/>
                  <a:pt x="1163385" y="1980041"/>
                  <a:pt x="1078909" y="1931784"/>
                </a:cubicBezTo>
                <a:cubicBezTo>
                  <a:pt x="934232" y="1849137"/>
                  <a:pt x="984601" y="1684798"/>
                  <a:pt x="1188163" y="1575316"/>
                </a:cubicBezTo>
                <a:lnTo>
                  <a:pt x="1189182" y="1576040"/>
                </a:lnTo>
                <a:lnTo>
                  <a:pt x="1307912" y="1511596"/>
                </a:lnTo>
                <a:cubicBezTo>
                  <a:pt x="1525261" y="1364757"/>
                  <a:pt x="1668162" y="1116089"/>
                  <a:pt x="1668162" y="834045"/>
                </a:cubicBezTo>
                <a:cubicBezTo>
                  <a:pt x="1668162" y="382774"/>
                  <a:pt x="1302335" y="16948"/>
                  <a:pt x="851064" y="16948"/>
                </a:cubicBezTo>
                <a:lnTo>
                  <a:pt x="842681" y="17793"/>
                </a:lnTo>
                <a:lnTo>
                  <a:pt x="842681" y="845"/>
                </a:lnTo>
                <a:close/>
                <a:moveTo>
                  <a:pt x="834046" y="0"/>
                </a:moveTo>
                <a:lnTo>
                  <a:pt x="842429" y="845"/>
                </a:lnTo>
                <a:lnTo>
                  <a:pt x="842429" y="17793"/>
                </a:lnTo>
                <a:lnTo>
                  <a:pt x="834046" y="16948"/>
                </a:lnTo>
                <a:cubicBezTo>
                  <a:pt x="382775" y="16948"/>
                  <a:pt x="16948" y="382774"/>
                  <a:pt x="16948" y="834045"/>
                </a:cubicBezTo>
                <a:cubicBezTo>
                  <a:pt x="16948" y="1116089"/>
                  <a:pt x="159849" y="1364757"/>
                  <a:pt x="377198" y="1511596"/>
                </a:cubicBezTo>
                <a:lnTo>
                  <a:pt x="495928" y="1576040"/>
                </a:lnTo>
                <a:lnTo>
                  <a:pt x="496947" y="1575316"/>
                </a:lnTo>
                <a:cubicBezTo>
                  <a:pt x="700509" y="1684798"/>
                  <a:pt x="750878" y="1849137"/>
                  <a:pt x="606201" y="1931784"/>
                </a:cubicBezTo>
                <a:cubicBezTo>
                  <a:pt x="521725" y="1980041"/>
                  <a:pt x="385774" y="1990374"/>
                  <a:pt x="245458" y="1959201"/>
                </a:cubicBezTo>
                <a:lnTo>
                  <a:pt x="247993" y="1940344"/>
                </a:lnTo>
                <a:cubicBezTo>
                  <a:pt x="379853" y="1970020"/>
                  <a:pt x="507633" y="1962738"/>
                  <a:pt x="588268" y="1920952"/>
                </a:cubicBezTo>
                <a:cubicBezTo>
                  <a:pt x="731693" y="1846629"/>
                  <a:pt x="681116" y="1690931"/>
                  <a:pt x="479922" y="1587411"/>
                </a:cubicBezTo>
                <a:lnTo>
                  <a:pt x="480611" y="1586922"/>
                </a:lnTo>
                <a:lnTo>
                  <a:pt x="367723" y="1525648"/>
                </a:lnTo>
                <a:cubicBezTo>
                  <a:pt x="145865" y="1375765"/>
                  <a:pt x="0" y="1121940"/>
                  <a:pt x="0" y="834045"/>
                </a:cubicBezTo>
                <a:cubicBezTo>
                  <a:pt x="0" y="373414"/>
                  <a:pt x="373415" y="0"/>
                  <a:pt x="83404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bIns="0" anchor="b"/>
          <a:lstStyle/>
          <a:p>
            <a:pPr algn="ctr">
              <a:defRPr/>
            </a:pPr>
            <a:endParaRPr lang="zh-CN" altLang="en-US" sz="2400" dirty="0">
              <a:solidFill>
                <a:schemeClr val="tx1"/>
              </a:solidFill>
            </a:endParaRPr>
          </a:p>
        </p:txBody>
      </p:sp>
      <p:sp>
        <p:nvSpPr>
          <p:cNvPr id="21" name="MH_Other_1"/>
          <p:cNvSpPr/>
          <p:nvPr>
            <p:custDataLst>
              <p:tags r:id="rId6"/>
            </p:custDataLst>
          </p:nvPr>
        </p:nvSpPr>
        <p:spPr>
          <a:xfrm flipV="1">
            <a:off x="8553450" y="3884614"/>
            <a:ext cx="1685925" cy="1978025"/>
          </a:xfrm>
          <a:custGeom>
            <a:avLst/>
            <a:gdLst>
              <a:gd name="connsiteX0" fmla="*/ 1505188 w 1685110"/>
              <a:gd name="connsiteY0" fmla="*/ 1871330 h 1976954"/>
              <a:gd name="connsiteX1" fmla="*/ 1558001 w 1685110"/>
              <a:gd name="connsiteY1" fmla="*/ 1924142 h 1976954"/>
              <a:gd name="connsiteX2" fmla="*/ 1505188 w 1685110"/>
              <a:gd name="connsiteY2" fmla="*/ 1976954 h 1976954"/>
              <a:gd name="connsiteX3" fmla="*/ 1452376 w 1685110"/>
              <a:gd name="connsiteY3" fmla="*/ 1924142 h 1976954"/>
              <a:gd name="connsiteX4" fmla="*/ 1505188 w 1685110"/>
              <a:gd name="connsiteY4" fmla="*/ 1871330 h 1976954"/>
              <a:gd name="connsiteX5" fmla="*/ 179922 w 1685110"/>
              <a:gd name="connsiteY5" fmla="*/ 1871330 h 1976954"/>
              <a:gd name="connsiteX6" fmla="*/ 232734 w 1685110"/>
              <a:gd name="connsiteY6" fmla="*/ 1924142 h 1976954"/>
              <a:gd name="connsiteX7" fmla="*/ 179922 w 1685110"/>
              <a:gd name="connsiteY7" fmla="*/ 1976954 h 1976954"/>
              <a:gd name="connsiteX8" fmla="*/ 127109 w 1685110"/>
              <a:gd name="connsiteY8" fmla="*/ 1924142 h 1976954"/>
              <a:gd name="connsiteX9" fmla="*/ 179922 w 1685110"/>
              <a:gd name="connsiteY9" fmla="*/ 1871330 h 1976954"/>
              <a:gd name="connsiteX10" fmla="*/ 851064 w 1685110"/>
              <a:gd name="connsiteY10" fmla="*/ 0 h 1976954"/>
              <a:gd name="connsiteX11" fmla="*/ 1685110 w 1685110"/>
              <a:gd name="connsiteY11" fmla="*/ 834045 h 1976954"/>
              <a:gd name="connsiteX12" fmla="*/ 1317387 w 1685110"/>
              <a:gd name="connsiteY12" fmla="*/ 1525648 h 1976954"/>
              <a:gd name="connsiteX13" fmla="*/ 1204499 w 1685110"/>
              <a:gd name="connsiteY13" fmla="*/ 1586922 h 1976954"/>
              <a:gd name="connsiteX14" fmla="*/ 1205188 w 1685110"/>
              <a:gd name="connsiteY14" fmla="*/ 1587411 h 1976954"/>
              <a:gd name="connsiteX15" fmla="*/ 1096842 w 1685110"/>
              <a:gd name="connsiteY15" fmla="*/ 1920952 h 1976954"/>
              <a:gd name="connsiteX16" fmla="*/ 1437117 w 1685110"/>
              <a:gd name="connsiteY16" fmla="*/ 1940344 h 1976954"/>
              <a:gd name="connsiteX17" fmla="*/ 1439652 w 1685110"/>
              <a:gd name="connsiteY17" fmla="*/ 1959201 h 1976954"/>
              <a:gd name="connsiteX18" fmla="*/ 1078909 w 1685110"/>
              <a:gd name="connsiteY18" fmla="*/ 1931784 h 1976954"/>
              <a:gd name="connsiteX19" fmla="*/ 1188163 w 1685110"/>
              <a:gd name="connsiteY19" fmla="*/ 1575316 h 1976954"/>
              <a:gd name="connsiteX20" fmla="*/ 1189182 w 1685110"/>
              <a:gd name="connsiteY20" fmla="*/ 1576040 h 1976954"/>
              <a:gd name="connsiteX21" fmla="*/ 1307912 w 1685110"/>
              <a:gd name="connsiteY21" fmla="*/ 1511596 h 1976954"/>
              <a:gd name="connsiteX22" fmla="*/ 1668162 w 1685110"/>
              <a:gd name="connsiteY22" fmla="*/ 834045 h 1976954"/>
              <a:gd name="connsiteX23" fmla="*/ 851064 w 1685110"/>
              <a:gd name="connsiteY23" fmla="*/ 16948 h 1976954"/>
              <a:gd name="connsiteX24" fmla="*/ 842681 w 1685110"/>
              <a:gd name="connsiteY24" fmla="*/ 17793 h 1976954"/>
              <a:gd name="connsiteX25" fmla="*/ 842681 w 1685110"/>
              <a:gd name="connsiteY25" fmla="*/ 845 h 1976954"/>
              <a:gd name="connsiteX26" fmla="*/ 834046 w 1685110"/>
              <a:gd name="connsiteY26" fmla="*/ 0 h 1976954"/>
              <a:gd name="connsiteX27" fmla="*/ 842429 w 1685110"/>
              <a:gd name="connsiteY27" fmla="*/ 845 h 1976954"/>
              <a:gd name="connsiteX28" fmla="*/ 842429 w 1685110"/>
              <a:gd name="connsiteY28" fmla="*/ 17793 h 1976954"/>
              <a:gd name="connsiteX29" fmla="*/ 834046 w 1685110"/>
              <a:gd name="connsiteY29" fmla="*/ 16948 h 1976954"/>
              <a:gd name="connsiteX30" fmla="*/ 16948 w 1685110"/>
              <a:gd name="connsiteY30" fmla="*/ 834045 h 1976954"/>
              <a:gd name="connsiteX31" fmla="*/ 377198 w 1685110"/>
              <a:gd name="connsiteY31" fmla="*/ 1511596 h 1976954"/>
              <a:gd name="connsiteX32" fmla="*/ 495928 w 1685110"/>
              <a:gd name="connsiteY32" fmla="*/ 1576040 h 1976954"/>
              <a:gd name="connsiteX33" fmla="*/ 496947 w 1685110"/>
              <a:gd name="connsiteY33" fmla="*/ 1575316 h 1976954"/>
              <a:gd name="connsiteX34" fmla="*/ 606201 w 1685110"/>
              <a:gd name="connsiteY34" fmla="*/ 1931784 h 1976954"/>
              <a:gd name="connsiteX35" fmla="*/ 245458 w 1685110"/>
              <a:gd name="connsiteY35" fmla="*/ 1959201 h 1976954"/>
              <a:gd name="connsiteX36" fmla="*/ 247993 w 1685110"/>
              <a:gd name="connsiteY36" fmla="*/ 1940344 h 1976954"/>
              <a:gd name="connsiteX37" fmla="*/ 588268 w 1685110"/>
              <a:gd name="connsiteY37" fmla="*/ 1920952 h 1976954"/>
              <a:gd name="connsiteX38" fmla="*/ 479922 w 1685110"/>
              <a:gd name="connsiteY38" fmla="*/ 1587411 h 1976954"/>
              <a:gd name="connsiteX39" fmla="*/ 480611 w 1685110"/>
              <a:gd name="connsiteY39" fmla="*/ 1586922 h 1976954"/>
              <a:gd name="connsiteX40" fmla="*/ 367723 w 1685110"/>
              <a:gd name="connsiteY40" fmla="*/ 1525648 h 1976954"/>
              <a:gd name="connsiteX41" fmla="*/ 0 w 1685110"/>
              <a:gd name="connsiteY41" fmla="*/ 834045 h 1976954"/>
              <a:gd name="connsiteX42" fmla="*/ 834046 w 1685110"/>
              <a:gd name="connsiteY42" fmla="*/ 0 h 1976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685110" h="1976954">
                <a:moveTo>
                  <a:pt x="1505188" y="1871330"/>
                </a:moveTo>
                <a:cubicBezTo>
                  <a:pt x="1534356" y="1871330"/>
                  <a:pt x="1558001" y="1894974"/>
                  <a:pt x="1558001" y="1924142"/>
                </a:cubicBezTo>
                <a:cubicBezTo>
                  <a:pt x="1558001" y="1953309"/>
                  <a:pt x="1534356" y="1976954"/>
                  <a:pt x="1505188" y="1976954"/>
                </a:cubicBezTo>
                <a:cubicBezTo>
                  <a:pt x="1476021" y="1976954"/>
                  <a:pt x="1452376" y="1953309"/>
                  <a:pt x="1452376" y="1924142"/>
                </a:cubicBezTo>
                <a:cubicBezTo>
                  <a:pt x="1452376" y="1894974"/>
                  <a:pt x="1476021" y="1871330"/>
                  <a:pt x="1505188" y="1871330"/>
                </a:cubicBezTo>
                <a:close/>
                <a:moveTo>
                  <a:pt x="179922" y="1871330"/>
                </a:moveTo>
                <a:cubicBezTo>
                  <a:pt x="209089" y="1871330"/>
                  <a:pt x="232734" y="1894974"/>
                  <a:pt x="232734" y="1924142"/>
                </a:cubicBezTo>
                <a:cubicBezTo>
                  <a:pt x="232734" y="1953309"/>
                  <a:pt x="209089" y="1976954"/>
                  <a:pt x="179922" y="1976954"/>
                </a:cubicBezTo>
                <a:cubicBezTo>
                  <a:pt x="150754" y="1976954"/>
                  <a:pt x="127109" y="1953309"/>
                  <a:pt x="127109" y="1924142"/>
                </a:cubicBezTo>
                <a:cubicBezTo>
                  <a:pt x="127109" y="1894974"/>
                  <a:pt x="150754" y="1871330"/>
                  <a:pt x="179922" y="1871330"/>
                </a:cubicBezTo>
                <a:close/>
                <a:moveTo>
                  <a:pt x="851064" y="0"/>
                </a:moveTo>
                <a:cubicBezTo>
                  <a:pt x="1311695" y="0"/>
                  <a:pt x="1685110" y="373414"/>
                  <a:pt x="1685110" y="834045"/>
                </a:cubicBezTo>
                <a:cubicBezTo>
                  <a:pt x="1685110" y="1121940"/>
                  <a:pt x="1539245" y="1375765"/>
                  <a:pt x="1317387" y="1525648"/>
                </a:cubicBezTo>
                <a:lnTo>
                  <a:pt x="1204499" y="1586922"/>
                </a:lnTo>
                <a:lnTo>
                  <a:pt x="1205188" y="1587411"/>
                </a:lnTo>
                <a:cubicBezTo>
                  <a:pt x="1003994" y="1690931"/>
                  <a:pt x="953417" y="1846629"/>
                  <a:pt x="1096842" y="1920952"/>
                </a:cubicBezTo>
                <a:cubicBezTo>
                  <a:pt x="1177477" y="1962738"/>
                  <a:pt x="1305257" y="1970020"/>
                  <a:pt x="1437117" y="1940344"/>
                </a:cubicBezTo>
                <a:lnTo>
                  <a:pt x="1439652" y="1959201"/>
                </a:lnTo>
                <a:cubicBezTo>
                  <a:pt x="1299336" y="1990374"/>
                  <a:pt x="1163385" y="1980041"/>
                  <a:pt x="1078909" y="1931784"/>
                </a:cubicBezTo>
                <a:cubicBezTo>
                  <a:pt x="934232" y="1849137"/>
                  <a:pt x="984601" y="1684798"/>
                  <a:pt x="1188163" y="1575316"/>
                </a:cubicBezTo>
                <a:lnTo>
                  <a:pt x="1189182" y="1576040"/>
                </a:lnTo>
                <a:lnTo>
                  <a:pt x="1307912" y="1511596"/>
                </a:lnTo>
                <a:cubicBezTo>
                  <a:pt x="1525261" y="1364757"/>
                  <a:pt x="1668162" y="1116089"/>
                  <a:pt x="1668162" y="834045"/>
                </a:cubicBezTo>
                <a:cubicBezTo>
                  <a:pt x="1668162" y="382774"/>
                  <a:pt x="1302335" y="16948"/>
                  <a:pt x="851064" y="16948"/>
                </a:cubicBezTo>
                <a:lnTo>
                  <a:pt x="842681" y="17793"/>
                </a:lnTo>
                <a:lnTo>
                  <a:pt x="842681" y="845"/>
                </a:lnTo>
                <a:close/>
                <a:moveTo>
                  <a:pt x="834046" y="0"/>
                </a:moveTo>
                <a:lnTo>
                  <a:pt x="842429" y="845"/>
                </a:lnTo>
                <a:lnTo>
                  <a:pt x="842429" y="17793"/>
                </a:lnTo>
                <a:lnTo>
                  <a:pt x="834046" y="16948"/>
                </a:lnTo>
                <a:cubicBezTo>
                  <a:pt x="382775" y="16948"/>
                  <a:pt x="16948" y="382774"/>
                  <a:pt x="16948" y="834045"/>
                </a:cubicBezTo>
                <a:cubicBezTo>
                  <a:pt x="16948" y="1116089"/>
                  <a:pt x="159849" y="1364757"/>
                  <a:pt x="377198" y="1511596"/>
                </a:cubicBezTo>
                <a:lnTo>
                  <a:pt x="495928" y="1576040"/>
                </a:lnTo>
                <a:lnTo>
                  <a:pt x="496947" y="1575316"/>
                </a:lnTo>
                <a:cubicBezTo>
                  <a:pt x="700509" y="1684798"/>
                  <a:pt x="750878" y="1849137"/>
                  <a:pt x="606201" y="1931784"/>
                </a:cubicBezTo>
                <a:cubicBezTo>
                  <a:pt x="521725" y="1980041"/>
                  <a:pt x="385774" y="1990374"/>
                  <a:pt x="245458" y="1959201"/>
                </a:cubicBezTo>
                <a:lnTo>
                  <a:pt x="247993" y="1940344"/>
                </a:lnTo>
                <a:cubicBezTo>
                  <a:pt x="379853" y="1970020"/>
                  <a:pt x="507633" y="1962738"/>
                  <a:pt x="588268" y="1920952"/>
                </a:cubicBezTo>
                <a:cubicBezTo>
                  <a:pt x="731693" y="1846629"/>
                  <a:pt x="681116" y="1690931"/>
                  <a:pt x="479922" y="1587411"/>
                </a:cubicBezTo>
                <a:lnTo>
                  <a:pt x="480611" y="1586922"/>
                </a:lnTo>
                <a:lnTo>
                  <a:pt x="367723" y="1525648"/>
                </a:lnTo>
                <a:cubicBezTo>
                  <a:pt x="145865" y="1375765"/>
                  <a:pt x="0" y="1121940"/>
                  <a:pt x="0" y="834045"/>
                </a:cubicBezTo>
                <a:cubicBezTo>
                  <a:pt x="0" y="373414"/>
                  <a:pt x="373415" y="0"/>
                  <a:pt x="83404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bIns="0" anchor="b"/>
          <a:lstStyle/>
          <a:p>
            <a:pPr algn="ctr">
              <a:defRPr/>
            </a:pPr>
            <a:endParaRPr lang="zh-CN" altLang="en-US" sz="2400" dirty="0">
              <a:solidFill>
                <a:schemeClr val="tx1"/>
              </a:solidFill>
            </a:endParaRPr>
          </a:p>
        </p:txBody>
      </p:sp>
      <p:sp>
        <p:nvSpPr>
          <p:cNvPr id="22" name="椭圆 21"/>
          <p:cNvSpPr/>
          <p:nvPr/>
        </p:nvSpPr>
        <p:spPr>
          <a:xfrm>
            <a:off x="2076449" y="2133599"/>
            <a:ext cx="1438275" cy="143827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rgbClr val="FFFFFF"/>
                </a:solidFill>
              </a:rPr>
              <a:t>文本</a:t>
            </a:r>
          </a:p>
        </p:txBody>
      </p:sp>
      <p:sp>
        <p:nvSpPr>
          <p:cNvPr id="23" name="椭圆 22"/>
          <p:cNvSpPr/>
          <p:nvPr/>
        </p:nvSpPr>
        <p:spPr>
          <a:xfrm>
            <a:off x="4714874" y="2133599"/>
            <a:ext cx="1438275" cy="143827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rgbClr val="FFFFFF"/>
                </a:solidFill>
              </a:rPr>
              <a:t>文本</a:t>
            </a:r>
          </a:p>
        </p:txBody>
      </p:sp>
      <p:sp>
        <p:nvSpPr>
          <p:cNvPr id="24" name="椭圆 23"/>
          <p:cNvSpPr/>
          <p:nvPr/>
        </p:nvSpPr>
        <p:spPr>
          <a:xfrm>
            <a:off x="7353299" y="2133599"/>
            <a:ext cx="1438275" cy="143827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rgbClr val="FFFFFF"/>
                </a:solidFill>
              </a:rPr>
              <a:t>文本</a:t>
            </a:r>
          </a:p>
        </p:txBody>
      </p:sp>
      <p:sp>
        <p:nvSpPr>
          <p:cNvPr id="25" name="椭圆 24"/>
          <p:cNvSpPr/>
          <p:nvPr/>
        </p:nvSpPr>
        <p:spPr>
          <a:xfrm>
            <a:off x="3400424" y="4327529"/>
            <a:ext cx="1438275" cy="143827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rgbClr val="FFFFFF"/>
                </a:solidFill>
              </a:rPr>
              <a:t>文本</a:t>
            </a:r>
          </a:p>
        </p:txBody>
      </p:sp>
      <p:sp>
        <p:nvSpPr>
          <p:cNvPr id="26" name="椭圆 25"/>
          <p:cNvSpPr/>
          <p:nvPr/>
        </p:nvSpPr>
        <p:spPr>
          <a:xfrm>
            <a:off x="6038849" y="4327529"/>
            <a:ext cx="1438275" cy="143827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rgbClr val="FFFFFF"/>
                </a:solidFill>
              </a:rPr>
              <a:t>文本</a:t>
            </a:r>
          </a:p>
        </p:txBody>
      </p:sp>
      <p:sp>
        <p:nvSpPr>
          <p:cNvPr id="27" name="椭圆 26"/>
          <p:cNvSpPr/>
          <p:nvPr/>
        </p:nvSpPr>
        <p:spPr>
          <a:xfrm>
            <a:off x="8677274" y="4327529"/>
            <a:ext cx="1438275" cy="143827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rgbClr val="FFFFFF"/>
                </a:solidFill>
              </a:rPr>
              <a:t>文本</a:t>
            </a:r>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标题 3"/>
          <p:cNvSpPr>
            <a:spLocks noGrp="1"/>
          </p:cNvSpPr>
          <p:nvPr>
            <p:ph type="title"/>
          </p:nvPr>
        </p:nvSpPr>
        <p:spPr/>
        <p:txBody>
          <a:bodyPr/>
          <a:lstStyle/>
          <a:p>
            <a:pPr eaLnBrk="1" hangingPunct="1"/>
            <a:r>
              <a:rPr lang="zh-CN" altLang="en-US" dirty="0"/>
              <a:t>请在此输入您的大标题</a:t>
            </a:r>
            <a:endParaRPr lang="en-US" altLang="zh-CN" dirty="0"/>
          </a:p>
        </p:txBody>
      </p:sp>
      <p:sp>
        <p:nvSpPr>
          <p:cNvPr id="10" name="MH_Other_2"/>
          <p:cNvSpPr/>
          <p:nvPr>
            <p:custDataLst>
              <p:tags r:id="rId1"/>
            </p:custDataLst>
          </p:nvPr>
        </p:nvSpPr>
        <p:spPr>
          <a:xfrm>
            <a:off x="6692901" y="2041525"/>
            <a:ext cx="4557713" cy="3367088"/>
          </a:xfrm>
          <a:custGeom>
            <a:avLst/>
            <a:gdLst>
              <a:gd name="connsiteX0" fmla="*/ 106446 w 4557485"/>
              <a:gd name="connsiteY0" fmla="*/ 0 h 3367314"/>
              <a:gd name="connsiteX1" fmla="*/ 4451039 w 4557485"/>
              <a:gd name="connsiteY1" fmla="*/ 0 h 3367314"/>
              <a:gd name="connsiteX2" fmla="*/ 4557485 w 4557485"/>
              <a:gd name="connsiteY2" fmla="*/ 106446 h 3367314"/>
              <a:gd name="connsiteX3" fmla="*/ 4557485 w 4557485"/>
              <a:gd name="connsiteY3" fmla="*/ 2622239 h 3367314"/>
              <a:gd name="connsiteX4" fmla="*/ 4451039 w 4557485"/>
              <a:gd name="connsiteY4" fmla="*/ 2728685 h 3367314"/>
              <a:gd name="connsiteX5" fmla="*/ 3773714 w 4557485"/>
              <a:gd name="connsiteY5" fmla="*/ 2728685 h 3367314"/>
              <a:gd name="connsiteX6" fmla="*/ 3773714 w 4557485"/>
              <a:gd name="connsiteY6" fmla="*/ 3367314 h 3367314"/>
              <a:gd name="connsiteX7" fmla="*/ 3135085 w 4557485"/>
              <a:gd name="connsiteY7" fmla="*/ 2728685 h 3367314"/>
              <a:gd name="connsiteX8" fmla="*/ 106446 w 4557485"/>
              <a:gd name="connsiteY8" fmla="*/ 2728685 h 3367314"/>
              <a:gd name="connsiteX9" fmla="*/ 0 w 4557485"/>
              <a:gd name="connsiteY9" fmla="*/ 2622239 h 3367314"/>
              <a:gd name="connsiteX10" fmla="*/ 0 w 4557485"/>
              <a:gd name="connsiteY10" fmla="*/ 106446 h 3367314"/>
              <a:gd name="connsiteX11" fmla="*/ 106446 w 4557485"/>
              <a:gd name="connsiteY11" fmla="*/ 0 h 3367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57485" h="3367314">
                <a:moveTo>
                  <a:pt x="106446" y="0"/>
                </a:moveTo>
                <a:lnTo>
                  <a:pt x="4451039" y="0"/>
                </a:lnTo>
                <a:cubicBezTo>
                  <a:pt x="4509828" y="0"/>
                  <a:pt x="4557485" y="47657"/>
                  <a:pt x="4557485" y="106446"/>
                </a:cubicBezTo>
                <a:lnTo>
                  <a:pt x="4557485" y="2622239"/>
                </a:lnTo>
                <a:cubicBezTo>
                  <a:pt x="4557485" y="2681028"/>
                  <a:pt x="4509828" y="2728685"/>
                  <a:pt x="4451039" y="2728685"/>
                </a:cubicBezTo>
                <a:lnTo>
                  <a:pt x="3773714" y="2728685"/>
                </a:lnTo>
                <a:lnTo>
                  <a:pt x="3773714" y="3367314"/>
                </a:lnTo>
                <a:lnTo>
                  <a:pt x="3135085" y="2728685"/>
                </a:lnTo>
                <a:lnTo>
                  <a:pt x="106446" y="2728685"/>
                </a:lnTo>
                <a:cubicBezTo>
                  <a:pt x="47657" y="2728685"/>
                  <a:pt x="0" y="2681028"/>
                  <a:pt x="0" y="2622239"/>
                </a:cubicBezTo>
                <a:lnTo>
                  <a:pt x="0" y="106446"/>
                </a:lnTo>
                <a:cubicBezTo>
                  <a:pt x="0" y="47657"/>
                  <a:pt x="47657" y="0"/>
                  <a:pt x="10644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1" name="MH_Other_3"/>
          <p:cNvSpPr/>
          <p:nvPr>
            <p:custDataLst>
              <p:tags r:id="rId2"/>
            </p:custDataLst>
          </p:nvPr>
        </p:nvSpPr>
        <p:spPr>
          <a:xfrm>
            <a:off x="6781800" y="2154238"/>
            <a:ext cx="376238" cy="285750"/>
          </a:xfrm>
          <a:custGeom>
            <a:avLst/>
            <a:gdLst/>
            <a:ahLst/>
            <a:cxnLst/>
            <a:rect l="l" t="t" r="r" b="b"/>
            <a:pathLst>
              <a:path w="376733" h="285293">
                <a:moveTo>
                  <a:pt x="374295" y="1219"/>
                </a:moveTo>
                <a:cubicBezTo>
                  <a:pt x="375920" y="1219"/>
                  <a:pt x="376733" y="2032"/>
                  <a:pt x="376733" y="3657"/>
                </a:cubicBezTo>
                <a:cubicBezTo>
                  <a:pt x="376733" y="6096"/>
                  <a:pt x="374295" y="10566"/>
                  <a:pt x="369418" y="17069"/>
                </a:cubicBezTo>
                <a:cubicBezTo>
                  <a:pt x="353975" y="36576"/>
                  <a:pt x="342392" y="58725"/>
                  <a:pt x="334671" y="83515"/>
                </a:cubicBezTo>
                <a:cubicBezTo>
                  <a:pt x="326949" y="108305"/>
                  <a:pt x="323088" y="129235"/>
                  <a:pt x="323088" y="146304"/>
                </a:cubicBezTo>
                <a:cubicBezTo>
                  <a:pt x="323088" y="163373"/>
                  <a:pt x="328778" y="186131"/>
                  <a:pt x="340157" y="214579"/>
                </a:cubicBezTo>
                <a:cubicBezTo>
                  <a:pt x="343408" y="221894"/>
                  <a:pt x="345034" y="229819"/>
                  <a:pt x="345034" y="238353"/>
                </a:cubicBezTo>
                <a:cubicBezTo>
                  <a:pt x="345034" y="246888"/>
                  <a:pt x="336703" y="255422"/>
                  <a:pt x="320040" y="263957"/>
                </a:cubicBezTo>
                <a:cubicBezTo>
                  <a:pt x="303378" y="272491"/>
                  <a:pt x="287732" y="276758"/>
                  <a:pt x="273101" y="276758"/>
                </a:cubicBezTo>
                <a:cubicBezTo>
                  <a:pt x="258471" y="276758"/>
                  <a:pt x="243434" y="272288"/>
                  <a:pt x="227991" y="263347"/>
                </a:cubicBezTo>
                <a:cubicBezTo>
                  <a:pt x="212548" y="254406"/>
                  <a:pt x="204826" y="237541"/>
                  <a:pt x="204826" y="212750"/>
                </a:cubicBezTo>
                <a:cubicBezTo>
                  <a:pt x="204826" y="187960"/>
                  <a:pt x="213564" y="158089"/>
                  <a:pt x="231039" y="123139"/>
                </a:cubicBezTo>
                <a:cubicBezTo>
                  <a:pt x="248514" y="88189"/>
                  <a:pt x="274930" y="59131"/>
                  <a:pt x="310287" y="35966"/>
                </a:cubicBezTo>
                <a:cubicBezTo>
                  <a:pt x="345644" y="12801"/>
                  <a:pt x="366980" y="1219"/>
                  <a:pt x="374295" y="1219"/>
                </a:cubicBezTo>
                <a:close/>
                <a:moveTo>
                  <a:pt x="235916" y="0"/>
                </a:moveTo>
                <a:cubicBezTo>
                  <a:pt x="240386" y="0"/>
                  <a:pt x="242621" y="813"/>
                  <a:pt x="242621" y="2438"/>
                </a:cubicBezTo>
                <a:cubicBezTo>
                  <a:pt x="242621" y="4877"/>
                  <a:pt x="239370" y="8941"/>
                  <a:pt x="232868" y="14630"/>
                </a:cubicBezTo>
                <a:cubicBezTo>
                  <a:pt x="199543" y="42265"/>
                  <a:pt x="175159" y="71120"/>
                  <a:pt x="159716" y="101193"/>
                </a:cubicBezTo>
                <a:cubicBezTo>
                  <a:pt x="144272" y="131267"/>
                  <a:pt x="136551" y="156057"/>
                  <a:pt x="136551" y="175565"/>
                </a:cubicBezTo>
                <a:cubicBezTo>
                  <a:pt x="136551" y="195072"/>
                  <a:pt x="137973" y="209702"/>
                  <a:pt x="140818" y="219456"/>
                </a:cubicBezTo>
                <a:cubicBezTo>
                  <a:pt x="143663" y="229209"/>
                  <a:pt x="145085" y="236118"/>
                  <a:pt x="145085" y="240182"/>
                </a:cubicBezTo>
                <a:cubicBezTo>
                  <a:pt x="145085" y="253187"/>
                  <a:pt x="137160" y="263957"/>
                  <a:pt x="121311" y="272491"/>
                </a:cubicBezTo>
                <a:cubicBezTo>
                  <a:pt x="105461" y="281025"/>
                  <a:pt x="90831" y="285293"/>
                  <a:pt x="77420" y="285293"/>
                </a:cubicBezTo>
                <a:cubicBezTo>
                  <a:pt x="64008" y="285293"/>
                  <a:pt x="47752" y="279400"/>
                  <a:pt x="28652" y="267614"/>
                </a:cubicBezTo>
                <a:cubicBezTo>
                  <a:pt x="9551" y="255829"/>
                  <a:pt x="0" y="238557"/>
                  <a:pt x="0" y="215798"/>
                </a:cubicBezTo>
                <a:cubicBezTo>
                  <a:pt x="0" y="202793"/>
                  <a:pt x="3658" y="189585"/>
                  <a:pt x="10973" y="176174"/>
                </a:cubicBezTo>
                <a:cubicBezTo>
                  <a:pt x="18288" y="162763"/>
                  <a:pt x="32716" y="142849"/>
                  <a:pt x="54255" y="116433"/>
                </a:cubicBezTo>
                <a:cubicBezTo>
                  <a:pt x="75794" y="90017"/>
                  <a:pt x="98959" y="67869"/>
                  <a:pt x="123749" y="49987"/>
                </a:cubicBezTo>
                <a:cubicBezTo>
                  <a:pt x="148540" y="32105"/>
                  <a:pt x="172314" y="19304"/>
                  <a:pt x="195072" y="11582"/>
                </a:cubicBezTo>
                <a:cubicBezTo>
                  <a:pt x="217831" y="3861"/>
                  <a:pt x="231445" y="0"/>
                  <a:pt x="235916" y="0"/>
                </a:cubicBezTo>
                <a:close/>
              </a:path>
            </a:pathLst>
          </a:custGeom>
          <a:solidFill>
            <a:srgbClr val="FFFFFF"/>
          </a:solidFill>
          <a:ln>
            <a:noFill/>
          </a:ln>
          <a:effectLst/>
        </p:spPr>
        <p:txBody>
          <a:bodyPr/>
          <a:lstStyle/>
          <a:p>
            <a:pPr algn="just">
              <a:lnSpc>
                <a:spcPct val="130000"/>
              </a:lnSpc>
              <a:defRPr/>
            </a:pPr>
            <a:endParaRPr lang="zh-CN" altLang="en-US" sz="9600">
              <a:solidFill>
                <a:srgbClr val="FFFFFF"/>
              </a:solidFill>
              <a:latin typeface="华文隶书" panose="02010800040101010101" pitchFamily="2" charset="-122"/>
              <a:ea typeface="华文隶书" panose="02010800040101010101" pitchFamily="2" charset="-122"/>
            </a:endParaRPr>
          </a:p>
        </p:txBody>
      </p:sp>
      <p:sp>
        <p:nvSpPr>
          <p:cNvPr id="12" name="MH_Other_4"/>
          <p:cNvSpPr/>
          <p:nvPr>
            <p:custDataLst>
              <p:tags r:id="rId3"/>
            </p:custDataLst>
          </p:nvPr>
        </p:nvSpPr>
        <p:spPr>
          <a:xfrm rot="10800000">
            <a:off x="10814844" y="4360863"/>
            <a:ext cx="376238" cy="284162"/>
          </a:xfrm>
          <a:custGeom>
            <a:avLst/>
            <a:gdLst/>
            <a:ahLst/>
            <a:cxnLst/>
            <a:rect l="l" t="t" r="r" b="b"/>
            <a:pathLst>
              <a:path w="376733" h="285293">
                <a:moveTo>
                  <a:pt x="374295" y="1219"/>
                </a:moveTo>
                <a:cubicBezTo>
                  <a:pt x="375920" y="1219"/>
                  <a:pt x="376733" y="2032"/>
                  <a:pt x="376733" y="3657"/>
                </a:cubicBezTo>
                <a:cubicBezTo>
                  <a:pt x="376733" y="6096"/>
                  <a:pt x="374295" y="10566"/>
                  <a:pt x="369418" y="17069"/>
                </a:cubicBezTo>
                <a:cubicBezTo>
                  <a:pt x="353975" y="36576"/>
                  <a:pt x="342392" y="58725"/>
                  <a:pt x="334671" y="83515"/>
                </a:cubicBezTo>
                <a:cubicBezTo>
                  <a:pt x="326949" y="108305"/>
                  <a:pt x="323088" y="129235"/>
                  <a:pt x="323088" y="146304"/>
                </a:cubicBezTo>
                <a:cubicBezTo>
                  <a:pt x="323088" y="163373"/>
                  <a:pt x="328778" y="186131"/>
                  <a:pt x="340157" y="214579"/>
                </a:cubicBezTo>
                <a:cubicBezTo>
                  <a:pt x="343408" y="221894"/>
                  <a:pt x="345034" y="229819"/>
                  <a:pt x="345034" y="238353"/>
                </a:cubicBezTo>
                <a:cubicBezTo>
                  <a:pt x="345034" y="246888"/>
                  <a:pt x="336703" y="255422"/>
                  <a:pt x="320040" y="263957"/>
                </a:cubicBezTo>
                <a:cubicBezTo>
                  <a:pt x="303378" y="272491"/>
                  <a:pt x="287732" y="276758"/>
                  <a:pt x="273101" y="276758"/>
                </a:cubicBezTo>
                <a:cubicBezTo>
                  <a:pt x="258471" y="276758"/>
                  <a:pt x="243434" y="272288"/>
                  <a:pt x="227991" y="263347"/>
                </a:cubicBezTo>
                <a:cubicBezTo>
                  <a:pt x="212548" y="254406"/>
                  <a:pt x="204826" y="237541"/>
                  <a:pt x="204826" y="212750"/>
                </a:cubicBezTo>
                <a:cubicBezTo>
                  <a:pt x="204826" y="187960"/>
                  <a:pt x="213564" y="158089"/>
                  <a:pt x="231039" y="123139"/>
                </a:cubicBezTo>
                <a:cubicBezTo>
                  <a:pt x="248514" y="88189"/>
                  <a:pt x="274930" y="59131"/>
                  <a:pt x="310287" y="35966"/>
                </a:cubicBezTo>
                <a:cubicBezTo>
                  <a:pt x="345644" y="12801"/>
                  <a:pt x="366980" y="1219"/>
                  <a:pt x="374295" y="1219"/>
                </a:cubicBezTo>
                <a:close/>
                <a:moveTo>
                  <a:pt x="235916" y="0"/>
                </a:moveTo>
                <a:cubicBezTo>
                  <a:pt x="240386" y="0"/>
                  <a:pt x="242621" y="813"/>
                  <a:pt x="242621" y="2438"/>
                </a:cubicBezTo>
                <a:cubicBezTo>
                  <a:pt x="242621" y="4877"/>
                  <a:pt x="239370" y="8941"/>
                  <a:pt x="232868" y="14630"/>
                </a:cubicBezTo>
                <a:cubicBezTo>
                  <a:pt x="199543" y="42265"/>
                  <a:pt x="175159" y="71120"/>
                  <a:pt x="159716" y="101193"/>
                </a:cubicBezTo>
                <a:cubicBezTo>
                  <a:pt x="144272" y="131267"/>
                  <a:pt x="136551" y="156057"/>
                  <a:pt x="136551" y="175565"/>
                </a:cubicBezTo>
                <a:cubicBezTo>
                  <a:pt x="136551" y="195072"/>
                  <a:pt x="137973" y="209702"/>
                  <a:pt x="140818" y="219456"/>
                </a:cubicBezTo>
                <a:cubicBezTo>
                  <a:pt x="143663" y="229209"/>
                  <a:pt x="145085" y="236118"/>
                  <a:pt x="145085" y="240182"/>
                </a:cubicBezTo>
                <a:cubicBezTo>
                  <a:pt x="145085" y="253187"/>
                  <a:pt x="137160" y="263957"/>
                  <a:pt x="121311" y="272491"/>
                </a:cubicBezTo>
                <a:cubicBezTo>
                  <a:pt x="105461" y="281025"/>
                  <a:pt x="90831" y="285293"/>
                  <a:pt x="77420" y="285293"/>
                </a:cubicBezTo>
                <a:cubicBezTo>
                  <a:pt x="64008" y="285293"/>
                  <a:pt x="47752" y="279400"/>
                  <a:pt x="28652" y="267614"/>
                </a:cubicBezTo>
                <a:cubicBezTo>
                  <a:pt x="9551" y="255829"/>
                  <a:pt x="0" y="238557"/>
                  <a:pt x="0" y="215798"/>
                </a:cubicBezTo>
                <a:cubicBezTo>
                  <a:pt x="0" y="202793"/>
                  <a:pt x="3658" y="189585"/>
                  <a:pt x="10973" y="176174"/>
                </a:cubicBezTo>
                <a:cubicBezTo>
                  <a:pt x="18288" y="162763"/>
                  <a:pt x="32716" y="142849"/>
                  <a:pt x="54255" y="116433"/>
                </a:cubicBezTo>
                <a:cubicBezTo>
                  <a:pt x="75794" y="90017"/>
                  <a:pt x="98959" y="67869"/>
                  <a:pt x="123749" y="49987"/>
                </a:cubicBezTo>
                <a:cubicBezTo>
                  <a:pt x="148540" y="32105"/>
                  <a:pt x="172314" y="19304"/>
                  <a:pt x="195072" y="11582"/>
                </a:cubicBezTo>
                <a:cubicBezTo>
                  <a:pt x="217831" y="3861"/>
                  <a:pt x="231445" y="0"/>
                  <a:pt x="235916" y="0"/>
                </a:cubicBezTo>
                <a:close/>
              </a:path>
            </a:pathLst>
          </a:custGeom>
          <a:solidFill>
            <a:srgbClr val="FFFFFF"/>
          </a:solidFill>
          <a:ln>
            <a:noFill/>
          </a:ln>
          <a:effectLst/>
        </p:spPr>
        <p:txBody>
          <a:bodyPr/>
          <a:lstStyle/>
          <a:p>
            <a:pPr algn="just">
              <a:lnSpc>
                <a:spcPct val="130000"/>
              </a:lnSpc>
              <a:defRPr/>
            </a:pPr>
            <a:endParaRPr lang="zh-CN" altLang="en-US" sz="9600">
              <a:solidFill>
                <a:srgbClr val="FFFFFF"/>
              </a:solidFill>
              <a:latin typeface="华文隶书" panose="02010800040101010101" pitchFamily="2" charset="-122"/>
              <a:ea typeface="华文隶书" panose="02010800040101010101" pitchFamily="2" charset="-122"/>
            </a:endParaRPr>
          </a:p>
        </p:txBody>
      </p:sp>
      <p:sp>
        <p:nvSpPr>
          <p:cNvPr id="13" name="矩形 12"/>
          <p:cNvSpPr/>
          <p:nvPr/>
        </p:nvSpPr>
        <p:spPr>
          <a:xfrm>
            <a:off x="7900933" y="5537474"/>
            <a:ext cx="3153622" cy="4249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r">
              <a:lnSpc>
                <a:spcPct val="150000"/>
              </a:lnSpc>
            </a:pPr>
            <a:r>
              <a:rPr lang="zh-CN" altLang="en-US" sz="1800" b="1" dirty="0">
                <a:solidFill>
                  <a:schemeClr val="accent1"/>
                </a:solidFill>
                <a:latin typeface="+mj-ea"/>
                <a:ea typeface="+mj-ea"/>
              </a:rPr>
              <a:t>请在此输入您的文本</a:t>
            </a:r>
            <a:endParaRPr lang="zh-CN" altLang="zh-CN" sz="1800" b="1" dirty="0">
              <a:solidFill>
                <a:schemeClr val="accent1"/>
              </a:solidFill>
              <a:latin typeface="+mj-ea"/>
              <a:ea typeface="+mj-ea"/>
            </a:endParaRPr>
          </a:p>
        </p:txBody>
      </p:sp>
      <p:sp>
        <p:nvSpPr>
          <p:cNvPr id="14" name="矩形 13"/>
          <p:cNvSpPr/>
          <p:nvPr/>
        </p:nvSpPr>
        <p:spPr>
          <a:xfrm>
            <a:off x="7104061" y="2382838"/>
            <a:ext cx="3817143" cy="19208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rgbClr val="FFFFFF"/>
                </a:solidFill>
                <a:latin typeface="+mn-ea"/>
              </a:rPr>
              <a:t>请输入文本请输入文本请输入文本请输入文本请输入文本请输入文本请输入文本请输入文本请输入文本请输入文本请输入文本请输入文本</a:t>
            </a:r>
            <a:endParaRPr lang="zh-CN" altLang="zh-CN" sz="1800" dirty="0">
              <a:solidFill>
                <a:srgbClr val="FFFFFF"/>
              </a:solidFill>
              <a:latin typeface="+mn-ea"/>
            </a:endParaRPr>
          </a:p>
        </p:txBody>
      </p:sp>
      <p:sp>
        <p:nvSpPr>
          <p:cNvPr id="15" name="矩形 14"/>
          <p:cNvSpPr/>
          <p:nvPr/>
        </p:nvSpPr>
        <p:spPr>
          <a:xfrm>
            <a:off x="792163" y="1371181"/>
            <a:ext cx="4747262" cy="50581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342900" indent="-342900">
              <a:lnSpc>
                <a:spcPct val="150000"/>
              </a:lnSpc>
              <a:buFont typeface="+mj-lt"/>
              <a:buAutoNum type="alphaUcPeriod"/>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a:p>
            <a:pPr marL="342900" indent="-342900">
              <a:lnSpc>
                <a:spcPct val="150000"/>
              </a:lnSpc>
              <a:buFont typeface="+mj-lt"/>
              <a:buAutoNum type="alphaUcPeriod"/>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a:p>
            <a:pPr marL="342900" indent="-342900">
              <a:lnSpc>
                <a:spcPct val="150000"/>
              </a:lnSpc>
              <a:buFont typeface="+mj-lt"/>
              <a:buAutoNum type="alphaUcPeriod"/>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a:p>
            <a:pPr marL="342900" indent="-342900">
              <a:lnSpc>
                <a:spcPct val="150000"/>
              </a:lnSpc>
              <a:buFont typeface="+mj-lt"/>
              <a:buAutoNum type="alphaUcPeriod"/>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标题 3"/>
          <p:cNvSpPr>
            <a:spLocks noGrp="1"/>
          </p:cNvSpPr>
          <p:nvPr>
            <p:ph type="title"/>
          </p:nvPr>
        </p:nvSpPr>
        <p:spPr/>
        <p:txBody>
          <a:bodyPr/>
          <a:lstStyle/>
          <a:p>
            <a:pPr eaLnBrk="1" hangingPunct="1"/>
            <a:r>
              <a:rPr lang="zh-CN" altLang="en-US" dirty="0"/>
              <a:t>请在此输入您的大标题</a:t>
            </a:r>
            <a:endParaRPr lang="en-US" altLang="zh-CN" dirty="0"/>
          </a:p>
        </p:txBody>
      </p:sp>
      <p:cxnSp>
        <p:nvCxnSpPr>
          <p:cNvPr id="25" name="直接连接符 24"/>
          <p:cNvCxnSpPr/>
          <p:nvPr/>
        </p:nvCxnSpPr>
        <p:spPr>
          <a:xfrm>
            <a:off x="1056000" y="3924300"/>
            <a:ext cx="10080000" cy="0"/>
          </a:xfrm>
          <a:prstGeom prst="line">
            <a:avLst/>
          </a:prstGeom>
        </p:spPr>
        <p:style>
          <a:lnRef idx="1">
            <a:schemeClr val="accent1"/>
          </a:lnRef>
          <a:fillRef idx="0">
            <a:schemeClr val="accent1"/>
          </a:fillRef>
          <a:effectRef idx="0">
            <a:schemeClr val="accent1"/>
          </a:effectRef>
          <a:fontRef idx="minor">
            <a:schemeClr val="tx1"/>
          </a:fontRef>
        </p:style>
      </p:cxnSp>
      <p:sp>
        <p:nvSpPr>
          <p:cNvPr id="26" name="MH_Other_23"/>
          <p:cNvSpPr/>
          <p:nvPr>
            <p:custDataLst>
              <p:tags r:id="rId1"/>
            </p:custDataLst>
          </p:nvPr>
        </p:nvSpPr>
        <p:spPr bwMode="auto">
          <a:xfrm>
            <a:off x="1817688" y="3665648"/>
            <a:ext cx="1831974" cy="258653"/>
          </a:xfrm>
          <a:custGeom>
            <a:avLst/>
            <a:gdLst>
              <a:gd name="T0" fmla="*/ 1333400 w 1524"/>
              <a:gd name="T1" fmla="*/ 67651 h 69"/>
              <a:gd name="T2" fmla="*/ 1494192 w 1524"/>
              <a:gd name="T3" fmla="*/ 0 h 69"/>
              <a:gd name="T4" fmla="*/ 0 w 1524"/>
              <a:gd name="T5" fmla="*/ 0 h 69"/>
              <a:gd name="T6" fmla="*/ 162753 w 1524"/>
              <a:gd name="T7" fmla="*/ 67651 h 69"/>
              <a:gd name="T8" fmla="*/ 1333400 w 1524"/>
              <a:gd name="T9" fmla="*/ 67651 h 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24" h="69">
                <a:moveTo>
                  <a:pt x="1360" y="69"/>
                </a:moveTo>
                <a:lnTo>
                  <a:pt x="1524" y="0"/>
                </a:lnTo>
                <a:lnTo>
                  <a:pt x="0" y="0"/>
                </a:lnTo>
                <a:lnTo>
                  <a:pt x="166" y="69"/>
                </a:lnTo>
                <a:lnTo>
                  <a:pt x="1360" y="69"/>
                </a:lnTo>
                <a:close/>
              </a:path>
            </a:pathLst>
          </a:custGeom>
          <a:solidFill>
            <a:schemeClr val="accent1">
              <a:lumMod val="50000"/>
            </a:schemeClr>
          </a:solidFill>
          <a:ln>
            <a:noFill/>
          </a:ln>
        </p:spPr>
        <p:txBody>
          <a:bodyPr bIns="36000"/>
          <a:lstStyle/>
          <a:p>
            <a:pPr>
              <a:defRPr/>
            </a:pPr>
            <a:endParaRPr lang="zh-CN" altLang="en-US"/>
          </a:p>
        </p:txBody>
      </p:sp>
      <p:sp>
        <p:nvSpPr>
          <p:cNvPr id="31" name="MH_Other_24"/>
          <p:cNvSpPr/>
          <p:nvPr>
            <p:custDataLst>
              <p:tags r:id="rId2"/>
            </p:custDataLst>
          </p:nvPr>
        </p:nvSpPr>
        <p:spPr bwMode="auto">
          <a:xfrm>
            <a:off x="1817688" y="1543903"/>
            <a:ext cx="1831974" cy="2121745"/>
          </a:xfrm>
          <a:custGeom>
            <a:avLst/>
            <a:gdLst>
              <a:gd name="T0" fmla="*/ 0 w 642"/>
              <a:gd name="T1" fmla="*/ 1731460 h 746"/>
              <a:gd name="T2" fmla="*/ 0 w 642"/>
              <a:gd name="T3" fmla="*/ 745038 h 746"/>
              <a:gd name="T4" fmla="*/ 747096 w 642"/>
              <a:gd name="T5" fmla="*/ 0 h 746"/>
              <a:gd name="T6" fmla="*/ 1494192 w 642"/>
              <a:gd name="T7" fmla="*/ 745038 h 746"/>
              <a:gd name="T8" fmla="*/ 1494192 w 642"/>
              <a:gd name="T9" fmla="*/ 1731460 h 746"/>
              <a:gd name="T10" fmla="*/ 0 w 642"/>
              <a:gd name="T11" fmla="*/ 1731460 h 7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2" h="746">
                <a:moveTo>
                  <a:pt x="0" y="746"/>
                </a:moveTo>
                <a:cubicBezTo>
                  <a:pt x="0" y="321"/>
                  <a:pt x="0" y="321"/>
                  <a:pt x="0" y="321"/>
                </a:cubicBezTo>
                <a:cubicBezTo>
                  <a:pt x="0" y="144"/>
                  <a:pt x="144" y="0"/>
                  <a:pt x="321" y="0"/>
                </a:cubicBezTo>
                <a:cubicBezTo>
                  <a:pt x="498" y="0"/>
                  <a:pt x="642" y="144"/>
                  <a:pt x="642" y="321"/>
                </a:cubicBezTo>
                <a:cubicBezTo>
                  <a:pt x="642" y="746"/>
                  <a:pt x="642" y="746"/>
                  <a:pt x="642" y="746"/>
                </a:cubicBezTo>
                <a:lnTo>
                  <a:pt x="0" y="746"/>
                </a:lnTo>
                <a:close/>
              </a:path>
            </a:pathLst>
          </a:custGeom>
          <a:solidFill>
            <a:schemeClr val="accent1"/>
          </a:solidFill>
          <a:ln>
            <a:noFill/>
          </a:ln>
        </p:spPr>
        <p:txBody>
          <a:bodyPr/>
          <a:lstStyle/>
          <a:p>
            <a:pPr>
              <a:defRPr/>
            </a:pPr>
            <a:endParaRPr lang="zh-CN" altLang="en-US"/>
          </a:p>
        </p:txBody>
      </p:sp>
      <p:sp>
        <p:nvSpPr>
          <p:cNvPr id="32" name="MH_SubTitle_4"/>
          <p:cNvSpPr/>
          <p:nvPr>
            <p:custDataLst>
              <p:tags r:id="rId3"/>
            </p:custDataLst>
          </p:nvPr>
        </p:nvSpPr>
        <p:spPr bwMode="auto">
          <a:xfrm>
            <a:off x="1979105" y="1701430"/>
            <a:ext cx="1513032" cy="1964218"/>
          </a:xfrm>
          <a:custGeom>
            <a:avLst/>
            <a:gdLst>
              <a:gd name="T0" fmla="*/ 0 w 531"/>
              <a:gd name="T1" fmla="*/ 1603022 h 691"/>
              <a:gd name="T2" fmla="*/ 0 w 531"/>
              <a:gd name="T3" fmla="*/ 617082 h 691"/>
              <a:gd name="T4" fmla="*/ 616515 w 531"/>
              <a:gd name="T5" fmla="*/ 0 h 691"/>
              <a:gd name="T6" fmla="*/ 1235356 w 531"/>
              <a:gd name="T7" fmla="*/ 617082 h 691"/>
              <a:gd name="T8" fmla="*/ 1235356 w 531"/>
              <a:gd name="T9" fmla="*/ 1603022 h 691"/>
              <a:gd name="T10" fmla="*/ 0 w 531"/>
              <a:gd name="T11" fmla="*/ 1603022 h 691"/>
              <a:gd name="T12" fmla="*/ 0 60000 65536"/>
              <a:gd name="T13" fmla="*/ 0 60000 65536"/>
              <a:gd name="T14" fmla="*/ 0 60000 65536"/>
              <a:gd name="T15" fmla="*/ 0 60000 65536"/>
              <a:gd name="T16" fmla="*/ 0 60000 65536"/>
              <a:gd name="T17" fmla="*/ 0 60000 65536"/>
              <a:gd name="T18" fmla="*/ 0 w 531"/>
              <a:gd name="T19" fmla="*/ 0 h 691"/>
              <a:gd name="T20" fmla="*/ 531 w 531"/>
              <a:gd name="T21" fmla="*/ 691 h 691"/>
            </a:gdLst>
            <a:ahLst/>
            <a:cxnLst>
              <a:cxn ang="T12">
                <a:pos x="T0" y="T1"/>
              </a:cxn>
              <a:cxn ang="T13">
                <a:pos x="T2" y="T3"/>
              </a:cxn>
              <a:cxn ang="T14">
                <a:pos x="T4" y="T5"/>
              </a:cxn>
              <a:cxn ang="T15">
                <a:pos x="T6" y="T7"/>
              </a:cxn>
              <a:cxn ang="T16">
                <a:pos x="T8" y="T9"/>
              </a:cxn>
              <a:cxn ang="T17">
                <a:pos x="T10" y="T11"/>
              </a:cxn>
            </a:cxnLst>
            <a:rect l="T18" t="T19" r="T20" b="T21"/>
            <a:pathLst>
              <a:path w="531" h="691">
                <a:moveTo>
                  <a:pt x="0" y="691"/>
                </a:moveTo>
                <a:cubicBezTo>
                  <a:pt x="0" y="266"/>
                  <a:pt x="0" y="266"/>
                  <a:pt x="0" y="266"/>
                </a:cubicBezTo>
                <a:cubicBezTo>
                  <a:pt x="0" y="119"/>
                  <a:pt x="119" y="0"/>
                  <a:pt x="265" y="0"/>
                </a:cubicBezTo>
                <a:cubicBezTo>
                  <a:pt x="412" y="0"/>
                  <a:pt x="531" y="119"/>
                  <a:pt x="531" y="266"/>
                </a:cubicBezTo>
                <a:cubicBezTo>
                  <a:pt x="531" y="691"/>
                  <a:pt x="531" y="691"/>
                  <a:pt x="531" y="691"/>
                </a:cubicBezTo>
                <a:lnTo>
                  <a:pt x="0" y="691"/>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252000" rIns="36000" bIns="0" anchor="ctr"/>
          <a:lstStyle>
            <a:lvl1pPr>
              <a:defRPr>
                <a:solidFill>
                  <a:schemeClr val="tx1"/>
                </a:solidFill>
                <a:latin typeface="等线" panose="02010600030101010101" charset="-122"/>
                <a:ea typeface="等线" panose="02010600030101010101" charset="-122"/>
              </a:defRPr>
            </a:lvl1pPr>
            <a:lvl2pPr marL="742950" indent="-285750">
              <a:defRPr>
                <a:solidFill>
                  <a:schemeClr val="tx1"/>
                </a:solidFill>
                <a:latin typeface="等线" panose="02010600030101010101" charset="-122"/>
                <a:ea typeface="等线" panose="02010600030101010101" charset="-122"/>
              </a:defRPr>
            </a:lvl2pPr>
            <a:lvl3pPr marL="1143000" indent="-228600">
              <a:defRPr>
                <a:solidFill>
                  <a:schemeClr val="tx1"/>
                </a:solidFill>
                <a:latin typeface="等线" panose="02010600030101010101" charset="-122"/>
                <a:ea typeface="等线" panose="02010600030101010101" charset="-122"/>
              </a:defRPr>
            </a:lvl3pPr>
            <a:lvl4pPr marL="1600200" indent="-228600">
              <a:defRPr>
                <a:solidFill>
                  <a:schemeClr val="tx1"/>
                </a:solidFill>
                <a:latin typeface="等线" panose="02010600030101010101" charset="-122"/>
                <a:ea typeface="等线" panose="02010600030101010101" charset="-122"/>
              </a:defRPr>
            </a:lvl4pPr>
            <a:lvl5pPr marL="2057400" indent="-228600">
              <a:defRPr>
                <a:solidFill>
                  <a:schemeClr val="tx1"/>
                </a:solidFill>
                <a:latin typeface="等线" panose="02010600030101010101" charset="-122"/>
                <a:ea typeface="等线" panose="02010600030101010101" charset="-122"/>
              </a:defRPr>
            </a:lvl5pPr>
            <a:lvl6pPr marL="2514600" indent="-228600" fontAlgn="base">
              <a:spcBef>
                <a:spcPct val="0"/>
              </a:spcBef>
              <a:spcAft>
                <a:spcPct val="0"/>
              </a:spcAft>
              <a:defRPr>
                <a:solidFill>
                  <a:schemeClr val="tx1"/>
                </a:solidFill>
                <a:latin typeface="等线" panose="02010600030101010101" charset="-122"/>
                <a:ea typeface="等线" panose="02010600030101010101" charset="-122"/>
              </a:defRPr>
            </a:lvl6pPr>
            <a:lvl7pPr marL="2971800" indent="-228600" fontAlgn="base">
              <a:spcBef>
                <a:spcPct val="0"/>
              </a:spcBef>
              <a:spcAft>
                <a:spcPct val="0"/>
              </a:spcAft>
              <a:defRPr>
                <a:solidFill>
                  <a:schemeClr val="tx1"/>
                </a:solidFill>
                <a:latin typeface="等线" panose="02010600030101010101" charset="-122"/>
                <a:ea typeface="等线" panose="02010600030101010101" charset="-122"/>
              </a:defRPr>
            </a:lvl7pPr>
            <a:lvl8pPr marL="3429000" indent="-228600" fontAlgn="base">
              <a:spcBef>
                <a:spcPct val="0"/>
              </a:spcBef>
              <a:spcAft>
                <a:spcPct val="0"/>
              </a:spcAft>
              <a:defRPr>
                <a:solidFill>
                  <a:schemeClr val="tx1"/>
                </a:solidFill>
                <a:latin typeface="等线" panose="02010600030101010101" charset="-122"/>
                <a:ea typeface="等线" panose="02010600030101010101" charset="-122"/>
              </a:defRPr>
            </a:lvl8pPr>
            <a:lvl9pPr marL="3886200" indent="-228600" fontAlgn="base">
              <a:spcBef>
                <a:spcPct val="0"/>
              </a:spcBef>
              <a:spcAft>
                <a:spcPct val="0"/>
              </a:spcAft>
              <a:defRPr>
                <a:solidFill>
                  <a:schemeClr val="tx1"/>
                </a:solidFill>
                <a:latin typeface="等线" panose="02010600030101010101" charset="-122"/>
                <a:ea typeface="等线" panose="02010600030101010101" charset="-122"/>
              </a:defRPr>
            </a:lvl9pPr>
          </a:lstStyle>
          <a:p>
            <a:pPr algn="ctr">
              <a:lnSpc>
                <a:spcPct val="110000"/>
              </a:lnSpc>
              <a:defRPr/>
            </a:pPr>
            <a:r>
              <a:rPr lang="zh-CN" altLang="en-US" sz="1800" dirty="0">
                <a:solidFill>
                  <a:srgbClr val="4C4D4D"/>
                </a:solidFill>
                <a:latin typeface="+mn-lt"/>
                <a:ea typeface="+mn-ea"/>
              </a:rPr>
              <a:t>请输入文本</a:t>
            </a:r>
          </a:p>
        </p:txBody>
      </p:sp>
      <p:sp>
        <p:nvSpPr>
          <p:cNvPr id="33" name="MH_Other_27"/>
          <p:cNvSpPr/>
          <p:nvPr>
            <p:custDataLst>
              <p:tags r:id="rId4"/>
            </p:custDataLst>
          </p:nvPr>
        </p:nvSpPr>
        <p:spPr bwMode="auto">
          <a:xfrm>
            <a:off x="1979105" y="3665648"/>
            <a:ext cx="1513032" cy="258653"/>
          </a:xfrm>
          <a:custGeom>
            <a:avLst/>
            <a:gdLst>
              <a:gd name="T0" fmla="*/ 2147483646 w 1260"/>
              <a:gd name="T1" fmla="*/ 2147483646 h 69"/>
              <a:gd name="T2" fmla="*/ 0 w 1260"/>
              <a:gd name="T3" fmla="*/ 0 h 69"/>
              <a:gd name="T4" fmla="*/ 2147483646 w 1260"/>
              <a:gd name="T5" fmla="*/ 0 h 69"/>
              <a:gd name="T6" fmla="*/ 2147483646 w 1260"/>
              <a:gd name="T7" fmla="*/ 2147483646 h 69"/>
              <a:gd name="T8" fmla="*/ 2147483646 w 1260"/>
              <a:gd name="T9" fmla="*/ 2147483646 h 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60" h="69">
                <a:moveTo>
                  <a:pt x="135" y="69"/>
                </a:moveTo>
                <a:lnTo>
                  <a:pt x="0" y="0"/>
                </a:lnTo>
                <a:lnTo>
                  <a:pt x="1260" y="0"/>
                </a:lnTo>
                <a:lnTo>
                  <a:pt x="1122" y="69"/>
                </a:lnTo>
                <a:lnTo>
                  <a:pt x="135" y="69"/>
                </a:lnTo>
                <a:close/>
              </a:path>
            </a:pathLst>
          </a:custGeom>
          <a:solidFill>
            <a:srgbClr val="E0E0E0"/>
          </a:solidFill>
          <a:ln>
            <a:noFill/>
          </a:ln>
        </p:spPr>
        <p:txBody>
          <a:bodyPr bIns="36000"/>
          <a:lstStyle/>
          <a:p>
            <a:endParaRPr lang="zh-CN" altLang="en-US"/>
          </a:p>
        </p:txBody>
      </p:sp>
      <p:sp>
        <p:nvSpPr>
          <p:cNvPr id="34" name="MH_Other_23"/>
          <p:cNvSpPr/>
          <p:nvPr>
            <p:custDataLst>
              <p:tags r:id="rId5"/>
            </p:custDataLst>
          </p:nvPr>
        </p:nvSpPr>
        <p:spPr bwMode="auto">
          <a:xfrm>
            <a:off x="4059238" y="3665648"/>
            <a:ext cx="1831974" cy="258653"/>
          </a:xfrm>
          <a:custGeom>
            <a:avLst/>
            <a:gdLst>
              <a:gd name="T0" fmla="*/ 1333400 w 1524"/>
              <a:gd name="T1" fmla="*/ 67651 h 69"/>
              <a:gd name="T2" fmla="*/ 1494192 w 1524"/>
              <a:gd name="T3" fmla="*/ 0 h 69"/>
              <a:gd name="T4" fmla="*/ 0 w 1524"/>
              <a:gd name="T5" fmla="*/ 0 h 69"/>
              <a:gd name="T6" fmla="*/ 162753 w 1524"/>
              <a:gd name="T7" fmla="*/ 67651 h 69"/>
              <a:gd name="T8" fmla="*/ 1333400 w 1524"/>
              <a:gd name="T9" fmla="*/ 67651 h 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24" h="69">
                <a:moveTo>
                  <a:pt x="1360" y="69"/>
                </a:moveTo>
                <a:lnTo>
                  <a:pt x="1524" y="0"/>
                </a:lnTo>
                <a:lnTo>
                  <a:pt x="0" y="0"/>
                </a:lnTo>
                <a:lnTo>
                  <a:pt x="166" y="69"/>
                </a:lnTo>
                <a:lnTo>
                  <a:pt x="1360" y="69"/>
                </a:lnTo>
                <a:close/>
              </a:path>
            </a:pathLst>
          </a:custGeom>
          <a:solidFill>
            <a:schemeClr val="accent1">
              <a:lumMod val="50000"/>
            </a:schemeClr>
          </a:solidFill>
          <a:ln>
            <a:noFill/>
          </a:ln>
        </p:spPr>
        <p:txBody>
          <a:bodyPr bIns="36000"/>
          <a:lstStyle/>
          <a:p>
            <a:pPr>
              <a:defRPr/>
            </a:pPr>
            <a:endParaRPr lang="zh-CN" altLang="en-US"/>
          </a:p>
        </p:txBody>
      </p:sp>
      <p:sp>
        <p:nvSpPr>
          <p:cNvPr id="35" name="MH_Other_24"/>
          <p:cNvSpPr/>
          <p:nvPr>
            <p:custDataLst>
              <p:tags r:id="rId6"/>
            </p:custDataLst>
          </p:nvPr>
        </p:nvSpPr>
        <p:spPr bwMode="auto">
          <a:xfrm>
            <a:off x="4059238" y="1543903"/>
            <a:ext cx="1831974" cy="2121745"/>
          </a:xfrm>
          <a:custGeom>
            <a:avLst/>
            <a:gdLst>
              <a:gd name="T0" fmla="*/ 0 w 642"/>
              <a:gd name="T1" fmla="*/ 1731460 h 746"/>
              <a:gd name="T2" fmla="*/ 0 w 642"/>
              <a:gd name="T3" fmla="*/ 745038 h 746"/>
              <a:gd name="T4" fmla="*/ 747096 w 642"/>
              <a:gd name="T5" fmla="*/ 0 h 746"/>
              <a:gd name="T6" fmla="*/ 1494192 w 642"/>
              <a:gd name="T7" fmla="*/ 745038 h 746"/>
              <a:gd name="T8" fmla="*/ 1494192 w 642"/>
              <a:gd name="T9" fmla="*/ 1731460 h 746"/>
              <a:gd name="T10" fmla="*/ 0 w 642"/>
              <a:gd name="T11" fmla="*/ 1731460 h 7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2" h="746">
                <a:moveTo>
                  <a:pt x="0" y="746"/>
                </a:moveTo>
                <a:cubicBezTo>
                  <a:pt x="0" y="321"/>
                  <a:pt x="0" y="321"/>
                  <a:pt x="0" y="321"/>
                </a:cubicBezTo>
                <a:cubicBezTo>
                  <a:pt x="0" y="144"/>
                  <a:pt x="144" y="0"/>
                  <a:pt x="321" y="0"/>
                </a:cubicBezTo>
                <a:cubicBezTo>
                  <a:pt x="498" y="0"/>
                  <a:pt x="642" y="144"/>
                  <a:pt x="642" y="321"/>
                </a:cubicBezTo>
                <a:cubicBezTo>
                  <a:pt x="642" y="746"/>
                  <a:pt x="642" y="746"/>
                  <a:pt x="642" y="746"/>
                </a:cubicBezTo>
                <a:lnTo>
                  <a:pt x="0" y="746"/>
                </a:lnTo>
                <a:close/>
              </a:path>
            </a:pathLst>
          </a:custGeom>
          <a:solidFill>
            <a:schemeClr val="accent1"/>
          </a:solidFill>
          <a:ln>
            <a:noFill/>
          </a:ln>
        </p:spPr>
        <p:txBody>
          <a:bodyPr/>
          <a:lstStyle/>
          <a:p>
            <a:pPr>
              <a:defRPr/>
            </a:pPr>
            <a:endParaRPr lang="zh-CN" altLang="en-US"/>
          </a:p>
        </p:txBody>
      </p:sp>
      <p:sp>
        <p:nvSpPr>
          <p:cNvPr id="36" name="MH_SubTitle_4"/>
          <p:cNvSpPr/>
          <p:nvPr>
            <p:custDataLst>
              <p:tags r:id="rId7"/>
            </p:custDataLst>
          </p:nvPr>
        </p:nvSpPr>
        <p:spPr bwMode="auto">
          <a:xfrm>
            <a:off x="4220655" y="1701430"/>
            <a:ext cx="1513032" cy="1964218"/>
          </a:xfrm>
          <a:custGeom>
            <a:avLst/>
            <a:gdLst>
              <a:gd name="T0" fmla="*/ 0 w 531"/>
              <a:gd name="T1" fmla="*/ 1603022 h 691"/>
              <a:gd name="T2" fmla="*/ 0 w 531"/>
              <a:gd name="T3" fmla="*/ 617082 h 691"/>
              <a:gd name="T4" fmla="*/ 616515 w 531"/>
              <a:gd name="T5" fmla="*/ 0 h 691"/>
              <a:gd name="T6" fmla="*/ 1235356 w 531"/>
              <a:gd name="T7" fmla="*/ 617082 h 691"/>
              <a:gd name="T8" fmla="*/ 1235356 w 531"/>
              <a:gd name="T9" fmla="*/ 1603022 h 691"/>
              <a:gd name="T10" fmla="*/ 0 w 531"/>
              <a:gd name="T11" fmla="*/ 1603022 h 691"/>
              <a:gd name="T12" fmla="*/ 0 60000 65536"/>
              <a:gd name="T13" fmla="*/ 0 60000 65536"/>
              <a:gd name="T14" fmla="*/ 0 60000 65536"/>
              <a:gd name="T15" fmla="*/ 0 60000 65536"/>
              <a:gd name="T16" fmla="*/ 0 60000 65536"/>
              <a:gd name="T17" fmla="*/ 0 60000 65536"/>
              <a:gd name="T18" fmla="*/ 0 w 531"/>
              <a:gd name="T19" fmla="*/ 0 h 691"/>
              <a:gd name="T20" fmla="*/ 531 w 531"/>
              <a:gd name="T21" fmla="*/ 691 h 691"/>
            </a:gdLst>
            <a:ahLst/>
            <a:cxnLst>
              <a:cxn ang="T12">
                <a:pos x="T0" y="T1"/>
              </a:cxn>
              <a:cxn ang="T13">
                <a:pos x="T2" y="T3"/>
              </a:cxn>
              <a:cxn ang="T14">
                <a:pos x="T4" y="T5"/>
              </a:cxn>
              <a:cxn ang="T15">
                <a:pos x="T6" y="T7"/>
              </a:cxn>
              <a:cxn ang="T16">
                <a:pos x="T8" y="T9"/>
              </a:cxn>
              <a:cxn ang="T17">
                <a:pos x="T10" y="T11"/>
              </a:cxn>
            </a:cxnLst>
            <a:rect l="T18" t="T19" r="T20" b="T21"/>
            <a:pathLst>
              <a:path w="531" h="691">
                <a:moveTo>
                  <a:pt x="0" y="691"/>
                </a:moveTo>
                <a:cubicBezTo>
                  <a:pt x="0" y="266"/>
                  <a:pt x="0" y="266"/>
                  <a:pt x="0" y="266"/>
                </a:cubicBezTo>
                <a:cubicBezTo>
                  <a:pt x="0" y="119"/>
                  <a:pt x="119" y="0"/>
                  <a:pt x="265" y="0"/>
                </a:cubicBezTo>
                <a:cubicBezTo>
                  <a:pt x="412" y="0"/>
                  <a:pt x="531" y="119"/>
                  <a:pt x="531" y="266"/>
                </a:cubicBezTo>
                <a:cubicBezTo>
                  <a:pt x="531" y="691"/>
                  <a:pt x="531" y="691"/>
                  <a:pt x="531" y="691"/>
                </a:cubicBezTo>
                <a:lnTo>
                  <a:pt x="0" y="691"/>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252000" rIns="36000" bIns="0" anchor="ctr"/>
          <a:lstStyle>
            <a:lvl1pPr>
              <a:defRPr>
                <a:solidFill>
                  <a:schemeClr val="tx1"/>
                </a:solidFill>
                <a:latin typeface="等线" panose="02010600030101010101" charset="-122"/>
                <a:ea typeface="等线" panose="02010600030101010101" charset="-122"/>
              </a:defRPr>
            </a:lvl1pPr>
            <a:lvl2pPr marL="742950" indent="-285750">
              <a:defRPr>
                <a:solidFill>
                  <a:schemeClr val="tx1"/>
                </a:solidFill>
                <a:latin typeface="等线" panose="02010600030101010101" charset="-122"/>
                <a:ea typeface="等线" panose="02010600030101010101" charset="-122"/>
              </a:defRPr>
            </a:lvl2pPr>
            <a:lvl3pPr marL="1143000" indent="-228600">
              <a:defRPr>
                <a:solidFill>
                  <a:schemeClr val="tx1"/>
                </a:solidFill>
                <a:latin typeface="等线" panose="02010600030101010101" charset="-122"/>
                <a:ea typeface="等线" panose="02010600030101010101" charset="-122"/>
              </a:defRPr>
            </a:lvl3pPr>
            <a:lvl4pPr marL="1600200" indent="-228600">
              <a:defRPr>
                <a:solidFill>
                  <a:schemeClr val="tx1"/>
                </a:solidFill>
                <a:latin typeface="等线" panose="02010600030101010101" charset="-122"/>
                <a:ea typeface="等线" panose="02010600030101010101" charset="-122"/>
              </a:defRPr>
            </a:lvl4pPr>
            <a:lvl5pPr marL="2057400" indent="-228600">
              <a:defRPr>
                <a:solidFill>
                  <a:schemeClr val="tx1"/>
                </a:solidFill>
                <a:latin typeface="等线" panose="02010600030101010101" charset="-122"/>
                <a:ea typeface="等线" panose="02010600030101010101" charset="-122"/>
              </a:defRPr>
            </a:lvl5pPr>
            <a:lvl6pPr marL="2514600" indent="-228600" fontAlgn="base">
              <a:spcBef>
                <a:spcPct val="0"/>
              </a:spcBef>
              <a:spcAft>
                <a:spcPct val="0"/>
              </a:spcAft>
              <a:defRPr>
                <a:solidFill>
                  <a:schemeClr val="tx1"/>
                </a:solidFill>
                <a:latin typeface="等线" panose="02010600030101010101" charset="-122"/>
                <a:ea typeface="等线" panose="02010600030101010101" charset="-122"/>
              </a:defRPr>
            </a:lvl6pPr>
            <a:lvl7pPr marL="2971800" indent="-228600" fontAlgn="base">
              <a:spcBef>
                <a:spcPct val="0"/>
              </a:spcBef>
              <a:spcAft>
                <a:spcPct val="0"/>
              </a:spcAft>
              <a:defRPr>
                <a:solidFill>
                  <a:schemeClr val="tx1"/>
                </a:solidFill>
                <a:latin typeface="等线" panose="02010600030101010101" charset="-122"/>
                <a:ea typeface="等线" panose="02010600030101010101" charset="-122"/>
              </a:defRPr>
            </a:lvl7pPr>
            <a:lvl8pPr marL="3429000" indent="-228600" fontAlgn="base">
              <a:spcBef>
                <a:spcPct val="0"/>
              </a:spcBef>
              <a:spcAft>
                <a:spcPct val="0"/>
              </a:spcAft>
              <a:defRPr>
                <a:solidFill>
                  <a:schemeClr val="tx1"/>
                </a:solidFill>
                <a:latin typeface="等线" panose="02010600030101010101" charset="-122"/>
                <a:ea typeface="等线" panose="02010600030101010101" charset="-122"/>
              </a:defRPr>
            </a:lvl8pPr>
            <a:lvl9pPr marL="3886200" indent="-228600" fontAlgn="base">
              <a:spcBef>
                <a:spcPct val="0"/>
              </a:spcBef>
              <a:spcAft>
                <a:spcPct val="0"/>
              </a:spcAft>
              <a:defRPr>
                <a:solidFill>
                  <a:schemeClr val="tx1"/>
                </a:solidFill>
                <a:latin typeface="等线" panose="02010600030101010101" charset="-122"/>
                <a:ea typeface="等线" panose="02010600030101010101" charset="-122"/>
              </a:defRPr>
            </a:lvl9pPr>
          </a:lstStyle>
          <a:p>
            <a:pPr algn="ctr">
              <a:lnSpc>
                <a:spcPct val="110000"/>
              </a:lnSpc>
              <a:defRPr/>
            </a:pPr>
            <a:r>
              <a:rPr lang="zh-CN" altLang="en-US" sz="1800" dirty="0">
                <a:solidFill>
                  <a:srgbClr val="4C4D4D"/>
                </a:solidFill>
                <a:latin typeface="+mn-lt"/>
                <a:ea typeface="+mn-ea"/>
              </a:rPr>
              <a:t>请输入文本</a:t>
            </a:r>
          </a:p>
        </p:txBody>
      </p:sp>
      <p:sp>
        <p:nvSpPr>
          <p:cNvPr id="37" name="MH_Other_27"/>
          <p:cNvSpPr/>
          <p:nvPr>
            <p:custDataLst>
              <p:tags r:id="rId8"/>
            </p:custDataLst>
          </p:nvPr>
        </p:nvSpPr>
        <p:spPr bwMode="auto">
          <a:xfrm>
            <a:off x="4220655" y="3665648"/>
            <a:ext cx="1513032" cy="258653"/>
          </a:xfrm>
          <a:custGeom>
            <a:avLst/>
            <a:gdLst>
              <a:gd name="T0" fmla="*/ 2147483646 w 1260"/>
              <a:gd name="T1" fmla="*/ 2147483646 h 69"/>
              <a:gd name="T2" fmla="*/ 0 w 1260"/>
              <a:gd name="T3" fmla="*/ 0 h 69"/>
              <a:gd name="T4" fmla="*/ 2147483646 w 1260"/>
              <a:gd name="T5" fmla="*/ 0 h 69"/>
              <a:gd name="T6" fmla="*/ 2147483646 w 1260"/>
              <a:gd name="T7" fmla="*/ 2147483646 h 69"/>
              <a:gd name="T8" fmla="*/ 2147483646 w 1260"/>
              <a:gd name="T9" fmla="*/ 2147483646 h 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60" h="69">
                <a:moveTo>
                  <a:pt x="135" y="69"/>
                </a:moveTo>
                <a:lnTo>
                  <a:pt x="0" y="0"/>
                </a:lnTo>
                <a:lnTo>
                  <a:pt x="1260" y="0"/>
                </a:lnTo>
                <a:lnTo>
                  <a:pt x="1122" y="69"/>
                </a:lnTo>
                <a:lnTo>
                  <a:pt x="135" y="69"/>
                </a:lnTo>
                <a:close/>
              </a:path>
            </a:pathLst>
          </a:custGeom>
          <a:solidFill>
            <a:srgbClr val="E0E0E0"/>
          </a:solidFill>
          <a:ln>
            <a:noFill/>
          </a:ln>
        </p:spPr>
        <p:txBody>
          <a:bodyPr bIns="36000"/>
          <a:lstStyle/>
          <a:p>
            <a:endParaRPr lang="zh-CN" altLang="en-US"/>
          </a:p>
        </p:txBody>
      </p:sp>
      <p:sp>
        <p:nvSpPr>
          <p:cNvPr id="38" name="MH_Other_23"/>
          <p:cNvSpPr/>
          <p:nvPr>
            <p:custDataLst>
              <p:tags r:id="rId9"/>
            </p:custDataLst>
          </p:nvPr>
        </p:nvSpPr>
        <p:spPr bwMode="auto">
          <a:xfrm>
            <a:off x="6300788" y="3665648"/>
            <a:ext cx="1831974" cy="258653"/>
          </a:xfrm>
          <a:custGeom>
            <a:avLst/>
            <a:gdLst>
              <a:gd name="T0" fmla="*/ 1333400 w 1524"/>
              <a:gd name="T1" fmla="*/ 67651 h 69"/>
              <a:gd name="T2" fmla="*/ 1494192 w 1524"/>
              <a:gd name="T3" fmla="*/ 0 h 69"/>
              <a:gd name="T4" fmla="*/ 0 w 1524"/>
              <a:gd name="T5" fmla="*/ 0 h 69"/>
              <a:gd name="T6" fmla="*/ 162753 w 1524"/>
              <a:gd name="T7" fmla="*/ 67651 h 69"/>
              <a:gd name="T8" fmla="*/ 1333400 w 1524"/>
              <a:gd name="T9" fmla="*/ 67651 h 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24" h="69">
                <a:moveTo>
                  <a:pt x="1360" y="69"/>
                </a:moveTo>
                <a:lnTo>
                  <a:pt x="1524" y="0"/>
                </a:lnTo>
                <a:lnTo>
                  <a:pt x="0" y="0"/>
                </a:lnTo>
                <a:lnTo>
                  <a:pt x="166" y="69"/>
                </a:lnTo>
                <a:lnTo>
                  <a:pt x="1360" y="69"/>
                </a:lnTo>
                <a:close/>
              </a:path>
            </a:pathLst>
          </a:custGeom>
          <a:solidFill>
            <a:schemeClr val="accent1">
              <a:lumMod val="50000"/>
            </a:schemeClr>
          </a:solidFill>
          <a:ln>
            <a:noFill/>
          </a:ln>
        </p:spPr>
        <p:txBody>
          <a:bodyPr bIns="36000"/>
          <a:lstStyle/>
          <a:p>
            <a:pPr>
              <a:defRPr/>
            </a:pPr>
            <a:endParaRPr lang="zh-CN" altLang="en-US"/>
          </a:p>
        </p:txBody>
      </p:sp>
      <p:sp>
        <p:nvSpPr>
          <p:cNvPr id="39" name="MH_Other_24"/>
          <p:cNvSpPr/>
          <p:nvPr>
            <p:custDataLst>
              <p:tags r:id="rId10"/>
            </p:custDataLst>
          </p:nvPr>
        </p:nvSpPr>
        <p:spPr bwMode="auto">
          <a:xfrm>
            <a:off x="6300788" y="1543903"/>
            <a:ext cx="1831974" cy="2121745"/>
          </a:xfrm>
          <a:custGeom>
            <a:avLst/>
            <a:gdLst>
              <a:gd name="T0" fmla="*/ 0 w 642"/>
              <a:gd name="T1" fmla="*/ 1731460 h 746"/>
              <a:gd name="T2" fmla="*/ 0 w 642"/>
              <a:gd name="T3" fmla="*/ 745038 h 746"/>
              <a:gd name="T4" fmla="*/ 747096 w 642"/>
              <a:gd name="T5" fmla="*/ 0 h 746"/>
              <a:gd name="T6" fmla="*/ 1494192 w 642"/>
              <a:gd name="T7" fmla="*/ 745038 h 746"/>
              <a:gd name="T8" fmla="*/ 1494192 w 642"/>
              <a:gd name="T9" fmla="*/ 1731460 h 746"/>
              <a:gd name="T10" fmla="*/ 0 w 642"/>
              <a:gd name="T11" fmla="*/ 1731460 h 7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2" h="746">
                <a:moveTo>
                  <a:pt x="0" y="746"/>
                </a:moveTo>
                <a:cubicBezTo>
                  <a:pt x="0" y="321"/>
                  <a:pt x="0" y="321"/>
                  <a:pt x="0" y="321"/>
                </a:cubicBezTo>
                <a:cubicBezTo>
                  <a:pt x="0" y="144"/>
                  <a:pt x="144" y="0"/>
                  <a:pt x="321" y="0"/>
                </a:cubicBezTo>
                <a:cubicBezTo>
                  <a:pt x="498" y="0"/>
                  <a:pt x="642" y="144"/>
                  <a:pt x="642" y="321"/>
                </a:cubicBezTo>
                <a:cubicBezTo>
                  <a:pt x="642" y="746"/>
                  <a:pt x="642" y="746"/>
                  <a:pt x="642" y="746"/>
                </a:cubicBezTo>
                <a:lnTo>
                  <a:pt x="0" y="746"/>
                </a:lnTo>
                <a:close/>
              </a:path>
            </a:pathLst>
          </a:custGeom>
          <a:solidFill>
            <a:schemeClr val="accent1"/>
          </a:solidFill>
          <a:ln>
            <a:noFill/>
          </a:ln>
        </p:spPr>
        <p:txBody>
          <a:bodyPr/>
          <a:lstStyle/>
          <a:p>
            <a:pPr>
              <a:defRPr/>
            </a:pPr>
            <a:endParaRPr lang="zh-CN" altLang="en-US"/>
          </a:p>
        </p:txBody>
      </p:sp>
      <p:sp>
        <p:nvSpPr>
          <p:cNvPr id="40" name="MH_SubTitle_4"/>
          <p:cNvSpPr/>
          <p:nvPr>
            <p:custDataLst>
              <p:tags r:id="rId11"/>
            </p:custDataLst>
          </p:nvPr>
        </p:nvSpPr>
        <p:spPr bwMode="auto">
          <a:xfrm>
            <a:off x="6462205" y="1701430"/>
            <a:ext cx="1513032" cy="1964218"/>
          </a:xfrm>
          <a:custGeom>
            <a:avLst/>
            <a:gdLst>
              <a:gd name="T0" fmla="*/ 0 w 531"/>
              <a:gd name="T1" fmla="*/ 1603022 h 691"/>
              <a:gd name="T2" fmla="*/ 0 w 531"/>
              <a:gd name="T3" fmla="*/ 617082 h 691"/>
              <a:gd name="T4" fmla="*/ 616515 w 531"/>
              <a:gd name="T5" fmla="*/ 0 h 691"/>
              <a:gd name="T6" fmla="*/ 1235356 w 531"/>
              <a:gd name="T7" fmla="*/ 617082 h 691"/>
              <a:gd name="T8" fmla="*/ 1235356 w 531"/>
              <a:gd name="T9" fmla="*/ 1603022 h 691"/>
              <a:gd name="T10" fmla="*/ 0 w 531"/>
              <a:gd name="T11" fmla="*/ 1603022 h 691"/>
              <a:gd name="T12" fmla="*/ 0 60000 65536"/>
              <a:gd name="T13" fmla="*/ 0 60000 65536"/>
              <a:gd name="T14" fmla="*/ 0 60000 65536"/>
              <a:gd name="T15" fmla="*/ 0 60000 65536"/>
              <a:gd name="T16" fmla="*/ 0 60000 65536"/>
              <a:gd name="T17" fmla="*/ 0 60000 65536"/>
              <a:gd name="T18" fmla="*/ 0 w 531"/>
              <a:gd name="T19" fmla="*/ 0 h 691"/>
              <a:gd name="T20" fmla="*/ 531 w 531"/>
              <a:gd name="T21" fmla="*/ 691 h 691"/>
            </a:gdLst>
            <a:ahLst/>
            <a:cxnLst>
              <a:cxn ang="T12">
                <a:pos x="T0" y="T1"/>
              </a:cxn>
              <a:cxn ang="T13">
                <a:pos x="T2" y="T3"/>
              </a:cxn>
              <a:cxn ang="T14">
                <a:pos x="T4" y="T5"/>
              </a:cxn>
              <a:cxn ang="T15">
                <a:pos x="T6" y="T7"/>
              </a:cxn>
              <a:cxn ang="T16">
                <a:pos x="T8" y="T9"/>
              </a:cxn>
              <a:cxn ang="T17">
                <a:pos x="T10" y="T11"/>
              </a:cxn>
            </a:cxnLst>
            <a:rect l="T18" t="T19" r="T20" b="T21"/>
            <a:pathLst>
              <a:path w="531" h="691">
                <a:moveTo>
                  <a:pt x="0" y="691"/>
                </a:moveTo>
                <a:cubicBezTo>
                  <a:pt x="0" y="266"/>
                  <a:pt x="0" y="266"/>
                  <a:pt x="0" y="266"/>
                </a:cubicBezTo>
                <a:cubicBezTo>
                  <a:pt x="0" y="119"/>
                  <a:pt x="119" y="0"/>
                  <a:pt x="265" y="0"/>
                </a:cubicBezTo>
                <a:cubicBezTo>
                  <a:pt x="412" y="0"/>
                  <a:pt x="531" y="119"/>
                  <a:pt x="531" y="266"/>
                </a:cubicBezTo>
                <a:cubicBezTo>
                  <a:pt x="531" y="691"/>
                  <a:pt x="531" y="691"/>
                  <a:pt x="531" y="691"/>
                </a:cubicBezTo>
                <a:lnTo>
                  <a:pt x="0" y="691"/>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252000" rIns="36000" bIns="0" anchor="ctr"/>
          <a:lstStyle>
            <a:lvl1pPr>
              <a:defRPr>
                <a:solidFill>
                  <a:schemeClr val="tx1"/>
                </a:solidFill>
                <a:latin typeface="等线" panose="02010600030101010101" charset="-122"/>
                <a:ea typeface="等线" panose="02010600030101010101" charset="-122"/>
              </a:defRPr>
            </a:lvl1pPr>
            <a:lvl2pPr marL="742950" indent="-285750">
              <a:defRPr>
                <a:solidFill>
                  <a:schemeClr val="tx1"/>
                </a:solidFill>
                <a:latin typeface="等线" panose="02010600030101010101" charset="-122"/>
                <a:ea typeface="等线" panose="02010600030101010101" charset="-122"/>
              </a:defRPr>
            </a:lvl2pPr>
            <a:lvl3pPr marL="1143000" indent="-228600">
              <a:defRPr>
                <a:solidFill>
                  <a:schemeClr val="tx1"/>
                </a:solidFill>
                <a:latin typeface="等线" panose="02010600030101010101" charset="-122"/>
                <a:ea typeface="等线" panose="02010600030101010101" charset="-122"/>
              </a:defRPr>
            </a:lvl3pPr>
            <a:lvl4pPr marL="1600200" indent="-228600">
              <a:defRPr>
                <a:solidFill>
                  <a:schemeClr val="tx1"/>
                </a:solidFill>
                <a:latin typeface="等线" panose="02010600030101010101" charset="-122"/>
                <a:ea typeface="等线" panose="02010600030101010101" charset="-122"/>
              </a:defRPr>
            </a:lvl4pPr>
            <a:lvl5pPr marL="2057400" indent="-228600">
              <a:defRPr>
                <a:solidFill>
                  <a:schemeClr val="tx1"/>
                </a:solidFill>
                <a:latin typeface="等线" panose="02010600030101010101" charset="-122"/>
                <a:ea typeface="等线" panose="02010600030101010101" charset="-122"/>
              </a:defRPr>
            </a:lvl5pPr>
            <a:lvl6pPr marL="2514600" indent="-228600" fontAlgn="base">
              <a:spcBef>
                <a:spcPct val="0"/>
              </a:spcBef>
              <a:spcAft>
                <a:spcPct val="0"/>
              </a:spcAft>
              <a:defRPr>
                <a:solidFill>
                  <a:schemeClr val="tx1"/>
                </a:solidFill>
                <a:latin typeface="等线" panose="02010600030101010101" charset="-122"/>
                <a:ea typeface="等线" panose="02010600030101010101" charset="-122"/>
              </a:defRPr>
            </a:lvl6pPr>
            <a:lvl7pPr marL="2971800" indent="-228600" fontAlgn="base">
              <a:spcBef>
                <a:spcPct val="0"/>
              </a:spcBef>
              <a:spcAft>
                <a:spcPct val="0"/>
              </a:spcAft>
              <a:defRPr>
                <a:solidFill>
                  <a:schemeClr val="tx1"/>
                </a:solidFill>
                <a:latin typeface="等线" panose="02010600030101010101" charset="-122"/>
                <a:ea typeface="等线" panose="02010600030101010101" charset="-122"/>
              </a:defRPr>
            </a:lvl7pPr>
            <a:lvl8pPr marL="3429000" indent="-228600" fontAlgn="base">
              <a:spcBef>
                <a:spcPct val="0"/>
              </a:spcBef>
              <a:spcAft>
                <a:spcPct val="0"/>
              </a:spcAft>
              <a:defRPr>
                <a:solidFill>
                  <a:schemeClr val="tx1"/>
                </a:solidFill>
                <a:latin typeface="等线" panose="02010600030101010101" charset="-122"/>
                <a:ea typeface="等线" panose="02010600030101010101" charset="-122"/>
              </a:defRPr>
            </a:lvl8pPr>
            <a:lvl9pPr marL="3886200" indent="-228600" fontAlgn="base">
              <a:spcBef>
                <a:spcPct val="0"/>
              </a:spcBef>
              <a:spcAft>
                <a:spcPct val="0"/>
              </a:spcAft>
              <a:defRPr>
                <a:solidFill>
                  <a:schemeClr val="tx1"/>
                </a:solidFill>
                <a:latin typeface="等线" panose="02010600030101010101" charset="-122"/>
                <a:ea typeface="等线" panose="02010600030101010101" charset="-122"/>
              </a:defRPr>
            </a:lvl9pPr>
          </a:lstStyle>
          <a:p>
            <a:pPr algn="ctr">
              <a:lnSpc>
                <a:spcPct val="110000"/>
              </a:lnSpc>
              <a:defRPr/>
            </a:pPr>
            <a:r>
              <a:rPr lang="zh-CN" altLang="en-US" sz="1800" dirty="0">
                <a:solidFill>
                  <a:srgbClr val="4C4D4D"/>
                </a:solidFill>
                <a:latin typeface="+mn-lt"/>
                <a:ea typeface="+mn-ea"/>
              </a:rPr>
              <a:t>请输入文本</a:t>
            </a:r>
          </a:p>
        </p:txBody>
      </p:sp>
      <p:sp>
        <p:nvSpPr>
          <p:cNvPr id="41" name="MH_Other_27"/>
          <p:cNvSpPr/>
          <p:nvPr>
            <p:custDataLst>
              <p:tags r:id="rId12"/>
            </p:custDataLst>
          </p:nvPr>
        </p:nvSpPr>
        <p:spPr bwMode="auto">
          <a:xfrm>
            <a:off x="6462205" y="3665648"/>
            <a:ext cx="1513032" cy="258653"/>
          </a:xfrm>
          <a:custGeom>
            <a:avLst/>
            <a:gdLst>
              <a:gd name="T0" fmla="*/ 2147483646 w 1260"/>
              <a:gd name="T1" fmla="*/ 2147483646 h 69"/>
              <a:gd name="T2" fmla="*/ 0 w 1260"/>
              <a:gd name="T3" fmla="*/ 0 h 69"/>
              <a:gd name="T4" fmla="*/ 2147483646 w 1260"/>
              <a:gd name="T5" fmla="*/ 0 h 69"/>
              <a:gd name="T6" fmla="*/ 2147483646 w 1260"/>
              <a:gd name="T7" fmla="*/ 2147483646 h 69"/>
              <a:gd name="T8" fmla="*/ 2147483646 w 1260"/>
              <a:gd name="T9" fmla="*/ 2147483646 h 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60" h="69">
                <a:moveTo>
                  <a:pt x="135" y="69"/>
                </a:moveTo>
                <a:lnTo>
                  <a:pt x="0" y="0"/>
                </a:lnTo>
                <a:lnTo>
                  <a:pt x="1260" y="0"/>
                </a:lnTo>
                <a:lnTo>
                  <a:pt x="1122" y="69"/>
                </a:lnTo>
                <a:lnTo>
                  <a:pt x="135" y="69"/>
                </a:lnTo>
                <a:close/>
              </a:path>
            </a:pathLst>
          </a:custGeom>
          <a:solidFill>
            <a:srgbClr val="E0E0E0"/>
          </a:solidFill>
          <a:ln>
            <a:noFill/>
          </a:ln>
        </p:spPr>
        <p:txBody>
          <a:bodyPr bIns="36000"/>
          <a:lstStyle/>
          <a:p>
            <a:endParaRPr lang="zh-CN" altLang="en-US"/>
          </a:p>
        </p:txBody>
      </p:sp>
      <p:sp>
        <p:nvSpPr>
          <p:cNvPr id="42" name="MH_Other_23"/>
          <p:cNvSpPr/>
          <p:nvPr>
            <p:custDataLst>
              <p:tags r:id="rId13"/>
            </p:custDataLst>
          </p:nvPr>
        </p:nvSpPr>
        <p:spPr bwMode="auto">
          <a:xfrm>
            <a:off x="8542338" y="3665648"/>
            <a:ext cx="1831974" cy="258653"/>
          </a:xfrm>
          <a:custGeom>
            <a:avLst/>
            <a:gdLst>
              <a:gd name="T0" fmla="*/ 1333400 w 1524"/>
              <a:gd name="T1" fmla="*/ 67651 h 69"/>
              <a:gd name="T2" fmla="*/ 1494192 w 1524"/>
              <a:gd name="T3" fmla="*/ 0 h 69"/>
              <a:gd name="T4" fmla="*/ 0 w 1524"/>
              <a:gd name="T5" fmla="*/ 0 h 69"/>
              <a:gd name="T6" fmla="*/ 162753 w 1524"/>
              <a:gd name="T7" fmla="*/ 67651 h 69"/>
              <a:gd name="T8" fmla="*/ 1333400 w 1524"/>
              <a:gd name="T9" fmla="*/ 67651 h 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24" h="69">
                <a:moveTo>
                  <a:pt x="1360" y="69"/>
                </a:moveTo>
                <a:lnTo>
                  <a:pt x="1524" y="0"/>
                </a:lnTo>
                <a:lnTo>
                  <a:pt x="0" y="0"/>
                </a:lnTo>
                <a:lnTo>
                  <a:pt x="166" y="69"/>
                </a:lnTo>
                <a:lnTo>
                  <a:pt x="1360" y="69"/>
                </a:lnTo>
                <a:close/>
              </a:path>
            </a:pathLst>
          </a:custGeom>
          <a:solidFill>
            <a:schemeClr val="accent1">
              <a:lumMod val="50000"/>
            </a:schemeClr>
          </a:solidFill>
          <a:ln>
            <a:noFill/>
          </a:ln>
        </p:spPr>
        <p:txBody>
          <a:bodyPr bIns="36000"/>
          <a:lstStyle/>
          <a:p>
            <a:pPr>
              <a:defRPr/>
            </a:pPr>
            <a:endParaRPr lang="zh-CN" altLang="en-US"/>
          </a:p>
        </p:txBody>
      </p:sp>
      <p:sp>
        <p:nvSpPr>
          <p:cNvPr id="43" name="MH_Other_24"/>
          <p:cNvSpPr/>
          <p:nvPr>
            <p:custDataLst>
              <p:tags r:id="rId14"/>
            </p:custDataLst>
          </p:nvPr>
        </p:nvSpPr>
        <p:spPr bwMode="auto">
          <a:xfrm>
            <a:off x="8542338" y="1543903"/>
            <a:ext cx="1831974" cy="2121745"/>
          </a:xfrm>
          <a:custGeom>
            <a:avLst/>
            <a:gdLst>
              <a:gd name="T0" fmla="*/ 0 w 642"/>
              <a:gd name="T1" fmla="*/ 1731460 h 746"/>
              <a:gd name="T2" fmla="*/ 0 w 642"/>
              <a:gd name="T3" fmla="*/ 745038 h 746"/>
              <a:gd name="T4" fmla="*/ 747096 w 642"/>
              <a:gd name="T5" fmla="*/ 0 h 746"/>
              <a:gd name="T6" fmla="*/ 1494192 w 642"/>
              <a:gd name="T7" fmla="*/ 745038 h 746"/>
              <a:gd name="T8" fmla="*/ 1494192 w 642"/>
              <a:gd name="T9" fmla="*/ 1731460 h 746"/>
              <a:gd name="T10" fmla="*/ 0 w 642"/>
              <a:gd name="T11" fmla="*/ 1731460 h 7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2" h="746">
                <a:moveTo>
                  <a:pt x="0" y="746"/>
                </a:moveTo>
                <a:cubicBezTo>
                  <a:pt x="0" y="321"/>
                  <a:pt x="0" y="321"/>
                  <a:pt x="0" y="321"/>
                </a:cubicBezTo>
                <a:cubicBezTo>
                  <a:pt x="0" y="144"/>
                  <a:pt x="144" y="0"/>
                  <a:pt x="321" y="0"/>
                </a:cubicBezTo>
                <a:cubicBezTo>
                  <a:pt x="498" y="0"/>
                  <a:pt x="642" y="144"/>
                  <a:pt x="642" y="321"/>
                </a:cubicBezTo>
                <a:cubicBezTo>
                  <a:pt x="642" y="746"/>
                  <a:pt x="642" y="746"/>
                  <a:pt x="642" y="746"/>
                </a:cubicBezTo>
                <a:lnTo>
                  <a:pt x="0" y="746"/>
                </a:lnTo>
                <a:close/>
              </a:path>
            </a:pathLst>
          </a:custGeom>
          <a:solidFill>
            <a:schemeClr val="accent1"/>
          </a:solidFill>
          <a:ln>
            <a:noFill/>
          </a:ln>
        </p:spPr>
        <p:txBody>
          <a:bodyPr/>
          <a:lstStyle/>
          <a:p>
            <a:pPr>
              <a:defRPr/>
            </a:pPr>
            <a:endParaRPr lang="zh-CN" altLang="en-US"/>
          </a:p>
        </p:txBody>
      </p:sp>
      <p:sp>
        <p:nvSpPr>
          <p:cNvPr id="44" name="MH_SubTitle_4"/>
          <p:cNvSpPr/>
          <p:nvPr>
            <p:custDataLst>
              <p:tags r:id="rId15"/>
            </p:custDataLst>
          </p:nvPr>
        </p:nvSpPr>
        <p:spPr bwMode="auto">
          <a:xfrm>
            <a:off x="8703755" y="1701430"/>
            <a:ext cx="1513032" cy="1964218"/>
          </a:xfrm>
          <a:custGeom>
            <a:avLst/>
            <a:gdLst>
              <a:gd name="T0" fmla="*/ 0 w 531"/>
              <a:gd name="T1" fmla="*/ 1603022 h 691"/>
              <a:gd name="T2" fmla="*/ 0 w 531"/>
              <a:gd name="T3" fmla="*/ 617082 h 691"/>
              <a:gd name="T4" fmla="*/ 616515 w 531"/>
              <a:gd name="T5" fmla="*/ 0 h 691"/>
              <a:gd name="T6" fmla="*/ 1235356 w 531"/>
              <a:gd name="T7" fmla="*/ 617082 h 691"/>
              <a:gd name="T8" fmla="*/ 1235356 w 531"/>
              <a:gd name="T9" fmla="*/ 1603022 h 691"/>
              <a:gd name="T10" fmla="*/ 0 w 531"/>
              <a:gd name="T11" fmla="*/ 1603022 h 691"/>
              <a:gd name="T12" fmla="*/ 0 60000 65536"/>
              <a:gd name="T13" fmla="*/ 0 60000 65536"/>
              <a:gd name="T14" fmla="*/ 0 60000 65536"/>
              <a:gd name="T15" fmla="*/ 0 60000 65536"/>
              <a:gd name="T16" fmla="*/ 0 60000 65536"/>
              <a:gd name="T17" fmla="*/ 0 60000 65536"/>
              <a:gd name="T18" fmla="*/ 0 w 531"/>
              <a:gd name="T19" fmla="*/ 0 h 691"/>
              <a:gd name="T20" fmla="*/ 531 w 531"/>
              <a:gd name="T21" fmla="*/ 691 h 691"/>
            </a:gdLst>
            <a:ahLst/>
            <a:cxnLst>
              <a:cxn ang="T12">
                <a:pos x="T0" y="T1"/>
              </a:cxn>
              <a:cxn ang="T13">
                <a:pos x="T2" y="T3"/>
              </a:cxn>
              <a:cxn ang="T14">
                <a:pos x="T4" y="T5"/>
              </a:cxn>
              <a:cxn ang="T15">
                <a:pos x="T6" y="T7"/>
              </a:cxn>
              <a:cxn ang="T16">
                <a:pos x="T8" y="T9"/>
              </a:cxn>
              <a:cxn ang="T17">
                <a:pos x="T10" y="T11"/>
              </a:cxn>
            </a:cxnLst>
            <a:rect l="T18" t="T19" r="T20" b="T21"/>
            <a:pathLst>
              <a:path w="531" h="691">
                <a:moveTo>
                  <a:pt x="0" y="691"/>
                </a:moveTo>
                <a:cubicBezTo>
                  <a:pt x="0" y="266"/>
                  <a:pt x="0" y="266"/>
                  <a:pt x="0" y="266"/>
                </a:cubicBezTo>
                <a:cubicBezTo>
                  <a:pt x="0" y="119"/>
                  <a:pt x="119" y="0"/>
                  <a:pt x="265" y="0"/>
                </a:cubicBezTo>
                <a:cubicBezTo>
                  <a:pt x="412" y="0"/>
                  <a:pt x="531" y="119"/>
                  <a:pt x="531" y="266"/>
                </a:cubicBezTo>
                <a:cubicBezTo>
                  <a:pt x="531" y="691"/>
                  <a:pt x="531" y="691"/>
                  <a:pt x="531" y="691"/>
                </a:cubicBezTo>
                <a:lnTo>
                  <a:pt x="0" y="691"/>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252000" rIns="36000" bIns="0" anchor="ctr"/>
          <a:lstStyle>
            <a:lvl1pPr>
              <a:defRPr>
                <a:solidFill>
                  <a:schemeClr val="tx1"/>
                </a:solidFill>
                <a:latin typeface="等线" panose="02010600030101010101" charset="-122"/>
                <a:ea typeface="等线" panose="02010600030101010101" charset="-122"/>
              </a:defRPr>
            </a:lvl1pPr>
            <a:lvl2pPr marL="742950" indent="-285750">
              <a:defRPr>
                <a:solidFill>
                  <a:schemeClr val="tx1"/>
                </a:solidFill>
                <a:latin typeface="等线" panose="02010600030101010101" charset="-122"/>
                <a:ea typeface="等线" panose="02010600030101010101" charset="-122"/>
              </a:defRPr>
            </a:lvl2pPr>
            <a:lvl3pPr marL="1143000" indent="-228600">
              <a:defRPr>
                <a:solidFill>
                  <a:schemeClr val="tx1"/>
                </a:solidFill>
                <a:latin typeface="等线" panose="02010600030101010101" charset="-122"/>
                <a:ea typeface="等线" panose="02010600030101010101" charset="-122"/>
              </a:defRPr>
            </a:lvl3pPr>
            <a:lvl4pPr marL="1600200" indent="-228600">
              <a:defRPr>
                <a:solidFill>
                  <a:schemeClr val="tx1"/>
                </a:solidFill>
                <a:latin typeface="等线" panose="02010600030101010101" charset="-122"/>
                <a:ea typeface="等线" panose="02010600030101010101" charset="-122"/>
              </a:defRPr>
            </a:lvl4pPr>
            <a:lvl5pPr marL="2057400" indent="-228600">
              <a:defRPr>
                <a:solidFill>
                  <a:schemeClr val="tx1"/>
                </a:solidFill>
                <a:latin typeface="等线" panose="02010600030101010101" charset="-122"/>
                <a:ea typeface="等线" panose="02010600030101010101" charset="-122"/>
              </a:defRPr>
            </a:lvl5pPr>
            <a:lvl6pPr marL="2514600" indent="-228600" fontAlgn="base">
              <a:spcBef>
                <a:spcPct val="0"/>
              </a:spcBef>
              <a:spcAft>
                <a:spcPct val="0"/>
              </a:spcAft>
              <a:defRPr>
                <a:solidFill>
                  <a:schemeClr val="tx1"/>
                </a:solidFill>
                <a:latin typeface="等线" panose="02010600030101010101" charset="-122"/>
                <a:ea typeface="等线" panose="02010600030101010101" charset="-122"/>
              </a:defRPr>
            </a:lvl6pPr>
            <a:lvl7pPr marL="2971800" indent="-228600" fontAlgn="base">
              <a:spcBef>
                <a:spcPct val="0"/>
              </a:spcBef>
              <a:spcAft>
                <a:spcPct val="0"/>
              </a:spcAft>
              <a:defRPr>
                <a:solidFill>
                  <a:schemeClr val="tx1"/>
                </a:solidFill>
                <a:latin typeface="等线" panose="02010600030101010101" charset="-122"/>
                <a:ea typeface="等线" panose="02010600030101010101" charset="-122"/>
              </a:defRPr>
            </a:lvl7pPr>
            <a:lvl8pPr marL="3429000" indent="-228600" fontAlgn="base">
              <a:spcBef>
                <a:spcPct val="0"/>
              </a:spcBef>
              <a:spcAft>
                <a:spcPct val="0"/>
              </a:spcAft>
              <a:defRPr>
                <a:solidFill>
                  <a:schemeClr val="tx1"/>
                </a:solidFill>
                <a:latin typeface="等线" panose="02010600030101010101" charset="-122"/>
                <a:ea typeface="等线" panose="02010600030101010101" charset="-122"/>
              </a:defRPr>
            </a:lvl8pPr>
            <a:lvl9pPr marL="3886200" indent="-228600" fontAlgn="base">
              <a:spcBef>
                <a:spcPct val="0"/>
              </a:spcBef>
              <a:spcAft>
                <a:spcPct val="0"/>
              </a:spcAft>
              <a:defRPr>
                <a:solidFill>
                  <a:schemeClr val="tx1"/>
                </a:solidFill>
                <a:latin typeface="等线" panose="02010600030101010101" charset="-122"/>
                <a:ea typeface="等线" panose="02010600030101010101" charset="-122"/>
              </a:defRPr>
            </a:lvl9pPr>
          </a:lstStyle>
          <a:p>
            <a:pPr algn="ctr">
              <a:lnSpc>
                <a:spcPct val="110000"/>
              </a:lnSpc>
              <a:defRPr/>
            </a:pPr>
            <a:r>
              <a:rPr lang="zh-CN" altLang="en-US" sz="1800" dirty="0">
                <a:solidFill>
                  <a:srgbClr val="4C4D4D"/>
                </a:solidFill>
                <a:latin typeface="+mn-lt"/>
                <a:ea typeface="+mn-ea"/>
              </a:rPr>
              <a:t>请输入文本</a:t>
            </a:r>
          </a:p>
        </p:txBody>
      </p:sp>
      <p:sp>
        <p:nvSpPr>
          <p:cNvPr id="46" name="MH_Other_27"/>
          <p:cNvSpPr/>
          <p:nvPr>
            <p:custDataLst>
              <p:tags r:id="rId16"/>
            </p:custDataLst>
          </p:nvPr>
        </p:nvSpPr>
        <p:spPr bwMode="auto">
          <a:xfrm>
            <a:off x="8703755" y="3665648"/>
            <a:ext cx="1513032" cy="258653"/>
          </a:xfrm>
          <a:custGeom>
            <a:avLst/>
            <a:gdLst>
              <a:gd name="T0" fmla="*/ 2147483646 w 1260"/>
              <a:gd name="T1" fmla="*/ 2147483646 h 69"/>
              <a:gd name="T2" fmla="*/ 0 w 1260"/>
              <a:gd name="T3" fmla="*/ 0 h 69"/>
              <a:gd name="T4" fmla="*/ 2147483646 w 1260"/>
              <a:gd name="T5" fmla="*/ 0 h 69"/>
              <a:gd name="T6" fmla="*/ 2147483646 w 1260"/>
              <a:gd name="T7" fmla="*/ 2147483646 h 69"/>
              <a:gd name="T8" fmla="*/ 2147483646 w 1260"/>
              <a:gd name="T9" fmla="*/ 2147483646 h 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60" h="69">
                <a:moveTo>
                  <a:pt x="135" y="69"/>
                </a:moveTo>
                <a:lnTo>
                  <a:pt x="0" y="0"/>
                </a:lnTo>
                <a:lnTo>
                  <a:pt x="1260" y="0"/>
                </a:lnTo>
                <a:lnTo>
                  <a:pt x="1122" y="69"/>
                </a:lnTo>
                <a:lnTo>
                  <a:pt x="135" y="69"/>
                </a:lnTo>
                <a:close/>
              </a:path>
            </a:pathLst>
          </a:custGeom>
          <a:solidFill>
            <a:srgbClr val="E0E0E0"/>
          </a:solidFill>
          <a:ln>
            <a:noFill/>
          </a:ln>
        </p:spPr>
        <p:txBody>
          <a:bodyPr bIns="36000"/>
          <a:lstStyle/>
          <a:p>
            <a:endParaRPr lang="zh-CN" altLang="en-US"/>
          </a:p>
        </p:txBody>
      </p:sp>
      <p:sp>
        <p:nvSpPr>
          <p:cNvPr id="47" name="椭圆 46"/>
          <p:cNvSpPr/>
          <p:nvPr/>
        </p:nvSpPr>
        <p:spPr>
          <a:xfrm>
            <a:off x="2285565" y="4057650"/>
            <a:ext cx="900113" cy="90011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1800" dirty="0">
                <a:solidFill>
                  <a:srgbClr val="FFFFFF"/>
                </a:solidFill>
                <a:latin typeface="+mj-ea"/>
                <a:ea typeface="+mj-ea"/>
              </a:rPr>
              <a:t>2014</a:t>
            </a:r>
            <a:endParaRPr lang="zh-CN" altLang="en-US" sz="1800" dirty="0">
              <a:solidFill>
                <a:srgbClr val="FFFFFF"/>
              </a:solidFill>
              <a:latin typeface="+mj-ea"/>
              <a:ea typeface="+mj-ea"/>
            </a:endParaRPr>
          </a:p>
        </p:txBody>
      </p:sp>
      <p:sp>
        <p:nvSpPr>
          <p:cNvPr id="48" name="椭圆 47"/>
          <p:cNvSpPr/>
          <p:nvPr/>
        </p:nvSpPr>
        <p:spPr>
          <a:xfrm>
            <a:off x="4525168" y="4057650"/>
            <a:ext cx="900113" cy="90011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1800" dirty="0">
                <a:solidFill>
                  <a:srgbClr val="FFFFFF"/>
                </a:solidFill>
                <a:latin typeface="+mj-ea"/>
                <a:ea typeface="+mj-ea"/>
              </a:rPr>
              <a:t>2015</a:t>
            </a:r>
            <a:endParaRPr lang="zh-CN" altLang="en-US" sz="1800" dirty="0">
              <a:solidFill>
                <a:srgbClr val="FFFFFF"/>
              </a:solidFill>
              <a:latin typeface="+mj-ea"/>
              <a:ea typeface="+mj-ea"/>
            </a:endParaRPr>
          </a:p>
        </p:txBody>
      </p:sp>
      <p:sp>
        <p:nvSpPr>
          <p:cNvPr id="49" name="椭圆 48"/>
          <p:cNvSpPr/>
          <p:nvPr/>
        </p:nvSpPr>
        <p:spPr>
          <a:xfrm>
            <a:off x="6764771" y="4057650"/>
            <a:ext cx="900113" cy="90011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1800" dirty="0">
                <a:solidFill>
                  <a:srgbClr val="FFFFFF"/>
                </a:solidFill>
                <a:latin typeface="+mj-ea"/>
                <a:ea typeface="+mj-ea"/>
              </a:rPr>
              <a:t>2016</a:t>
            </a:r>
            <a:endParaRPr lang="zh-CN" altLang="en-US" sz="1800" dirty="0">
              <a:solidFill>
                <a:srgbClr val="FFFFFF"/>
              </a:solidFill>
              <a:latin typeface="+mj-ea"/>
              <a:ea typeface="+mj-ea"/>
            </a:endParaRPr>
          </a:p>
        </p:txBody>
      </p:sp>
      <p:sp>
        <p:nvSpPr>
          <p:cNvPr id="50" name="椭圆 49"/>
          <p:cNvSpPr/>
          <p:nvPr/>
        </p:nvSpPr>
        <p:spPr>
          <a:xfrm>
            <a:off x="9004374" y="4057650"/>
            <a:ext cx="900113" cy="90011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1800" dirty="0">
                <a:solidFill>
                  <a:srgbClr val="FFFFFF"/>
                </a:solidFill>
                <a:latin typeface="+mj-ea"/>
                <a:ea typeface="+mj-ea"/>
              </a:rPr>
              <a:t>2017</a:t>
            </a:r>
            <a:endParaRPr lang="zh-CN" altLang="en-US" sz="1800" dirty="0">
              <a:solidFill>
                <a:srgbClr val="FFFFFF"/>
              </a:solidFill>
              <a:latin typeface="+mj-ea"/>
              <a:ea typeface="+mj-ea"/>
            </a:endParaRPr>
          </a:p>
        </p:txBody>
      </p:sp>
      <p:sp>
        <p:nvSpPr>
          <p:cNvPr id="51" name="KSO_Shape"/>
          <p:cNvSpPr/>
          <p:nvPr/>
        </p:nvSpPr>
        <p:spPr>
          <a:xfrm>
            <a:off x="3432438" y="4346972"/>
            <a:ext cx="845971" cy="321469"/>
          </a:xfrm>
          <a:custGeom>
            <a:avLst/>
            <a:gdLst>
              <a:gd name="connsiteX0" fmla="*/ 4381875 w 6516714"/>
              <a:gd name="connsiteY0" fmla="*/ 0 h 2476413"/>
              <a:gd name="connsiteX1" fmla="*/ 6516714 w 6516714"/>
              <a:gd name="connsiteY1" fmla="*/ 1238208 h 2476413"/>
              <a:gd name="connsiteX2" fmla="*/ 4381875 w 6516714"/>
              <a:gd name="connsiteY2" fmla="*/ 2476413 h 2476413"/>
              <a:gd name="connsiteX3" fmla="*/ 4381875 w 6516714"/>
              <a:gd name="connsiteY3" fmla="*/ 2456682 h 2476413"/>
              <a:gd name="connsiteX4" fmla="*/ 4855462 w 6516714"/>
              <a:gd name="connsiteY4" fmla="*/ 1644997 h 2476413"/>
              <a:gd name="connsiteX5" fmla="*/ 0 w 6516714"/>
              <a:gd name="connsiteY5" fmla="*/ 1238206 h 2476413"/>
              <a:gd name="connsiteX6" fmla="*/ 4855461 w 6516714"/>
              <a:gd name="connsiteY6" fmla="*/ 831415 h 2476413"/>
              <a:gd name="connsiteX7" fmla="*/ 4381875 w 6516714"/>
              <a:gd name="connsiteY7" fmla="*/ 19731 h 247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16714" h="2476413">
                <a:moveTo>
                  <a:pt x="4381875" y="0"/>
                </a:moveTo>
                <a:lnTo>
                  <a:pt x="6516714" y="1238208"/>
                </a:lnTo>
                <a:lnTo>
                  <a:pt x="4381875" y="2476413"/>
                </a:lnTo>
                <a:lnTo>
                  <a:pt x="4381875" y="2456682"/>
                </a:lnTo>
                <a:lnTo>
                  <a:pt x="4855462" y="1644997"/>
                </a:lnTo>
                <a:lnTo>
                  <a:pt x="0" y="1238206"/>
                </a:lnTo>
                <a:lnTo>
                  <a:pt x="4855461" y="831415"/>
                </a:lnTo>
                <a:lnTo>
                  <a:pt x="4381875" y="1973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52" name="KSO_Shape"/>
          <p:cNvSpPr/>
          <p:nvPr/>
        </p:nvSpPr>
        <p:spPr>
          <a:xfrm>
            <a:off x="5673014" y="4346972"/>
            <a:ext cx="845971" cy="321469"/>
          </a:xfrm>
          <a:custGeom>
            <a:avLst/>
            <a:gdLst>
              <a:gd name="connsiteX0" fmla="*/ 4381875 w 6516714"/>
              <a:gd name="connsiteY0" fmla="*/ 0 h 2476413"/>
              <a:gd name="connsiteX1" fmla="*/ 6516714 w 6516714"/>
              <a:gd name="connsiteY1" fmla="*/ 1238208 h 2476413"/>
              <a:gd name="connsiteX2" fmla="*/ 4381875 w 6516714"/>
              <a:gd name="connsiteY2" fmla="*/ 2476413 h 2476413"/>
              <a:gd name="connsiteX3" fmla="*/ 4381875 w 6516714"/>
              <a:gd name="connsiteY3" fmla="*/ 2456682 h 2476413"/>
              <a:gd name="connsiteX4" fmla="*/ 4855462 w 6516714"/>
              <a:gd name="connsiteY4" fmla="*/ 1644997 h 2476413"/>
              <a:gd name="connsiteX5" fmla="*/ 0 w 6516714"/>
              <a:gd name="connsiteY5" fmla="*/ 1238206 h 2476413"/>
              <a:gd name="connsiteX6" fmla="*/ 4855461 w 6516714"/>
              <a:gd name="connsiteY6" fmla="*/ 831415 h 2476413"/>
              <a:gd name="connsiteX7" fmla="*/ 4381875 w 6516714"/>
              <a:gd name="connsiteY7" fmla="*/ 19731 h 247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16714" h="2476413">
                <a:moveTo>
                  <a:pt x="4381875" y="0"/>
                </a:moveTo>
                <a:lnTo>
                  <a:pt x="6516714" y="1238208"/>
                </a:lnTo>
                <a:lnTo>
                  <a:pt x="4381875" y="2476413"/>
                </a:lnTo>
                <a:lnTo>
                  <a:pt x="4381875" y="2456682"/>
                </a:lnTo>
                <a:lnTo>
                  <a:pt x="4855462" y="1644997"/>
                </a:lnTo>
                <a:lnTo>
                  <a:pt x="0" y="1238206"/>
                </a:lnTo>
                <a:lnTo>
                  <a:pt x="4855461" y="831415"/>
                </a:lnTo>
                <a:lnTo>
                  <a:pt x="4381875" y="1973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53" name="KSO_Shape"/>
          <p:cNvSpPr/>
          <p:nvPr/>
        </p:nvSpPr>
        <p:spPr>
          <a:xfrm>
            <a:off x="7913590" y="4346972"/>
            <a:ext cx="845971" cy="321469"/>
          </a:xfrm>
          <a:custGeom>
            <a:avLst/>
            <a:gdLst>
              <a:gd name="connsiteX0" fmla="*/ 4381875 w 6516714"/>
              <a:gd name="connsiteY0" fmla="*/ 0 h 2476413"/>
              <a:gd name="connsiteX1" fmla="*/ 6516714 w 6516714"/>
              <a:gd name="connsiteY1" fmla="*/ 1238208 h 2476413"/>
              <a:gd name="connsiteX2" fmla="*/ 4381875 w 6516714"/>
              <a:gd name="connsiteY2" fmla="*/ 2476413 h 2476413"/>
              <a:gd name="connsiteX3" fmla="*/ 4381875 w 6516714"/>
              <a:gd name="connsiteY3" fmla="*/ 2456682 h 2476413"/>
              <a:gd name="connsiteX4" fmla="*/ 4855462 w 6516714"/>
              <a:gd name="connsiteY4" fmla="*/ 1644997 h 2476413"/>
              <a:gd name="connsiteX5" fmla="*/ 0 w 6516714"/>
              <a:gd name="connsiteY5" fmla="*/ 1238206 h 2476413"/>
              <a:gd name="connsiteX6" fmla="*/ 4855461 w 6516714"/>
              <a:gd name="connsiteY6" fmla="*/ 831415 h 2476413"/>
              <a:gd name="connsiteX7" fmla="*/ 4381875 w 6516714"/>
              <a:gd name="connsiteY7" fmla="*/ 19731 h 247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16714" h="2476413">
                <a:moveTo>
                  <a:pt x="4381875" y="0"/>
                </a:moveTo>
                <a:lnTo>
                  <a:pt x="6516714" y="1238208"/>
                </a:lnTo>
                <a:lnTo>
                  <a:pt x="4381875" y="2476413"/>
                </a:lnTo>
                <a:lnTo>
                  <a:pt x="4381875" y="2456682"/>
                </a:lnTo>
                <a:lnTo>
                  <a:pt x="4855462" y="1644997"/>
                </a:lnTo>
                <a:lnTo>
                  <a:pt x="0" y="1238206"/>
                </a:lnTo>
                <a:lnTo>
                  <a:pt x="4855461" y="831415"/>
                </a:lnTo>
                <a:lnTo>
                  <a:pt x="4381875" y="1973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54" name="矩形 53"/>
          <p:cNvSpPr/>
          <p:nvPr/>
        </p:nvSpPr>
        <p:spPr>
          <a:xfrm>
            <a:off x="1136129" y="5212489"/>
            <a:ext cx="9919743" cy="9406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请输入文本请输入文本请输入文本请输入文本请输入文本请输入文本请输入文本请输入文本请输</a:t>
            </a:r>
          </a:p>
        </p:txBody>
      </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标题 1"/>
          <p:cNvSpPr>
            <a:spLocks noGrp="1"/>
          </p:cNvSpPr>
          <p:nvPr>
            <p:ph type="title"/>
          </p:nvPr>
        </p:nvSpPr>
        <p:spPr/>
        <p:txBody>
          <a:bodyPr/>
          <a:lstStyle/>
          <a:p>
            <a:r>
              <a:rPr lang="zh-CN" altLang="en-US"/>
              <a:t>请输入第三章大标题</a:t>
            </a:r>
            <a:endParaRPr lang="zh-CN" altLang="en-US" dirty="0"/>
          </a:p>
        </p:txBody>
      </p:sp>
      <p:sp>
        <p:nvSpPr>
          <p:cNvPr id="9219" name="文本占位符 2"/>
          <p:cNvSpPr>
            <a:spLocks noGrp="1"/>
          </p:cNvSpPr>
          <p:nvPr>
            <p:ph type="body" idx="1"/>
          </p:nvPr>
        </p:nvSpPr>
        <p:spPr/>
        <p:txBody>
          <a:bodyPr/>
          <a:lstStyle/>
          <a:p>
            <a:r>
              <a:rPr lang="zh-CN" altLang="en-US"/>
              <a:t>请输入第三章说明小标题</a:t>
            </a:r>
            <a:endParaRPr lang="zh-CN" altLang="en-US" dirty="0"/>
          </a:p>
        </p:txBody>
      </p:sp>
      <p:pic>
        <p:nvPicPr>
          <p:cNvPr id="2" name="图片 1" descr="柔色可爱星球太空探险奇幻边框矢量免抠素材"/>
          <p:cNvPicPr>
            <a:picLocks noChangeAspect="1"/>
          </p:cNvPicPr>
          <p:nvPr/>
        </p:nvPicPr>
        <p:blipFill>
          <a:blip r:embed="rId3"/>
          <a:srcRect l="50539" t="70552"/>
          <a:stretch>
            <a:fillRect/>
          </a:stretch>
        </p:blipFill>
        <p:spPr>
          <a:xfrm>
            <a:off x="6964045" y="737870"/>
            <a:ext cx="6274435" cy="499427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标题 3"/>
          <p:cNvSpPr>
            <a:spLocks noGrp="1"/>
          </p:cNvSpPr>
          <p:nvPr>
            <p:ph type="title"/>
          </p:nvPr>
        </p:nvSpPr>
        <p:spPr/>
        <p:txBody>
          <a:bodyPr/>
          <a:lstStyle/>
          <a:p>
            <a:pPr eaLnBrk="1" hangingPunct="1"/>
            <a:r>
              <a:rPr lang="zh-CN" altLang="en-US" dirty="0"/>
              <a:t>请在此输入您的大标题</a:t>
            </a:r>
            <a:endParaRPr lang="en-US" altLang="zh-CN" dirty="0"/>
          </a:p>
        </p:txBody>
      </p:sp>
      <p:sp>
        <p:nvSpPr>
          <p:cNvPr id="11" name="任意多边形 13"/>
          <p:cNvSpPr/>
          <p:nvPr/>
        </p:nvSpPr>
        <p:spPr>
          <a:xfrm>
            <a:off x="1674068" y="4396182"/>
            <a:ext cx="1091342" cy="1091342"/>
          </a:xfrm>
          <a:custGeom>
            <a:avLst/>
            <a:gdLst>
              <a:gd name="connsiteX0" fmla="*/ 700088 w 1400176"/>
              <a:gd name="connsiteY0" fmla="*/ 142020 h 1400176"/>
              <a:gd name="connsiteX1" fmla="*/ 142020 w 1400176"/>
              <a:gd name="connsiteY1" fmla="*/ 700088 h 1400176"/>
              <a:gd name="connsiteX2" fmla="*/ 237330 w 1400176"/>
              <a:gd name="connsiteY2" fmla="*/ 1012109 h 1400176"/>
              <a:gd name="connsiteX3" fmla="*/ 281726 w 1400176"/>
              <a:gd name="connsiteY3" fmla="*/ 1065918 h 1400176"/>
              <a:gd name="connsiteX4" fmla="*/ 335289 w 1400176"/>
              <a:gd name="connsiteY4" fmla="*/ 1025594 h 1400176"/>
              <a:gd name="connsiteX5" fmla="*/ 700087 w 1400176"/>
              <a:gd name="connsiteY5" fmla="*/ 923924 h 1400176"/>
              <a:gd name="connsiteX6" fmla="*/ 1064885 w 1400176"/>
              <a:gd name="connsiteY6" fmla="*/ 1025594 h 1400176"/>
              <a:gd name="connsiteX7" fmla="*/ 1118450 w 1400176"/>
              <a:gd name="connsiteY7" fmla="*/ 1065918 h 1400176"/>
              <a:gd name="connsiteX8" fmla="*/ 1162847 w 1400176"/>
              <a:gd name="connsiteY8" fmla="*/ 1012109 h 1400176"/>
              <a:gd name="connsiteX9" fmla="*/ 1258156 w 1400176"/>
              <a:gd name="connsiteY9" fmla="*/ 700088 h 1400176"/>
              <a:gd name="connsiteX10" fmla="*/ 700088 w 1400176"/>
              <a:gd name="connsiteY10" fmla="*/ 142020 h 1400176"/>
              <a:gd name="connsiteX11" fmla="*/ 700088 w 1400176"/>
              <a:gd name="connsiteY11" fmla="*/ 0 h 1400176"/>
              <a:gd name="connsiteX12" fmla="*/ 1400176 w 1400176"/>
              <a:gd name="connsiteY12" fmla="*/ 700088 h 1400176"/>
              <a:gd name="connsiteX13" fmla="*/ 700088 w 1400176"/>
              <a:gd name="connsiteY13" fmla="*/ 1400176 h 1400176"/>
              <a:gd name="connsiteX14" fmla="*/ 0 w 1400176"/>
              <a:gd name="connsiteY14" fmla="*/ 700088 h 1400176"/>
              <a:gd name="connsiteX15" fmla="*/ 700088 w 1400176"/>
              <a:gd name="connsiteY15" fmla="*/ 0 h 1400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00176" h="1400176">
                <a:moveTo>
                  <a:pt x="700088" y="142020"/>
                </a:moveTo>
                <a:cubicBezTo>
                  <a:pt x="391876" y="142020"/>
                  <a:pt x="142020" y="391876"/>
                  <a:pt x="142020" y="700088"/>
                </a:cubicBezTo>
                <a:cubicBezTo>
                  <a:pt x="142020" y="815668"/>
                  <a:pt x="177156" y="923041"/>
                  <a:pt x="237330" y="1012109"/>
                </a:cubicBezTo>
                <a:lnTo>
                  <a:pt x="281726" y="1065918"/>
                </a:lnTo>
                <a:lnTo>
                  <a:pt x="335289" y="1025594"/>
                </a:lnTo>
                <a:cubicBezTo>
                  <a:pt x="439423" y="961405"/>
                  <a:pt x="564958" y="923924"/>
                  <a:pt x="700087" y="923924"/>
                </a:cubicBezTo>
                <a:cubicBezTo>
                  <a:pt x="835217" y="923924"/>
                  <a:pt x="960752" y="961405"/>
                  <a:pt x="1064885" y="1025594"/>
                </a:cubicBezTo>
                <a:lnTo>
                  <a:pt x="1118450" y="1065918"/>
                </a:lnTo>
                <a:lnTo>
                  <a:pt x="1162847" y="1012109"/>
                </a:lnTo>
                <a:cubicBezTo>
                  <a:pt x="1223020" y="923041"/>
                  <a:pt x="1258156" y="815668"/>
                  <a:pt x="1258156" y="700088"/>
                </a:cubicBezTo>
                <a:cubicBezTo>
                  <a:pt x="1258156" y="391876"/>
                  <a:pt x="1008300" y="142020"/>
                  <a:pt x="700088" y="142020"/>
                </a:cubicBezTo>
                <a:close/>
                <a:moveTo>
                  <a:pt x="700088" y="0"/>
                </a:moveTo>
                <a:cubicBezTo>
                  <a:pt x="1086736" y="0"/>
                  <a:pt x="1400176" y="313440"/>
                  <a:pt x="1400176" y="700088"/>
                </a:cubicBezTo>
                <a:cubicBezTo>
                  <a:pt x="1400176" y="1086736"/>
                  <a:pt x="1086736" y="1400176"/>
                  <a:pt x="700088" y="1400176"/>
                </a:cubicBezTo>
                <a:cubicBezTo>
                  <a:pt x="313440" y="1400176"/>
                  <a:pt x="0" y="1086736"/>
                  <a:pt x="0" y="700088"/>
                </a:cubicBezTo>
                <a:cubicBezTo>
                  <a:pt x="0" y="313440"/>
                  <a:pt x="313440" y="0"/>
                  <a:pt x="700088" y="0"/>
                </a:cubicBez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bIns="324000" rtlCol="0" anchor="ctr"/>
          <a:lstStyle/>
          <a:p>
            <a:pPr algn="ctr"/>
            <a:r>
              <a:rPr lang="en-US" altLang="zh-CN" sz="2800" dirty="0">
                <a:solidFill>
                  <a:schemeClr val="accent1"/>
                </a:solidFill>
              </a:rPr>
              <a:t>C</a:t>
            </a:r>
            <a:endParaRPr lang="zh-CN" altLang="en-US" sz="2800" dirty="0">
              <a:solidFill>
                <a:schemeClr val="accent1"/>
              </a:solidFill>
            </a:endParaRPr>
          </a:p>
        </p:txBody>
      </p:sp>
      <p:sp>
        <p:nvSpPr>
          <p:cNvPr id="12" name="Freeform 15"/>
          <p:cNvSpPr/>
          <p:nvPr/>
        </p:nvSpPr>
        <p:spPr bwMode="auto">
          <a:xfrm>
            <a:off x="1113984" y="5232714"/>
            <a:ext cx="2211510" cy="1382790"/>
          </a:xfrm>
          <a:custGeom>
            <a:avLst/>
            <a:gdLst/>
            <a:ahLst/>
            <a:cxnLst>
              <a:cxn ang="0">
                <a:pos x="38" y="579"/>
              </a:cxn>
              <a:cxn ang="0">
                <a:pos x="886" y="579"/>
              </a:cxn>
              <a:cxn ang="0">
                <a:pos x="886" y="382"/>
              </a:cxn>
              <a:cxn ang="0">
                <a:pos x="926" y="382"/>
              </a:cxn>
              <a:cxn ang="0">
                <a:pos x="926" y="68"/>
              </a:cxn>
              <a:cxn ang="0">
                <a:pos x="886" y="68"/>
              </a:cxn>
              <a:cxn ang="0">
                <a:pos x="886" y="0"/>
              </a:cxn>
              <a:cxn ang="0">
                <a:pos x="38" y="0"/>
              </a:cxn>
              <a:cxn ang="0">
                <a:pos x="38" y="68"/>
              </a:cxn>
              <a:cxn ang="0">
                <a:pos x="0" y="68"/>
              </a:cxn>
              <a:cxn ang="0">
                <a:pos x="0" y="382"/>
              </a:cxn>
              <a:cxn ang="0">
                <a:pos x="38" y="382"/>
              </a:cxn>
              <a:cxn ang="0">
                <a:pos x="38" y="579"/>
              </a:cxn>
            </a:cxnLst>
            <a:rect l="0" t="0" r="r" b="b"/>
            <a:pathLst>
              <a:path w="926" h="579">
                <a:moveTo>
                  <a:pt x="38" y="579"/>
                </a:moveTo>
                <a:lnTo>
                  <a:pt x="886" y="579"/>
                </a:lnTo>
                <a:lnTo>
                  <a:pt x="886" y="382"/>
                </a:lnTo>
                <a:lnTo>
                  <a:pt x="926" y="382"/>
                </a:lnTo>
                <a:lnTo>
                  <a:pt x="926" y="68"/>
                </a:lnTo>
                <a:lnTo>
                  <a:pt x="886" y="68"/>
                </a:lnTo>
                <a:lnTo>
                  <a:pt x="886" y="0"/>
                </a:lnTo>
                <a:lnTo>
                  <a:pt x="38" y="0"/>
                </a:lnTo>
                <a:lnTo>
                  <a:pt x="38" y="68"/>
                </a:lnTo>
                <a:lnTo>
                  <a:pt x="0" y="68"/>
                </a:lnTo>
                <a:lnTo>
                  <a:pt x="0" y="382"/>
                </a:lnTo>
                <a:lnTo>
                  <a:pt x="38" y="382"/>
                </a:lnTo>
                <a:lnTo>
                  <a:pt x="38" y="579"/>
                </a:lnTo>
                <a:close/>
              </a:path>
            </a:pathLst>
          </a:custGeom>
          <a:solidFill>
            <a:schemeClr val="accent1"/>
          </a:solidFill>
          <a:ln w="9525">
            <a:noFill/>
            <a:round/>
          </a:ln>
        </p:spPr>
        <p:txBody>
          <a:bodyPr vert="horz" wrap="square" lIns="121920" tIns="60960" rIns="121920" bIns="60960" numCol="1" anchor="t" anchorCtr="0" compatLnSpc="1"/>
          <a:lstStyle/>
          <a:p>
            <a:endParaRPr lang="en-US" sz="2400"/>
          </a:p>
        </p:txBody>
      </p:sp>
      <p:sp>
        <p:nvSpPr>
          <p:cNvPr id="13" name="Rounded Rectangle 112"/>
          <p:cNvSpPr/>
          <p:nvPr/>
        </p:nvSpPr>
        <p:spPr>
          <a:xfrm>
            <a:off x="1305061" y="5346657"/>
            <a:ext cx="1848498" cy="1158295"/>
          </a:xfrm>
          <a:prstGeom prst="roundRect">
            <a:avLst>
              <a:gd name="adj" fmla="val 553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accent1"/>
                </a:solidFill>
              </a:rPr>
              <a:t>请输入文本</a:t>
            </a:r>
            <a:endParaRPr lang="en-US" sz="2000" dirty="0">
              <a:solidFill>
                <a:schemeClr val="accent1"/>
              </a:solidFill>
            </a:endParaRPr>
          </a:p>
        </p:txBody>
      </p:sp>
      <p:sp>
        <p:nvSpPr>
          <p:cNvPr id="14" name="任意多边形 16"/>
          <p:cNvSpPr/>
          <p:nvPr/>
        </p:nvSpPr>
        <p:spPr>
          <a:xfrm>
            <a:off x="5550329" y="4396182"/>
            <a:ext cx="1091342" cy="1091342"/>
          </a:xfrm>
          <a:custGeom>
            <a:avLst/>
            <a:gdLst>
              <a:gd name="connsiteX0" fmla="*/ 700088 w 1400176"/>
              <a:gd name="connsiteY0" fmla="*/ 142020 h 1400176"/>
              <a:gd name="connsiteX1" fmla="*/ 142020 w 1400176"/>
              <a:gd name="connsiteY1" fmla="*/ 700088 h 1400176"/>
              <a:gd name="connsiteX2" fmla="*/ 237330 w 1400176"/>
              <a:gd name="connsiteY2" fmla="*/ 1012109 h 1400176"/>
              <a:gd name="connsiteX3" fmla="*/ 281726 w 1400176"/>
              <a:gd name="connsiteY3" fmla="*/ 1065918 h 1400176"/>
              <a:gd name="connsiteX4" fmla="*/ 335289 w 1400176"/>
              <a:gd name="connsiteY4" fmla="*/ 1025594 h 1400176"/>
              <a:gd name="connsiteX5" fmla="*/ 700087 w 1400176"/>
              <a:gd name="connsiteY5" fmla="*/ 923924 h 1400176"/>
              <a:gd name="connsiteX6" fmla="*/ 1064885 w 1400176"/>
              <a:gd name="connsiteY6" fmla="*/ 1025594 h 1400176"/>
              <a:gd name="connsiteX7" fmla="*/ 1118450 w 1400176"/>
              <a:gd name="connsiteY7" fmla="*/ 1065918 h 1400176"/>
              <a:gd name="connsiteX8" fmla="*/ 1162847 w 1400176"/>
              <a:gd name="connsiteY8" fmla="*/ 1012109 h 1400176"/>
              <a:gd name="connsiteX9" fmla="*/ 1258156 w 1400176"/>
              <a:gd name="connsiteY9" fmla="*/ 700088 h 1400176"/>
              <a:gd name="connsiteX10" fmla="*/ 700088 w 1400176"/>
              <a:gd name="connsiteY10" fmla="*/ 142020 h 1400176"/>
              <a:gd name="connsiteX11" fmla="*/ 700088 w 1400176"/>
              <a:gd name="connsiteY11" fmla="*/ 0 h 1400176"/>
              <a:gd name="connsiteX12" fmla="*/ 1400176 w 1400176"/>
              <a:gd name="connsiteY12" fmla="*/ 700088 h 1400176"/>
              <a:gd name="connsiteX13" fmla="*/ 700088 w 1400176"/>
              <a:gd name="connsiteY13" fmla="*/ 1400176 h 1400176"/>
              <a:gd name="connsiteX14" fmla="*/ 0 w 1400176"/>
              <a:gd name="connsiteY14" fmla="*/ 700088 h 1400176"/>
              <a:gd name="connsiteX15" fmla="*/ 700088 w 1400176"/>
              <a:gd name="connsiteY15" fmla="*/ 0 h 1400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00176" h="1400176">
                <a:moveTo>
                  <a:pt x="700088" y="142020"/>
                </a:moveTo>
                <a:cubicBezTo>
                  <a:pt x="391876" y="142020"/>
                  <a:pt x="142020" y="391876"/>
                  <a:pt x="142020" y="700088"/>
                </a:cubicBezTo>
                <a:cubicBezTo>
                  <a:pt x="142020" y="815668"/>
                  <a:pt x="177156" y="923041"/>
                  <a:pt x="237330" y="1012109"/>
                </a:cubicBezTo>
                <a:lnTo>
                  <a:pt x="281726" y="1065918"/>
                </a:lnTo>
                <a:lnTo>
                  <a:pt x="335289" y="1025594"/>
                </a:lnTo>
                <a:cubicBezTo>
                  <a:pt x="439423" y="961405"/>
                  <a:pt x="564958" y="923924"/>
                  <a:pt x="700087" y="923924"/>
                </a:cubicBezTo>
                <a:cubicBezTo>
                  <a:pt x="835217" y="923924"/>
                  <a:pt x="960752" y="961405"/>
                  <a:pt x="1064885" y="1025594"/>
                </a:cubicBezTo>
                <a:lnTo>
                  <a:pt x="1118450" y="1065918"/>
                </a:lnTo>
                <a:lnTo>
                  <a:pt x="1162847" y="1012109"/>
                </a:lnTo>
                <a:cubicBezTo>
                  <a:pt x="1223020" y="923041"/>
                  <a:pt x="1258156" y="815668"/>
                  <a:pt x="1258156" y="700088"/>
                </a:cubicBezTo>
                <a:cubicBezTo>
                  <a:pt x="1258156" y="391876"/>
                  <a:pt x="1008300" y="142020"/>
                  <a:pt x="700088" y="142020"/>
                </a:cubicBezTo>
                <a:close/>
                <a:moveTo>
                  <a:pt x="700088" y="0"/>
                </a:moveTo>
                <a:cubicBezTo>
                  <a:pt x="1086736" y="0"/>
                  <a:pt x="1400176" y="313440"/>
                  <a:pt x="1400176" y="700088"/>
                </a:cubicBezTo>
                <a:cubicBezTo>
                  <a:pt x="1400176" y="1086736"/>
                  <a:pt x="1086736" y="1400176"/>
                  <a:pt x="700088" y="1400176"/>
                </a:cubicBezTo>
                <a:cubicBezTo>
                  <a:pt x="313440" y="1400176"/>
                  <a:pt x="0" y="1086736"/>
                  <a:pt x="0" y="700088"/>
                </a:cubicBezTo>
                <a:cubicBezTo>
                  <a:pt x="0" y="313440"/>
                  <a:pt x="313440" y="0"/>
                  <a:pt x="700088" y="0"/>
                </a:cubicBez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bIns="324000" rtlCol="0" anchor="ctr"/>
          <a:lstStyle/>
          <a:p>
            <a:pPr algn="ctr"/>
            <a:r>
              <a:rPr lang="en-US" altLang="zh-CN" sz="2800" dirty="0">
                <a:solidFill>
                  <a:schemeClr val="accent1"/>
                </a:solidFill>
              </a:rPr>
              <a:t>D</a:t>
            </a:r>
            <a:endParaRPr lang="zh-CN" altLang="en-US" sz="2800" dirty="0">
              <a:solidFill>
                <a:schemeClr val="accent1"/>
              </a:solidFill>
            </a:endParaRPr>
          </a:p>
        </p:txBody>
      </p:sp>
      <p:sp>
        <p:nvSpPr>
          <p:cNvPr id="15" name="Freeform 15"/>
          <p:cNvSpPr/>
          <p:nvPr/>
        </p:nvSpPr>
        <p:spPr bwMode="auto">
          <a:xfrm>
            <a:off x="4990245" y="5232714"/>
            <a:ext cx="2211510" cy="1382790"/>
          </a:xfrm>
          <a:custGeom>
            <a:avLst/>
            <a:gdLst/>
            <a:ahLst/>
            <a:cxnLst>
              <a:cxn ang="0">
                <a:pos x="38" y="579"/>
              </a:cxn>
              <a:cxn ang="0">
                <a:pos x="886" y="579"/>
              </a:cxn>
              <a:cxn ang="0">
                <a:pos x="886" y="382"/>
              </a:cxn>
              <a:cxn ang="0">
                <a:pos x="926" y="382"/>
              </a:cxn>
              <a:cxn ang="0">
                <a:pos x="926" y="68"/>
              </a:cxn>
              <a:cxn ang="0">
                <a:pos x="886" y="68"/>
              </a:cxn>
              <a:cxn ang="0">
                <a:pos x="886" y="0"/>
              </a:cxn>
              <a:cxn ang="0">
                <a:pos x="38" y="0"/>
              </a:cxn>
              <a:cxn ang="0">
                <a:pos x="38" y="68"/>
              </a:cxn>
              <a:cxn ang="0">
                <a:pos x="0" y="68"/>
              </a:cxn>
              <a:cxn ang="0">
                <a:pos x="0" y="382"/>
              </a:cxn>
              <a:cxn ang="0">
                <a:pos x="38" y="382"/>
              </a:cxn>
              <a:cxn ang="0">
                <a:pos x="38" y="579"/>
              </a:cxn>
            </a:cxnLst>
            <a:rect l="0" t="0" r="r" b="b"/>
            <a:pathLst>
              <a:path w="926" h="579">
                <a:moveTo>
                  <a:pt x="38" y="579"/>
                </a:moveTo>
                <a:lnTo>
                  <a:pt x="886" y="579"/>
                </a:lnTo>
                <a:lnTo>
                  <a:pt x="886" y="382"/>
                </a:lnTo>
                <a:lnTo>
                  <a:pt x="926" y="382"/>
                </a:lnTo>
                <a:lnTo>
                  <a:pt x="926" y="68"/>
                </a:lnTo>
                <a:lnTo>
                  <a:pt x="886" y="68"/>
                </a:lnTo>
                <a:lnTo>
                  <a:pt x="886" y="0"/>
                </a:lnTo>
                <a:lnTo>
                  <a:pt x="38" y="0"/>
                </a:lnTo>
                <a:lnTo>
                  <a:pt x="38" y="68"/>
                </a:lnTo>
                <a:lnTo>
                  <a:pt x="0" y="68"/>
                </a:lnTo>
                <a:lnTo>
                  <a:pt x="0" y="382"/>
                </a:lnTo>
                <a:lnTo>
                  <a:pt x="38" y="382"/>
                </a:lnTo>
                <a:lnTo>
                  <a:pt x="38" y="579"/>
                </a:lnTo>
                <a:close/>
              </a:path>
            </a:pathLst>
          </a:custGeom>
          <a:solidFill>
            <a:schemeClr val="accent1"/>
          </a:solidFill>
          <a:ln w="9525">
            <a:noFill/>
            <a:round/>
          </a:ln>
        </p:spPr>
        <p:txBody>
          <a:bodyPr vert="horz" wrap="square" lIns="121920" tIns="60960" rIns="121920" bIns="60960" numCol="1" anchor="t" anchorCtr="0" compatLnSpc="1"/>
          <a:lstStyle/>
          <a:p>
            <a:endParaRPr lang="en-US" sz="2400"/>
          </a:p>
        </p:txBody>
      </p:sp>
      <p:sp>
        <p:nvSpPr>
          <p:cNvPr id="16" name="Rounded Rectangle 112"/>
          <p:cNvSpPr/>
          <p:nvPr/>
        </p:nvSpPr>
        <p:spPr>
          <a:xfrm>
            <a:off x="5181322" y="5346657"/>
            <a:ext cx="1848498" cy="1158295"/>
          </a:xfrm>
          <a:prstGeom prst="roundRect">
            <a:avLst>
              <a:gd name="adj" fmla="val 553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accent1"/>
                </a:solidFill>
              </a:rPr>
              <a:t>请输入文本</a:t>
            </a:r>
            <a:endParaRPr lang="en-US" sz="2000" dirty="0">
              <a:solidFill>
                <a:schemeClr val="accent1"/>
              </a:solidFill>
            </a:endParaRPr>
          </a:p>
        </p:txBody>
      </p:sp>
      <p:sp>
        <p:nvSpPr>
          <p:cNvPr id="20" name="任意多边形 24"/>
          <p:cNvSpPr/>
          <p:nvPr/>
        </p:nvSpPr>
        <p:spPr>
          <a:xfrm>
            <a:off x="9426590" y="4396182"/>
            <a:ext cx="1091342" cy="1091342"/>
          </a:xfrm>
          <a:custGeom>
            <a:avLst/>
            <a:gdLst>
              <a:gd name="connsiteX0" fmla="*/ 700088 w 1400176"/>
              <a:gd name="connsiteY0" fmla="*/ 142020 h 1400176"/>
              <a:gd name="connsiteX1" fmla="*/ 142020 w 1400176"/>
              <a:gd name="connsiteY1" fmla="*/ 700088 h 1400176"/>
              <a:gd name="connsiteX2" fmla="*/ 237330 w 1400176"/>
              <a:gd name="connsiteY2" fmla="*/ 1012109 h 1400176"/>
              <a:gd name="connsiteX3" fmla="*/ 281726 w 1400176"/>
              <a:gd name="connsiteY3" fmla="*/ 1065918 h 1400176"/>
              <a:gd name="connsiteX4" fmla="*/ 335289 w 1400176"/>
              <a:gd name="connsiteY4" fmla="*/ 1025594 h 1400176"/>
              <a:gd name="connsiteX5" fmla="*/ 700087 w 1400176"/>
              <a:gd name="connsiteY5" fmla="*/ 923924 h 1400176"/>
              <a:gd name="connsiteX6" fmla="*/ 1064885 w 1400176"/>
              <a:gd name="connsiteY6" fmla="*/ 1025594 h 1400176"/>
              <a:gd name="connsiteX7" fmla="*/ 1118450 w 1400176"/>
              <a:gd name="connsiteY7" fmla="*/ 1065918 h 1400176"/>
              <a:gd name="connsiteX8" fmla="*/ 1162847 w 1400176"/>
              <a:gd name="connsiteY8" fmla="*/ 1012109 h 1400176"/>
              <a:gd name="connsiteX9" fmla="*/ 1258156 w 1400176"/>
              <a:gd name="connsiteY9" fmla="*/ 700088 h 1400176"/>
              <a:gd name="connsiteX10" fmla="*/ 700088 w 1400176"/>
              <a:gd name="connsiteY10" fmla="*/ 142020 h 1400176"/>
              <a:gd name="connsiteX11" fmla="*/ 700088 w 1400176"/>
              <a:gd name="connsiteY11" fmla="*/ 0 h 1400176"/>
              <a:gd name="connsiteX12" fmla="*/ 1400176 w 1400176"/>
              <a:gd name="connsiteY12" fmla="*/ 700088 h 1400176"/>
              <a:gd name="connsiteX13" fmla="*/ 700088 w 1400176"/>
              <a:gd name="connsiteY13" fmla="*/ 1400176 h 1400176"/>
              <a:gd name="connsiteX14" fmla="*/ 0 w 1400176"/>
              <a:gd name="connsiteY14" fmla="*/ 700088 h 1400176"/>
              <a:gd name="connsiteX15" fmla="*/ 700088 w 1400176"/>
              <a:gd name="connsiteY15" fmla="*/ 0 h 1400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00176" h="1400176">
                <a:moveTo>
                  <a:pt x="700088" y="142020"/>
                </a:moveTo>
                <a:cubicBezTo>
                  <a:pt x="391876" y="142020"/>
                  <a:pt x="142020" y="391876"/>
                  <a:pt x="142020" y="700088"/>
                </a:cubicBezTo>
                <a:cubicBezTo>
                  <a:pt x="142020" y="815668"/>
                  <a:pt x="177156" y="923041"/>
                  <a:pt x="237330" y="1012109"/>
                </a:cubicBezTo>
                <a:lnTo>
                  <a:pt x="281726" y="1065918"/>
                </a:lnTo>
                <a:lnTo>
                  <a:pt x="335289" y="1025594"/>
                </a:lnTo>
                <a:cubicBezTo>
                  <a:pt x="439423" y="961405"/>
                  <a:pt x="564958" y="923924"/>
                  <a:pt x="700087" y="923924"/>
                </a:cubicBezTo>
                <a:cubicBezTo>
                  <a:pt x="835217" y="923924"/>
                  <a:pt x="960752" y="961405"/>
                  <a:pt x="1064885" y="1025594"/>
                </a:cubicBezTo>
                <a:lnTo>
                  <a:pt x="1118450" y="1065918"/>
                </a:lnTo>
                <a:lnTo>
                  <a:pt x="1162847" y="1012109"/>
                </a:lnTo>
                <a:cubicBezTo>
                  <a:pt x="1223020" y="923041"/>
                  <a:pt x="1258156" y="815668"/>
                  <a:pt x="1258156" y="700088"/>
                </a:cubicBezTo>
                <a:cubicBezTo>
                  <a:pt x="1258156" y="391876"/>
                  <a:pt x="1008300" y="142020"/>
                  <a:pt x="700088" y="142020"/>
                </a:cubicBezTo>
                <a:close/>
                <a:moveTo>
                  <a:pt x="700088" y="0"/>
                </a:moveTo>
                <a:cubicBezTo>
                  <a:pt x="1086736" y="0"/>
                  <a:pt x="1400176" y="313440"/>
                  <a:pt x="1400176" y="700088"/>
                </a:cubicBezTo>
                <a:cubicBezTo>
                  <a:pt x="1400176" y="1086736"/>
                  <a:pt x="1086736" y="1400176"/>
                  <a:pt x="700088" y="1400176"/>
                </a:cubicBezTo>
                <a:cubicBezTo>
                  <a:pt x="313440" y="1400176"/>
                  <a:pt x="0" y="1086736"/>
                  <a:pt x="0" y="700088"/>
                </a:cubicBezTo>
                <a:cubicBezTo>
                  <a:pt x="0" y="313440"/>
                  <a:pt x="313440" y="0"/>
                  <a:pt x="700088" y="0"/>
                </a:cubicBez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bIns="324000" rtlCol="0" anchor="ctr"/>
          <a:lstStyle/>
          <a:p>
            <a:pPr algn="ctr"/>
            <a:r>
              <a:rPr lang="en-US" altLang="zh-CN" sz="2800" dirty="0">
                <a:solidFill>
                  <a:schemeClr val="accent1"/>
                </a:solidFill>
              </a:rPr>
              <a:t>E</a:t>
            </a:r>
            <a:endParaRPr lang="zh-CN" altLang="en-US" sz="2800" dirty="0">
              <a:solidFill>
                <a:schemeClr val="accent1"/>
              </a:solidFill>
            </a:endParaRPr>
          </a:p>
        </p:txBody>
      </p:sp>
      <p:sp>
        <p:nvSpPr>
          <p:cNvPr id="21" name="Freeform 15"/>
          <p:cNvSpPr/>
          <p:nvPr/>
        </p:nvSpPr>
        <p:spPr bwMode="auto">
          <a:xfrm>
            <a:off x="8866506" y="5232714"/>
            <a:ext cx="2211510" cy="1382790"/>
          </a:xfrm>
          <a:custGeom>
            <a:avLst/>
            <a:gdLst/>
            <a:ahLst/>
            <a:cxnLst>
              <a:cxn ang="0">
                <a:pos x="38" y="579"/>
              </a:cxn>
              <a:cxn ang="0">
                <a:pos x="886" y="579"/>
              </a:cxn>
              <a:cxn ang="0">
                <a:pos x="886" y="382"/>
              </a:cxn>
              <a:cxn ang="0">
                <a:pos x="926" y="382"/>
              </a:cxn>
              <a:cxn ang="0">
                <a:pos x="926" y="68"/>
              </a:cxn>
              <a:cxn ang="0">
                <a:pos x="886" y="68"/>
              </a:cxn>
              <a:cxn ang="0">
                <a:pos x="886" y="0"/>
              </a:cxn>
              <a:cxn ang="0">
                <a:pos x="38" y="0"/>
              </a:cxn>
              <a:cxn ang="0">
                <a:pos x="38" y="68"/>
              </a:cxn>
              <a:cxn ang="0">
                <a:pos x="0" y="68"/>
              </a:cxn>
              <a:cxn ang="0">
                <a:pos x="0" y="382"/>
              </a:cxn>
              <a:cxn ang="0">
                <a:pos x="38" y="382"/>
              </a:cxn>
              <a:cxn ang="0">
                <a:pos x="38" y="579"/>
              </a:cxn>
            </a:cxnLst>
            <a:rect l="0" t="0" r="r" b="b"/>
            <a:pathLst>
              <a:path w="926" h="579">
                <a:moveTo>
                  <a:pt x="38" y="579"/>
                </a:moveTo>
                <a:lnTo>
                  <a:pt x="886" y="579"/>
                </a:lnTo>
                <a:lnTo>
                  <a:pt x="886" y="382"/>
                </a:lnTo>
                <a:lnTo>
                  <a:pt x="926" y="382"/>
                </a:lnTo>
                <a:lnTo>
                  <a:pt x="926" y="68"/>
                </a:lnTo>
                <a:lnTo>
                  <a:pt x="886" y="68"/>
                </a:lnTo>
                <a:lnTo>
                  <a:pt x="886" y="0"/>
                </a:lnTo>
                <a:lnTo>
                  <a:pt x="38" y="0"/>
                </a:lnTo>
                <a:lnTo>
                  <a:pt x="38" y="68"/>
                </a:lnTo>
                <a:lnTo>
                  <a:pt x="0" y="68"/>
                </a:lnTo>
                <a:lnTo>
                  <a:pt x="0" y="382"/>
                </a:lnTo>
                <a:lnTo>
                  <a:pt x="38" y="382"/>
                </a:lnTo>
                <a:lnTo>
                  <a:pt x="38" y="579"/>
                </a:lnTo>
                <a:close/>
              </a:path>
            </a:pathLst>
          </a:custGeom>
          <a:solidFill>
            <a:schemeClr val="accent1"/>
          </a:solidFill>
          <a:ln w="9525">
            <a:noFill/>
            <a:round/>
          </a:ln>
        </p:spPr>
        <p:txBody>
          <a:bodyPr vert="horz" wrap="square" lIns="121920" tIns="60960" rIns="121920" bIns="60960" numCol="1" anchor="t" anchorCtr="0" compatLnSpc="1"/>
          <a:lstStyle/>
          <a:p>
            <a:endParaRPr lang="en-US" sz="2400"/>
          </a:p>
        </p:txBody>
      </p:sp>
      <p:sp>
        <p:nvSpPr>
          <p:cNvPr id="22" name="Rounded Rectangle 112"/>
          <p:cNvSpPr/>
          <p:nvPr/>
        </p:nvSpPr>
        <p:spPr>
          <a:xfrm>
            <a:off x="9057583" y="5346657"/>
            <a:ext cx="1848498" cy="1158295"/>
          </a:xfrm>
          <a:prstGeom prst="roundRect">
            <a:avLst>
              <a:gd name="adj" fmla="val 553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accent1"/>
                </a:solidFill>
              </a:rPr>
              <a:t>请输入文本</a:t>
            </a:r>
            <a:endParaRPr lang="en-US" sz="2000" dirty="0">
              <a:solidFill>
                <a:schemeClr val="accent1"/>
              </a:solidFill>
            </a:endParaRPr>
          </a:p>
        </p:txBody>
      </p:sp>
      <p:sp>
        <p:nvSpPr>
          <p:cNvPr id="23" name="矩形 22"/>
          <p:cNvSpPr/>
          <p:nvPr/>
        </p:nvSpPr>
        <p:spPr>
          <a:xfrm>
            <a:off x="1136129" y="1433964"/>
            <a:ext cx="9919743" cy="12186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请输入文本请输入文本请输入文本请输入文本请输入文本请输入文本请输入文本请输入文本请输入文本请输入文本请输入文本请输入文本请输入文本请输入文本请输入文本请输入文本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p:txBody>
      </p:sp>
      <p:sp>
        <p:nvSpPr>
          <p:cNvPr id="24" name="KSO_Shape"/>
          <p:cNvSpPr/>
          <p:nvPr/>
        </p:nvSpPr>
        <p:spPr bwMode="auto">
          <a:xfrm flipH="1">
            <a:off x="768238" y="1539319"/>
            <a:ext cx="301458" cy="1007889"/>
          </a:xfrm>
          <a:custGeom>
            <a:avLst/>
            <a:gdLst>
              <a:gd name="T0" fmla="*/ 2147483646 w 41"/>
              <a:gd name="T1" fmla="*/ 2147483646 h 281"/>
              <a:gd name="T2" fmla="*/ 2147483646 w 41"/>
              <a:gd name="T3" fmla="*/ 2147483646 h 281"/>
              <a:gd name="T4" fmla="*/ 0 w 41"/>
              <a:gd name="T5" fmla="*/ 0 h 281"/>
              <a:gd name="T6" fmla="*/ 2147483646 w 41"/>
              <a:gd name="T7" fmla="*/ 2147483646 h 281"/>
              <a:gd name="T8" fmla="*/ 2147483646 w 41"/>
              <a:gd name="T9" fmla="*/ 2147483646 h 281"/>
              <a:gd name="T10" fmla="*/ 2147483646 w 41"/>
              <a:gd name="T11" fmla="*/ 2147483646 h 281"/>
              <a:gd name="T12" fmla="*/ 2147483646 w 41"/>
              <a:gd name="T13" fmla="*/ 2147483646 h 281"/>
              <a:gd name="T14" fmla="*/ 2147483646 w 41"/>
              <a:gd name="T15" fmla="*/ 2147483646 h 281"/>
              <a:gd name="T16" fmla="*/ 2147483646 w 41"/>
              <a:gd name="T17" fmla="*/ 2147483646 h 281"/>
              <a:gd name="T18" fmla="*/ 2147483646 w 41"/>
              <a:gd name="T19" fmla="*/ 2147483646 h 281"/>
              <a:gd name="T20" fmla="*/ 2147483646 w 41"/>
              <a:gd name="T21" fmla="*/ 2147483646 h 281"/>
              <a:gd name="T22" fmla="*/ 2147483646 w 41"/>
              <a:gd name="T23" fmla="*/ 2147483646 h 281"/>
              <a:gd name="T24" fmla="*/ 2147483646 w 41"/>
              <a:gd name="T25" fmla="*/ 2147483646 h 281"/>
              <a:gd name="T26" fmla="*/ 0 w 41"/>
              <a:gd name="T27" fmla="*/ 2147483646 h 281"/>
              <a:gd name="T28" fmla="*/ 2147483646 w 41"/>
              <a:gd name="T29" fmla="*/ 2147483646 h 281"/>
              <a:gd name="T30" fmla="*/ 2147483646 w 41"/>
              <a:gd name="T31" fmla="*/ 2147483646 h 281"/>
              <a:gd name="T32" fmla="*/ 2147483646 w 41"/>
              <a:gd name="T33" fmla="*/ 2147483646 h 281"/>
              <a:gd name="T34" fmla="*/ 2147483646 w 41"/>
              <a:gd name="T35" fmla="*/ 2147483646 h 281"/>
              <a:gd name="T36" fmla="*/ 2147483646 w 41"/>
              <a:gd name="T37" fmla="*/ 2147483646 h 281"/>
              <a:gd name="T38" fmla="*/ 2147483646 w 41"/>
              <a:gd name="T39" fmla="*/ 2147483646 h 281"/>
              <a:gd name="T40" fmla="*/ 2147483646 w 41"/>
              <a:gd name="T41" fmla="*/ 2147483646 h 281"/>
              <a:gd name="T42" fmla="*/ 2147483646 w 41"/>
              <a:gd name="T43" fmla="*/ 2147483646 h 28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 h="281">
                <a:moveTo>
                  <a:pt x="15" y="41"/>
                </a:moveTo>
                <a:cubicBezTo>
                  <a:pt x="15" y="29"/>
                  <a:pt x="13" y="19"/>
                  <a:pt x="11" y="13"/>
                </a:cubicBezTo>
                <a:cubicBezTo>
                  <a:pt x="9" y="7"/>
                  <a:pt x="5" y="2"/>
                  <a:pt x="0" y="0"/>
                </a:cubicBezTo>
                <a:cubicBezTo>
                  <a:pt x="10" y="0"/>
                  <a:pt x="17" y="3"/>
                  <a:pt x="21" y="9"/>
                </a:cubicBezTo>
                <a:cubicBezTo>
                  <a:pt x="25" y="14"/>
                  <a:pt x="27" y="27"/>
                  <a:pt x="27" y="45"/>
                </a:cubicBezTo>
                <a:cubicBezTo>
                  <a:pt x="27" y="103"/>
                  <a:pt x="27" y="103"/>
                  <a:pt x="27" y="103"/>
                </a:cubicBezTo>
                <a:cubicBezTo>
                  <a:pt x="27" y="114"/>
                  <a:pt x="28" y="122"/>
                  <a:pt x="30" y="128"/>
                </a:cubicBezTo>
                <a:cubicBezTo>
                  <a:pt x="32" y="134"/>
                  <a:pt x="35" y="138"/>
                  <a:pt x="41" y="141"/>
                </a:cubicBezTo>
                <a:cubicBezTo>
                  <a:pt x="35" y="143"/>
                  <a:pt x="31" y="147"/>
                  <a:pt x="30" y="153"/>
                </a:cubicBezTo>
                <a:cubicBezTo>
                  <a:pt x="28" y="158"/>
                  <a:pt x="27" y="167"/>
                  <a:pt x="27" y="179"/>
                </a:cubicBezTo>
                <a:cubicBezTo>
                  <a:pt x="27" y="232"/>
                  <a:pt x="27" y="232"/>
                  <a:pt x="27" y="232"/>
                </a:cubicBezTo>
                <a:cubicBezTo>
                  <a:pt x="27" y="245"/>
                  <a:pt x="26" y="255"/>
                  <a:pt x="25" y="262"/>
                </a:cubicBezTo>
                <a:cubicBezTo>
                  <a:pt x="23" y="269"/>
                  <a:pt x="20" y="274"/>
                  <a:pt x="16" y="277"/>
                </a:cubicBezTo>
                <a:cubicBezTo>
                  <a:pt x="12" y="279"/>
                  <a:pt x="7" y="281"/>
                  <a:pt x="0" y="281"/>
                </a:cubicBezTo>
                <a:cubicBezTo>
                  <a:pt x="5" y="279"/>
                  <a:pt x="9" y="274"/>
                  <a:pt x="11" y="268"/>
                </a:cubicBezTo>
                <a:cubicBezTo>
                  <a:pt x="13" y="261"/>
                  <a:pt x="15" y="252"/>
                  <a:pt x="15" y="240"/>
                </a:cubicBezTo>
                <a:cubicBezTo>
                  <a:pt x="15" y="186"/>
                  <a:pt x="15" y="186"/>
                  <a:pt x="15" y="186"/>
                </a:cubicBezTo>
                <a:cubicBezTo>
                  <a:pt x="15" y="172"/>
                  <a:pt x="15" y="162"/>
                  <a:pt x="17" y="155"/>
                </a:cubicBezTo>
                <a:cubicBezTo>
                  <a:pt x="19" y="148"/>
                  <a:pt x="23" y="144"/>
                  <a:pt x="29" y="141"/>
                </a:cubicBezTo>
                <a:cubicBezTo>
                  <a:pt x="23" y="138"/>
                  <a:pt x="19" y="133"/>
                  <a:pt x="17" y="127"/>
                </a:cubicBezTo>
                <a:cubicBezTo>
                  <a:pt x="15" y="121"/>
                  <a:pt x="15" y="111"/>
                  <a:pt x="15" y="98"/>
                </a:cubicBezTo>
                <a:lnTo>
                  <a:pt x="15" y="41"/>
                </a:lnTo>
                <a:close/>
              </a:path>
            </a:pathLst>
          </a:custGeom>
          <a:solidFill>
            <a:schemeClr val="tx1"/>
          </a:solidFill>
          <a:ln>
            <a:noFill/>
          </a:ln>
        </p:spPr>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25" name="KSO_Shape"/>
          <p:cNvSpPr/>
          <p:nvPr/>
        </p:nvSpPr>
        <p:spPr bwMode="auto">
          <a:xfrm>
            <a:off x="11122305" y="1539319"/>
            <a:ext cx="301458" cy="1007889"/>
          </a:xfrm>
          <a:custGeom>
            <a:avLst/>
            <a:gdLst>
              <a:gd name="T0" fmla="*/ 2147483646 w 41"/>
              <a:gd name="T1" fmla="*/ 2147483646 h 281"/>
              <a:gd name="T2" fmla="*/ 2147483646 w 41"/>
              <a:gd name="T3" fmla="*/ 2147483646 h 281"/>
              <a:gd name="T4" fmla="*/ 0 w 41"/>
              <a:gd name="T5" fmla="*/ 0 h 281"/>
              <a:gd name="T6" fmla="*/ 2147483646 w 41"/>
              <a:gd name="T7" fmla="*/ 2147483646 h 281"/>
              <a:gd name="T8" fmla="*/ 2147483646 w 41"/>
              <a:gd name="T9" fmla="*/ 2147483646 h 281"/>
              <a:gd name="T10" fmla="*/ 2147483646 w 41"/>
              <a:gd name="T11" fmla="*/ 2147483646 h 281"/>
              <a:gd name="T12" fmla="*/ 2147483646 w 41"/>
              <a:gd name="T13" fmla="*/ 2147483646 h 281"/>
              <a:gd name="T14" fmla="*/ 2147483646 w 41"/>
              <a:gd name="T15" fmla="*/ 2147483646 h 281"/>
              <a:gd name="T16" fmla="*/ 2147483646 w 41"/>
              <a:gd name="T17" fmla="*/ 2147483646 h 281"/>
              <a:gd name="T18" fmla="*/ 2147483646 w 41"/>
              <a:gd name="T19" fmla="*/ 2147483646 h 281"/>
              <a:gd name="T20" fmla="*/ 2147483646 w 41"/>
              <a:gd name="T21" fmla="*/ 2147483646 h 281"/>
              <a:gd name="T22" fmla="*/ 2147483646 w 41"/>
              <a:gd name="T23" fmla="*/ 2147483646 h 281"/>
              <a:gd name="T24" fmla="*/ 2147483646 w 41"/>
              <a:gd name="T25" fmla="*/ 2147483646 h 281"/>
              <a:gd name="T26" fmla="*/ 0 w 41"/>
              <a:gd name="T27" fmla="*/ 2147483646 h 281"/>
              <a:gd name="T28" fmla="*/ 2147483646 w 41"/>
              <a:gd name="T29" fmla="*/ 2147483646 h 281"/>
              <a:gd name="T30" fmla="*/ 2147483646 w 41"/>
              <a:gd name="T31" fmla="*/ 2147483646 h 281"/>
              <a:gd name="T32" fmla="*/ 2147483646 w 41"/>
              <a:gd name="T33" fmla="*/ 2147483646 h 281"/>
              <a:gd name="T34" fmla="*/ 2147483646 w 41"/>
              <a:gd name="T35" fmla="*/ 2147483646 h 281"/>
              <a:gd name="T36" fmla="*/ 2147483646 w 41"/>
              <a:gd name="T37" fmla="*/ 2147483646 h 281"/>
              <a:gd name="T38" fmla="*/ 2147483646 w 41"/>
              <a:gd name="T39" fmla="*/ 2147483646 h 281"/>
              <a:gd name="T40" fmla="*/ 2147483646 w 41"/>
              <a:gd name="T41" fmla="*/ 2147483646 h 281"/>
              <a:gd name="T42" fmla="*/ 2147483646 w 41"/>
              <a:gd name="T43" fmla="*/ 2147483646 h 28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 h="281">
                <a:moveTo>
                  <a:pt x="15" y="41"/>
                </a:moveTo>
                <a:cubicBezTo>
                  <a:pt x="15" y="29"/>
                  <a:pt x="13" y="19"/>
                  <a:pt x="11" y="13"/>
                </a:cubicBezTo>
                <a:cubicBezTo>
                  <a:pt x="9" y="7"/>
                  <a:pt x="5" y="2"/>
                  <a:pt x="0" y="0"/>
                </a:cubicBezTo>
                <a:cubicBezTo>
                  <a:pt x="10" y="0"/>
                  <a:pt x="17" y="3"/>
                  <a:pt x="21" y="9"/>
                </a:cubicBezTo>
                <a:cubicBezTo>
                  <a:pt x="25" y="14"/>
                  <a:pt x="27" y="27"/>
                  <a:pt x="27" y="45"/>
                </a:cubicBezTo>
                <a:cubicBezTo>
                  <a:pt x="27" y="103"/>
                  <a:pt x="27" y="103"/>
                  <a:pt x="27" y="103"/>
                </a:cubicBezTo>
                <a:cubicBezTo>
                  <a:pt x="27" y="114"/>
                  <a:pt x="28" y="122"/>
                  <a:pt x="30" y="128"/>
                </a:cubicBezTo>
                <a:cubicBezTo>
                  <a:pt x="32" y="134"/>
                  <a:pt x="35" y="138"/>
                  <a:pt x="41" y="141"/>
                </a:cubicBezTo>
                <a:cubicBezTo>
                  <a:pt x="35" y="143"/>
                  <a:pt x="31" y="147"/>
                  <a:pt x="30" y="153"/>
                </a:cubicBezTo>
                <a:cubicBezTo>
                  <a:pt x="28" y="158"/>
                  <a:pt x="27" y="167"/>
                  <a:pt x="27" y="179"/>
                </a:cubicBezTo>
                <a:cubicBezTo>
                  <a:pt x="27" y="232"/>
                  <a:pt x="27" y="232"/>
                  <a:pt x="27" y="232"/>
                </a:cubicBezTo>
                <a:cubicBezTo>
                  <a:pt x="27" y="245"/>
                  <a:pt x="26" y="255"/>
                  <a:pt x="25" y="262"/>
                </a:cubicBezTo>
                <a:cubicBezTo>
                  <a:pt x="23" y="269"/>
                  <a:pt x="20" y="274"/>
                  <a:pt x="16" y="277"/>
                </a:cubicBezTo>
                <a:cubicBezTo>
                  <a:pt x="12" y="279"/>
                  <a:pt x="7" y="281"/>
                  <a:pt x="0" y="281"/>
                </a:cubicBezTo>
                <a:cubicBezTo>
                  <a:pt x="5" y="279"/>
                  <a:pt x="9" y="274"/>
                  <a:pt x="11" y="268"/>
                </a:cubicBezTo>
                <a:cubicBezTo>
                  <a:pt x="13" y="261"/>
                  <a:pt x="15" y="252"/>
                  <a:pt x="15" y="240"/>
                </a:cubicBezTo>
                <a:cubicBezTo>
                  <a:pt x="15" y="186"/>
                  <a:pt x="15" y="186"/>
                  <a:pt x="15" y="186"/>
                </a:cubicBezTo>
                <a:cubicBezTo>
                  <a:pt x="15" y="172"/>
                  <a:pt x="15" y="162"/>
                  <a:pt x="17" y="155"/>
                </a:cubicBezTo>
                <a:cubicBezTo>
                  <a:pt x="19" y="148"/>
                  <a:pt x="23" y="144"/>
                  <a:pt x="29" y="141"/>
                </a:cubicBezTo>
                <a:cubicBezTo>
                  <a:pt x="23" y="138"/>
                  <a:pt x="19" y="133"/>
                  <a:pt x="17" y="127"/>
                </a:cubicBezTo>
                <a:cubicBezTo>
                  <a:pt x="15" y="121"/>
                  <a:pt x="15" y="111"/>
                  <a:pt x="15" y="98"/>
                </a:cubicBezTo>
                <a:lnTo>
                  <a:pt x="15" y="41"/>
                </a:lnTo>
                <a:close/>
              </a:path>
            </a:pathLst>
          </a:custGeom>
          <a:solidFill>
            <a:schemeClr val="tx1"/>
          </a:solidFill>
          <a:ln>
            <a:noFill/>
          </a:ln>
        </p:spPr>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26" name="任意多边形 14"/>
          <p:cNvSpPr/>
          <p:nvPr/>
        </p:nvSpPr>
        <p:spPr>
          <a:xfrm>
            <a:off x="3609290" y="2754312"/>
            <a:ext cx="1091342" cy="1091342"/>
          </a:xfrm>
          <a:custGeom>
            <a:avLst/>
            <a:gdLst>
              <a:gd name="connsiteX0" fmla="*/ 700088 w 1400176"/>
              <a:gd name="connsiteY0" fmla="*/ 142020 h 1400176"/>
              <a:gd name="connsiteX1" fmla="*/ 142020 w 1400176"/>
              <a:gd name="connsiteY1" fmla="*/ 700088 h 1400176"/>
              <a:gd name="connsiteX2" fmla="*/ 237330 w 1400176"/>
              <a:gd name="connsiteY2" fmla="*/ 1012109 h 1400176"/>
              <a:gd name="connsiteX3" fmla="*/ 281726 w 1400176"/>
              <a:gd name="connsiteY3" fmla="*/ 1065918 h 1400176"/>
              <a:gd name="connsiteX4" fmla="*/ 335289 w 1400176"/>
              <a:gd name="connsiteY4" fmla="*/ 1025594 h 1400176"/>
              <a:gd name="connsiteX5" fmla="*/ 700087 w 1400176"/>
              <a:gd name="connsiteY5" fmla="*/ 923924 h 1400176"/>
              <a:gd name="connsiteX6" fmla="*/ 1064885 w 1400176"/>
              <a:gd name="connsiteY6" fmla="*/ 1025594 h 1400176"/>
              <a:gd name="connsiteX7" fmla="*/ 1118450 w 1400176"/>
              <a:gd name="connsiteY7" fmla="*/ 1065918 h 1400176"/>
              <a:gd name="connsiteX8" fmla="*/ 1162847 w 1400176"/>
              <a:gd name="connsiteY8" fmla="*/ 1012109 h 1400176"/>
              <a:gd name="connsiteX9" fmla="*/ 1258156 w 1400176"/>
              <a:gd name="connsiteY9" fmla="*/ 700088 h 1400176"/>
              <a:gd name="connsiteX10" fmla="*/ 700088 w 1400176"/>
              <a:gd name="connsiteY10" fmla="*/ 142020 h 1400176"/>
              <a:gd name="connsiteX11" fmla="*/ 700088 w 1400176"/>
              <a:gd name="connsiteY11" fmla="*/ 0 h 1400176"/>
              <a:gd name="connsiteX12" fmla="*/ 1400176 w 1400176"/>
              <a:gd name="connsiteY12" fmla="*/ 700088 h 1400176"/>
              <a:gd name="connsiteX13" fmla="*/ 700088 w 1400176"/>
              <a:gd name="connsiteY13" fmla="*/ 1400176 h 1400176"/>
              <a:gd name="connsiteX14" fmla="*/ 0 w 1400176"/>
              <a:gd name="connsiteY14" fmla="*/ 700088 h 1400176"/>
              <a:gd name="connsiteX15" fmla="*/ 700088 w 1400176"/>
              <a:gd name="connsiteY15" fmla="*/ 0 h 1400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00176" h="1400176">
                <a:moveTo>
                  <a:pt x="700088" y="142020"/>
                </a:moveTo>
                <a:cubicBezTo>
                  <a:pt x="391876" y="142020"/>
                  <a:pt x="142020" y="391876"/>
                  <a:pt x="142020" y="700088"/>
                </a:cubicBezTo>
                <a:cubicBezTo>
                  <a:pt x="142020" y="815668"/>
                  <a:pt x="177156" y="923041"/>
                  <a:pt x="237330" y="1012109"/>
                </a:cubicBezTo>
                <a:lnTo>
                  <a:pt x="281726" y="1065918"/>
                </a:lnTo>
                <a:lnTo>
                  <a:pt x="335289" y="1025594"/>
                </a:lnTo>
                <a:cubicBezTo>
                  <a:pt x="439423" y="961405"/>
                  <a:pt x="564958" y="923924"/>
                  <a:pt x="700087" y="923924"/>
                </a:cubicBezTo>
                <a:cubicBezTo>
                  <a:pt x="835217" y="923924"/>
                  <a:pt x="960752" y="961405"/>
                  <a:pt x="1064885" y="1025594"/>
                </a:cubicBezTo>
                <a:lnTo>
                  <a:pt x="1118450" y="1065918"/>
                </a:lnTo>
                <a:lnTo>
                  <a:pt x="1162847" y="1012109"/>
                </a:lnTo>
                <a:cubicBezTo>
                  <a:pt x="1223020" y="923041"/>
                  <a:pt x="1258156" y="815668"/>
                  <a:pt x="1258156" y="700088"/>
                </a:cubicBezTo>
                <a:cubicBezTo>
                  <a:pt x="1258156" y="391876"/>
                  <a:pt x="1008300" y="142020"/>
                  <a:pt x="700088" y="142020"/>
                </a:cubicBezTo>
                <a:close/>
                <a:moveTo>
                  <a:pt x="700088" y="0"/>
                </a:moveTo>
                <a:cubicBezTo>
                  <a:pt x="1086736" y="0"/>
                  <a:pt x="1400176" y="313440"/>
                  <a:pt x="1400176" y="700088"/>
                </a:cubicBezTo>
                <a:cubicBezTo>
                  <a:pt x="1400176" y="1086736"/>
                  <a:pt x="1086736" y="1400176"/>
                  <a:pt x="700088" y="1400176"/>
                </a:cubicBezTo>
                <a:cubicBezTo>
                  <a:pt x="313440" y="1400176"/>
                  <a:pt x="0" y="1086736"/>
                  <a:pt x="0" y="700088"/>
                </a:cubicBezTo>
                <a:cubicBezTo>
                  <a:pt x="0" y="313440"/>
                  <a:pt x="313440" y="0"/>
                  <a:pt x="700088" y="0"/>
                </a:cubicBez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bIns="324000" rtlCol="0" anchor="ctr"/>
          <a:lstStyle/>
          <a:p>
            <a:pPr algn="ctr"/>
            <a:r>
              <a:rPr lang="en-US" altLang="zh-CN" sz="2800" dirty="0">
                <a:solidFill>
                  <a:schemeClr val="accent1"/>
                </a:solidFill>
              </a:rPr>
              <a:t>A</a:t>
            </a:r>
            <a:endParaRPr lang="zh-CN" altLang="en-US" sz="2800" dirty="0">
              <a:solidFill>
                <a:schemeClr val="accent1"/>
              </a:solidFill>
            </a:endParaRPr>
          </a:p>
        </p:txBody>
      </p:sp>
      <p:sp>
        <p:nvSpPr>
          <p:cNvPr id="27" name="Freeform 15"/>
          <p:cNvSpPr/>
          <p:nvPr/>
        </p:nvSpPr>
        <p:spPr bwMode="auto">
          <a:xfrm>
            <a:off x="3049206" y="3590844"/>
            <a:ext cx="2211510" cy="1382790"/>
          </a:xfrm>
          <a:custGeom>
            <a:avLst/>
            <a:gdLst/>
            <a:ahLst/>
            <a:cxnLst>
              <a:cxn ang="0">
                <a:pos x="38" y="579"/>
              </a:cxn>
              <a:cxn ang="0">
                <a:pos x="886" y="579"/>
              </a:cxn>
              <a:cxn ang="0">
                <a:pos x="886" y="382"/>
              </a:cxn>
              <a:cxn ang="0">
                <a:pos x="926" y="382"/>
              </a:cxn>
              <a:cxn ang="0">
                <a:pos x="926" y="68"/>
              </a:cxn>
              <a:cxn ang="0">
                <a:pos x="886" y="68"/>
              </a:cxn>
              <a:cxn ang="0">
                <a:pos x="886" y="0"/>
              </a:cxn>
              <a:cxn ang="0">
                <a:pos x="38" y="0"/>
              </a:cxn>
              <a:cxn ang="0">
                <a:pos x="38" y="68"/>
              </a:cxn>
              <a:cxn ang="0">
                <a:pos x="0" y="68"/>
              </a:cxn>
              <a:cxn ang="0">
                <a:pos x="0" y="382"/>
              </a:cxn>
              <a:cxn ang="0">
                <a:pos x="38" y="382"/>
              </a:cxn>
              <a:cxn ang="0">
                <a:pos x="38" y="579"/>
              </a:cxn>
            </a:cxnLst>
            <a:rect l="0" t="0" r="r" b="b"/>
            <a:pathLst>
              <a:path w="926" h="579">
                <a:moveTo>
                  <a:pt x="38" y="579"/>
                </a:moveTo>
                <a:lnTo>
                  <a:pt x="886" y="579"/>
                </a:lnTo>
                <a:lnTo>
                  <a:pt x="886" y="382"/>
                </a:lnTo>
                <a:lnTo>
                  <a:pt x="926" y="382"/>
                </a:lnTo>
                <a:lnTo>
                  <a:pt x="926" y="68"/>
                </a:lnTo>
                <a:lnTo>
                  <a:pt x="886" y="68"/>
                </a:lnTo>
                <a:lnTo>
                  <a:pt x="886" y="0"/>
                </a:lnTo>
                <a:lnTo>
                  <a:pt x="38" y="0"/>
                </a:lnTo>
                <a:lnTo>
                  <a:pt x="38" y="68"/>
                </a:lnTo>
                <a:lnTo>
                  <a:pt x="0" y="68"/>
                </a:lnTo>
                <a:lnTo>
                  <a:pt x="0" y="382"/>
                </a:lnTo>
                <a:lnTo>
                  <a:pt x="38" y="382"/>
                </a:lnTo>
                <a:lnTo>
                  <a:pt x="38" y="579"/>
                </a:lnTo>
                <a:close/>
              </a:path>
            </a:pathLst>
          </a:custGeom>
          <a:solidFill>
            <a:schemeClr val="accent1"/>
          </a:solidFill>
          <a:ln w="9525">
            <a:noFill/>
            <a:round/>
          </a:ln>
        </p:spPr>
        <p:txBody>
          <a:bodyPr vert="horz" wrap="square" lIns="121920" tIns="60960" rIns="121920" bIns="60960" numCol="1" anchor="t" anchorCtr="0" compatLnSpc="1"/>
          <a:lstStyle/>
          <a:p>
            <a:endParaRPr lang="en-US" sz="2400"/>
          </a:p>
        </p:txBody>
      </p:sp>
      <p:sp>
        <p:nvSpPr>
          <p:cNvPr id="33" name="Rounded Rectangle 112"/>
          <p:cNvSpPr/>
          <p:nvPr/>
        </p:nvSpPr>
        <p:spPr>
          <a:xfrm>
            <a:off x="3240283" y="3704787"/>
            <a:ext cx="1848498" cy="1158295"/>
          </a:xfrm>
          <a:prstGeom prst="roundRect">
            <a:avLst>
              <a:gd name="adj" fmla="val 553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accent1"/>
                </a:solidFill>
              </a:rPr>
              <a:t>请输入文本</a:t>
            </a:r>
            <a:endParaRPr lang="en-US" sz="2000" dirty="0">
              <a:solidFill>
                <a:schemeClr val="accent1"/>
              </a:solidFill>
            </a:endParaRPr>
          </a:p>
        </p:txBody>
      </p:sp>
      <p:sp>
        <p:nvSpPr>
          <p:cNvPr id="34" name="任意多边形 20"/>
          <p:cNvSpPr/>
          <p:nvPr/>
        </p:nvSpPr>
        <p:spPr>
          <a:xfrm>
            <a:off x="7485551" y="2754312"/>
            <a:ext cx="1091342" cy="1091342"/>
          </a:xfrm>
          <a:custGeom>
            <a:avLst/>
            <a:gdLst>
              <a:gd name="connsiteX0" fmla="*/ 700088 w 1400176"/>
              <a:gd name="connsiteY0" fmla="*/ 142020 h 1400176"/>
              <a:gd name="connsiteX1" fmla="*/ 142020 w 1400176"/>
              <a:gd name="connsiteY1" fmla="*/ 700088 h 1400176"/>
              <a:gd name="connsiteX2" fmla="*/ 237330 w 1400176"/>
              <a:gd name="connsiteY2" fmla="*/ 1012109 h 1400176"/>
              <a:gd name="connsiteX3" fmla="*/ 281726 w 1400176"/>
              <a:gd name="connsiteY3" fmla="*/ 1065918 h 1400176"/>
              <a:gd name="connsiteX4" fmla="*/ 335289 w 1400176"/>
              <a:gd name="connsiteY4" fmla="*/ 1025594 h 1400176"/>
              <a:gd name="connsiteX5" fmla="*/ 700087 w 1400176"/>
              <a:gd name="connsiteY5" fmla="*/ 923924 h 1400176"/>
              <a:gd name="connsiteX6" fmla="*/ 1064885 w 1400176"/>
              <a:gd name="connsiteY6" fmla="*/ 1025594 h 1400176"/>
              <a:gd name="connsiteX7" fmla="*/ 1118450 w 1400176"/>
              <a:gd name="connsiteY7" fmla="*/ 1065918 h 1400176"/>
              <a:gd name="connsiteX8" fmla="*/ 1162847 w 1400176"/>
              <a:gd name="connsiteY8" fmla="*/ 1012109 h 1400176"/>
              <a:gd name="connsiteX9" fmla="*/ 1258156 w 1400176"/>
              <a:gd name="connsiteY9" fmla="*/ 700088 h 1400176"/>
              <a:gd name="connsiteX10" fmla="*/ 700088 w 1400176"/>
              <a:gd name="connsiteY10" fmla="*/ 142020 h 1400176"/>
              <a:gd name="connsiteX11" fmla="*/ 700088 w 1400176"/>
              <a:gd name="connsiteY11" fmla="*/ 0 h 1400176"/>
              <a:gd name="connsiteX12" fmla="*/ 1400176 w 1400176"/>
              <a:gd name="connsiteY12" fmla="*/ 700088 h 1400176"/>
              <a:gd name="connsiteX13" fmla="*/ 700088 w 1400176"/>
              <a:gd name="connsiteY13" fmla="*/ 1400176 h 1400176"/>
              <a:gd name="connsiteX14" fmla="*/ 0 w 1400176"/>
              <a:gd name="connsiteY14" fmla="*/ 700088 h 1400176"/>
              <a:gd name="connsiteX15" fmla="*/ 700088 w 1400176"/>
              <a:gd name="connsiteY15" fmla="*/ 0 h 1400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00176" h="1400176">
                <a:moveTo>
                  <a:pt x="700088" y="142020"/>
                </a:moveTo>
                <a:cubicBezTo>
                  <a:pt x="391876" y="142020"/>
                  <a:pt x="142020" y="391876"/>
                  <a:pt x="142020" y="700088"/>
                </a:cubicBezTo>
                <a:cubicBezTo>
                  <a:pt x="142020" y="815668"/>
                  <a:pt x="177156" y="923041"/>
                  <a:pt x="237330" y="1012109"/>
                </a:cubicBezTo>
                <a:lnTo>
                  <a:pt x="281726" y="1065918"/>
                </a:lnTo>
                <a:lnTo>
                  <a:pt x="335289" y="1025594"/>
                </a:lnTo>
                <a:cubicBezTo>
                  <a:pt x="439423" y="961405"/>
                  <a:pt x="564958" y="923924"/>
                  <a:pt x="700087" y="923924"/>
                </a:cubicBezTo>
                <a:cubicBezTo>
                  <a:pt x="835217" y="923924"/>
                  <a:pt x="960752" y="961405"/>
                  <a:pt x="1064885" y="1025594"/>
                </a:cubicBezTo>
                <a:lnTo>
                  <a:pt x="1118450" y="1065918"/>
                </a:lnTo>
                <a:lnTo>
                  <a:pt x="1162847" y="1012109"/>
                </a:lnTo>
                <a:cubicBezTo>
                  <a:pt x="1223020" y="923041"/>
                  <a:pt x="1258156" y="815668"/>
                  <a:pt x="1258156" y="700088"/>
                </a:cubicBezTo>
                <a:cubicBezTo>
                  <a:pt x="1258156" y="391876"/>
                  <a:pt x="1008300" y="142020"/>
                  <a:pt x="700088" y="142020"/>
                </a:cubicBezTo>
                <a:close/>
                <a:moveTo>
                  <a:pt x="700088" y="0"/>
                </a:moveTo>
                <a:cubicBezTo>
                  <a:pt x="1086736" y="0"/>
                  <a:pt x="1400176" y="313440"/>
                  <a:pt x="1400176" y="700088"/>
                </a:cubicBezTo>
                <a:cubicBezTo>
                  <a:pt x="1400176" y="1086736"/>
                  <a:pt x="1086736" y="1400176"/>
                  <a:pt x="700088" y="1400176"/>
                </a:cubicBezTo>
                <a:cubicBezTo>
                  <a:pt x="313440" y="1400176"/>
                  <a:pt x="0" y="1086736"/>
                  <a:pt x="0" y="700088"/>
                </a:cubicBezTo>
                <a:cubicBezTo>
                  <a:pt x="0" y="313440"/>
                  <a:pt x="313440" y="0"/>
                  <a:pt x="700088" y="0"/>
                </a:cubicBez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bIns="324000" rtlCol="0" anchor="ctr"/>
          <a:lstStyle/>
          <a:p>
            <a:pPr algn="ctr"/>
            <a:r>
              <a:rPr lang="en-US" altLang="zh-CN" sz="2800" dirty="0">
                <a:solidFill>
                  <a:schemeClr val="accent1"/>
                </a:solidFill>
              </a:rPr>
              <a:t>B</a:t>
            </a:r>
            <a:endParaRPr lang="zh-CN" altLang="en-US" sz="2800" dirty="0">
              <a:solidFill>
                <a:schemeClr val="accent1"/>
              </a:solidFill>
            </a:endParaRPr>
          </a:p>
        </p:txBody>
      </p:sp>
      <p:sp>
        <p:nvSpPr>
          <p:cNvPr id="35" name="Freeform 15"/>
          <p:cNvSpPr/>
          <p:nvPr/>
        </p:nvSpPr>
        <p:spPr bwMode="auto">
          <a:xfrm>
            <a:off x="6925467" y="3590844"/>
            <a:ext cx="2211510" cy="1382790"/>
          </a:xfrm>
          <a:custGeom>
            <a:avLst/>
            <a:gdLst/>
            <a:ahLst/>
            <a:cxnLst>
              <a:cxn ang="0">
                <a:pos x="38" y="579"/>
              </a:cxn>
              <a:cxn ang="0">
                <a:pos x="886" y="579"/>
              </a:cxn>
              <a:cxn ang="0">
                <a:pos x="886" y="382"/>
              </a:cxn>
              <a:cxn ang="0">
                <a:pos x="926" y="382"/>
              </a:cxn>
              <a:cxn ang="0">
                <a:pos x="926" y="68"/>
              </a:cxn>
              <a:cxn ang="0">
                <a:pos x="886" y="68"/>
              </a:cxn>
              <a:cxn ang="0">
                <a:pos x="886" y="0"/>
              </a:cxn>
              <a:cxn ang="0">
                <a:pos x="38" y="0"/>
              </a:cxn>
              <a:cxn ang="0">
                <a:pos x="38" y="68"/>
              </a:cxn>
              <a:cxn ang="0">
                <a:pos x="0" y="68"/>
              </a:cxn>
              <a:cxn ang="0">
                <a:pos x="0" y="382"/>
              </a:cxn>
              <a:cxn ang="0">
                <a:pos x="38" y="382"/>
              </a:cxn>
              <a:cxn ang="0">
                <a:pos x="38" y="579"/>
              </a:cxn>
            </a:cxnLst>
            <a:rect l="0" t="0" r="r" b="b"/>
            <a:pathLst>
              <a:path w="926" h="579">
                <a:moveTo>
                  <a:pt x="38" y="579"/>
                </a:moveTo>
                <a:lnTo>
                  <a:pt x="886" y="579"/>
                </a:lnTo>
                <a:lnTo>
                  <a:pt x="886" y="382"/>
                </a:lnTo>
                <a:lnTo>
                  <a:pt x="926" y="382"/>
                </a:lnTo>
                <a:lnTo>
                  <a:pt x="926" y="68"/>
                </a:lnTo>
                <a:lnTo>
                  <a:pt x="886" y="68"/>
                </a:lnTo>
                <a:lnTo>
                  <a:pt x="886" y="0"/>
                </a:lnTo>
                <a:lnTo>
                  <a:pt x="38" y="0"/>
                </a:lnTo>
                <a:lnTo>
                  <a:pt x="38" y="68"/>
                </a:lnTo>
                <a:lnTo>
                  <a:pt x="0" y="68"/>
                </a:lnTo>
                <a:lnTo>
                  <a:pt x="0" y="382"/>
                </a:lnTo>
                <a:lnTo>
                  <a:pt x="38" y="382"/>
                </a:lnTo>
                <a:lnTo>
                  <a:pt x="38" y="579"/>
                </a:lnTo>
                <a:close/>
              </a:path>
            </a:pathLst>
          </a:custGeom>
          <a:solidFill>
            <a:schemeClr val="accent1"/>
          </a:solidFill>
          <a:ln w="9525">
            <a:noFill/>
            <a:round/>
          </a:ln>
        </p:spPr>
        <p:txBody>
          <a:bodyPr vert="horz" wrap="square" lIns="121920" tIns="60960" rIns="121920" bIns="60960" numCol="1" anchor="t" anchorCtr="0" compatLnSpc="1"/>
          <a:lstStyle/>
          <a:p>
            <a:endParaRPr lang="en-US" sz="2400"/>
          </a:p>
        </p:txBody>
      </p:sp>
      <p:sp>
        <p:nvSpPr>
          <p:cNvPr id="36" name="Rounded Rectangle 112"/>
          <p:cNvSpPr/>
          <p:nvPr/>
        </p:nvSpPr>
        <p:spPr>
          <a:xfrm>
            <a:off x="7116544" y="3704787"/>
            <a:ext cx="1848498" cy="1158295"/>
          </a:xfrm>
          <a:prstGeom prst="roundRect">
            <a:avLst>
              <a:gd name="adj" fmla="val 553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accent1"/>
                </a:solidFill>
              </a:rPr>
              <a:t>请输入文本</a:t>
            </a:r>
            <a:endParaRPr lang="en-US" sz="2000" dirty="0">
              <a:solidFill>
                <a:schemeClr val="accent1"/>
              </a:solidFill>
            </a:endParaRPr>
          </a:p>
        </p:txBody>
      </p:sp>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标题 3"/>
          <p:cNvSpPr>
            <a:spLocks noGrp="1"/>
          </p:cNvSpPr>
          <p:nvPr>
            <p:ph type="title"/>
          </p:nvPr>
        </p:nvSpPr>
        <p:spPr/>
        <p:txBody>
          <a:bodyPr/>
          <a:lstStyle/>
          <a:p>
            <a:pPr eaLnBrk="1" hangingPunct="1"/>
            <a:r>
              <a:rPr lang="zh-CN" altLang="en-US" dirty="0"/>
              <a:t>请在此输入您的大标题</a:t>
            </a:r>
            <a:endParaRPr lang="en-US" altLang="zh-CN" dirty="0"/>
          </a:p>
        </p:txBody>
      </p:sp>
      <p:sp>
        <p:nvSpPr>
          <p:cNvPr id="23" name="任意多边形 6"/>
          <p:cNvSpPr/>
          <p:nvPr/>
        </p:nvSpPr>
        <p:spPr>
          <a:xfrm>
            <a:off x="8090881" y="1720367"/>
            <a:ext cx="3565367" cy="2220306"/>
          </a:xfrm>
          <a:custGeom>
            <a:avLst/>
            <a:gdLst>
              <a:gd name="connsiteX0" fmla="*/ 637773 w 3085254"/>
              <a:gd name="connsiteY0" fmla="*/ 1852859 h 1921319"/>
              <a:gd name="connsiteX1" fmla="*/ 637773 w 3085254"/>
              <a:gd name="connsiteY1" fmla="*/ 1856166 h 1921319"/>
              <a:gd name="connsiteX2" fmla="*/ 639447 w 3085254"/>
              <a:gd name="connsiteY2" fmla="*/ 1854513 h 1921319"/>
              <a:gd name="connsiteX3" fmla="*/ 29611 w 3085254"/>
              <a:gd name="connsiteY3" fmla="*/ 35560 h 1921319"/>
              <a:gd name="connsiteX4" fmla="*/ 29611 w 3085254"/>
              <a:gd name="connsiteY4" fmla="*/ 1260091 h 1921319"/>
              <a:gd name="connsiteX5" fmla="*/ 66389 w 3085254"/>
              <a:gd name="connsiteY5" fmla="*/ 1260091 h 1921319"/>
              <a:gd name="connsiteX6" fmla="*/ 66389 w 3085254"/>
              <a:gd name="connsiteY6" fmla="*/ 66554 h 1921319"/>
              <a:gd name="connsiteX7" fmla="*/ 3027183 w 3085254"/>
              <a:gd name="connsiteY7" fmla="*/ 66554 h 1921319"/>
              <a:gd name="connsiteX8" fmla="*/ 3027183 w 3085254"/>
              <a:gd name="connsiteY8" fmla="*/ 1859230 h 1921319"/>
              <a:gd name="connsiteX9" fmla="*/ 637773 w 3085254"/>
              <a:gd name="connsiteY9" fmla="*/ 1859230 h 1921319"/>
              <a:gd name="connsiteX10" fmla="*/ 637773 w 3085254"/>
              <a:gd name="connsiteY10" fmla="*/ 1890225 h 1921319"/>
              <a:gd name="connsiteX11" fmla="*/ 3055643 w 3085254"/>
              <a:gd name="connsiteY11" fmla="*/ 1890225 h 1921319"/>
              <a:gd name="connsiteX12" fmla="*/ 3055643 w 3085254"/>
              <a:gd name="connsiteY12" fmla="*/ 35560 h 1921319"/>
              <a:gd name="connsiteX13" fmla="*/ 0 w 3085254"/>
              <a:gd name="connsiteY13" fmla="*/ 0 h 1921319"/>
              <a:gd name="connsiteX14" fmla="*/ 3085254 w 3085254"/>
              <a:gd name="connsiteY14" fmla="*/ 0 h 1921319"/>
              <a:gd name="connsiteX15" fmla="*/ 3085254 w 3085254"/>
              <a:gd name="connsiteY15" fmla="*/ 1921319 h 1921319"/>
              <a:gd name="connsiteX16" fmla="*/ 592170 w 3085254"/>
              <a:gd name="connsiteY16" fmla="*/ 1921319 h 1921319"/>
              <a:gd name="connsiteX17" fmla="*/ 597146 w 3085254"/>
              <a:gd name="connsiteY17" fmla="*/ 1916263 h 1921319"/>
              <a:gd name="connsiteX18" fmla="*/ 0 w 3085254"/>
              <a:gd name="connsiteY18" fmla="*/ 1309531 h 1921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085254" h="1921319">
                <a:moveTo>
                  <a:pt x="637773" y="1852859"/>
                </a:moveTo>
                <a:lnTo>
                  <a:pt x="637773" y="1856166"/>
                </a:lnTo>
                <a:lnTo>
                  <a:pt x="639447" y="1854513"/>
                </a:lnTo>
                <a:close/>
                <a:moveTo>
                  <a:pt x="29611" y="35560"/>
                </a:moveTo>
                <a:lnTo>
                  <a:pt x="29611" y="1260091"/>
                </a:lnTo>
                <a:lnTo>
                  <a:pt x="66389" y="1260091"/>
                </a:lnTo>
                <a:lnTo>
                  <a:pt x="66389" y="66554"/>
                </a:lnTo>
                <a:lnTo>
                  <a:pt x="3027183" y="66554"/>
                </a:lnTo>
                <a:lnTo>
                  <a:pt x="3027183" y="1859230"/>
                </a:lnTo>
                <a:lnTo>
                  <a:pt x="637773" y="1859230"/>
                </a:lnTo>
                <a:lnTo>
                  <a:pt x="637773" y="1890225"/>
                </a:lnTo>
                <a:lnTo>
                  <a:pt x="3055643" y="1890225"/>
                </a:lnTo>
                <a:lnTo>
                  <a:pt x="3055643" y="35560"/>
                </a:lnTo>
                <a:close/>
                <a:moveTo>
                  <a:pt x="0" y="0"/>
                </a:moveTo>
                <a:lnTo>
                  <a:pt x="3085254" y="0"/>
                </a:lnTo>
                <a:lnTo>
                  <a:pt x="3085254" y="1921319"/>
                </a:lnTo>
                <a:lnTo>
                  <a:pt x="592170" y="1921319"/>
                </a:lnTo>
                <a:lnTo>
                  <a:pt x="597146" y="1916263"/>
                </a:lnTo>
                <a:lnTo>
                  <a:pt x="0" y="130953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lIns="180000" bIns="180000" rtlCol="0" anchor="ctr">
            <a:normAutofit/>
          </a:bodyPr>
          <a:lstStyle/>
          <a:p>
            <a:pPr algn="ctr">
              <a:lnSpc>
                <a:spcPct val="150000"/>
              </a:lnSpc>
            </a:pPr>
            <a:r>
              <a:rPr lang="zh-CN" altLang="en-US" dirty="0">
                <a:solidFill>
                  <a:srgbClr val="FEFFFF"/>
                </a:solidFill>
              </a:rPr>
              <a:t>请输入文本请输入文本</a:t>
            </a:r>
          </a:p>
        </p:txBody>
      </p:sp>
      <p:sp>
        <p:nvSpPr>
          <p:cNvPr id="24" name="任意多边形 6"/>
          <p:cNvSpPr/>
          <p:nvPr/>
        </p:nvSpPr>
        <p:spPr>
          <a:xfrm>
            <a:off x="6149540" y="4134796"/>
            <a:ext cx="3565367" cy="2220306"/>
          </a:xfrm>
          <a:custGeom>
            <a:avLst/>
            <a:gdLst>
              <a:gd name="connsiteX0" fmla="*/ 637773 w 3085254"/>
              <a:gd name="connsiteY0" fmla="*/ 1852859 h 1921319"/>
              <a:gd name="connsiteX1" fmla="*/ 637773 w 3085254"/>
              <a:gd name="connsiteY1" fmla="*/ 1856166 h 1921319"/>
              <a:gd name="connsiteX2" fmla="*/ 639447 w 3085254"/>
              <a:gd name="connsiteY2" fmla="*/ 1854513 h 1921319"/>
              <a:gd name="connsiteX3" fmla="*/ 29611 w 3085254"/>
              <a:gd name="connsiteY3" fmla="*/ 35560 h 1921319"/>
              <a:gd name="connsiteX4" fmla="*/ 29611 w 3085254"/>
              <a:gd name="connsiteY4" fmla="*/ 1260091 h 1921319"/>
              <a:gd name="connsiteX5" fmla="*/ 66389 w 3085254"/>
              <a:gd name="connsiteY5" fmla="*/ 1260091 h 1921319"/>
              <a:gd name="connsiteX6" fmla="*/ 66389 w 3085254"/>
              <a:gd name="connsiteY6" fmla="*/ 66554 h 1921319"/>
              <a:gd name="connsiteX7" fmla="*/ 3027183 w 3085254"/>
              <a:gd name="connsiteY7" fmla="*/ 66554 h 1921319"/>
              <a:gd name="connsiteX8" fmla="*/ 3027183 w 3085254"/>
              <a:gd name="connsiteY8" fmla="*/ 1859230 h 1921319"/>
              <a:gd name="connsiteX9" fmla="*/ 637773 w 3085254"/>
              <a:gd name="connsiteY9" fmla="*/ 1859230 h 1921319"/>
              <a:gd name="connsiteX10" fmla="*/ 637773 w 3085254"/>
              <a:gd name="connsiteY10" fmla="*/ 1890225 h 1921319"/>
              <a:gd name="connsiteX11" fmla="*/ 3055643 w 3085254"/>
              <a:gd name="connsiteY11" fmla="*/ 1890225 h 1921319"/>
              <a:gd name="connsiteX12" fmla="*/ 3055643 w 3085254"/>
              <a:gd name="connsiteY12" fmla="*/ 35560 h 1921319"/>
              <a:gd name="connsiteX13" fmla="*/ 0 w 3085254"/>
              <a:gd name="connsiteY13" fmla="*/ 0 h 1921319"/>
              <a:gd name="connsiteX14" fmla="*/ 3085254 w 3085254"/>
              <a:gd name="connsiteY14" fmla="*/ 0 h 1921319"/>
              <a:gd name="connsiteX15" fmla="*/ 3085254 w 3085254"/>
              <a:gd name="connsiteY15" fmla="*/ 1921319 h 1921319"/>
              <a:gd name="connsiteX16" fmla="*/ 592170 w 3085254"/>
              <a:gd name="connsiteY16" fmla="*/ 1921319 h 1921319"/>
              <a:gd name="connsiteX17" fmla="*/ 597146 w 3085254"/>
              <a:gd name="connsiteY17" fmla="*/ 1916263 h 1921319"/>
              <a:gd name="connsiteX18" fmla="*/ 0 w 3085254"/>
              <a:gd name="connsiteY18" fmla="*/ 1309531 h 1921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085254" h="1921319">
                <a:moveTo>
                  <a:pt x="637773" y="1852859"/>
                </a:moveTo>
                <a:lnTo>
                  <a:pt x="637773" y="1856166"/>
                </a:lnTo>
                <a:lnTo>
                  <a:pt x="639447" y="1854513"/>
                </a:lnTo>
                <a:close/>
                <a:moveTo>
                  <a:pt x="29611" y="35560"/>
                </a:moveTo>
                <a:lnTo>
                  <a:pt x="29611" y="1260091"/>
                </a:lnTo>
                <a:lnTo>
                  <a:pt x="66389" y="1260091"/>
                </a:lnTo>
                <a:lnTo>
                  <a:pt x="66389" y="66554"/>
                </a:lnTo>
                <a:lnTo>
                  <a:pt x="3027183" y="66554"/>
                </a:lnTo>
                <a:lnTo>
                  <a:pt x="3027183" y="1859230"/>
                </a:lnTo>
                <a:lnTo>
                  <a:pt x="637773" y="1859230"/>
                </a:lnTo>
                <a:lnTo>
                  <a:pt x="637773" y="1890225"/>
                </a:lnTo>
                <a:lnTo>
                  <a:pt x="3055643" y="1890225"/>
                </a:lnTo>
                <a:lnTo>
                  <a:pt x="3055643" y="35560"/>
                </a:lnTo>
                <a:close/>
                <a:moveTo>
                  <a:pt x="0" y="0"/>
                </a:moveTo>
                <a:lnTo>
                  <a:pt x="3085254" y="0"/>
                </a:lnTo>
                <a:lnTo>
                  <a:pt x="3085254" y="1921319"/>
                </a:lnTo>
                <a:lnTo>
                  <a:pt x="592170" y="1921319"/>
                </a:lnTo>
                <a:lnTo>
                  <a:pt x="597146" y="1916263"/>
                </a:lnTo>
                <a:lnTo>
                  <a:pt x="0" y="130953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lIns="180000" bIns="180000" rtlCol="0" anchor="ctr">
            <a:normAutofit/>
          </a:bodyPr>
          <a:lstStyle/>
          <a:p>
            <a:pPr algn="ctr">
              <a:lnSpc>
                <a:spcPct val="150000"/>
              </a:lnSpc>
            </a:pPr>
            <a:r>
              <a:rPr lang="zh-CN" altLang="en-US" dirty="0">
                <a:solidFill>
                  <a:srgbClr val="FEFFFF"/>
                </a:solidFill>
              </a:rPr>
              <a:t>请输入文本请输入文本</a:t>
            </a:r>
          </a:p>
        </p:txBody>
      </p:sp>
      <p:grpSp>
        <p:nvGrpSpPr>
          <p:cNvPr id="25" name="组合 24"/>
          <p:cNvGrpSpPr/>
          <p:nvPr/>
        </p:nvGrpSpPr>
        <p:grpSpPr>
          <a:xfrm>
            <a:off x="4464841" y="4408766"/>
            <a:ext cx="1412224" cy="2251735"/>
            <a:chOff x="4468814" y="3241676"/>
            <a:chExt cx="1604963" cy="2559050"/>
          </a:xfrm>
        </p:grpSpPr>
        <p:sp>
          <p:nvSpPr>
            <p:cNvPr id="26" name="Freeform 11"/>
            <p:cNvSpPr/>
            <p:nvPr/>
          </p:nvSpPr>
          <p:spPr bwMode="auto">
            <a:xfrm>
              <a:off x="4468814" y="3241676"/>
              <a:ext cx="1604963" cy="2559050"/>
            </a:xfrm>
            <a:custGeom>
              <a:avLst/>
              <a:gdLst>
                <a:gd name="T0" fmla="*/ 248 w 544"/>
                <a:gd name="T1" fmla="*/ 711 h 868"/>
                <a:gd name="T2" fmla="*/ 172 w 544"/>
                <a:gd name="T3" fmla="*/ 702 h 868"/>
                <a:gd name="T4" fmla="*/ 215 w 544"/>
                <a:gd name="T5" fmla="*/ 393 h 868"/>
                <a:gd name="T6" fmla="*/ 205 w 544"/>
                <a:gd name="T7" fmla="*/ 392 h 868"/>
                <a:gd name="T8" fmla="*/ 100 w 544"/>
                <a:gd name="T9" fmla="*/ 471 h 868"/>
                <a:gd name="T10" fmla="*/ 58 w 544"/>
                <a:gd name="T11" fmla="*/ 447 h 868"/>
                <a:gd name="T12" fmla="*/ 115 w 544"/>
                <a:gd name="T13" fmla="*/ 439 h 868"/>
                <a:gd name="T14" fmla="*/ 222 w 544"/>
                <a:gd name="T15" fmla="*/ 326 h 868"/>
                <a:gd name="T16" fmla="*/ 102 w 544"/>
                <a:gd name="T17" fmla="*/ 217 h 868"/>
                <a:gd name="T18" fmla="*/ 98 w 544"/>
                <a:gd name="T19" fmla="*/ 181 h 868"/>
                <a:gd name="T20" fmla="*/ 115 w 544"/>
                <a:gd name="T21" fmla="*/ 126 h 868"/>
                <a:gd name="T22" fmla="*/ 0 w 544"/>
                <a:gd name="T23" fmla="*/ 142 h 868"/>
                <a:gd name="T24" fmla="*/ 32 w 544"/>
                <a:gd name="T25" fmla="*/ 93 h 868"/>
                <a:gd name="T26" fmla="*/ 88 w 544"/>
                <a:gd name="T27" fmla="*/ 21 h 868"/>
                <a:gd name="T28" fmla="*/ 155 w 544"/>
                <a:gd name="T29" fmla="*/ 60 h 868"/>
                <a:gd name="T30" fmla="*/ 412 w 544"/>
                <a:gd name="T31" fmla="*/ 40 h 868"/>
                <a:gd name="T32" fmla="*/ 508 w 544"/>
                <a:gd name="T33" fmla="*/ 46 h 868"/>
                <a:gd name="T34" fmla="*/ 527 w 544"/>
                <a:gd name="T35" fmla="*/ 112 h 868"/>
                <a:gd name="T36" fmla="*/ 438 w 544"/>
                <a:gd name="T37" fmla="*/ 146 h 868"/>
                <a:gd name="T38" fmla="*/ 474 w 544"/>
                <a:gd name="T39" fmla="*/ 178 h 868"/>
                <a:gd name="T40" fmla="*/ 443 w 544"/>
                <a:gd name="T41" fmla="*/ 214 h 868"/>
                <a:gd name="T42" fmla="*/ 354 w 544"/>
                <a:gd name="T43" fmla="*/ 341 h 868"/>
                <a:gd name="T44" fmla="*/ 471 w 544"/>
                <a:gd name="T45" fmla="*/ 393 h 868"/>
                <a:gd name="T46" fmla="*/ 522 w 544"/>
                <a:gd name="T47" fmla="*/ 376 h 868"/>
                <a:gd name="T48" fmla="*/ 497 w 544"/>
                <a:gd name="T49" fmla="*/ 417 h 868"/>
                <a:gd name="T50" fmla="*/ 371 w 544"/>
                <a:gd name="T51" fmla="*/ 376 h 868"/>
                <a:gd name="T52" fmla="*/ 458 w 544"/>
                <a:gd name="T53" fmla="*/ 645 h 868"/>
                <a:gd name="T54" fmla="*/ 384 w 544"/>
                <a:gd name="T55" fmla="*/ 681 h 868"/>
                <a:gd name="T56" fmla="*/ 383 w 544"/>
                <a:gd name="T57" fmla="*/ 807 h 868"/>
                <a:gd name="T58" fmla="*/ 406 w 544"/>
                <a:gd name="T59" fmla="*/ 816 h 868"/>
                <a:gd name="T60" fmla="*/ 432 w 544"/>
                <a:gd name="T61" fmla="*/ 852 h 868"/>
                <a:gd name="T62" fmla="*/ 369 w 544"/>
                <a:gd name="T63" fmla="*/ 828 h 868"/>
                <a:gd name="T64" fmla="*/ 346 w 544"/>
                <a:gd name="T65" fmla="*/ 686 h 868"/>
                <a:gd name="T66" fmla="*/ 260 w 544"/>
                <a:gd name="T67" fmla="*/ 717 h 868"/>
                <a:gd name="T68" fmla="*/ 181 w 544"/>
                <a:gd name="T69" fmla="*/ 852 h 868"/>
                <a:gd name="T70" fmla="*/ 194 w 544"/>
                <a:gd name="T71" fmla="*/ 813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44" h="868">
                  <a:moveTo>
                    <a:pt x="232" y="821"/>
                  </a:moveTo>
                  <a:cubicBezTo>
                    <a:pt x="237" y="783"/>
                    <a:pt x="242" y="747"/>
                    <a:pt x="248" y="711"/>
                  </a:cubicBezTo>
                  <a:cubicBezTo>
                    <a:pt x="250" y="699"/>
                    <a:pt x="242" y="702"/>
                    <a:pt x="236" y="702"/>
                  </a:cubicBezTo>
                  <a:cubicBezTo>
                    <a:pt x="214" y="702"/>
                    <a:pt x="193" y="702"/>
                    <a:pt x="172" y="702"/>
                  </a:cubicBezTo>
                  <a:cubicBezTo>
                    <a:pt x="154" y="702"/>
                    <a:pt x="150" y="695"/>
                    <a:pt x="154" y="678"/>
                  </a:cubicBezTo>
                  <a:cubicBezTo>
                    <a:pt x="172" y="583"/>
                    <a:pt x="191" y="488"/>
                    <a:pt x="215" y="393"/>
                  </a:cubicBezTo>
                  <a:cubicBezTo>
                    <a:pt x="215" y="391"/>
                    <a:pt x="216" y="388"/>
                    <a:pt x="216" y="385"/>
                  </a:cubicBezTo>
                  <a:cubicBezTo>
                    <a:pt x="210" y="385"/>
                    <a:pt x="208" y="389"/>
                    <a:pt x="205" y="392"/>
                  </a:cubicBezTo>
                  <a:cubicBezTo>
                    <a:pt x="183" y="417"/>
                    <a:pt x="156" y="436"/>
                    <a:pt x="125" y="451"/>
                  </a:cubicBezTo>
                  <a:cubicBezTo>
                    <a:pt x="115" y="456"/>
                    <a:pt x="106" y="459"/>
                    <a:pt x="100" y="471"/>
                  </a:cubicBezTo>
                  <a:cubicBezTo>
                    <a:pt x="95" y="483"/>
                    <a:pt x="72" y="486"/>
                    <a:pt x="61" y="477"/>
                  </a:cubicBezTo>
                  <a:cubicBezTo>
                    <a:pt x="50" y="469"/>
                    <a:pt x="51" y="458"/>
                    <a:pt x="58" y="447"/>
                  </a:cubicBezTo>
                  <a:cubicBezTo>
                    <a:pt x="66" y="433"/>
                    <a:pt x="79" y="429"/>
                    <a:pt x="93" y="438"/>
                  </a:cubicBezTo>
                  <a:cubicBezTo>
                    <a:pt x="101" y="444"/>
                    <a:pt x="107" y="442"/>
                    <a:pt x="115" y="439"/>
                  </a:cubicBezTo>
                  <a:cubicBezTo>
                    <a:pt x="164" y="420"/>
                    <a:pt x="199" y="385"/>
                    <a:pt x="229" y="343"/>
                  </a:cubicBezTo>
                  <a:cubicBezTo>
                    <a:pt x="236" y="334"/>
                    <a:pt x="234" y="329"/>
                    <a:pt x="222" y="326"/>
                  </a:cubicBezTo>
                  <a:cubicBezTo>
                    <a:pt x="172" y="309"/>
                    <a:pt x="134" y="279"/>
                    <a:pt x="116" y="228"/>
                  </a:cubicBezTo>
                  <a:cubicBezTo>
                    <a:pt x="114" y="220"/>
                    <a:pt x="109" y="218"/>
                    <a:pt x="102" y="217"/>
                  </a:cubicBezTo>
                  <a:cubicBezTo>
                    <a:pt x="92" y="216"/>
                    <a:pt x="87" y="209"/>
                    <a:pt x="86" y="199"/>
                  </a:cubicBezTo>
                  <a:cubicBezTo>
                    <a:pt x="85" y="191"/>
                    <a:pt x="90" y="184"/>
                    <a:pt x="98" y="181"/>
                  </a:cubicBezTo>
                  <a:cubicBezTo>
                    <a:pt x="103" y="178"/>
                    <a:pt x="110" y="178"/>
                    <a:pt x="108" y="169"/>
                  </a:cubicBezTo>
                  <a:cubicBezTo>
                    <a:pt x="106" y="154"/>
                    <a:pt x="110" y="140"/>
                    <a:pt x="115" y="126"/>
                  </a:cubicBezTo>
                  <a:cubicBezTo>
                    <a:pt x="87" y="157"/>
                    <a:pt x="53" y="163"/>
                    <a:pt x="15" y="153"/>
                  </a:cubicBezTo>
                  <a:cubicBezTo>
                    <a:pt x="9" y="151"/>
                    <a:pt x="0" y="150"/>
                    <a:pt x="0" y="142"/>
                  </a:cubicBezTo>
                  <a:cubicBezTo>
                    <a:pt x="0" y="133"/>
                    <a:pt x="8" y="135"/>
                    <a:pt x="13" y="132"/>
                  </a:cubicBezTo>
                  <a:cubicBezTo>
                    <a:pt x="29" y="124"/>
                    <a:pt x="30" y="108"/>
                    <a:pt x="32" y="93"/>
                  </a:cubicBezTo>
                  <a:cubicBezTo>
                    <a:pt x="33" y="79"/>
                    <a:pt x="34" y="66"/>
                    <a:pt x="40" y="54"/>
                  </a:cubicBezTo>
                  <a:cubicBezTo>
                    <a:pt x="50" y="34"/>
                    <a:pt x="65" y="21"/>
                    <a:pt x="88" y="21"/>
                  </a:cubicBezTo>
                  <a:cubicBezTo>
                    <a:pt x="110" y="22"/>
                    <a:pt x="124" y="33"/>
                    <a:pt x="131" y="54"/>
                  </a:cubicBezTo>
                  <a:cubicBezTo>
                    <a:pt x="135" y="66"/>
                    <a:pt x="143" y="69"/>
                    <a:pt x="155" y="60"/>
                  </a:cubicBezTo>
                  <a:cubicBezTo>
                    <a:pt x="227" y="4"/>
                    <a:pt x="310" y="1"/>
                    <a:pt x="386" y="50"/>
                  </a:cubicBezTo>
                  <a:cubicBezTo>
                    <a:pt x="396" y="56"/>
                    <a:pt x="409" y="51"/>
                    <a:pt x="412" y="40"/>
                  </a:cubicBezTo>
                  <a:cubicBezTo>
                    <a:pt x="421" y="12"/>
                    <a:pt x="436" y="0"/>
                    <a:pt x="460" y="1"/>
                  </a:cubicBezTo>
                  <a:cubicBezTo>
                    <a:pt x="485" y="2"/>
                    <a:pt x="502" y="18"/>
                    <a:pt x="508" y="46"/>
                  </a:cubicBezTo>
                  <a:cubicBezTo>
                    <a:pt x="512" y="65"/>
                    <a:pt x="513" y="85"/>
                    <a:pt x="534" y="97"/>
                  </a:cubicBezTo>
                  <a:cubicBezTo>
                    <a:pt x="544" y="103"/>
                    <a:pt x="534" y="109"/>
                    <a:pt x="527" y="112"/>
                  </a:cubicBezTo>
                  <a:cubicBezTo>
                    <a:pt x="492" y="125"/>
                    <a:pt x="459" y="132"/>
                    <a:pt x="426" y="98"/>
                  </a:cubicBezTo>
                  <a:cubicBezTo>
                    <a:pt x="431" y="117"/>
                    <a:pt x="435" y="131"/>
                    <a:pt x="438" y="146"/>
                  </a:cubicBezTo>
                  <a:cubicBezTo>
                    <a:pt x="440" y="155"/>
                    <a:pt x="444" y="158"/>
                    <a:pt x="453" y="158"/>
                  </a:cubicBezTo>
                  <a:cubicBezTo>
                    <a:pt x="466" y="158"/>
                    <a:pt x="473" y="166"/>
                    <a:pt x="474" y="178"/>
                  </a:cubicBezTo>
                  <a:cubicBezTo>
                    <a:pt x="475" y="190"/>
                    <a:pt x="467" y="199"/>
                    <a:pt x="455" y="200"/>
                  </a:cubicBezTo>
                  <a:cubicBezTo>
                    <a:pt x="445" y="200"/>
                    <a:pt x="444" y="206"/>
                    <a:pt x="443" y="214"/>
                  </a:cubicBezTo>
                  <a:cubicBezTo>
                    <a:pt x="434" y="264"/>
                    <a:pt x="406" y="300"/>
                    <a:pt x="359" y="321"/>
                  </a:cubicBezTo>
                  <a:cubicBezTo>
                    <a:pt x="346" y="326"/>
                    <a:pt x="348" y="332"/>
                    <a:pt x="354" y="341"/>
                  </a:cubicBezTo>
                  <a:cubicBezTo>
                    <a:pt x="377" y="371"/>
                    <a:pt x="410" y="382"/>
                    <a:pt x="445" y="389"/>
                  </a:cubicBezTo>
                  <a:cubicBezTo>
                    <a:pt x="454" y="391"/>
                    <a:pt x="463" y="391"/>
                    <a:pt x="471" y="393"/>
                  </a:cubicBezTo>
                  <a:cubicBezTo>
                    <a:pt x="480" y="394"/>
                    <a:pt x="486" y="393"/>
                    <a:pt x="491" y="384"/>
                  </a:cubicBezTo>
                  <a:cubicBezTo>
                    <a:pt x="498" y="372"/>
                    <a:pt x="511" y="369"/>
                    <a:pt x="522" y="376"/>
                  </a:cubicBezTo>
                  <a:cubicBezTo>
                    <a:pt x="534" y="383"/>
                    <a:pt x="536" y="396"/>
                    <a:pt x="529" y="408"/>
                  </a:cubicBezTo>
                  <a:cubicBezTo>
                    <a:pt x="522" y="420"/>
                    <a:pt x="508" y="425"/>
                    <a:pt x="497" y="417"/>
                  </a:cubicBezTo>
                  <a:cubicBezTo>
                    <a:pt x="486" y="409"/>
                    <a:pt x="476" y="409"/>
                    <a:pt x="465" y="409"/>
                  </a:cubicBezTo>
                  <a:cubicBezTo>
                    <a:pt x="431" y="409"/>
                    <a:pt x="402" y="397"/>
                    <a:pt x="371" y="376"/>
                  </a:cubicBezTo>
                  <a:cubicBezTo>
                    <a:pt x="384" y="410"/>
                    <a:pt x="396" y="439"/>
                    <a:pt x="407" y="468"/>
                  </a:cubicBezTo>
                  <a:cubicBezTo>
                    <a:pt x="428" y="526"/>
                    <a:pt x="448" y="584"/>
                    <a:pt x="458" y="645"/>
                  </a:cubicBezTo>
                  <a:cubicBezTo>
                    <a:pt x="463" y="671"/>
                    <a:pt x="460" y="673"/>
                    <a:pt x="434" y="676"/>
                  </a:cubicBezTo>
                  <a:cubicBezTo>
                    <a:pt x="417" y="678"/>
                    <a:pt x="401" y="680"/>
                    <a:pt x="384" y="681"/>
                  </a:cubicBezTo>
                  <a:cubicBezTo>
                    <a:pt x="374" y="682"/>
                    <a:pt x="372" y="686"/>
                    <a:pt x="373" y="695"/>
                  </a:cubicBezTo>
                  <a:cubicBezTo>
                    <a:pt x="377" y="732"/>
                    <a:pt x="380" y="770"/>
                    <a:pt x="383" y="807"/>
                  </a:cubicBezTo>
                  <a:cubicBezTo>
                    <a:pt x="384" y="816"/>
                    <a:pt x="386" y="821"/>
                    <a:pt x="396" y="817"/>
                  </a:cubicBezTo>
                  <a:cubicBezTo>
                    <a:pt x="399" y="816"/>
                    <a:pt x="403" y="816"/>
                    <a:pt x="406" y="816"/>
                  </a:cubicBezTo>
                  <a:cubicBezTo>
                    <a:pt x="417" y="815"/>
                    <a:pt x="428" y="817"/>
                    <a:pt x="434" y="827"/>
                  </a:cubicBezTo>
                  <a:cubicBezTo>
                    <a:pt x="439" y="835"/>
                    <a:pt x="438" y="844"/>
                    <a:pt x="432" y="852"/>
                  </a:cubicBezTo>
                  <a:cubicBezTo>
                    <a:pt x="424" y="862"/>
                    <a:pt x="413" y="864"/>
                    <a:pt x="401" y="861"/>
                  </a:cubicBezTo>
                  <a:cubicBezTo>
                    <a:pt x="384" y="856"/>
                    <a:pt x="371" y="850"/>
                    <a:pt x="369" y="828"/>
                  </a:cubicBezTo>
                  <a:cubicBezTo>
                    <a:pt x="364" y="785"/>
                    <a:pt x="359" y="743"/>
                    <a:pt x="361" y="700"/>
                  </a:cubicBezTo>
                  <a:cubicBezTo>
                    <a:pt x="362" y="687"/>
                    <a:pt x="357" y="684"/>
                    <a:pt x="346" y="686"/>
                  </a:cubicBezTo>
                  <a:cubicBezTo>
                    <a:pt x="323" y="691"/>
                    <a:pt x="301" y="695"/>
                    <a:pt x="278" y="697"/>
                  </a:cubicBezTo>
                  <a:cubicBezTo>
                    <a:pt x="264" y="698"/>
                    <a:pt x="261" y="704"/>
                    <a:pt x="260" y="717"/>
                  </a:cubicBezTo>
                  <a:cubicBezTo>
                    <a:pt x="257" y="754"/>
                    <a:pt x="253" y="791"/>
                    <a:pt x="248" y="828"/>
                  </a:cubicBezTo>
                  <a:cubicBezTo>
                    <a:pt x="245" y="853"/>
                    <a:pt x="201" y="868"/>
                    <a:pt x="181" y="852"/>
                  </a:cubicBezTo>
                  <a:cubicBezTo>
                    <a:pt x="175" y="846"/>
                    <a:pt x="174" y="840"/>
                    <a:pt x="175" y="832"/>
                  </a:cubicBezTo>
                  <a:cubicBezTo>
                    <a:pt x="177" y="822"/>
                    <a:pt x="185" y="816"/>
                    <a:pt x="194" y="813"/>
                  </a:cubicBezTo>
                  <a:cubicBezTo>
                    <a:pt x="207" y="810"/>
                    <a:pt x="219" y="813"/>
                    <a:pt x="232" y="821"/>
                  </a:cubicBezTo>
                  <a:close/>
                </a:path>
              </a:pathLst>
            </a:custGeom>
            <a:solidFill>
              <a:srgbClr val="3D3C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7" name="Freeform 44"/>
            <p:cNvSpPr/>
            <p:nvPr/>
          </p:nvSpPr>
          <p:spPr bwMode="auto">
            <a:xfrm>
              <a:off x="4976814" y="4187826"/>
              <a:ext cx="811213" cy="1076325"/>
            </a:xfrm>
            <a:custGeom>
              <a:avLst/>
              <a:gdLst>
                <a:gd name="T0" fmla="*/ 117 w 275"/>
                <a:gd name="T1" fmla="*/ 13 h 365"/>
                <a:gd name="T2" fmla="*/ 176 w 275"/>
                <a:gd name="T3" fmla="*/ 51 h 365"/>
                <a:gd name="T4" fmla="*/ 269 w 275"/>
                <a:gd name="T5" fmla="*/ 320 h 365"/>
                <a:gd name="T6" fmla="*/ 261 w 275"/>
                <a:gd name="T7" fmla="*/ 336 h 365"/>
                <a:gd name="T8" fmla="*/ 61 w 275"/>
                <a:gd name="T9" fmla="*/ 363 h 365"/>
                <a:gd name="T10" fmla="*/ 16 w 275"/>
                <a:gd name="T11" fmla="*/ 364 h 365"/>
                <a:gd name="T12" fmla="*/ 2 w 275"/>
                <a:gd name="T13" fmla="*/ 347 h 365"/>
                <a:gd name="T14" fmla="*/ 61 w 275"/>
                <a:gd name="T15" fmla="*/ 75 h 365"/>
                <a:gd name="T16" fmla="*/ 69 w 275"/>
                <a:gd name="T17" fmla="*/ 32 h 365"/>
                <a:gd name="T18" fmla="*/ 92 w 275"/>
                <a:gd name="T19" fmla="*/ 13 h 365"/>
                <a:gd name="T20" fmla="*/ 117 w 275"/>
                <a:gd name="T21" fmla="*/ 13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5" h="365">
                  <a:moveTo>
                    <a:pt x="117" y="13"/>
                  </a:moveTo>
                  <a:cubicBezTo>
                    <a:pt x="154" y="0"/>
                    <a:pt x="163" y="24"/>
                    <a:pt x="176" y="51"/>
                  </a:cubicBezTo>
                  <a:cubicBezTo>
                    <a:pt x="216" y="138"/>
                    <a:pt x="246" y="228"/>
                    <a:pt x="269" y="320"/>
                  </a:cubicBezTo>
                  <a:cubicBezTo>
                    <a:pt x="271" y="328"/>
                    <a:pt x="275" y="336"/>
                    <a:pt x="261" y="336"/>
                  </a:cubicBezTo>
                  <a:cubicBezTo>
                    <a:pt x="194" y="339"/>
                    <a:pt x="128" y="357"/>
                    <a:pt x="61" y="363"/>
                  </a:cubicBezTo>
                  <a:cubicBezTo>
                    <a:pt x="46" y="364"/>
                    <a:pt x="31" y="363"/>
                    <a:pt x="16" y="364"/>
                  </a:cubicBezTo>
                  <a:cubicBezTo>
                    <a:pt x="3" y="365"/>
                    <a:pt x="0" y="360"/>
                    <a:pt x="2" y="347"/>
                  </a:cubicBezTo>
                  <a:cubicBezTo>
                    <a:pt x="19" y="256"/>
                    <a:pt x="40" y="165"/>
                    <a:pt x="61" y="75"/>
                  </a:cubicBezTo>
                  <a:cubicBezTo>
                    <a:pt x="64" y="60"/>
                    <a:pt x="67" y="46"/>
                    <a:pt x="69" y="32"/>
                  </a:cubicBezTo>
                  <a:cubicBezTo>
                    <a:pt x="70" y="17"/>
                    <a:pt x="75" y="10"/>
                    <a:pt x="92" y="13"/>
                  </a:cubicBezTo>
                  <a:cubicBezTo>
                    <a:pt x="100" y="15"/>
                    <a:pt x="109" y="13"/>
                    <a:pt x="117" y="13"/>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8" name="Freeform 45"/>
            <p:cNvSpPr/>
            <p:nvPr/>
          </p:nvSpPr>
          <p:spPr bwMode="auto">
            <a:xfrm>
              <a:off x="4840289" y="3468688"/>
              <a:ext cx="920750" cy="719138"/>
            </a:xfrm>
            <a:custGeom>
              <a:avLst/>
              <a:gdLst>
                <a:gd name="T0" fmla="*/ 112 w 312"/>
                <a:gd name="T1" fmla="*/ 0 h 244"/>
                <a:gd name="T2" fmla="*/ 271 w 312"/>
                <a:gd name="T3" fmla="*/ 62 h 244"/>
                <a:gd name="T4" fmla="*/ 299 w 312"/>
                <a:gd name="T5" fmla="*/ 87 h 244"/>
                <a:gd name="T6" fmla="*/ 177 w 312"/>
                <a:gd name="T7" fmla="*/ 240 h 244"/>
                <a:gd name="T8" fmla="*/ 59 w 312"/>
                <a:gd name="T9" fmla="*/ 212 h 244"/>
                <a:gd name="T10" fmla="*/ 2 w 312"/>
                <a:gd name="T11" fmla="*/ 102 h 244"/>
                <a:gd name="T12" fmla="*/ 8 w 312"/>
                <a:gd name="T13" fmla="*/ 87 h 244"/>
                <a:gd name="T14" fmla="*/ 112 w 312"/>
                <a:gd name="T15" fmla="*/ 0 h 2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2" h="244">
                  <a:moveTo>
                    <a:pt x="112" y="0"/>
                  </a:moveTo>
                  <a:cubicBezTo>
                    <a:pt x="157" y="43"/>
                    <a:pt x="212" y="58"/>
                    <a:pt x="271" y="62"/>
                  </a:cubicBezTo>
                  <a:cubicBezTo>
                    <a:pt x="290" y="63"/>
                    <a:pt x="296" y="71"/>
                    <a:pt x="299" y="87"/>
                  </a:cubicBezTo>
                  <a:cubicBezTo>
                    <a:pt x="312" y="166"/>
                    <a:pt x="260" y="233"/>
                    <a:pt x="177" y="240"/>
                  </a:cubicBezTo>
                  <a:cubicBezTo>
                    <a:pt x="135" y="244"/>
                    <a:pt x="95" y="236"/>
                    <a:pt x="59" y="212"/>
                  </a:cubicBezTo>
                  <a:cubicBezTo>
                    <a:pt x="20" y="186"/>
                    <a:pt x="0" y="149"/>
                    <a:pt x="2" y="102"/>
                  </a:cubicBezTo>
                  <a:cubicBezTo>
                    <a:pt x="2" y="96"/>
                    <a:pt x="0" y="90"/>
                    <a:pt x="8" y="87"/>
                  </a:cubicBezTo>
                  <a:cubicBezTo>
                    <a:pt x="54" y="72"/>
                    <a:pt x="86" y="40"/>
                    <a:pt x="112" y="0"/>
                  </a:cubicBezTo>
                  <a:close/>
                </a:path>
              </a:pathLst>
            </a:cu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9" name="Freeform 46"/>
            <p:cNvSpPr/>
            <p:nvPr/>
          </p:nvSpPr>
          <p:spPr bwMode="auto">
            <a:xfrm>
              <a:off x="5200651" y="3416301"/>
              <a:ext cx="439738" cy="176213"/>
            </a:xfrm>
            <a:custGeom>
              <a:avLst/>
              <a:gdLst>
                <a:gd name="T0" fmla="*/ 44 w 149"/>
                <a:gd name="T1" fmla="*/ 19 h 60"/>
                <a:gd name="T2" fmla="*/ 149 w 149"/>
                <a:gd name="T3" fmla="*/ 60 h 60"/>
                <a:gd name="T4" fmla="*/ 0 w 149"/>
                <a:gd name="T5" fmla="*/ 7 h 60"/>
                <a:gd name="T6" fmla="*/ 44 w 149"/>
                <a:gd name="T7" fmla="*/ 19 h 60"/>
              </a:gdLst>
              <a:ahLst/>
              <a:cxnLst>
                <a:cxn ang="0">
                  <a:pos x="T0" y="T1"/>
                </a:cxn>
                <a:cxn ang="0">
                  <a:pos x="T2" y="T3"/>
                </a:cxn>
                <a:cxn ang="0">
                  <a:pos x="T4" y="T5"/>
                </a:cxn>
                <a:cxn ang="0">
                  <a:pos x="T6" y="T7"/>
                </a:cxn>
              </a:cxnLst>
              <a:rect l="0" t="0" r="r" b="b"/>
              <a:pathLst>
                <a:path w="149" h="60">
                  <a:moveTo>
                    <a:pt x="44" y="19"/>
                  </a:moveTo>
                  <a:cubicBezTo>
                    <a:pt x="79" y="33"/>
                    <a:pt x="114" y="46"/>
                    <a:pt x="149" y="60"/>
                  </a:cubicBezTo>
                  <a:cubicBezTo>
                    <a:pt x="94" y="56"/>
                    <a:pt x="40" y="50"/>
                    <a:pt x="0" y="7"/>
                  </a:cubicBezTo>
                  <a:cubicBezTo>
                    <a:pt x="18" y="0"/>
                    <a:pt x="31" y="10"/>
                    <a:pt x="44" y="19"/>
                  </a:cubicBezTo>
                  <a:close/>
                </a:path>
              </a:pathLst>
            </a:custGeom>
            <a:solidFill>
              <a:srgbClr val="ECEC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0" name="Freeform 47"/>
            <p:cNvSpPr/>
            <p:nvPr/>
          </p:nvSpPr>
          <p:spPr bwMode="auto">
            <a:xfrm>
              <a:off x="5189539" y="3375026"/>
              <a:ext cx="423863" cy="158750"/>
            </a:xfrm>
            <a:custGeom>
              <a:avLst/>
              <a:gdLst>
                <a:gd name="T0" fmla="*/ 8 w 144"/>
                <a:gd name="T1" fmla="*/ 9 h 54"/>
                <a:gd name="T2" fmla="*/ 8 w 144"/>
                <a:gd name="T3" fmla="*/ 2 h 54"/>
                <a:gd name="T4" fmla="*/ 140 w 144"/>
                <a:gd name="T5" fmla="*/ 47 h 54"/>
                <a:gd name="T6" fmla="*/ 144 w 144"/>
                <a:gd name="T7" fmla="*/ 54 h 54"/>
                <a:gd name="T8" fmla="*/ 57 w 144"/>
                <a:gd name="T9" fmla="*/ 28 h 54"/>
                <a:gd name="T10" fmla="*/ 8 w 144"/>
                <a:gd name="T11" fmla="*/ 9 h 54"/>
              </a:gdLst>
              <a:ahLst/>
              <a:cxnLst>
                <a:cxn ang="0">
                  <a:pos x="T0" y="T1"/>
                </a:cxn>
                <a:cxn ang="0">
                  <a:pos x="T2" y="T3"/>
                </a:cxn>
                <a:cxn ang="0">
                  <a:pos x="T4" y="T5"/>
                </a:cxn>
                <a:cxn ang="0">
                  <a:pos x="T6" y="T7"/>
                </a:cxn>
                <a:cxn ang="0">
                  <a:pos x="T8" y="T9"/>
                </a:cxn>
                <a:cxn ang="0">
                  <a:pos x="T10" y="T11"/>
                </a:cxn>
              </a:cxnLst>
              <a:rect l="0" t="0" r="r" b="b"/>
              <a:pathLst>
                <a:path w="144" h="54">
                  <a:moveTo>
                    <a:pt x="8" y="9"/>
                  </a:moveTo>
                  <a:cubicBezTo>
                    <a:pt x="8" y="6"/>
                    <a:pt x="0" y="0"/>
                    <a:pt x="8" y="2"/>
                  </a:cubicBezTo>
                  <a:cubicBezTo>
                    <a:pt x="53" y="11"/>
                    <a:pt x="100" y="19"/>
                    <a:pt x="140" y="47"/>
                  </a:cubicBezTo>
                  <a:cubicBezTo>
                    <a:pt x="141" y="48"/>
                    <a:pt x="142" y="50"/>
                    <a:pt x="144" y="54"/>
                  </a:cubicBezTo>
                  <a:cubicBezTo>
                    <a:pt x="114" y="45"/>
                    <a:pt x="86" y="37"/>
                    <a:pt x="57" y="28"/>
                  </a:cubicBezTo>
                  <a:cubicBezTo>
                    <a:pt x="39" y="26"/>
                    <a:pt x="21" y="25"/>
                    <a:pt x="8" y="9"/>
                  </a:cubicBezTo>
                  <a:close/>
                </a:path>
              </a:pathLst>
            </a:custGeom>
            <a:solidFill>
              <a:srgbClr val="EAEAE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1" name="Freeform 48"/>
            <p:cNvSpPr/>
            <p:nvPr/>
          </p:nvSpPr>
          <p:spPr bwMode="auto">
            <a:xfrm>
              <a:off x="5180014" y="3303588"/>
              <a:ext cx="407988" cy="144463"/>
            </a:xfrm>
            <a:custGeom>
              <a:avLst/>
              <a:gdLst>
                <a:gd name="T0" fmla="*/ 138 w 138"/>
                <a:gd name="T1" fmla="*/ 49 h 49"/>
                <a:gd name="T2" fmla="*/ 0 w 138"/>
                <a:gd name="T3" fmla="*/ 17 h 49"/>
                <a:gd name="T4" fmla="*/ 138 w 138"/>
                <a:gd name="T5" fmla="*/ 49 h 49"/>
              </a:gdLst>
              <a:ahLst/>
              <a:cxnLst>
                <a:cxn ang="0">
                  <a:pos x="T0" y="T1"/>
                </a:cxn>
                <a:cxn ang="0">
                  <a:pos x="T2" y="T3"/>
                </a:cxn>
                <a:cxn ang="0">
                  <a:pos x="T4" y="T5"/>
                </a:cxn>
              </a:cxnLst>
              <a:rect l="0" t="0" r="r" b="b"/>
              <a:pathLst>
                <a:path w="138" h="49">
                  <a:moveTo>
                    <a:pt x="138" y="49"/>
                  </a:moveTo>
                  <a:cubicBezTo>
                    <a:pt x="95" y="29"/>
                    <a:pt x="49" y="24"/>
                    <a:pt x="0" y="17"/>
                  </a:cubicBezTo>
                  <a:cubicBezTo>
                    <a:pt x="49" y="0"/>
                    <a:pt x="110" y="15"/>
                    <a:pt x="138" y="49"/>
                  </a:cubicBezTo>
                  <a:close/>
                </a:path>
              </a:pathLst>
            </a:custGeom>
            <a:solidFill>
              <a:srgbClr val="E7E7E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2" name="Freeform 49"/>
            <p:cNvSpPr/>
            <p:nvPr/>
          </p:nvSpPr>
          <p:spPr bwMode="auto">
            <a:xfrm>
              <a:off x="4592639" y="3382963"/>
              <a:ext cx="206375" cy="177800"/>
            </a:xfrm>
            <a:custGeom>
              <a:avLst/>
              <a:gdLst>
                <a:gd name="T0" fmla="*/ 66 w 70"/>
                <a:gd name="T1" fmla="*/ 26 h 60"/>
                <a:gd name="T2" fmla="*/ 2 w 70"/>
                <a:gd name="T3" fmla="*/ 60 h 60"/>
                <a:gd name="T4" fmla="*/ 14 w 70"/>
                <a:gd name="T5" fmla="*/ 22 h 60"/>
                <a:gd name="T6" fmla="*/ 56 w 70"/>
                <a:gd name="T7" fmla="*/ 8 h 60"/>
                <a:gd name="T8" fmla="*/ 66 w 70"/>
                <a:gd name="T9" fmla="*/ 26 h 60"/>
              </a:gdLst>
              <a:ahLst/>
              <a:cxnLst>
                <a:cxn ang="0">
                  <a:pos x="T0" y="T1"/>
                </a:cxn>
                <a:cxn ang="0">
                  <a:pos x="T2" y="T3"/>
                </a:cxn>
                <a:cxn ang="0">
                  <a:pos x="T4" y="T5"/>
                </a:cxn>
                <a:cxn ang="0">
                  <a:pos x="T6" y="T7"/>
                </a:cxn>
                <a:cxn ang="0">
                  <a:pos x="T8" y="T9"/>
                </a:cxn>
              </a:cxnLst>
              <a:rect l="0" t="0" r="r" b="b"/>
              <a:pathLst>
                <a:path w="70" h="60">
                  <a:moveTo>
                    <a:pt x="66" y="26"/>
                  </a:moveTo>
                  <a:cubicBezTo>
                    <a:pt x="37" y="31"/>
                    <a:pt x="37" y="31"/>
                    <a:pt x="2" y="60"/>
                  </a:cubicBezTo>
                  <a:cubicBezTo>
                    <a:pt x="0" y="45"/>
                    <a:pt x="5" y="33"/>
                    <a:pt x="14" y="22"/>
                  </a:cubicBezTo>
                  <a:cubicBezTo>
                    <a:pt x="25" y="6"/>
                    <a:pt x="41" y="0"/>
                    <a:pt x="56" y="8"/>
                  </a:cubicBezTo>
                  <a:cubicBezTo>
                    <a:pt x="64" y="11"/>
                    <a:pt x="70" y="16"/>
                    <a:pt x="66" y="26"/>
                  </a:cubicBezTo>
                  <a:close/>
                </a:path>
              </a:pathLst>
            </a:custGeom>
            <a:solidFill>
              <a:srgbClr val="EEEDE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3" name="Freeform 50"/>
            <p:cNvSpPr/>
            <p:nvPr/>
          </p:nvSpPr>
          <p:spPr bwMode="auto">
            <a:xfrm>
              <a:off x="5761039" y="3409951"/>
              <a:ext cx="180975" cy="103188"/>
            </a:xfrm>
            <a:custGeom>
              <a:avLst/>
              <a:gdLst>
                <a:gd name="T0" fmla="*/ 61 w 61"/>
                <a:gd name="T1" fmla="*/ 35 h 35"/>
                <a:gd name="T2" fmla="*/ 9 w 61"/>
                <a:gd name="T3" fmla="*/ 19 h 35"/>
                <a:gd name="T4" fmla="*/ 0 w 61"/>
                <a:gd name="T5" fmla="*/ 10 h 35"/>
                <a:gd name="T6" fmla="*/ 12 w 61"/>
                <a:gd name="T7" fmla="*/ 2 h 35"/>
                <a:gd name="T8" fmla="*/ 42 w 61"/>
                <a:gd name="T9" fmla="*/ 14 h 35"/>
                <a:gd name="T10" fmla="*/ 61 w 61"/>
                <a:gd name="T11" fmla="*/ 35 h 35"/>
              </a:gdLst>
              <a:ahLst/>
              <a:cxnLst>
                <a:cxn ang="0">
                  <a:pos x="T0" y="T1"/>
                </a:cxn>
                <a:cxn ang="0">
                  <a:pos x="T2" y="T3"/>
                </a:cxn>
                <a:cxn ang="0">
                  <a:pos x="T4" y="T5"/>
                </a:cxn>
                <a:cxn ang="0">
                  <a:pos x="T6" y="T7"/>
                </a:cxn>
                <a:cxn ang="0">
                  <a:pos x="T8" y="T9"/>
                </a:cxn>
                <a:cxn ang="0">
                  <a:pos x="T10" y="T11"/>
                </a:cxn>
              </a:cxnLst>
              <a:rect l="0" t="0" r="r" b="b"/>
              <a:pathLst>
                <a:path w="61" h="35">
                  <a:moveTo>
                    <a:pt x="61" y="35"/>
                  </a:moveTo>
                  <a:cubicBezTo>
                    <a:pt x="41" y="33"/>
                    <a:pt x="25" y="27"/>
                    <a:pt x="9" y="19"/>
                  </a:cubicBezTo>
                  <a:cubicBezTo>
                    <a:pt x="5" y="17"/>
                    <a:pt x="0" y="16"/>
                    <a:pt x="0" y="10"/>
                  </a:cubicBezTo>
                  <a:cubicBezTo>
                    <a:pt x="1" y="3"/>
                    <a:pt x="8" y="3"/>
                    <a:pt x="12" y="2"/>
                  </a:cubicBezTo>
                  <a:cubicBezTo>
                    <a:pt x="24" y="0"/>
                    <a:pt x="34" y="7"/>
                    <a:pt x="42" y="14"/>
                  </a:cubicBezTo>
                  <a:cubicBezTo>
                    <a:pt x="48" y="20"/>
                    <a:pt x="54" y="27"/>
                    <a:pt x="61" y="35"/>
                  </a:cubicBezTo>
                  <a:close/>
                </a:path>
              </a:pathLst>
            </a:custGeom>
            <a:solidFill>
              <a:srgbClr val="EB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4" name="Freeform 51"/>
            <p:cNvSpPr/>
            <p:nvPr/>
          </p:nvSpPr>
          <p:spPr bwMode="auto">
            <a:xfrm>
              <a:off x="4864101" y="3441701"/>
              <a:ext cx="198438" cy="201613"/>
            </a:xfrm>
            <a:custGeom>
              <a:avLst/>
              <a:gdLst>
                <a:gd name="T0" fmla="*/ 31 w 67"/>
                <a:gd name="T1" fmla="*/ 23 h 68"/>
                <a:gd name="T2" fmla="*/ 67 w 67"/>
                <a:gd name="T3" fmla="*/ 0 h 68"/>
                <a:gd name="T4" fmla="*/ 0 w 67"/>
                <a:gd name="T5" fmla="*/ 68 h 68"/>
                <a:gd name="T6" fmla="*/ 15 w 67"/>
                <a:gd name="T7" fmla="*/ 39 h 68"/>
                <a:gd name="T8" fmla="*/ 31 w 67"/>
                <a:gd name="T9" fmla="*/ 23 h 68"/>
              </a:gdLst>
              <a:ahLst/>
              <a:cxnLst>
                <a:cxn ang="0">
                  <a:pos x="T0" y="T1"/>
                </a:cxn>
                <a:cxn ang="0">
                  <a:pos x="T2" y="T3"/>
                </a:cxn>
                <a:cxn ang="0">
                  <a:pos x="T4" y="T5"/>
                </a:cxn>
                <a:cxn ang="0">
                  <a:pos x="T6" y="T7"/>
                </a:cxn>
                <a:cxn ang="0">
                  <a:pos x="T8" y="T9"/>
                </a:cxn>
              </a:cxnLst>
              <a:rect l="0" t="0" r="r" b="b"/>
              <a:pathLst>
                <a:path w="67" h="68">
                  <a:moveTo>
                    <a:pt x="31" y="23"/>
                  </a:moveTo>
                  <a:cubicBezTo>
                    <a:pt x="41" y="14"/>
                    <a:pt x="51" y="5"/>
                    <a:pt x="67" y="0"/>
                  </a:cubicBezTo>
                  <a:cubicBezTo>
                    <a:pt x="49" y="30"/>
                    <a:pt x="26" y="48"/>
                    <a:pt x="0" y="68"/>
                  </a:cubicBezTo>
                  <a:cubicBezTo>
                    <a:pt x="1" y="54"/>
                    <a:pt x="10" y="48"/>
                    <a:pt x="15" y="39"/>
                  </a:cubicBezTo>
                  <a:cubicBezTo>
                    <a:pt x="16" y="30"/>
                    <a:pt x="22" y="24"/>
                    <a:pt x="31" y="23"/>
                  </a:cubicBezTo>
                  <a:close/>
                </a:path>
              </a:pathLst>
            </a:custGeom>
            <a:solidFill>
              <a:srgbClr val="E7E7E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5" name="Freeform 52"/>
            <p:cNvSpPr/>
            <p:nvPr/>
          </p:nvSpPr>
          <p:spPr bwMode="auto">
            <a:xfrm>
              <a:off x="4902201" y="3419476"/>
              <a:ext cx="236538" cy="238125"/>
            </a:xfrm>
            <a:custGeom>
              <a:avLst/>
              <a:gdLst>
                <a:gd name="T0" fmla="*/ 80 w 80"/>
                <a:gd name="T1" fmla="*/ 0 h 81"/>
                <a:gd name="T2" fmla="*/ 0 w 80"/>
                <a:gd name="T3" fmla="*/ 81 h 81"/>
                <a:gd name="T4" fmla="*/ 80 w 80"/>
                <a:gd name="T5" fmla="*/ 0 h 81"/>
              </a:gdLst>
              <a:ahLst/>
              <a:cxnLst>
                <a:cxn ang="0">
                  <a:pos x="T0" y="T1"/>
                </a:cxn>
                <a:cxn ang="0">
                  <a:pos x="T2" y="T3"/>
                </a:cxn>
                <a:cxn ang="0">
                  <a:pos x="T4" y="T5"/>
                </a:cxn>
              </a:cxnLst>
              <a:rect l="0" t="0" r="r" b="b"/>
              <a:pathLst>
                <a:path w="80" h="81">
                  <a:moveTo>
                    <a:pt x="80" y="0"/>
                  </a:moveTo>
                  <a:cubicBezTo>
                    <a:pt x="65" y="38"/>
                    <a:pt x="36" y="63"/>
                    <a:pt x="0" y="81"/>
                  </a:cubicBezTo>
                  <a:cubicBezTo>
                    <a:pt x="29" y="56"/>
                    <a:pt x="55" y="29"/>
                    <a:pt x="80" y="0"/>
                  </a:cubicBezTo>
                  <a:close/>
                </a:path>
              </a:pathLst>
            </a:custGeom>
            <a:solidFill>
              <a:srgbClr val="D0D0D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6" name="Freeform 53"/>
            <p:cNvSpPr/>
            <p:nvPr/>
          </p:nvSpPr>
          <p:spPr bwMode="auto">
            <a:xfrm>
              <a:off x="4565651" y="3475038"/>
              <a:ext cx="206375" cy="171450"/>
            </a:xfrm>
            <a:custGeom>
              <a:avLst/>
              <a:gdLst>
                <a:gd name="T0" fmla="*/ 0 w 70"/>
                <a:gd name="T1" fmla="*/ 58 h 58"/>
                <a:gd name="T2" fmla="*/ 53 w 70"/>
                <a:gd name="T3" fmla="*/ 8 h 58"/>
                <a:gd name="T4" fmla="*/ 67 w 70"/>
                <a:gd name="T5" fmla="*/ 6 h 58"/>
                <a:gd name="T6" fmla="*/ 63 w 70"/>
                <a:gd name="T7" fmla="*/ 18 h 58"/>
                <a:gd name="T8" fmla="*/ 0 w 70"/>
                <a:gd name="T9" fmla="*/ 58 h 58"/>
              </a:gdLst>
              <a:ahLst/>
              <a:cxnLst>
                <a:cxn ang="0">
                  <a:pos x="T0" y="T1"/>
                </a:cxn>
                <a:cxn ang="0">
                  <a:pos x="T2" y="T3"/>
                </a:cxn>
                <a:cxn ang="0">
                  <a:pos x="T4" y="T5"/>
                </a:cxn>
                <a:cxn ang="0">
                  <a:pos x="T6" y="T7"/>
                </a:cxn>
                <a:cxn ang="0">
                  <a:pos x="T8" y="T9"/>
                </a:cxn>
              </a:cxnLst>
              <a:rect l="0" t="0" r="r" b="b"/>
              <a:pathLst>
                <a:path w="70" h="58">
                  <a:moveTo>
                    <a:pt x="0" y="58"/>
                  </a:moveTo>
                  <a:cubicBezTo>
                    <a:pt x="18" y="41"/>
                    <a:pt x="31" y="20"/>
                    <a:pt x="53" y="8"/>
                  </a:cubicBezTo>
                  <a:cubicBezTo>
                    <a:pt x="57" y="6"/>
                    <a:pt x="62" y="0"/>
                    <a:pt x="67" y="6"/>
                  </a:cubicBezTo>
                  <a:cubicBezTo>
                    <a:pt x="70" y="10"/>
                    <a:pt x="65" y="14"/>
                    <a:pt x="63" y="18"/>
                  </a:cubicBezTo>
                  <a:cubicBezTo>
                    <a:pt x="48" y="42"/>
                    <a:pt x="28" y="56"/>
                    <a:pt x="0" y="58"/>
                  </a:cubicBezTo>
                  <a:close/>
                </a:path>
              </a:pathLst>
            </a:custGeom>
            <a:solidFill>
              <a:srgbClr val="E4E4E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7" name="Freeform 54"/>
            <p:cNvSpPr/>
            <p:nvPr/>
          </p:nvSpPr>
          <p:spPr bwMode="auto">
            <a:xfrm>
              <a:off x="4630739" y="3321051"/>
              <a:ext cx="195263" cy="115888"/>
            </a:xfrm>
            <a:custGeom>
              <a:avLst/>
              <a:gdLst>
                <a:gd name="T0" fmla="*/ 0 w 66"/>
                <a:gd name="T1" fmla="*/ 27 h 39"/>
                <a:gd name="T2" fmla="*/ 64 w 66"/>
                <a:gd name="T3" fmla="*/ 29 h 39"/>
                <a:gd name="T4" fmla="*/ 62 w 66"/>
                <a:gd name="T5" fmla="*/ 39 h 39"/>
                <a:gd name="T6" fmla="*/ 6 w 66"/>
                <a:gd name="T7" fmla="*/ 32 h 39"/>
                <a:gd name="T8" fmla="*/ 0 w 66"/>
                <a:gd name="T9" fmla="*/ 27 h 39"/>
              </a:gdLst>
              <a:ahLst/>
              <a:cxnLst>
                <a:cxn ang="0">
                  <a:pos x="T0" y="T1"/>
                </a:cxn>
                <a:cxn ang="0">
                  <a:pos x="T2" y="T3"/>
                </a:cxn>
                <a:cxn ang="0">
                  <a:pos x="T4" y="T5"/>
                </a:cxn>
                <a:cxn ang="0">
                  <a:pos x="T6" y="T7"/>
                </a:cxn>
                <a:cxn ang="0">
                  <a:pos x="T8" y="T9"/>
                </a:cxn>
              </a:cxnLst>
              <a:rect l="0" t="0" r="r" b="b"/>
              <a:pathLst>
                <a:path w="66" h="39">
                  <a:moveTo>
                    <a:pt x="0" y="27"/>
                  </a:moveTo>
                  <a:cubicBezTo>
                    <a:pt x="23" y="0"/>
                    <a:pt x="53" y="0"/>
                    <a:pt x="64" y="29"/>
                  </a:cubicBezTo>
                  <a:cubicBezTo>
                    <a:pt x="65" y="32"/>
                    <a:pt x="66" y="36"/>
                    <a:pt x="62" y="39"/>
                  </a:cubicBezTo>
                  <a:cubicBezTo>
                    <a:pt x="44" y="28"/>
                    <a:pt x="26" y="22"/>
                    <a:pt x="6" y="32"/>
                  </a:cubicBezTo>
                  <a:cubicBezTo>
                    <a:pt x="3" y="33"/>
                    <a:pt x="0" y="31"/>
                    <a:pt x="0" y="27"/>
                  </a:cubicBezTo>
                  <a:close/>
                </a:path>
              </a:pathLst>
            </a:custGeom>
            <a:solidFill>
              <a:srgbClr val="E4E3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8" name="Freeform 55"/>
            <p:cNvSpPr/>
            <p:nvPr/>
          </p:nvSpPr>
          <p:spPr bwMode="auto">
            <a:xfrm>
              <a:off x="5732464" y="3276601"/>
              <a:ext cx="193675" cy="112713"/>
            </a:xfrm>
            <a:custGeom>
              <a:avLst/>
              <a:gdLst>
                <a:gd name="T0" fmla="*/ 0 w 66"/>
                <a:gd name="T1" fmla="*/ 23 h 38"/>
                <a:gd name="T2" fmla="*/ 36 w 66"/>
                <a:gd name="T3" fmla="*/ 3 h 38"/>
                <a:gd name="T4" fmla="*/ 66 w 66"/>
                <a:gd name="T5" fmla="*/ 38 h 38"/>
                <a:gd name="T6" fmla="*/ 0 w 66"/>
                <a:gd name="T7" fmla="*/ 23 h 38"/>
              </a:gdLst>
              <a:ahLst/>
              <a:cxnLst>
                <a:cxn ang="0">
                  <a:pos x="T0" y="T1"/>
                </a:cxn>
                <a:cxn ang="0">
                  <a:pos x="T2" y="T3"/>
                </a:cxn>
                <a:cxn ang="0">
                  <a:pos x="T4" y="T5"/>
                </a:cxn>
                <a:cxn ang="0">
                  <a:pos x="T6" y="T7"/>
                </a:cxn>
              </a:cxnLst>
              <a:rect l="0" t="0" r="r" b="b"/>
              <a:pathLst>
                <a:path w="66" h="38">
                  <a:moveTo>
                    <a:pt x="0" y="23"/>
                  </a:moveTo>
                  <a:cubicBezTo>
                    <a:pt x="10" y="5"/>
                    <a:pt x="22" y="0"/>
                    <a:pt x="36" y="3"/>
                  </a:cubicBezTo>
                  <a:cubicBezTo>
                    <a:pt x="52" y="7"/>
                    <a:pt x="61" y="17"/>
                    <a:pt x="66" y="38"/>
                  </a:cubicBezTo>
                  <a:cubicBezTo>
                    <a:pt x="46" y="20"/>
                    <a:pt x="27" y="10"/>
                    <a:pt x="0" y="23"/>
                  </a:cubicBezTo>
                  <a:close/>
                </a:path>
              </a:pathLst>
            </a:custGeom>
            <a:solidFill>
              <a:srgbClr val="E4E4E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9" name="Freeform 56"/>
            <p:cNvSpPr/>
            <p:nvPr/>
          </p:nvSpPr>
          <p:spPr bwMode="auto">
            <a:xfrm>
              <a:off x="5756276" y="3478213"/>
              <a:ext cx="214313" cy="96838"/>
            </a:xfrm>
            <a:custGeom>
              <a:avLst/>
              <a:gdLst>
                <a:gd name="T0" fmla="*/ 73 w 73"/>
                <a:gd name="T1" fmla="*/ 22 h 33"/>
                <a:gd name="T2" fmla="*/ 8 w 73"/>
                <a:gd name="T3" fmla="*/ 17 h 33"/>
                <a:gd name="T4" fmla="*/ 3 w 73"/>
                <a:gd name="T5" fmla="*/ 6 h 33"/>
                <a:gd name="T6" fmla="*/ 13 w 73"/>
                <a:gd name="T7" fmla="*/ 7 h 33"/>
                <a:gd name="T8" fmla="*/ 73 w 73"/>
                <a:gd name="T9" fmla="*/ 22 h 33"/>
              </a:gdLst>
              <a:ahLst/>
              <a:cxnLst>
                <a:cxn ang="0">
                  <a:pos x="T0" y="T1"/>
                </a:cxn>
                <a:cxn ang="0">
                  <a:pos x="T2" y="T3"/>
                </a:cxn>
                <a:cxn ang="0">
                  <a:pos x="T4" y="T5"/>
                </a:cxn>
                <a:cxn ang="0">
                  <a:pos x="T6" y="T7"/>
                </a:cxn>
                <a:cxn ang="0">
                  <a:pos x="T8" y="T9"/>
                </a:cxn>
              </a:cxnLst>
              <a:rect l="0" t="0" r="r" b="b"/>
              <a:pathLst>
                <a:path w="73" h="33">
                  <a:moveTo>
                    <a:pt x="73" y="22"/>
                  </a:moveTo>
                  <a:cubicBezTo>
                    <a:pt x="50" y="33"/>
                    <a:pt x="29" y="31"/>
                    <a:pt x="8" y="17"/>
                  </a:cubicBezTo>
                  <a:cubicBezTo>
                    <a:pt x="5" y="14"/>
                    <a:pt x="0" y="11"/>
                    <a:pt x="3" y="6"/>
                  </a:cubicBezTo>
                  <a:cubicBezTo>
                    <a:pt x="7" y="0"/>
                    <a:pt x="10" y="5"/>
                    <a:pt x="13" y="7"/>
                  </a:cubicBezTo>
                  <a:cubicBezTo>
                    <a:pt x="32" y="17"/>
                    <a:pt x="52" y="20"/>
                    <a:pt x="73" y="22"/>
                  </a:cubicBezTo>
                  <a:close/>
                </a:path>
              </a:pathLst>
            </a:custGeom>
            <a:solidFill>
              <a:srgbClr val="D0D1D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60" name="Freeform 57"/>
            <p:cNvSpPr/>
            <p:nvPr/>
          </p:nvSpPr>
          <p:spPr bwMode="auto">
            <a:xfrm>
              <a:off x="4595814" y="3544888"/>
              <a:ext cx="188913" cy="123825"/>
            </a:xfrm>
            <a:custGeom>
              <a:avLst/>
              <a:gdLst>
                <a:gd name="T0" fmla="*/ 58 w 64"/>
                <a:gd name="T1" fmla="*/ 0 h 42"/>
                <a:gd name="T2" fmla="*/ 56 w 64"/>
                <a:gd name="T3" fmla="*/ 18 h 42"/>
                <a:gd name="T4" fmla="*/ 6 w 64"/>
                <a:gd name="T5" fmla="*/ 42 h 42"/>
                <a:gd name="T6" fmla="*/ 7 w 64"/>
                <a:gd name="T7" fmla="*/ 32 h 42"/>
                <a:gd name="T8" fmla="*/ 58 w 64"/>
                <a:gd name="T9" fmla="*/ 0 h 42"/>
              </a:gdLst>
              <a:ahLst/>
              <a:cxnLst>
                <a:cxn ang="0">
                  <a:pos x="T0" y="T1"/>
                </a:cxn>
                <a:cxn ang="0">
                  <a:pos x="T2" y="T3"/>
                </a:cxn>
                <a:cxn ang="0">
                  <a:pos x="T4" y="T5"/>
                </a:cxn>
                <a:cxn ang="0">
                  <a:pos x="T6" y="T7"/>
                </a:cxn>
                <a:cxn ang="0">
                  <a:pos x="T8" y="T9"/>
                </a:cxn>
              </a:cxnLst>
              <a:rect l="0" t="0" r="r" b="b"/>
              <a:pathLst>
                <a:path w="64" h="42">
                  <a:moveTo>
                    <a:pt x="58" y="0"/>
                  </a:moveTo>
                  <a:cubicBezTo>
                    <a:pt x="64" y="6"/>
                    <a:pt x="63" y="12"/>
                    <a:pt x="56" y="18"/>
                  </a:cubicBezTo>
                  <a:cubicBezTo>
                    <a:pt x="42" y="31"/>
                    <a:pt x="26" y="40"/>
                    <a:pt x="6" y="42"/>
                  </a:cubicBezTo>
                  <a:cubicBezTo>
                    <a:pt x="0" y="38"/>
                    <a:pt x="4" y="34"/>
                    <a:pt x="7" y="32"/>
                  </a:cubicBezTo>
                  <a:cubicBezTo>
                    <a:pt x="26" y="23"/>
                    <a:pt x="40" y="8"/>
                    <a:pt x="58" y="0"/>
                  </a:cubicBezTo>
                  <a:close/>
                </a:path>
              </a:pathLst>
            </a:custGeom>
            <a:solidFill>
              <a:srgbClr val="E3E2E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61" name="Freeform 58"/>
            <p:cNvSpPr/>
            <p:nvPr/>
          </p:nvSpPr>
          <p:spPr bwMode="auto">
            <a:xfrm>
              <a:off x="4565651" y="3527426"/>
              <a:ext cx="201613" cy="160338"/>
            </a:xfrm>
            <a:custGeom>
              <a:avLst/>
              <a:gdLst>
                <a:gd name="T0" fmla="*/ 68 w 68"/>
                <a:gd name="T1" fmla="*/ 6 h 54"/>
                <a:gd name="T2" fmla="*/ 21 w 68"/>
                <a:gd name="T3" fmla="*/ 41 h 54"/>
                <a:gd name="T4" fmla="*/ 16 w 68"/>
                <a:gd name="T5" fmla="*/ 48 h 54"/>
                <a:gd name="T6" fmla="*/ 0 w 68"/>
                <a:gd name="T7" fmla="*/ 40 h 54"/>
                <a:gd name="T8" fmla="*/ 63 w 68"/>
                <a:gd name="T9" fmla="*/ 0 h 54"/>
                <a:gd name="T10" fmla="*/ 68 w 68"/>
                <a:gd name="T11" fmla="*/ 6 h 54"/>
              </a:gdLst>
              <a:ahLst/>
              <a:cxnLst>
                <a:cxn ang="0">
                  <a:pos x="T0" y="T1"/>
                </a:cxn>
                <a:cxn ang="0">
                  <a:pos x="T2" y="T3"/>
                </a:cxn>
                <a:cxn ang="0">
                  <a:pos x="T4" y="T5"/>
                </a:cxn>
                <a:cxn ang="0">
                  <a:pos x="T6" y="T7"/>
                </a:cxn>
                <a:cxn ang="0">
                  <a:pos x="T8" y="T9"/>
                </a:cxn>
                <a:cxn ang="0">
                  <a:pos x="T10" y="T11"/>
                </a:cxn>
              </a:cxnLst>
              <a:rect l="0" t="0" r="r" b="b"/>
              <a:pathLst>
                <a:path w="68" h="54">
                  <a:moveTo>
                    <a:pt x="68" y="6"/>
                  </a:moveTo>
                  <a:cubicBezTo>
                    <a:pt x="54" y="20"/>
                    <a:pt x="39" y="33"/>
                    <a:pt x="21" y="41"/>
                  </a:cubicBezTo>
                  <a:cubicBezTo>
                    <a:pt x="17" y="42"/>
                    <a:pt x="16" y="44"/>
                    <a:pt x="16" y="48"/>
                  </a:cubicBezTo>
                  <a:cubicBezTo>
                    <a:pt x="6" y="54"/>
                    <a:pt x="7" y="39"/>
                    <a:pt x="0" y="40"/>
                  </a:cubicBezTo>
                  <a:cubicBezTo>
                    <a:pt x="25" y="33"/>
                    <a:pt x="43" y="16"/>
                    <a:pt x="63" y="0"/>
                  </a:cubicBezTo>
                  <a:cubicBezTo>
                    <a:pt x="64" y="2"/>
                    <a:pt x="66" y="4"/>
                    <a:pt x="68" y="6"/>
                  </a:cubicBezTo>
                  <a:close/>
                </a:path>
              </a:pathLst>
            </a:custGeom>
            <a:solidFill>
              <a:srgbClr val="5555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62" name="Freeform 59"/>
            <p:cNvSpPr/>
            <p:nvPr/>
          </p:nvSpPr>
          <p:spPr bwMode="auto">
            <a:xfrm>
              <a:off x="4602164" y="3379788"/>
              <a:ext cx="211138" cy="80963"/>
            </a:xfrm>
            <a:custGeom>
              <a:avLst/>
              <a:gdLst>
                <a:gd name="T0" fmla="*/ 10 w 72"/>
                <a:gd name="T1" fmla="*/ 7 h 27"/>
                <a:gd name="T2" fmla="*/ 25 w 72"/>
                <a:gd name="T3" fmla="*/ 5 h 27"/>
                <a:gd name="T4" fmla="*/ 72 w 72"/>
                <a:gd name="T5" fmla="*/ 19 h 27"/>
                <a:gd name="T6" fmla="*/ 63 w 72"/>
                <a:gd name="T7" fmla="*/ 27 h 27"/>
                <a:gd name="T8" fmla="*/ 11 w 72"/>
                <a:gd name="T9" fmla="*/ 23 h 27"/>
                <a:gd name="T10" fmla="*/ 10 w 72"/>
                <a:gd name="T11" fmla="*/ 7 h 27"/>
              </a:gdLst>
              <a:ahLst/>
              <a:cxnLst>
                <a:cxn ang="0">
                  <a:pos x="T0" y="T1"/>
                </a:cxn>
                <a:cxn ang="0">
                  <a:pos x="T2" y="T3"/>
                </a:cxn>
                <a:cxn ang="0">
                  <a:pos x="T4" y="T5"/>
                </a:cxn>
                <a:cxn ang="0">
                  <a:pos x="T6" y="T7"/>
                </a:cxn>
                <a:cxn ang="0">
                  <a:pos x="T8" y="T9"/>
                </a:cxn>
                <a:cxn ang="0">
                  <a:pos x="T10" y="T11"/>
                </a:cxn>
              </a:cxnLst>
              <a:rect l="0" t="0" r="r" b="b"/>
              <a:pathLst>
                <a:path w="72" h="27">
                  <a:moveTo>
                    <a:pt x="10" y="7"/>
                  </a:moveTo>
                  <a:cubicBezTo>
                    <a:pt x="16" y="15"/>
                    <a:pt x="20" y="6"/>
                    <a:pt x="25" y="5"/>
                  </a:cubicBezTo>
                  <a:cubicBezTo>
                    <a:pt x="43" y="1"/>
                    <a:pt x="60" y="0"/>
                    <a:pt x="72" y="19"/>
                  </a:cubicBezTo>
                  <a:cubicBezTo>
                    <a:pt x="69" y="21"/>
                    <a:pt x="66" y="24"/>
                    <a:pt x="63" y="27"/>
                  </a:cubicBezTo>
                  <a:cubicBezTo>
                    <a:pt x="53" y="7"/>
                    <a:pt x="36" y="6"/>
                    <a:pt x="11" y="23"/>
                  </a:cubicBezTo>
                  <a:cubicBezTo>
                    <a:pt x="6" y="18"/>
                    <a:pt x="0" y="13"/>
                    <a:pt x="10" y="7"/>
                  </a:cubicBezTo>
                  <a:close/>
                </a:path>
              </a:pathLst>
            </a:custGeom>
            <a:solidFill>
              <a:srgbClr val="5958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63" name="Freeform 60"/>
            <p:cNvSpPr/>
            <p:nvPr/>
          </p:nvSpPr>
          <p:spPr bwMode="auto">
            <a:xfrm>
              <a:off x="5740401" y="3354388"/>
              <a:ext cx="174625" cy="82550"/>
            </a:xfrm>
            <a:custGeom>
              <a:avLst/>
              <a:gdLst>
                <a:gd name="T0" fmla="*/ 59 w 59"/>
                <a:gd name="T1" fmla="*/ 28 h 28"/>
                <a:gd name="T2" fmla="*/ 0 w 59"/>
                <a:gd name="T3" fmla="*/ 17 h 28"/>
                <a:gd name="T4" fmla="*/ 19 w 59"/>
                <a:gd name="T5" fmla="*/ 0 h 28"/>
                <a:gd name="T6" fmla="*/ 59 w 59"/>
                <a:gd name="T7" fmla="*/ 28 h 28"/>
              </a:gdLst>
              <a:ahLst/>
              <a:cxnLst>
                <a:cxn ang="0">
                  <a:pos x="T0" y="T1"/>
                </a:cxn>
                <a:cxn ang="0">
                  <a:pos x="T2" y="T3"/>
                </a:cxn>
                <a:cxn ang="0">
                  <a:pos x="T4" y="T5"/>
                </a:cxn>
                <a:cxn ang="0">
                  <a:pos x="T6" y="T7"/>
                </a:cxn>
              </a:cxnLst>
              <a:rect l="0" t="0" r="r" b="b"/>
              <a:pathLst>
                <a:path w="59" h="28">
                  <a:moveTo>
                    <a:pt x="59" y="28"/>
                  </a:moveTo>
                  <a:cubicBezTo>
                    <a:pt x="42" y="13"/>
                    <a:pt x="23" y="7"/>
                    <a:pt x="0" y="17"/>
                  </a:cubicBezTo>
                  <a:cubicBezTo>
                    <a:pt x="6" y="3"/>
                    <a:pt x="10" y="0"/>
                    <a:pt x="19" y="0"/>
                  </a:cubicBezTo>
                  <a:cubicBezTo>
                    <a:pt x="39" y="0"/>
                    <a:pt x="49" y="13"/>
                    <a:pt x="59" y="28"/>
                  </a:cubicBezTo>
                  <a:close/>
                </a:path>
              </a:pathLst>
            </a:custGeom>
            <a:solidFill>
              <a:srgbClr val="CBCBC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64" name="Freeform 61"/>
            <p:cNvSpPr/>
            <p:nvPr/>
          </p:nvSpPr>
          <p:spPr bwMode="auto">
            <a:xfrm>
              <a:off x="4664076" y="4556126"/>
              <a:ext cx="82550" cy="71438"/>
            </a:xfrm>
            <a:custGeom>
              <a:avLst/>
              <a:gdLst>
                <a:gd name="T0" fmla="*/ 14 w 28"/>
                <a:gd name="T1" fmla="*/ 0 h 24"/>
                <a:gd name="T2" fmla="*/ 27 w 28"/>
                <a:gd name="T3" fmla="*/ 9 h 24"/>
                <a:gd name="T4" fmla="*/ 13 w 28"/>
                <a:gd name="T5" fmla="*/ 24 h 24"/>
                <a:gd name="T6" fmla="*/ 0 w 28"/>
                <a:gd name="T7" fmla="*/ 14 h 24"/>
                <a:gd name="T8" fmla="*/ 14 w 28"/>
                <a:gd name="T9" fmla="*/ 0 h 24"/>
              </a:gdLst>
              <a:ahLst/>
              <a:cxnLst>
                <a:cxn ang="0">
                  <a:pos x="T0" y="T1"/>
                </a:cxn>
                <a:cxn ang="0">
                  <a:pos x="T2" y="T3"/>
                </a:cxn>
                <a:cxn ang="0">
                  <a:pos x="T4" y="T5"/>
                </a:cxn>
                <a:cxn ang="0">
                  <a:pos x="T6" y="T7"/>
                </a:cxn>
                <a:cxn ang="0">
                  <a:pos x="T8" y="T9"/>
                </a:cxn>
              </a:cxnLst>
              <a:rect l="0" t="0" r="r" b="b"/>
              <a:pathLst>
                <a:path w="28" h="24">
                  <a:moveTo>
                    <a:pt x="14" y="0"/>
                  </a:moveTo>
                  <a:cubicBezTo>
                    <a:pt x="21" y="0"/>
                    <a:pt x="27" y="1"/>
                    <a:pt x="27" y="9"/>
                  </a:cubicBezTo>
                  <a:cubicBezTo>
                    <a:pt x="28" y="19"/>
                    <a:pt x="22" y="23"/>
                    <a:pt x="13" y="24"/>
                  </a:cubicBezTo>
                  <a:cubicBezTo>
                    <a:pt x="6" y="24"/>
                    <a:pt x="0" y="21"/>
                    <a:pt x="0" y="14"/>
                  </a:cubicBezTo>
                  <a:cubicBezTo>
                    <a:pt x="0" y="5"/>
                    <a:pt x="6" y="0"/>
                    <a:pt x="14" y="0"/>
                  </a:cubicBezTo>
                  <a:close/>
                </a:path>
              </a:pathLst>
            </a:custGeom>
            <a:solidFill>
              <a:srgbClr val="E1E1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65" name="Freeform 62"/>
            <p:cNvSpPr/>
            <p:nvPr/>
          </p:nvSpPr>
          <p:spPr bwMode="auto">
            <a:xfrm>
              <a:off x="5613401" y="5689601"/>
              <a:ext cx="98425" cy="58738"/>
            </a:xfrm>
            <a:custGeom>
              <a:avLst/>
              <a:gdLst>
                <a:gd name="T0" fmla="*/ 15 w 33"/>
                <a:gd name="T1" fmla="*/ 20 h 20"/>
                <a:gd name="T2" fmla="*/ 1 w 33"/>
                <a:gd name="T3" fmla="*/ 11 h 20"/>
                <a:gd name="T4" fmla="*/ 19 w 33"/>
                <a:gd name="T5" fmla="*/ 1 h 20"/>
                <a:gd name="T6" fmla="*/ 33 w 33"/>
                <a:gd name="T7" fmla="*/ 8 h 20"/>
                <a:gd name="T8" fmla="*/ 15 w 33"/>
                <a:gd name="T9" fmla="*/ 20 h 20"/>
              </a:gdLst>
              <a:ahLst/>
              <a:cxnLst>
                <a:cxn ang="0">
                  <a:pos x="T0" y="T1"/>
                </a:cxn>
                <a:cxn ang="0">
                  <a:pos x="T2" y="T3"/>
                </a:cxn>
                <a:cxn ang="0">
                  <a:pos x="T4" y="T5"/>
                </a:cxn>
                <a:cxn ang="0">
                  <a:pos x="T6" y="T7"/>
                </a:cxn>
                <a:cxn ang="0">
                  <a:pos x="T8" y="T9"/>
                </a:cxn>
              </a:cxnLst>
              <a:rect l="0" t="0" r="r" b="b"/>
              <a:pathLst>
                <a:path w="33" h="20">
                  <a:moveTo>
                    <a:pt x="15" y="20"/>
                  </a:moveTo>
                  <a:cubicBezTo>
                    <a:pt x="10" y="18"/>
                    <a:pt x="0" y="20"/>
                    <a:pt x="1" y="11"/>
                  </a:cubicBezTo>
                  <a:cubicBezTo>
                    <a:pt x="1" y="2"/>
                    <a:pt x="11" y="1"/>
                    <a:pt x="19" y="1"/>
                  </a:cubicBezTo>
                  <a:cubicBezTo>
                    <a:pt x="25" y="1"/>
                    <a:pt x="32" y="0"/>
                    <a:pt x="33" y="8"/>
                  </a:cubicBezTo>
                  <a:cubicBezTo>
                    <a:pt x="33" y="18"/>
                    <a:pt x="23" y="18"/>
                    <a:pt x="15" y="20"/>
                  </a:cubicBezTo>
                  <a:close/>
                </a:path>
              </a:pathLst>
            </a:custGeom>
            <a:solidFill>
              <a:srgbClr val="E2E2E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66" name="Freeform 63"/>
            <p:cNvSpPr/>
            <p:nvPr/>
          </p:nvSpPr>
          <p:spPr bwMode="auto">
            <a:xfrm>
              <a:off x="5929314" y="4373563"/>
              <a:ext cx="77788" cy="77788"/>
            </a:xfrm>
            <a:custGeom>
              <a:avLst/>
              <a:gdLst>
                <a:gd name="T0" fmla="*/ 15 w 26"/>
                <a:gd name="T1" fmla="*/ 0 h 26"/>
                <a:gd name="T2" fmla="*/ 26 w 26"/>
                <a:gd name="T3" fmla="*/ 12 h 26"/>
                <a:gd name="T4" fmla="*/ 14 w 26"/>
                <a:gd name="T5" fmla="*/ 25 h 26"/>
                <a:gd name="T6" fmla="*/ 1 w 26"/>
                <a:gd name="T7" fmla="*/ 14 h 26"/>
                <a:gd name="T8" fmla="*/ 15 w 26"/>
                <a:gd name="T9" fmla="*/ 0 h 26"/>
              </a:gdLst>
              <a:ahLst/>
              <a:cxnLst>
                <a:cxn ang="0">
                  <a:pos x="T0" y="T1"/>
                </a:cxn>
                <a:cxn ang="0">
                  <a:pos x="T2" y="T3"/>
                </a:cxn>
                <a:cxn ang="0">
                  <a:pos x="T4" y="T5"/>
                </a:cxn>
                <a:cxn ang="0">
                  <a:pos x="T6" y="T7"/>
                </a:cxn>
                <a:cxn ang="0">
                  <a:pos x="T8" y="T9"/>
                </a:cxn>
              </a:cxnLst>
              <a:rect l="0" t="0" r="r" b="b"/>
              <a:pathLst>
                <a:path w="26" h="26">
                  <a:moveTo>
                    <a:pt x="15" y="0"/>
                  </a:moveTo>
                  <a:cubicBezTo>
                    <a:pt x="24" y="1"/>
                    <a:pt x="26" y="6"/>
                    <a:pt x="26" y="12"/>
                  </a:cubicBezTo>
                  <a:cubicBezTo>
                    <a:pt x="26" y="20"/>
                    <a:pt x="21" y="25"/>
                    <a:pt x="14" y="25"/>
                  </a:cubicBezTo>
                  <a:cubicBezTo>
                    <a:pt x="7" y="26"/>
                    <a:pt x="0" y="22"/>
                    <a:pt x="1" y="14"/>
                  </a:cubicBezTo>
                  <a:cubicBezTo>
                    <a:pt x="2" y="6"/>
                    <a:pt x="9" y="2"/>
                    <a:pt x="15" y="0"/>
                  </a:cubicBez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67" name="Freeform 64"/>
            <p:cNvSpPr/>
            <p:nvPr/>
          </p:nvSpPr>
          <p:spPr bwMode="auto">
            <a:xfrm>
              <a:off x="4799014" y="3457576"/>
              <a:ext cx="76200" cy="100013"/>
            </a:xfrm>
            <a:custGeom>
              <a:avLst/>
              <a:gdLst>
                <a:gd name="T0" fmla="*/ 25 w 26"/>
                <a:gd name="T1" fmla="*/ 7 h 34"/>
                <a:gd name="T2" fmla="*/ 8 w 26"/>
                <a:gd name="T3" fmla="*/ 31 h 34"/>
                <a:gd name="T4" fmla="*/ 1 w 26"/>
                <a:gd name="T5" fmla="*/ 21 h 34"/>
                <a:gd name="T6" fmla="*/ 19 w 26"/>
                <a:gd name="T7" fmla="*/ 1 h 34"/>
                <a:gd name="T8" fmla="*/ 25 w 26"/>
                <a:gd name="T9" fmla="*/ 7 h 34"/>
              </a:gdLst>
              <a:ahLst/>
              <a:cxnLst>
                <a:cxn ang="0">
                  <a:pos x="T0" y="T1"/>
                </a:cxn>
                <a:cxn ang="0">
                  <a:pos x="T2" y="T3"/>
                </a:cxn>
                <a:cxn ang="0">
                  <a:pos x="T4" y="T5"/>
                </a:cxn>
                <a:cxn ang="0">
                  <a:pos x="T6" y="T7"/>
                </a:cxn>
                <a:cxn ang="0">
                  <a:pos x="T8" y="T9"/>
                </a:cxn>
              </a:cxnLst>
              <a:rect l="0" t="0" r="r" b="b"/>
              <a:pathLst>
                <a:path w="26" h="34">
                  <a:moveTo>
                    <a:pt x="25" y="7"/>
                  </a:moveTo>
                  <a:cubicBezTo>
                    <a:pt x="20" y="15"/>
                    <a:pt x="18" y="27"/>
                    <a:pt x="8" y="31"/>
                  </a:cubicBezTo>
                  <a:cubicBezTo>
                    <a:pt x="3" y="34"/>
                    <a:pt x="0" y="26"/>
                    <a:pt x="1" y="21"/>
                  </a:cubicBezTo>
                  <a:cubicBezTo>
                    <a:pt x="2" y="9"/>
                    <a:pt x="8" y="2"/>
                    <a:pt x="19" y="1"/>
                  </a:cubicBezTo>
                  <a:cubicBezTo>
                    <a:pt x="23" y="0"/>
                    <a:pt x="26" y="1"/>
                    <a:pt x="25" y="7"/>
                  </a:cubicBezTo>
                  <a:close/>
                </a:path>
              </a:pathLst>
            </a:custGeom>
            <a:solidFill>
              <a:srgbClr val="C5769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68" name="Freeform 65"/>
            <p:cNvSpPr/>
            <p:nvPr/>
          </p:nvSpPr>
          <p:spPr bwMode="auto">
            <a:xfrm>
              <a:off x="5032376" y="5676901"/>
              <a:ext cx="115888" cy="50800"/>
            </a:xfrm>
            <a:custGeom>
              <a:avLst/>
              <a:gdLst>
                <a:gd name="T0" fmla="*/ 39 w 39"/>
                <a:gd name="T1" fmla="*/ 16 h 17"/>
                <a:gd name="T2" fmla="*/ 12 w 39"/>
                <a:gd name="T3" fmla="*/ 16 h 17"/>
                <a:gd name="T4" fmla="*/ 0 w 39"/>
                <a:gd name="T5" fmla="*/ 9 h 17"/>
                <a:gd name="T6" fmla="*/ 13 w 39"/>
                <a:gd name="T7" fmla="*/ 0 h 17"/>
                <a:gd name="T8" fmla="*/ 39 w 39"/>
                <a:gd name="T9" fmla="*/ 16 h 17"/>
              </a:gdLst>
              <a:ahLst/>
              <a:cxnLst>
                <a:cxn ang="0">
                  <a:pos x="T0" y="T1"/>
                </a:cxn>
                <a:cxn ang="0">
                  <a:pos x="T2" y="T3"/>
                </a:cxn>
                <a:cxn ang="0">
                  <a:pos x="T4" y="T5"/>
                </a:cxn>
                <a:cxn ang="0">
                  <a:pos x="T6" y="T7"/>
                </a:cxn>
                <a:cxn ang="0">
                  <a:pos x="T8" y="T9"/>
                </a:cxn>
              </a:cxnLst>
              <a:rect l="0" t="0" r="r" b="b"/>
              <a:pathLst>
                <a:path w="39" h="17">
                  <a:moveTo>
                    <a:pt x="39" y="16"/>
                  </a:moveTo>
                  <a:cubicBezTo>
                    <a:pt x="28" y="16"/>
                    <a:pt x="20" y="17"/>
                    <a:pt x="12" y="16"/>
                  </a:cubicBezTo>
                  <a:cubicBezTo>
                    <a:pt x="7" y="16"/>
                    <a:pt x="0" y="15"/>
                    <a:pt x="0" y="9"/>
                  </a:cubicBezTo>
                  <a:cubicBezTo>
                    <a:pt x="0" y="0"/>
                    <a:pt x="7" y="0"/>
                    <a:pt x="13" y="0"/>
                  </a:cubicBezTo>
                  <a:cubicBezTo>
                    <a:pt x="23" y="0"/>
                    <a:pt x="31" y="3"/>
                    <a:pt x="39" y="16"/>
                  </a:cubicBezTo>
                  <a:close/>
                </a:path>
              </a:pathLst>
            </a:custGeom>
            <a:solidFill>
              <a:srgbClr val="D7D7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69" name="Freeform 66"/>
            <p:cNvSpPr/>
            <p:nvPr/>
          </p:nvSpPr>
          <p:spPr bwMode="auto">
            <a:xfrm>
              <a:off x="5651501" y="3413126"/>
              <a:ext cx="80963" cy="79375"/>
            </a:xfrm>
            <a:custGeom>
              <a:avLst/>
              <a:gdLst>
                <a:gd name="T0" fmla="*/ 27 w 27"/>
                <a:gd name="T1" fmla="*/ 15 h 27"/>
                <a:gd name="T2" fmla="*/ 21 w 27"/>
                <a:gd name="T3" fmla="*/ 27 h 27"/>
                <a:gd name="T4" fmla="*/ 2 w 27"/>
                <a:gd name="T5" fmla="*/ 6 h 27"/>
                <a:gd name="T6" fmla="*/ 10 w 27"/>
                <a:gd name="T7" fmla="*/ 0 h 27"/>
                <a:gd name="T8" fmla="*/ 27 w 27"/>
                <a:gd name="T9" fmla="*/ 15 h 27"/>
              </a:gdLst>
              <a:ahLst/>
              <a:cxnLst>
                <a:cxn ang="0">
                  <a:pos x="T0" y="T1"/>
                </a:cxn>
                <a:cxn ang="0">
                  <a:pos x="T2" y="T3"/>
                </a:cxn>
                <a:cxn ang="0">
                  <a:pos x="T4" y="T5"/>
                </a:cxn>
                <a:cxn ang="0">
                  <a:pos x="T6" y="T7"/>
                </a:cxn>
                <a:cxn ang="0">
                  <a:pos x="T8" y="T9"/>
                </a:cxn>
              </a:cxnLst>
              <a:rect l="0" t="0" r="r" b="b"/>
              <a:pathLst>
                <a:path w="27" h="27">
                  <a:moveTo>
                    <a:pt x="27" y="15"/>
                  </a:moveTo>
                  <a:cubicBezTo>
                    <a:pt x="27" y="21"/>
                    <a:pt x="25" y="27"/>
                    <a:pt x="21" y="27"/>
                  </a:cubicBezTo>
                  <a:cubicBezTo>
                    <a:pt x="10" y="25"/>
                    <a:pt x="7" y="14"/>
                    <a:pt x="2" y="6"/>
                  </a:cubicBezTo>
                  <a:cubicBezTo>
                    <a:pt x="0" y="3"/>
                    <a:pt x="6" y="0"/>
                    <a:pt x="10" y="0"/>
                  </a:cubicBezTo>
                  <a:cubicBezTo>
                    <a:pt x="20" y="1"/>
                    <a:pt x="25" y="7"/>
                    <a:pt x="27" y="15"/>
                  </a:cubicBezTo>
                  <a:close/>
                </a:path>
              </a:pathLst>
            </a:custGeom>
            <a:solidFill>
              <a:srgbClr val="C478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70" name="Freeform 67"/>
            <p:cNvSpPr/>
            <p:nvPr/>
          </p:nvSpPr>
          <p:spPr bwMode="auto">
            <a:xfrm>
              <a:off x="5200651" y="3400426"/>
              <a:ext cx="157163" cy="71438"/>
            </a:xfrm>
            <a:custGeom>
              <a:avLst/>
              <a:gdLst>
                <a:gd name="T0" fmla="*/ 4 w 53"/>
                <a:gd name="T1" fmla="*/ 0 h 24"/>
                <a:gd name="T2" fmla="*/ 53 w 53"/>
                <a:gd name="T3" fmla="*/ 19 h 24"/>
                <a:gd name="T4" fmla="*/ 44 w 53"/>
                <a:gd name="T5" fmla="*/ 24 h 24"/>
                <a:gd name="T6" fmla="*/ 0 w 53"/>
                <a:gd name="T7" fmla="*/ 12 h 24"/>
                <a:gd name="T8" fmla="*/ 4 w 53"/>
                <a:gd name="T9" fmla="*/ 0 h 24"/>
              </a:gdLst>
              <a:ahLst/>
              <a:cxnLst>
                <a:cxn ang="0">
                  <a:pos x="T0" y="T1"/>
                </a:cxn>
                <a:cxn ang="0">
                  <a:pos x="T2" y="T3"/>
                </a:cxn>
                <a:cxn ang="0">
                  <a:pos x="T4" y="T5"/>
                </a:cxn>
                <a:cxn ang="0">
                  <a:pos x="T6" y="T7"/>
                </a:cxn>
                <a:cxn ang="0">
                  <a:pos x="T8" y="T9"/>
                </a:cxn>
              </a:cxnLst>
              <a:rect l="0" t="0" r="r" b="b"/>
              <a:pathLst>
                <a:path w="53" h="24">
                  <a:moveTo>
                    <a:pt x="4" y="0"/>
                  </a:moveTo>
                  <a:cubicBezTo>
                    <a:pt x="20" y="6"/>
                    <a:pt x="37" y="13"/>
                    <a:pt x="53" y="19"/>
                  </a:cubicBezTo>
                  <a:cubicBezTo>
                    <a:pt x="50" y="20"/>
                    <a:pt x="46" y="20"/>
                    <a:pt x="44" y="24"/>
                  </a:cubicBezTo>
                  <a:cubicBezTo>
                    <a:pt x="28" y="24"/>
                    <a:pt x="16" y="11"/>
                    <a:pt x="0" y="12"/>
                  </a:cubicBezTo>
                  <a:cubicBezTo>
                    <a:pt x="1" y="8"/>
                    <a:pt x="3" y="4"/>
                    <a:pt x="4" y="0"/>
                  </a:cubicBezTo>
                  <a:close/>
                </a:path>
              </a:pathLst>
            </a:custGeom>
            <a:solidFill>
              <a:srgbClr val="5E5E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71" name="Freeform 68"/>
            <p:cNvSpPr/>
            <p:nvPr/>
          </p:nvSpPr>
          <p:spPr bwMode="auto">
            <a:xfrm>
              <a:off x="4914901" y="3406776"/>
              <a:ext cx="106363" cy="117475"/>
            </a:xfrm>
            <a:custGeom>
              <a:avLst/>
              <a:gdLst>
                <a:gd name="T0" fmla="*/ 0 w 36"/>
                <a:gd name="T1" fmla="*/ 30 h 40"/>
                <a:gd name="T2" fmla="*/ 36 w 36"/>
                <a:gd name="T3" fmla="*/ 0 h 40"/>
                <a:gd name="T4" fmla="*/ 9 w 36"/>
                <a:gd name="T5" fmla="*/ 30 h 40"/>
                <a:gd name="T6" fmla="*/ 0 w 36"/>
                <a:gd name="T7" fmla="*/ 30 h 40"/>
              </a:gdLst>
              <a:ahLst/>
              <a:cxnLst>
                <a:cxn ang="0">
                  <a:pos x="T0" y="T1"/>
                </a:cxn>
                <a:cxn ang="0">
                  <a:pos x="T2" y="T3"/>
                </a:cxn>
                <a:cxn ang="0">
                  <a:pos x="T4" y="T5"/>
                </a:cxn>
                <a:cxn ang="0">
                  <a:pos x="T6" y="T7"/>
                </a:cxn>
              </a:cxnLst>
              <a:rect l="0" t="0" r="r" b="b"/>
              <a:pathLst>
                <a:path w="36" h="40">
                  <a:moveTo>
                    <a:pt x="0" y="30"/>
                  </a:moveTo>
                  <a:cubicBezTo>
                    <a:pt x="10" y="19"/>
                    <a:pt x="20" y="7"/>
                    <a:pt x="36" y="0"/>
                  </a:cubicBezTo>
                  <a:cubicBezTo>
                    <a:pt x="32" y="17"/>
                    <a:pt x="15" y="19"/>
                    <a:pt x="9" y="30"/>
                  </a:cubicBezTo>
                  <a:cubicBezTo>
                    <a:pt x="6" y="33"/>
                    <a:pt x="3" y="40"/>
                    <a:pt x="0" y="30"/>
                  </a:cubicBezTo>
                  <a:close/>
                </a:path>
              </a:pathLst>
            </a:custGeom>
            <a:solidFill>
              <a:srgbClr val="CBCBC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72" name="Freeform 69"/>
            <p:cNvSpPr/>
            <p:nvPr/>
          </p:nvSpPr>
          <p:spPr bwMode="auto">
            <a:xfrm>
              <a:off x="4857751" y="3495676"/>
              <a:ext cx="98425" cy="61913"/>
            </a:xfrm>
            <a:custGeom>
              <a:avLst/>
              <a:gdLst>
                <a:gd name="T0" fmla="*/ 19 w 33"/>
                <a:gd name="T1" fmla="*/ 0 h 21"/>
                <a:gd name="T2" fmla="*/ 28 w 33"/>
                <a:gd name="T3" fmla="*/ 0 h 21"/>
                <a:gd name="T4" fmla="*/ 33 w 33"/>
                <a:gd name="T5" fmla="*/ 5 h 21"/>
                <a:gd name="T6" fmla="*/ 17 w 33"/>
                <a:gd name="T7" fmla="*/ 21 h 21"/>
                <a:gd name="T8" fmla="*/ 19 w 33"/>
                <a:gd name="T9" fmla="*/ 0 h 21"/>
              </a:gdLst>
              <a:ahLst/>
              <a:cxnLst>
                <a:cxn ang="0">
                  <a:pos x="T0" y="T1"/>
                </a:cxn>
                <a:cxn ang="0">
                  <a:pos x="T2" y="T3"/>
                </a:cxn>
                <a:cxn ang="0">
                  <a:pos x="T4" y="T5"/>
                </a:cxn>
                <a:cxn ang="0">
                  <a:pos x="T6" y="T7"/>
                </a:cxn>
                <a:cxn ang="0">
                  <a:pos x="T8" y="T9"/>
                </a:cxn>
              </a:cxnLst>
              <a:rect l="0" t="0" r="r" b="b"/>
              <a:pathLst>
                <a:path w="33" h="21">
                  <a:moveTo>
                    <a:pt x="19" y="0"/>
                  </a:moveTo>
                  <a:cubicBezTo>
                    <a:pt x="22" y="7"/>
                    <a:pt x="25" y="0"/>
                    <a:pt x="28" y="0"/>
                  </a:cubicBezTo>
                  <a:cubicBezTo>
                    <a:pt x="30" y="2"/>
                    <a:pt x="31" y="3"/>
                    <a:pt x="33" y="5"/>
                  </a:cubicBezTo>
                  <a:cubicBezTo>
                    <a:pt x="28" y="10"/>
                    <a:pt x="22" y="16"/>
                    <a:pt x="17" y="21"/>
                  </a:cubicBezTo>
                  <a:cubicBezTo>
                    <a:pt x="0" y="12"/>
                    <a:pt x="15" y="6"/>
                    <a:pt x="19" y="0"/>
                  </a:cubicBezTo>
                  <a:close/>
                </a:path>
              </a:pathLst>
            </a:custGeom>
            <a:solidFill>
              <a:srgbClr val="6A69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73" name="Freeform 70"/>
            <p:cNvSpPr/>
            <p:nvPr/>
          </p:nvSpPr>
          <p:spPr bwMode="auto">
            <a:xfrm>
              <a:off x="5778501" y="3749676"/>
              <a:ext cx="50800" cy="49213"/>
            </a:xfrm>
            <a:custGeom>
              <a:avLst/>
              <a:gdLst>
                <a:gd name="T0" fmla="*/ 7 w 17"/>
                <a:gd name="T1" fmla="*/ 17 h 17"/>
                <a:gd name="T2" fmla="*/ 1 w 17"/>
                <a:gd name="T3" fmla="*/ 9 h 17"/>
                <a:gd name="T4" fmla="*/ 8 w 17"/>
                <a:gd name="T5" fmla="*/ 0 h 17"/>
                <a:gd name="T6" fmla="*/ 16 w 17"/>
                <a:gd name="T7" fmla="*/ 8 h 17"/>
                <a:gd name="T8" fmla="*/ 7 w 17"/>
                <a:gd name="T9" fmla="*/ 17 h 17"/>
              </a:gdLst>
              <a:ahLst/>
              <a:cxnLst>
                <a:cxn ang="0">
                  <a:pos x="T0" y="T1"/>
                </a:cxn>
                <a:cxn ang="0">
                  <a:pos x="T2" y="T3"/>
                </a:cxn>
                <a:cxn ang="0">
                  <a:pos x="T4" y="T5"/>
                </a:cxn>
                <a:cxn ang="0">
                  <a:pos x="T6" y="T7"/>
                </a:cxn>
                <a:cxn ang="0">
                  <a:pos x="T8" y="T9"/>
                </a:cxn>
              </a:cxnLst>
              <a:rect l="0" t="0" r="r" b="b"/>
              <a:pathLst>
                <a:path w="17" h="17">
                  <a:moveTo>
                    <a:pt x="7" y="17"/>
                  </a:moveTo>
                  <a:cubicBezTo>
                    <a:pt x="1" y="17"/>
                    <a:pt x="1" y="13"/>
                    <a:pt x="1" y="9"/>
                  </a:cubicBezTo>
                  <a:cubicBezTo>
                    <a:pt x="0" y="4"/>
                    <a:pt x="1" y="0"/>
                    <a:pt x="8" y="0"/>
                  </a:cubicBezTo>
                  <a:cubicBezTo>
                    <a:pt x="13" y="0"/>
                    <a:pt x="17" y="2"/>
                    <a:pt x="16" y="8"/>
                  </a:cubicBezTo>
                  <a:cubicBezTo>
                    <a:pt x="16" y="13"/>
                    <a:pt x="12" y="16"/>
                    <a:pt x="7" y="17"/>
                  </a:cubicBezTo>
                  <a:close/>
                </a:path>
              </a:pathLst>
            </a:custGeom>
            <a:solidFill>
              <a:srgbClr val="EFEF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74" name="Freeform 102"/>
            <p:cNvSpPr/>
            <p:nvPr/>
          </p:nvSpPr>
          <p:spPr bwMode="auto">
            <a:xfrm>
              <a:off x="5348289" y="4589463"/>
              <a:ext cx="31750" cy="65088"/>
            </a:xfrm>
            <a:custGeom>
              <a:avLst/>
              <a:gdLst>
                <a:gd name="T0" fmla="*/ 0 w 11"/>
                <a:gd name="T1" fmla="*/ 0 h 22"/>
                <a:gd name="T2" fmla="*/ 11 w 11"/>
                <a:gd name="T3" fmla="*/ 22 h 22"/>
                <a:gd name="T4" fmla="*/ 0 w 11"/>
                <a:gd name="T5" fmla="*/ 0 h 22"/>
              </a:gdLst>
              <a:ahLst/>
              <a:cxnLst>
                <a:cxn ang="0">
                  <a:pos x="T0" y="T1"/>
                </a:cxn>
                <a:cxn ang="0">
                  <a:pos x="T2" y="T3"/>
                </a:cxn>
                <a:cxn ang="0">
                  <a:pos x="T4" y="T5"/>
                </a:cxn>
              </a:cxnLst>
              <a:rect l="0" t="0" r="r" b="b"/>
              <a:pathLst>
                <a:path w="11" h="22">
                  <a:moveTo>
                    <a:pt x="0" y="0"/>
                  </a:moveTo>
                  <a:cubicBezTo>
                    <a:pt x="11" y="7"/>
                    <a:pt x="10" y="15"/>
                    <a:pt x="11" y="22"/>
                  </a:cubicBezTo>
                  <a:cubicBezTo>
                    <a:pt x="5" y="17"/>
                    <a:pt x="0" y="11"/>
                    <a:pt x="0" y="0"/>
                  </a:cubicBezTo>
                  <a:close/>
                </a:path>
              </a:pathLst>
            </a:custGeom>
            <a:solidFill>
              <a:srgbClr val="FDAB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75" name="Freeform 103"/>
            <p:cNvSpPr/>
            <p:nvPr/>
          </p:nvSpPr>
          <p:spPr bwMode="auto">
            <a:xfrm>
              <a:off x="5118101" y="3960813"/>
              <a:ext cx="439738" cy="177800"/>
            </a:xfrm>
            <a:custGeom>
              <a:avLst/>
              <a:gdLst>
                <a:gd name="T0" fmla="*/ 16 w 149"/>
                <a:gd name="T1" fmla="*/ 26 h 60"/>
                <a:gd name="T2" fmla="*/ 128 w 149"/>
                <a:gd name="T3" fmla="*/ 11 h 60"/>
                <a:gd name="T4" fmla="*/ 144 w 149"/>
                <a:gd name="T5" fmla="*/ 7 h 60"/>
                <a:gd name="T6" fmla="*/ 139 w 149"/>
                <a:gd name="T7" fmla="*/ 22 h 60"/>
                <a:gd name="T8" fmla="*/ 9 w 149"/>
                <a:gd name="T9" fmla="*/ 33 h 60"/>
                <a:gd name="T10" fmla="*/ 3 w 149"/>
                <a:gd name="T11" fmla="*/ 24 h 60"/>
                <a:gd name="T12" fmla="*/ 16 w 149"/>
                <a:gd name="T13" fmla="*/ 26 h 60"/>
              </a:gdLst>
              <a:ahLst/>
              <a:cxnLst>
                <a:cxn ang="0">
                  <a:pos x="T0" y="T1"/>
                </a:cxn>
                <a:cxn ang="0">
                  <a:pos x="T2" y="T3"/>
                </a:cxn>
                <a:cxn ang="0">
                  <a:pos x="T4" y="T5"/>
                </a:cxn>
                <a:cxn ang="0">
                  <a:pos x="T6" y="T7"/>
                </a:cxn>
                <a:cxn ang="0">
                  <a:pos x="T8" y="T9"/>
                </a:cxn>
                <a:cxn ang="0">
                  <a:pos x="T10" y="T11"/>
                </a:cxn>
                <a:cxn ang="0">
                  <a:pos x="T12" y="T13"/>
                </a:cxn>
              </a:cxnLst>
              <a:rect l="0" t="0" r="r" b="b"/>
              <a:pathLst>
                <a:path w="149" h="60">
                  <a:moveTo>
                    <a:pt x="16" y="26"/>
                  </a:moveTo>
                  <a:cubicBezTo>
                    <a:pt x="57" y="46"/>
                    <a:pt x="95" y="41"/>
                    <a:pt x="128" y="11"/>
                  </a:cubicBezTo>
                  <a:cubicBezTo>
                    <a:pt x="133" y="6"/>
                    <a:pt x="138" y="0"/>
                    <a:pt x="144" y="7"/>
                  </a:cubicBezTo>
                  <a:cubicBezTo>
                    <a:pt x="149" y="13"/>
                    <a:pt x="144" y="18"/>
                    <a:pt x="139" y="22"/>
                  </a:cubicBezTo>
                  <a:cubicBezTo>
                    <a:pt x="98" y="55"/>
                    <a:pt x="55" y="60"/>
                    <a:pt x="9" y="33"/>
                  </a:cubicBezTo>
                  <a:cubicBezTo>
                    <a:pt x="4" y="32"/>
                    <a:pt x="0" y="29"/>
                    <a:pt x="3" y="24"/>
                  </a:cubicBezTo>
                  <a:cubicBezTo>
                    <a:pt x="8" y="18"/>
                    <a:pt x="12" y="23"/>
                    <a:pt x="16" y="26"/>
                  </a:cubicBezTo>
                  <a:close/>
                </a:path>
              </a:pathLst>
            </a:custGeom>
            <a:solidFill>
              <a:srgbClr val="4846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76" name="Freeform 104"/>
            <p:cNvSpPr/>
            <p:nvPr/>
          </p:nvSpPr>
          <p:spPr bwMode="auto">
            <a:xfrm>
              <a:off x="5043489" y="3956051"/>
              <a:ext cx="122238" cy="117475"/>
            </a:xfrm>
            <a:custGeom>
              <a:avLst/>
              <a:gdLst>
                <a:gd name="T0" fmla="*/ 41 w 41"/>
                <a:gd name="T1" fmla="*/ 28 h 40"/>
                <a:gd name="T2" fmla="*/ 30 w 41"/>
                <a:gd name="T3" fmla="*/ 27 h 40"/>
                <a:gd name="T4" fmla="*/ 34 w 41"/>
                <a:gd name="T5" fmla="*/ 35 h 40"/>
                <a:gd name="T6" fmla="*/ 15 w 41"/>
                <a:gd name="T7" fmla="*/ 36 h 40"/>
                <a:gd name="T8" fmla="*/ 1 w 41"/>
                <a:gd name="T9" fmla="*/ 15 h 40"/>
                <a:gd name="T10" fmla="*/ 21 w 41"/>
                <a:gd name="T11" fmla="*/ 0 h 40"/>
                <a:gd name="T12" fmla="*/ 41 w 41"/>
                <a:gd name="T13" fmla="*/ 16 h 40"/>
                <a:gd name="T14" fmla="*/ 41 w 41"/>
                <a:gd name="T15" fmla="*/ 28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40">
                  <a:moveTo>
                    <a:pt x="41" y="28"/>
                  </a:moveTo>
                  <a:cubicBezTo>
                    <a:pt x="37" y="29"/>
                    <a:pt x="33" y="23"/>
                    <a:pt x="30" y="27"/>
                  </a:cubicBezTo>
                  <a:cubicBezTo>
                    <a:pt x="28" y="31"/>
                    <a:pt x="33" y="33"/>
                    <a:pt x="34" y="35"/>
                  </a:cubicBezTo>
                  <a:cubicBezTo>
                    <a:pt x="28" y="40"/>
                    <a:pt x="22" y="38"/>
                    <a:pt x="15" y="36"/>
                  </a:cubicBezTo>
                  <a:cubicBezTo>
                    <a:pt x="5" y="33"/>
                    <a:pt x="0" y="26"/>
                    <a:pt x="1" y="15"/>
                  </a:cubicBezTo>
                  <a:cubicBezTo>
                    <a:pt x="3" y="4"/>
                    <a:pt x="11" y="0"/>
                    <a:pt x="21" y="0"/>
                  </a:cubicBezTo>
                  <a:cubicBezTo>
                    <a:pt x="32" y="0"/>
                    <a:pt x="39" y="5"/>
                    <a:pt x="41" y="16"/>
                  </a:cubicBezTo>
                  <a:cubicBezTo>
                    <a:pt x="41" y="20"/>
                    <a:pt x="41" y="24"/>
                    <a:pt x="41" y="28"/>
                  </a:cubicBezTo>
                  <a:close/>
                </a:path>
              </a:pathLst>
            </a:custGeom>
            <a:solidFill>
              <a:srgbClr val="F4D4E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77" name="Freeform 105"/>
            <p:cNvSpPr/>
            <p:nvPr/>
          </p:nvSpPr>
          <p:spPr bwMode="auto">
            <a:xfrm>
              <a:off x="5495926" y="3911601"/>
              <a:ext cx="120650" cy="117475"/>
            </a:xfrm>
            <a:custGeom>
              <a:avLst/>
              <a:gdLst>
                <a:gd name="T0" fmla="*/ 11 w 41"/>
                <a:gd name="T1" fmla="*/ 39 h 40"/>
                <a:gd name="T2" fmla="*/ 14 w 41"/>
                <a:gd name="T3" fmla="*/ 25 h 40"/>
                <a:gd name="T4" fmla="*/ 0 w 41"/>
                <a:gd name="T5" fmla="*/ 28 h 40"/>
                <a:gd name="T6" fmla="*/ 0 w 41"/>
                <a:gd name="T7" fmla="*/ 18 h 40"/>
                <a:gd name="T8" fmla="*/ 23 w 41"/>
                <a:gd name="T9" fmla="*/ 0 h 40"/>
                <a:gd name="T10" fmla="*/ 40 w 41"/>
                <a:gd name="T11" fmla="*/ 14 h 40"/>
                <a:gd name="T12" fmla="*/ 23 w 41"/>
                <a:gd name="T13" fmla="*/ 38 h 40"/>
                <a:gd name="T14" fmla="*/ 11 w 41"/>
                <a:gd name="T15" fmla="*/ 39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40">
                  <a:moveTo>
                    <a:pt x="11" y="39"/>
                  </a:moveTo>
                  <a:cubicBezTo>
                    <a:pt x="11" y="34"/>
                    <a:pt x="19" y="29"/>
                    <a:pt x="14" y="25"/>
                  </a:cubicBezTo>
                  <a:cubicBezTo>
                    <a:pt x="9" y="20"/>
                    <a:pt x="5" y="27"/>
                    <a:pt x="0" y="28"/>
                  </a:cubicBezTo>
                  <a:cubicBezTo>
                    <a:pt x="0" y="24"/>
                    <a:pt x="0" y="21"/>
                    <a:pt x="0" y="18"/>
                  </a:cubicBezTo>
                  <a:cubicBezTo>
                    <a:pt x="3" y="6"/>
                    <a:pt x="12" y="0"/>
                    <a:pt x="23" y="0"/>
                  </a:cubicBezTo>
                  <a:cubicBezTo>
                    <a:pt x="31" y="0"/>
                    <a:pt x="39" y="4"/>
                    <a:pt x="40" y="14"/>
                  </a:cubicBezTo>
                  <a:cubicBezTo>
                    <a:pt x="41" y="27"/>
                    <a:pt x="34" y="34"/>
                    <a:pt x="23" y="38"/>
                  </a:cubicBezTo>
                  <a:cubicBezTo>
                    <a:pt x="19" y="40"/>
                    <a:pt x="15" y="39"/>
                    <a:pt x="11" y="39"/>
                  </a:cubicBezTo>
                  <a:close/>
                </a:path>
              </a:pathLst>
            </a:custGeom>
            <a:solidFill>
              <a:srgbClr val="F2D4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78" name="Freeform 106"/>
            <p:cNvSpPr/>
            <p:nvPr/>
          </p:nvSpPr>
          <p:spPr bwMode="auto">
            <a:xfrm>
              <a:off x="5005389" y="3740151"/>
              <a:ext cx="157163" cy="112713"/>
            </a:xfrm>
            <a:custGeom>
              <a:avLst/>
              <a:gdLst>
                <a:gd name="T0" fmla="*/ 8 w 53"/>
                <a:gd name="T1" fmla="*/ 38 h 38"/>
                <a:gd name="T2" fmla="*/ 21 w 53"/>
                <a:gd name="T3" fmla="*/ 5 h 38"/>
                <a:gd name="T4" fmla="*/ 52 w 53"/>
                <a:gd name="T5" fmla="*/ 22 h 38"/>
                <a:gd name="T6" fmla="*/ 50 w 53"/>
                <a:gd name="T7" fmla="*/ 32 h 38"/>
                <a:gd name="T8" fmla="*/ 41 w 53"/>
                <a:gd name="T9" fmla="*/ 30 h 38"/>
                <a:gd name="T10" fmla="*/ 8 w 53"/>
                <a:gd name="T11" fmla="*/ 38 h 38"/>
              </a:gdLst>
              <a:ahLst/>
              <a:cxnLst>
                <a:cxn ang="0">
                  <a:pos x="T0" y="T1"/>
                </a:cxn>
                <a:cxn ang="0">
                  <a:pos x="T2" y="T3"/>
                </a:cxn>
                <a:cxn ang="0">
                  <a:pos x="T4" y="T5"/>
                </a:cxn>
                <a:cxn ang="0">
                  <a:pos x="T6" y="T7"/>
                </a:cxn>
                <a:cxn ang="0">
                  <a:pos x="T8" y="T9"/>
                </a:cxn>
                <a:cxn ang="0">
                  <a:pos x="T10" y="T11"/>
                </a:cxn>
              </a:cxnLst>
              <a:rect l="0" t="0" r="r" b="b"/>
              <a:pathLst>
                <a:path w="53" h="38">
                  <a:moveTo>
                    <a:pt x="8" y="38"/>
                  </a:moveTo>
                  <a:cubicBezTo>
                    <a:pt x="0" y="20"/>
                    <a:pt x="6" y="10"/>
                    <a:pt x="21" y="5"/>
                  </a:cubicBezTo>
                  <a:cubicBezTo>
                    <a:pt x="34" y="0"/>
                    <a:pt x="49" y="9"/>
                    <a:pt x="52" y="22"/>
                  </a:cubicBezTo>
                  <a:cubicBezTo>
                    <a:pt x="53" y="26"/>
                    <a:pt x="53" y="30"/>
                    <a:pt x="50" y="32"/>
                  </a:cubicBezTo>
                  <a:cubicBezTo>
                    <a:pt x="46" y="34"/>
                    <a:pt x="44" y="33"/>
                    <a:pt x="41" y="30"/>
                  </a:cubicBezTo>
                  <a:cubicBezTo>
                    <a:pt x="23" y="13"/>
                    <a:pt x="23" y="13"/>
                    <a:pt x="8" y="38"/>
                  </a:cubicBezTo>
                  <a:close/>
                </a:path>
              </a:pathLst>
            </a:custGeom>
            <a:solidFill>
              <a:srgbClr val="5151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79" name="Freeform 107"/>
            <p:cNvSpPr/>
            <p:nvPr/>
          </p:nvSpPr>
          <p:spPr bwMode="auto">
            <a:xfrm>
              <a:off x="5437189" y="3722688"/>
              <a:ext cx="131763" cy="96838"/>
            </a:xfrm>
            <a:custGeom>
              <a:avLst/>
              <a:gdLst>
                <a:gd name="T0" fmla="*/ 7 w 45"/>
                <a:gd name="T1" fmla="*/ 32 h 33"/>
                <a:gd name="T2" fmla="*/ 10 w 45"/>
                <a:gd name="T3" fmla="*/ 8 h 33"/>
                <a:gd name="T4" fmla="*/ 32 w 45"/>
                <a:gd name="T5" fmla="*/ 4 h 33"/>
                <a:gd name="T6" fmla="*/ 45 w 45"/>
                <a:gd name="T7" fmla="*/ 22 h 33"/>
                <a:gd name="T8" fmla="*/ 40 w 45"/>
                <a:gd name="T9" fmla="*/ 32 h 33"/>
                <a:gd name="T10" fmla="*/ 34 w 45"/>
                <a:gd name="T11" fmla="*/ 28 h 33"/>
                <a:gd name="T12" fmla="*/ 7 w 45"/>
                <a:gd name="T13" fmla="*/ 32 h 33"/>
              </a:gdLst>
              <a:ahLst/>
              <a:cxnLst>
                <a:cxn ang="0">
                  <a:pos x="T0" y="T1"/>
                </a:cxn>
                <a:cxn ang="0">
                  <a:pos x="T2" y="T3"/>
                </a:cxn>
                <a:cxn ang="0">
                  <a:pos x="T4" y="T5"/>
                </a:cxn>
                <a:cxn ang="0">
                  <a:pos x="T6" y="T7"/>
                </a:cxn>
                <a:cxn ang="0">
                  <a:pos x="T8" y="T9"/>
                </a:cxn>
                <a:cxn ang="0">
                  <a:pos x="T10" y="T11"/>
                </a:cxn>
                <a:cxn ang="0">
                  <a:pos x="T12" y="T13"/>
                </a:cxn>
              </a:cxnLst>
              <a:rect l="0" t="0" r="r" b="b"/>
              <a:pathLst>
                <a:path w="45" h="33">
                  <a:moveTo>
                    <a:pt x="7" y="32"/>
                  </a:moveTo>
                  <a:cubicBezTo>
                    <a:pt x="0" y="22"/>
                    <a:pt x="3" y="14"/>
                    <a:pt x="10" y="8"/>
                  </a:cubicBezTo>
                  <a:cubicBezTo>
                    <a:pt x="16" y="2"/>
                    <a:pt x="24" y="0"/>
                    <a:pt x="32" y="4"/>
                  </a:cubicBezTo>
                  <a:cubicBezTo>
                    <a:pt x="39" y="8"/>
                    <a:pt x="45" y="13"/>
                    <a:pt x="45" y="22"/>
                  </a:cubicBezTo>
                  <a:cubicBezTo>
                    <a:pt x="45" y="26"/>
                    <a:pt x="44" y="31"/>
                    <a:pt x="40" y="32"/>
                  </a:cubicBezTo>
                  <a:cubicBezTo>
                    <a:pt x="37" y="33"/>
                    <a:pt x="35" y="30"/>
                    <a:pt x="34" y="28"/>
                  </a:cubicBezTo>
                  <a:cubicBezTo>
                    <a:pt x="21" y="11"/>
                    <a:pt x="21" y="11"/>
                    <a:pt x="7" y="32"/>
                  </a:cubicBezTo>
                  <a:close/>
                </a:path>
              </a:pathLst>
            </a:custGeom>
            <a:solidFill>
              <a:srgbClr val="4F4E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grpSp>
        <p:nvGrpSpPr>
          <p:cNvPr id="80" name="组合 79"/>
          <p:cNvGrpSpPr/>
          <p:nvPr/>
        </p:nvGrpSpPr>
        <p:grpSpPr>
          <a:xfrm>
            <a:off x="6809947" y="1840409"/>
            <a:ext cx="1114693" cy="2248942"/>
            <a:chOff x="6334126" y="3233738"/>
            <a:chExt cx="1266825" cy="2555875"/>
          </a:xfrm>
        </p:grpSpPr>
        <p:sp>
          <p:nvSpPr>
            <p:cNvPr id="81" name="Freeform 12"/>
            <p:cNvSpPr/>
            <p:nvPr/>
          </p:nvSpPr>
          <p:spPr bwMode="auto">
            <a:xfrm>
              <a:off x="6334126" y="3233738"/>
              <a:ext cx="1266825" cy="2555875"/>
            </a:xfrm>
            <a:custGeom>
              <a:avLst/>
              <a:gdLst>
                <a:gd name="T0" fmla="*/ 338 w 429"/>
                <a:gd name="T1" fmla="*/ 559 h 867"/>
                <a:gd name="T2" fmla="*/ 333 w 429"/>
                <a:gd name="T3" fmla="*/ 619 h 867"/>
                <a:gd name="T4" fmla="*/ 321 w 429"/>
                <a:gd name="T5" fmla="*/ 747 h 867"/>
                <a:gd name="T6" fmla="*/ 302 w 429"/>
                <a:gd name="T7" fmla="*/ 792 h 867"/>
                <a:gd name="T8" fmla="*/ 327 w 429"/>
                <a:gd name="T9" fmla="*/ 819 h 867"/>
                <a:gd name="T10" fmla="*/ 330 w 429"/>
                <a:gd name="T11" fmla="*/ 865 h 867"/>
                <a:gd name="T12" fmla="*/ 291 w 429"/>
                <a:gd name="T13" fmla="*/ 764 h 867"/>
                <a:gd name="T14" fmla="*/ 255 w 429"/>
                <a:gd name="T15" fmla="*/ 726 h 867"/>
                <a:gd name="T16" fmla="*/ 204 w 429"/>
                <a:gd name="T17" fmla="*/ 668 h 867"/>
                <a:gd name="T18" fmla="*/ 197 w 429"/>
                <a:gd name="T19" fmla="*/ 730 h 867"/>
                <a:gd name="T20" fmla="*/ 156 w 429"/>
                <a:gd name="T21" fmla="*/ 769 h 867"/>
                <a:gd name="T22" fmla="*/ 133 w 429"/>
                <a:gd name="T23" fmla="*/ 845 h 867"/>
                <a:gd name="T24" fmla="*/ 94 w 429"/>
                <a:gd name="T25" fmla="*/ 805 h 867"/>
                <a:gd name="T26" fmla="*/ 144 w 429"/>
                <a:gd name="T27" fmla="*/ 759 h 867"/>
                <a:gd name="T28" fmla="*/ 115 w 429"/>
                <a:gd name="T29" fmla="*/ 724 h 867"/>
                <a:gd name="T30" fmla="*/ 113 w 429"/>
                <a:gd name="T31" fmla="*/ 585 h 867"/>
                <a:gd name="T32" fmla="*/ 135 w 429"/>
                <a:gd name="T33" fmla="*/ 406 h 867"/>
                <a:gd name="T34" fmla="*/ 54 w 429"/>
                <a:gd name="T35" fmla="*/ 506 h 867"/>
                <a:gd name="T36" fmla="*/ 44 w 429"/>
                <a:gd name="T37" fmla="*/ 564 h 867"/>
                <a:gd name="T38" fmla="*/ 26 w 429"/>
                <a:gd name="T39" fmla="*/ 515 h 867"/>
                <a:gd name="T40" fmla="*/ 131 w 429"/>
                <a:gd name="T41" fmla="*/ 375 h 867"/>
                <a:gd name="T42" fmla="*/ 139 w 429"/>
                <a:gd name="T43" fmla="*/ 344 h 867"/>
                <a:gd name="T44" fmla="*/ 41 w 429"/>
                <a:gd name="T45" fmla="*/ 259 h 867"/>
                <a:gd name="T46" fmla="*/ 25 w 429"/>
                <a:gd name="T47" fmla="*/ 161 h 867"/>
                <a:gd name="T48" fmla="*/ 9 w 429"/>
                <a:gd name="T49" fmla="*/ 150 h 867"/>
                <a:gd name="T50" fmla="*/ 36 w 429"/>
                <a:gd name="T51" fmla="*/ 70 h 867"/>
                <a:gd name="T52" fmla="*/ 48 w 429"/>
                <a:gd name="T53" fmla="*/ 25 h 867"/>
                <a:gd name="T54" fmla="*/ 101 w 429"/>
                <a:gd name="T55" fmla="*/ 29 h 867"/>
                <a:gd name="T56" fmla="*/ 255 w 429"/>
                <a:gd name="T57" fmla="*/ 4 h 867"/>
                <a:gd name="T58" fmla="*/ 371 w 429"/>
                <a:gd name="T59" fmla="*/ 82 h 867"/>
                <a:gd name="T60" fmla="*/ 375 w 429"/>
                <a:gd name="T61" fmla="*/ 111 h 867"/>
                <a:gd name="T62" fmla="*/ 397 w 429"/>
                <a:gd name="T63" fmla="*/ 202 h 867"/>
                <a:gd name="T64" fmla="*/ 386 w 429"/>
                <a:gd name="T65" fmla="*/ 254 h 867"/>
                <a:gd name="T66" fmla="*/ 290 w 429"/>
                <a:gd name="T67" fmla="*/ 345 h 867"/>
                <a:gd name="T68" fmla="*/ 290 w 429"/>
                <a:gd name="T69" fmla="*/ 363 h 867"/>
                <a:gd name="T70" fmla="*/ 410 w 429"/>
                <a:gd name="T71" fmla="*/ 484 h 867"/>
                <a:gd name="T72" fmla="*/ 382 w 429"/>
                <a:gd name="T73" fmla="*/ 532 h 867"/>
                <a:gd name="T74" fmla="*/ 379 w 429"/>
                <a:gd name="T75" fmla="*/ 474 h 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29" h="867">
                  <a:moveTo>
                    <a:pt x="283" y="374"/>
                  </a:moveTo>
                  <a:cubicBezTo>
                    <a:pt x="303" y="439"/>
                    <a:pt x="321" y="499"/>
                    <a:pt x="338" y="559"/>
                  </a:cubicBezTo>
                  <a:cubicBezTo>
                    <a:pt x="341" y="571"/>
                    <a:pt x="350" y="583"/>
                    <a:pt x="333" y="595"/>
                  </a:cubicBezTo>
                  <a:cubicBezTo>
                    <a:pt x="329" y="597"/>
                    <a:pt x="332" y="611"/>
                    <a:pt x="333" y="619"/>
                  </a:cubicBezTo>
                  <a:cubicBezTo>
                    <a:pt x="336" y="655"/>
                    <a:pt x="340" y="690"/>
                    <a:pt x="343" y="725"/>
                  </a:cubicBezTo>
                  <a:cubicBezTo>
                    <a:pt x="346" y="747"/>
                    <a:pt x="343" y="750"/>
                    <a:pt x="321" y="747"/>
                  </a:cubicBezTo>
                  <a:cubicBezTo>
                    <a:pt x="304" y="745"/>
                    <a:pt x="299" y="750"/>
                    <a:pt x="302" y="766"/>
                  </a:cubicBezTo>
                  <a:cubicBezTo>
                    <a:pt x="303" y="774"/>
                    <a:pt x="302" y="783"/>
                    <a:pt x="302" y="792"/>
                  </a:cubicBezTo>
                  <a:cubicBezTo>
                    <a:pt x="302" y="801"/>
                    <a:pt x="300" y="812"/>
                    <a:pt x="304" y="819"/>
                  </a:cubicBezTo>
                  <a:cubicBezTo>
                    <a:pt x="309" y="828"/>
                    <a:pt x="319" y="818"/>
                    <a:pt x="327" y="819"/>
                  </a:cubicBezTo>
                  <a:cubicBezTo>
                    <a:pt x="342" y="820"/>
                    <a:pt x="354" y="825"/>
                    <a:pt x="355" y="841"/>
                  </a:cubicBezTo>
                  <a:cubicBezTo>
                    <a:pt x="355" y="857"/>
                    <a:pt x="344" y="863"/>
                    <a:pt x="330" y="865"/>
                  </a:cubicBezTo>
                  <a:cubicBezTo>
                    <a:pt x="304" y="867"/>
                    <a:pt x="285" y="850"/>
                    <a:pt x="286" y="824"/>
                  </a:cubicBezTo>
                  <a:cubicBezTo>
                    <a:pt x="286" y="804"/>
                    <a:pt x="288" y="784"/>
                    <a:pt x="291" y="764"/>
                  </a:cubicBezTo>
                  <a:cubicBezTo>
                    <a:pt x="292" y="752"/>
                    <a:pt x="292" y="745"/>
                    <a:pt x="278" y="749"/>
                  </a:cubicBezTo>
                  <a:cubicBezTo>
                    <a:pt x="257" y="754"/>
                    <a:pt x="251" y="745"/>
                    <a:pt x="255" y="726"/>
                  </a:cubicBezTo>
                  <a:cubicBezTo>
                    <a:pt x="256" y="723"/>
                    <a:pt x="255" y="719"/>
                    <a:pt x="255" y="716"/>
                  </a:cubicBezTo>
                  <a:cubicBezTo>
                    <a:pt x="257" y="665"/>
                    <a:pt x="255" y="663"/>
                    <a:pt x="204" y="668"/>
                  </a:cubicBezTo>
                  <a:cubicBezTo>
                    <a:pt x="196" y="669"/>
                    <a:pt x="193" y="671"/>
                    <a:pt x="194" y="680"/>
                  </a:cubicBezTo>
                  <a:cubicBezTo>
                    <a:pt x="195" y="696"/>
                    <a:pt x="196" y="713"/>
                    <a:pt x="197" y="730"/>
                  </a:cubicBezTo>
                  <a:cubicBezTo>
                    <a:pt x="198" y="747"/>
                    <a:pt x="191" y="756"/>
                    <a:pt x="174" y="752"/>
                  </a:cubicBezTo>
                  <a:cubicBezTo>
                    <a:pt x="159" y="750"/>
                    <a:pt x="155" y="756"/>
                    <a:pt x="156" y="769"/>
                  </a:cubicBezTo>
                  <a:cubicBezTo>
                    <a:pt x="157" y="783"/>
                    <a:pt x="156" y="797"/>
                    <a:pt x="156" y="811"/>
                  </a:cubicBezTo>
                  <a:cubicBezTo>
                    <a:pt x="157" y="829"/>
                    <a:pt x="149" y="839"/>
                    <a:pt x="133" y="845"/>
                  </a:cubicBezTo>
                  <a:cubicBezTo>
                    <a:pt x="115" y="851"/>
                    <a:pt x="96" y="854"/>
                    <a:pt x="80" y="840"/>
                  </a:cubicBezTo>
                  <a:cubicBezTo>
                    <a:pt x="68" y="829"/>
                    <a:pt x="76" y="810"/>
                    <a:pt x="94" y="805"/>
                  </a:cubicBezTo>
                  <a:cubicBezTo>
                    <a:pt x="105" y="802"/>
                    <a:pt x="115" y="803"/>
                    <a:pt x="140" y="811"/>
                  </a:cubicBezTo>
                  <a:cubicBezTo>
                    <a:pt x="141" y="794"/>
                    <a:pt x="142" y="776"/>
                    <a:pt x="144" y="759"/>
                  </a:cubicBezTo>
                  <a:cubicBezTo>
                    <a:pt x="144" y="750"/>
                    <a:pt x="139" y="747"/>
                    <a:pt x="132" y="747"/>
                  </a:cubicBezTo>
                  <a:cubicBezTo>
                    <a:pt x="117" y="746"/>
                    <a:pt x="114" y="738"/>
                    <a:pt x="115" y="724"/>
                  </a:cubicBezTo>
                  <a:cubicBezTo>
                    <a:pt x="117" y="684"/>
                    <a:pt x="118" y="643"/>
                    <a:pt x="120" y="603"/>
                  </a:cubicBezTo>
                  <a:cubicBezTo>
                    <a:pt x="120" y="596"/>
                    <a:pt x="123" y="589"/>
                    <a:pt x="113" y="585"/>
                  </a:cubicBezTo>
                  <a:cubicBezTo>
                    <a:pt x="102" y="580"/>
                    <a:pt x="107" y="569"/>
                    <a:pt x="108" y="562"/>
                  </a:cubicBezTo>
                  <a:cubicBezTo>
                    <a:pt x="116" y="510"/>
                    <a:pt x="124" y="458"/>
                    <a:pt x="135" y="406"/>
                  </a:cubicBezTo>
                  <a:cubicBezTo>
                    <a:pt x="137" y="400"/>
                    <a:pt x="138" y="393"/>
                    <a:pt x="140" y="383"/>
                  </a:cubicBezTo>
                  <a:cubicBezTo>
                    <a:pt x="99" y="419"/>
                    <a:pt x="71" y="458"/>
                    <a:pt x="54" y="506"/>
                  </a:cubicBezTo>
                  <a:cubicBezTo>
                    <a:pt x="51" y="515"/>
                    <a:pt x="60" y="520"/>
                    <a:pt x="62" y="527"/>
                  </a:cubicBezTo>
                  <a:cubicBezTo>
                    <a:pt x="67" y="544"/>
                    <a:pt x="59" y="559"/>
                    <a:pt x="44" y="564"/>
                  </a:cubicBezTo>
                  <a:cubicBezTo>
                    <a:pt x="30" y="568"/>
                    <a:pt x="15" y="560"/>
                    <a:pt x="11" y="545"/>
                  </a:cubicBezTo>
                  <a:cubicBezTo>
                    <a:pt x="7" y="531"/>
                    <a:pt x="12" y="519"/>
                    <a:pt x="26" y="515"/>
                  </a:cubicBezTo>
                  <a:cubicBezTo>
                    <a:pt x="36" y="512"/>
                    <a:pt x="39" y="507"/>
                    <a:pt x="42" y="498"/>
                  </a:cubicBezTo>
                  <a:cubicBezTo>
                    <a:pt x="60" y="449"/>
                    <a:pt x="90" y="408"/>
                    <a:pt x="131" y="375"/>
                  </a:cubicBezTo>
                  <a:cubicBezTo>
                    <a:pt x="136" y="372"/>
                    <a:pt x="142" y="368"/>
                    <a:pt x="145" y="364"/>
                  </a:cubicBezTo>
                  <a:cubicBezTo>
                    <a:pt x="149" y="356"/>
                    <a:pt x="152" y="348"/>
                    <a:pt x="139" y="344"/>
                  </a:cubicBezTo>
                  <a:cubicBezTo>
                    <a:pt x="99" y="331"/>
                    <a:pt x="71" y="306"/>
                    <a:pt x="54" y="268"/>
                  </a:cubicBezTo>
                  <a:cubicBezTo>
                    <a:pt x="51" y="261"/>
                    <a:pt x="49" y="259"/>
                    <a:pt x="41" y="259"/>
                  </a:cubicBezTo>
                  <a:cubicBezTo>
                    <a:pt x="18" y="260"/>
                    <a:pt x="0" y="235"/>
                    <a:pt x="13" y="217"/>
                  </a:cubicBezTo>
                  <a:cubicBezTo>
                    <a:pt x="25" y="199"/>
                    <a:pt x="22" y="180"/>
                    <a:pt x="25" y="161"/>
                  </a:cubicBezTo>
                  <a:cubicBezTo>
                    <a:pt x="26" y="157"/>
                    <a:pt x="26" y="152"/>
                    <a:pt x="27" y="147"/>
                  </a:cubicBezTo>
                  <a:cubicBezTo>
                    <a:pt x="20" y="144"/>
                    <a:pt x="15" y="155"/>
                    <a:pt x="9" y="150"/>
                  </a:cubicBezTo>
                  <a:cubicBezTo>
                    <a:pt x="4" y="144"/>
                    <a:pt x="7" y="137"/>
                    <a:pt x="8" y="130"/>
                  </a:cubicBezTo>
                  <a:cubicBezTo>
                    <a:pt x="12" y="108"/>
                    <a:pt x="18" y="86"/>
                    <a:pt x="36" y="70"/>
                  </a:cubicBezTo>
                  <a:cubicBezTo>
                    <a:pt x="41" y="65"/>
                    <a:pt x="42" y="61"/>
                    <a:pt x="41" y="54"/>
                  </a:cubicBezTo>
                  <a:cubicBezTo>
                    <a:pt x="40" y="44"/>
                    <a:pt x="44" y="35"/>
                    <a:pt x="48" y="25"/>
                  </a:cubicBezTo>
                  <a:cubicBezTo>
                    <a:pt x="52" y="16"/>
                    <a:pt x="58" y="14"/>
                    <a:pt x="64" y="23"/>
                  </a:cubicBezTo>
                  <a:cubicBezTo>
                    <a:pt x="74" y="40"/>
                    <a:pt x="83" y="41"/>
                    <a:pt x="101" y="29"/>
                  </a:cubicBezTo>
                  <a:cubicBezTo>
                    <a:pt x="145" y="1"/>
                    <a:pt x="196" y="0"/>
                    <a:pt x="247" y="0"/>
                  </a:cubicBezTo>
                  <a:cubicBezTo>
                    <a:pt x="251" y="0"/>
                    <a:pt x="256" y="1"/>
                    <a:pt x="255" y="4"/>
                  </a:cubicBezTo>
                  <a:cubicBezTo>
                    <a:pt x="253" y="23"/>
                    <a:pt x="268" y="20"/>
                    <a:pt x="278" y="23"/>
                  </a:cubicBezTo>
                  <a:cubicBezTo>
                    <a:pt x="315" y="34"/>
                    <a:pt x="347" y="52"/>
                    <a:pt x="371" y="82"/>
                  </a:cubicBezTo>
                  <a:cubicBezTo>
                    <a:pt x="375" y="87"/>
                    <a:pt x="384" y="93"/>
                    <a:pt x="374" y="102"/>
                  </a:cubicBezTo>
                  <a:cubicBezTo>
                    <a:pt x="371" y="105"/>
                    <a:pt x="373" y="108"/>
                    <a:pt x="375" y="111"/>
                  </a:cubicBezTo>
                  <a:cubicBezTo>
                    <a:pt x="387" y="134"/>
                    <a:pt x="389" y="159"/>
                    <a:pt x="388" y="185"/>
                  </a:cubicBezTo>
                  <a:cubicBezTo>
                    <a:pt x="388" y="193"/>
                    <a:pt x="389" y="198"/>
                    <a:pt x="397" y="202"/>
                  </a:cubicBezTo>
                  <a:cubicBezTo>
                    <a:pt x="409" y="208"/>
                    <a:pt x="413" y="218"/>
                    <a:pt x="410" y="231"/>
                  </a:cubicBezTo>
                  <a:cubicBezTo>
                    <a:pt x="408" y="244"/>
                    <a:pt x="400" y="253"/>
                    <a:pt x="386" y="254"/>
                  </a:cubicBezTo>
                  <a:cubicBezTo>
                    <a:pt x="375" y="255"/>
                    <a:pt x="371" y="261"/>
                    <a:pt x="368" y="271"/>
                  </a:cubicBezTo>
                  <a:cubicBezTo>
                    <a:pt x="355" y="309"/>
                    <a:pt x="327" y="332"/>
                    <a:pt x="290" y="345"/>
                  </a:cubicBezTo>
                  <a:cubicBezTo>
                    <a:pt x="284" y="346"/>
                    <a:pt x="276" y="345"/>
                    <a:pt x="276" y="353"/>
                  </a:cubicBezTo>
                  <a:cubicBezTo>
                    <a:pt x="275" y="363"/>
                    <a:pt x="284" y="361"/>
                    <a:pt x="290" y="363"/>
                  </a:cubicBezTo>
                  <a:cubicBezTo>
                    <a:pt x="340" y="380"/>
                    <a:pt x="371" y="416"/>
                    <a:pt x="392" y="462"/>
                  </a:cubicBezTo>
                  <a:cubicBezTo>
                    <a:pt x="396" y="471"/>
                    <a:pt x="399" y="480"/>
                    <a:pt x="410" y="484"/>
                  </a:cubicBezTo>
                  <a:cubicBezTo>
                    <a:pt x="426" y="491"/>
                    <a:pt x="429" y="508"/>
                    <a:pt x="421" y="522"/>
                  </a:cubicBezTo>
                  <a:cubicBezTo>
                    <a:pt x="413" y="535"/>
                    <a:pt x="396" y="540"/>
                    <a:pt x="382" y="532"/>
                  </a:cubicBezTo>
                  <a:cubicBezTo>
                    <a:pt x="369" y="524"/>
                    <a:pt x="365" y="508"/>
                    <a:pt x="375" y="494"/>
                  </a:cubicBezTo>
                  <a:cubicBezTo>
                    <a:pt x="379" y="487"/>
                    <a:pt x="381" y="482"/>
                    <a:pt x="379" y="474"/>
                  </a:cubicBezTo>
                  <a:cubicBezTo>
                    <a:pt x="363" y="428"/>
                    <a:pt x="332" y="397"/>
                    <a:pt x="283" y="374"/>
                  </a:cubicBezTo>
                  <a:close/>
                </a:path>
              </a:pathLst>
            </a:custGeom>
            <a:solidFill>
              <a:srgbClr val="3C3C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82" name="Freeform 71"/>
            <p:cNvSpPr/>
            <p:nvPr/>
          </p:nvSpPr>
          <p:spPr bwMode="auto">
            <a:xfrm>
              <a:off x="6416676" y="3265488"/>
              <a:ext cx="1020763" cy="557213"/>
            </a:xfrm>
            <a:custGeom>
              <a:avLst/>
              <a:gdLst>
                <a:gd name="T0" fmla="*/ 343 w 346"/>
                <a:gd name="T1" fmla="*/ 181 h 189"/>
                <a:gd name="T2" fmla="*/ 316 w 346"/>
                <a:gd name="T3" fmla="*/ 157 h 189"/>
                <a:gd name="T4" fmla="*/ 298 w 346"/>
                <a:gd name="T5" fmla="*/ 157 h 189"/>
                <a:gd name="T6" fmla="*/ 283 w 346"/>
                <a:gd name="T7" fmla="*/ 149 h 189"/>
                <a:gd name="T8" fmla="*/ 268 w 346"/>
                <a:gd name="T9" fmla="*/ 139 h 189"/>
                <a:gd name="T10" fmla="*/ 260 w 346"/>
                <a:gd name="T11" fmla="*/ 156 h 189"/>
                <a:gd name="T12" fmla="*/ 245 w 346"/>
                <a:gd name="T13" fmla="*/ 161 h 189"/>
                <a:gd name="T14" fmla="*/ 208 w 346"/>
                <a:gd name="T15" fmla="*/ 134 h 189"/>
                <a:gd name="T16" fmla="*/ 194 w 346"/>
                <a:gd name="T17" fmla="*/ 127 h 189"/>
                <a:gd name="T18" fmla="*/ 191 w 346"/>
                <a:gd name="T19" fmla="*/ 144 h 189"/>
                <a:gd name="T20" fmla="*/ 193 w 346"/>
                <a:gd name="T21" fmla="*/ 162 h 189"/>
                <a:gd name="T22" fmla="*/ 154 w 346"/>
                <a:gd name="T23" fmla="*/ 142 h 189"/>
                <a:gd name="T24" fmla="*/ 135 w 346"/>
                <a:gd name="T25" fmla="*/ 133 h 189"/>
                <a:gd name="T26" fmla="*/ 135 w 346"/>
                <a:gd name="T27" fmla="*/ 156 h 189"/>
                <a:gd name="T28" fmla="*/ 102 w 346"/>
                <a:gd name="T29" fmla="*/ 147 h 189"/>
                <a:gd name="T30" fmla="*/ 76 w 346"/>
                <a:gd name="T31" fmla="*/ 158 h 189"/>
                <a:gd name="T32" fmla="*/ 54 w 346"/>
                <a:gd name="T33" fmla="*/ 146 h 189"/>
                <a:gd name="T34" fmla="*/ 39 w 346"/>
                <a:gd name="T35" fmla="*/ 151 h 189"/>
                <a:gd name="T36" fmla="*/ 14 w 346"/>
                <a:gd name="T37" fmla="*/ 189 h 189"/>
                <a:gd name="T38" fmla="*/ 19 w 346"/>
                <a:gd name="T39" fmla="*/ 124 h 189"/>
                <a:gd name="T40" fmla="*/ 0 w 346"/>
                <a:gd name="T41" fmla="*/ 105 h 189"/>
                <a:gd name="T42" fmla="*/ 11 w 346"/>
                <a:gd name="T43" fmla="*/ 80 h 189"/>
                <a:gd name="T44" fmla="*/ 26 w 346"/>
                <a:gd name="T45" fmla="*/ 34 h 189"/>
                <a:gd name="T46" fmla="*/ 32 w 346"/>
                <a:gd name="T47" fmla="*/ 34 h 189"/>
                <a:gd name="T48" fmla="*/ 74 w 346"/>
                <a:gd name="T49" fmla="*/ 39 h 189"/>
                <a:gd name="T50" fmla="*/ 183 w 346"/>
                <a:gd name="T51" fmla="*/ 4 h 189"/>
                <a:gd name="T52" fmla="*/ 195 w 346"/>
                <a:gd name="T53" fmla="*/ 14 h 189"/>
                <a:gd name="T54" fmla="*/ 206 w 346"/>
                <a:gd name="T55" fmla="*/ 22 h 189"/>
                <a:gd name="T56" fmla="*/ 272 w 346"/>
                <a:gd name="T57" fmla="*/ 38 h 189"/>
                <a:gd name="T58" fmla="*/ 326 w 346"/>
                <a:gd name="T59" fmla="*/ 94 h 189"/>
                <a:gd name="T60" fmla="*/ 343 w 346"/>
                <a:gd name="T61" fmla="*/ 181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46" h="189">
                  <a:moveTo>
                    <a:pt x="343" y="181"/>
                  </a:moveTo>
                  <a:cubicBezTo>
                    <a:pt x="332" y="171"/>
                    <a:pt x="324" y="164"/>
                    <a:pt x="316" y="157"/>
                  </a:cubicBezTo>
                  <a:cubicBezTo>
                    <a:pt x="311" y="153"/>
                    <a:pt x="306" y="144"/>
                    <a:pt x="298" y="157"/>
                  </a:cubicBezTo>
                  <a:cubicBezTo>
                    <a:pt x="292" y="166"/>
                    <a:pt x="288" y="152"/>
                    <a:pt x="283" y="149"/>
                  </a:cubicBezTo>
                  <a:cubicBezTo>
                    <a:pt x="278" y="146"/>
                    <a:pt x="276" y="136"/>
                    <a:pt x="268" y="139"/>
                  </a:cubicBezTo>
                  <a:cubicBezTo>
                    <a:pt x="260" y="141"/>
                    <a:pt x="260" y="149"/>
                    <a:pt x="260" y="156"/>
                  </a:cubicBezTo>
                  <a:cubicBezTo>
                    <a:pt x="260" y="170"/>
                    <a:pt x="253" y="167"/>
                    <a:pt x="245" y="161"/>
                  </a:cubicBezTo>
                  <a:cubicBezTo>
                    <a:pt x="233" y="153"/>
                    <a:pt x="221" y="143"/>
                    <a:pt x="208" y="134"/>
                  </a:cubicBezTo>
                  <a:cubicBezTo>
                    <a:pt x="204" y="131"/>
                    <a:pt x="200" y="123"/>
                    <a:pt x="194" y="127"/>
                  </a:cubicBezTo>
                  <a:cubicBezTo>
                    <a:pt x="188" y="131"/>
                    <a:pt x="191" y="138"/>
                    <a:pt x="191" y="144"/>
                  </a:cubicBezTo>
                  <a:cubicBezTo>
                    <a:pt x="192" y="149"/>
                    <a:pt x="192" y="154"/>
                    <a:pt x="193" y="162"/>
                  </a:cubicBezTo>
                  <a:cubicBezTo>
                    <a:pt x="178" y="157"/>
                    <a:pt x="166" y="149"/>
                    <a:pt x="154" y="142"/>
                  </a:cubicBezTo>
                  <a:cubicBezTo>
                    <a:pt x="148" y="138"/>
                    <a:pt x="143" y="128"/>
                    <a:pt x="135" y="133"/>
                  </a:cubicBezTo>
                  <a:cubicBezTo>
                    <a:pt x="128" y="138"/>
                    <a:pt x="134" y="148"/>
                    <a:pt x="135" y="156"/>
                  </a:cubicBezTo>
                  <a:cubicBezTo>
                    <a:pt x="122" y="159"/>
                    <a:pt x="112" y="153"/>
                    <a:pt x="102" y="147"/>
                  </a:cubicBezTo>
                  <a:cubicBezTo>
                    <a:pt x="79" y="133"/>
                    <a:pt x="79" y="133"/>
                    <a:pt x="76" y="158"/>
                  </a:cubicBezTo>
                  <a:cubicBezTo>
                    <a:pt x="67" y="158"/>
                    <a:pt x="61" y="151"/>
                    <a:pt x="54" y="146"/>
                  </a:cubicBezTo>
                  <a:cubicBezTo>
                    <a:pt x="46" y="141"/>
                    <a:pt x="39" y="140"/>
                    <a:pt x="39" y="151"/>
                  </a:cubicBezTo>
                  <a:cubicBezTo>
                    <a:pt x="38" y="168"/>
                    <a:pt x="31" y="180"/>
                    <a:pt x="14" y="189"/>
                  </a:cubicBezTo>
                  <a:cubicBezTo>
                    <a:pt x="11" y="167"/>
                    <a:pt x="14" y="145"/>
                    <a:pt x="19" y="124"/>
                  </a:cubicBezTo>
                  <a:cubicBezTo>
                    <a:pt x="25" y="99"/>
                    <a:pt x="25" y="99"/>
                    <a:pt x="0" y="105"/>
                  </a:cubicBezTo>
                  <a:cubicBezTo>
                    <a:pt x="1" y="95"/>
                    <a:pt x="5" y="86"/>
                    <a:pt x="11" y="80"/>
                  </a:cubicBezTo>
                  <a:cubicBezTo>
                    <a:pt x="25" y="67"/>
                    <a:pt x="37" y="55"/>
                    <a:pt x="26" y="34"/>
                  </a:cubicBezTo>
                  <a:cubicBezTo>
                    <a:pt x="30" y="34"/>
                    <a:pt x="32" y="34"/>
                    <a:pt x="32" y="34"/>
                  </a:cubicBezTo>
                  <a:cubicBezTo>
                    <a:pt x="45" y="52"/>
                    <a:pt x="57" y="51"/>
                    <a:pt x="74" y="39"/>
                  </a:cubicBezTo>
                  <a:cubicBezTo>
                    <a:pt x="107" y="16"/>
                    <a:pt x="144" y="7"/>
                    <a:pt x="183" y="4"/>
                  </a:cubicBezTo>
                  <a:cubicBezTo>
                    <a:pt x="189" y="4"/>
                    <a:pt x="200" y="0"/>
                    <a:pt x="195" y="14"/>
                  </a:cubicBezTo>
                  <a:cubicBezTo>
                    <a:pt x="191" y="24"/>
                    <a:pt x="201" y="22"/>
                    <a:pt x="206" y="22"/>
                  </a:cubicBezTo>
                  <a:cubicBezTo>
                    <a:pt x="229" y="23"/>
                    <a:pt x="251" y="29"/>
                    <a:pt x="272" y="38"/>
                  </a:cubicBezTo>
                  <a:cubicBezTo>
                    <a:pt x="297" y="49"/>
                    <a:pt x="316" y="65"/>
                    <a:pt x="326" y="94"/>
                  </a:cubicBezTo>
                  <a:cubicBezTo>
                    <a:pt x="335" y="121"/>
                    <a:pt x="346" y="147"/>
                    <a:pt x="343" y="181"/>
                  </a:cubicBezTo>
                  <a:close/>
                </a:path>
              </a:pathLst>
            </a:cu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83" name="Freeform 72"/>
            <p:cNvSpPr/>
            <p:nvPr/>
          </p:nvSpPr>
          <p:spPr bwMode="auto">
            <a:xfrm>
              <a:off x="6516689" y="3743326"/>
              <a:ext cx="876300" cy="503238"/>
            </a:xfrm>
            <a:custGeom>
              <a:avLst/>
              <a:gdLst>
                <a:gd name="T0" fmla="*/ 274 w 297"/>
                <a:gd name="T1" fmla="*/ 116 h 171"/>
                <a:gd name="T2" fmla="*/ 218 w 297"/>
                <a:gd name="T3" fmla="*/ 155 h 171"/>
                <a:gd name="T4" fmla="*/ 66 w 297"/>
                <a:gd name="T5" fmla="*/ 148 h 171"/>
                <a:gd name="T6" fmla="*/ 1 w 297"/>
                <a:gd name="T7" fmla="*/ 46 h 171"/>
                <a:gd name="T8" fmla="*/ 11 w 297"/>
                <a:gd name="T9" fmla="*/ 32 h 171"/>
                <a:gd name="T10" fmla="*/ 21 w 297"/>
                <a:gd name="T11" fmla="*/ 5 h 171"/>
                <a:gd name="T12" fmla="*/ 61 w 297"/>
                <a:gd name="T13" fmla="*/ 0 h 171"/>
                <a:gd name="T14" fmla="*/ 131 w 297"/>
                <a:gd name="T15" fmla="*/ 9 h 171"/>
                <a:gd name="T16" fmla="*/ 160 w 297"/>
                <a:gd name="T17" fmla="*/ 20 h 171"/>
                <a:gd name="T18" fmla="*/ 182 w 297"/>
                <a:gd name="T19" fmla="*/ 4 h 171"/>
                <a:gd name="T20" fmla="*/ 216 w 297"/>
                <a:gd name="T21" fmla="*/ 23 h 171"/>
                <a:gd name="T22" fmla="*/ 243 w 297"/>
                <a:gd name="T23" fmla="*/ 6 h 171"/>
                <a:gd name="T24" fmla="*/ 259 w 297"/>
                <a:gd name="T25" fmla="*/ 22 h 171"/>
                <a:gd name="T26" fmla="*/ 282 w 297"/>
                <a:gd name="T27" fmla="*/ 27 h 171"/>
                <a:gd name="T28" fmla="*/ 294 w 297"/>
                <a:gd name="T29" fmla="*/ 35 h 171"/>
                <a:gd name="T30" fmla="*/ 282 w 297"/>
                <a:gd name="T31" fmla="*/ 104 h 171"/>
                <a:gd name="T32" fmla="*/ 273 w 297"/>
                <a:gd name="T33" fmla="*/ 106 h 171"/>
                <a:gd name="T34" fmla="*/ 269 w 297"/>
                <a:gd name="T35" fmla="*/ 95 h 171"/>
                <a:gd name="T36" fmla="*/ 256 w 297"/>
                <a:gd name="T37" fmla="*/ 88 h 171"/>
                <a:gd name="T38" fmla="*/ 247 w 297"/>
                <a:gd name="T39" fmla="*/ 100 h 171"/>
                <a:gd name="T40" fmla="*/ 257 w 297"/>
                <a:gd name="T41" fmla="*/ 110 h 171"/>
                <a:gd name="T42" fmla="*/ 274 w 297"/>
                <a:gd name="T43" fmla="*/ 116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97" h="171">
                  <a:moveTo>
                    <a:pt x="274" y="116"/>
                  </a:moveTo>
                  <a:cubicBezTo>
                    <a:pt x="262" y="138"/>
                    <a:pt x="241" y="149"/>
                    <a:pt x="218" y="155"/>
                  </a:cubicBezTo>
                  <a:cubicBezTo>
                    <a:pt x="167" y="170"/>
                    <a:pt x="116" y="171"/>
                    <a:pt x="66" y="148"/>
                  </a:cubicBezTo>
                  <a:cubicBezTo>
                    <a:pt x="24" y="128"/>
                    <a:pt x="2" y="93"/>
                    <a:pt x="1" y="46"/>
                  </a:cubicBezTo>
                  <a:cubicBezTo>
                    <a:pt x="1" y="39"/>
                    <a:pt x="0" y="33"/>
                    <a:pt x="11" y="32"/>
                  </a:cubicBezTo>
                  <a:cubicBezTo>
                    <a:pt x="26" y="30"/>
                    <a:pt x="14" y="13"/>
                    <a:pt x="21" y="5"/>
                  </a:cubicBezTo>
                  <a:cubicBezTo>
                    <a:pt x="56" y="18"/>
                    <a:pt x="56" y="18"/>
                    <a:pt x="61" y="0"/>
                  </a:cubicBezTo>
                  <a:cubicBezTo>
                    <a:pt x="84" y="7"/>
                    <a:pt x="105" y="18"/>
                    <a:pt x="131" y="9"/>
                  </a:cubicBezTo>
                  <a:cubicBezTo>
                    <a:pt x="139" y="6"/>
                    <a:pt x="150" y="16"/>
                    <a:pt x="160" y="20"/>
                  </a:cubicBezTo>
                  <a:cubicBezTo>
                    <a:pt x="174" y="26"/>
                    <a:pt x="185" y="26"/>
                    <a:pt x="182" y="4"/>
                  </a:cubicBezTo>
                  <a:cubicBezTo>
                    <a:pt x="195" y="11"/>
                    <a:pt x="205" y="17"/>
                    <a:pt x="216" y="23"/>
                  </a:cubicBezTo>
                  <a:cubicBezTo>
                    <a:pt x="236" y="31"/>
                    <a:pt x="242" y="27"/>
                    <a:pt x="243" y="6"/>
                  </a:cubicBezTo>
                  <a:cubicBezTo>
                    <a:pt x="252" y="8"/>
                    <a:pt x="254" y="17"/>
                    <a:pt x="259" y="22"/>
                  </a:cubicBezTo>
                  <a:cubicBezTo>
                    <a:pt x="265" y="30"/>
                    <a:pt x="270" y="39"/>
                    <a:pt x="282" y="27"/>
                  </a:cubicBezTo>
                  <a:cubicBezTo>
                    <a:pt x="291" y="18"/>
                    <a:pt x="293" y="29"/>
                    <a:pt x="294" y="35"/>
                  </a:cubicBezTo>
                  <a:cubicBezTo>
                    <a:pt x="297" y="59"/>
                    <a:pt x="297" y="83"/>
                    <a:pt x="282" y="104"/>
                  </a:cubicBezTo>
                  <a:cubicBezTo>
                    <a:pt x="279" y="108"/>
                    <a:pt x="277" y="111"/>
                    <a:pt x="273" y="106"/>
                  </a:cubicBezTo>
                  <a:cubicBezTo>
                    <a:pt x="270" y="103"/>
                    <a:pt x="271" y="98"/>
                    <a:pt x="269" y="95"/>
                  </a:cubicBezTo>
                  <a:cubicBezTo>
                    <a:pt x="266" y="90"/>
                    <a:pt x="262" y="86"/>
                    <a:pt x="256" y="88"/>
                  </a:cubicBezTo>
                  <a:cubicBezTo>
                    <a:pt x="250" y="90"/>
                    <a:pt x="247" y="94"/>
                    <a:pt x="247" y="100"/>
                  </a:cubicBezTo>
                  <a:cubicBezTo>
                    <a:pt x="247" y="106"/>
                    <a:pt x="252" y="108"/>
                    <a:pt x="257" y="110"/>
                  </a:cubicBezTo>
                  <a:cubicBezTo>
                    <a:pt x="263" y="112"/>
                    <a:pt x="272" y="105"/>
                    <a:pt x="274" y="116"/>
                  </a:cubicBezTo>
                  <a:close/>
                </a:path>
              </a:pathLst>
            </a:cu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84" name="Freeform 73"/>
            <p:cNvSpPr/>
            <p:nvPr/>
          </p:nvSpPr>
          <p:spPr bwMode="auto">
            <a:xfrm>
              <a:off x="6705601" y="4267201"/>
              <a:ext cx="569913" cy="649288"/>
            </a:xfrm>
            <a:custGeom>
              <a:avLst/>
              <a:gdLst>
                <a:gd name="T0" fmla="*/ 96 w 193"/>
                <a:gd name="T1" fmla="*/ 217 h 220"/>
                <a:gd name="T2" fmla="*/ 18 w 193"/>
                <a:gd name="T3" fmla="*/ 218 h 220"/>
                <a:gd name="T4" fmla="*/ 2 w 193"/>
                <a:gd name="T5" fmla="*/ 201 h 220"/>
                <a:gd name="T6" fmla="*/ 35 w 193"/>
                <a:gd name="T7" fmla="*/ 16 h 220"/>
                <a:gd name="T8" fmla="*/ 54 w 193"/>
                <a:gd name="T9" fmla="*/ 2 h 220"/>
                <a:gd name="T10" fmla="*/ 118 w 193"/>
                <a:gd name="T11" fmla="*/ 2 h 220"/>
                <a:gd name="T12" fmla="*/ 133 w 193"/>
                <a:gd name="T13" fmla="*/ 13 h 220"/>
                <a:gd name="T14" fmla="*/ 189 w 193"/>
                <a:gd name="T15" fmla="*/ 201 h 220"/>
                <a:gd name="T16" fmla="*/ 174 w 193"/>
                <a:gd name="T17" fmla="*/ 219 h 220"/>
                <a:gd name="T18" fmla="*/ 96 w 193"/>
                <a:gd name="T19" fmla="*/ 219 h 220"/>
                <a:gd name="T20" fmla="*/ 96 w 193"/>
                <a:gd name="T21" fmla="*/ 217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 h="220">
                  <a:moveTo>
                    <a:pt x="96" y="217"/>
                  </a:moveTo>
                  <a:cubicBezTo>
                    <a:pt x="70" y="217"/>
                    <a:pt x="44" y="217"/>
                    <a:pt x="18" y="218"/>
                  </a:cubicBezTo>
                  <a:cubicBezTo>
                    <a:pt x="5" y="218"/>
                    <a:pt x="0" y="214"/>
                    <a:pt x="2" y="201"/>
                  </a:cubicBezTo>
                  <a:cubicBezTo>
                    <a:pt x="14" y="139"/>
                    <a:pt x="25" y="77"/>
                    <a:pt x="35" y="16"/>
                  </a:cubicBezTo>
                  <a:cubicBezTo>
                    <a:pt x="37" y="4"/>
                    <a:pt x="42" y="0"/>
                    <a:pt x="54" y="2"/>
                  </a:cubicBezTo>
                  <a:cubicBezTo>
                    <a:pt x="75" y="6"/>
                    <a:pt x="96" y="7"/>
                    <a:pt x="118" y="2"/>
                  </a:cubicBezTo>
                  <a:cubicBezTo>
                    <a:pt x="126" y="1"/>
                    <a:pt x="131" y="5"/>
                    <a:pt x="133" y="13"/>
                  </a:cubicBezTo>
                  <a:cubicBezTo>
                    <a:pt x="152" y="76"/>
                    <a:pt x="170" y="138"/>
                    <a:pt x="189" y="201"/>
                  </a:cubicBezTo>
                  <a:cubicBezTo>
                    <a:pt x="193" y="215"/>
                    <a:pt x="189" y="220"/>
                    <a:pt x="174" y="219"/>
                  </a:cubicBezTo>
                  <a:cubicBezTo>
                    <a:pt x="148" y="218"/>
                    <a:pt x="122" y="219"/>
                    <a:pt x="96" y="219"/>
                  </a:cubicBezTo>
                  <a:cubicBezTo>
                    <a:pt x="96" y="218"/>
                    <a:pt x="96" y="218"/>
                    <a:pt x="96" y="217"/>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85" name="Freeform 74"/>
            <p:cNvSpPr/>
            <p:nvPr/>
          </p:nvSpPr>
          <p:spPr bwMode="auto">
            <a:xfrm>
              <a:off x="6721476" y="4964113"/>
              <a:ext cx="568325" cy="430213"/>
            </a:xfrm>
            <a:custGeom>
              <a:avLst/>
              <a:gdLst>
                <a:gd name="T0" fmla="*/ 94 w 193"/>
                <a:gd name="T1" fmla="*/ 4 h 146"/>
                <a:gd name="T2" fmla="*/ 166 w 193"/>
                <a:gd name="T3" fmla="*/ 4 h 146"/>
                <a:gd name="T4" fmla="*/ 182 w 193"/>
                <a:gd name="T5" fmla="*/ 17 h 146"/>
                <a:gd name="T6" fmla="*/ 192 w 193"/>
                <a:gd name="T7" fmla="*/ 129 h 146"/>
                <a:gd name="T8" fmla="*/ 181 w 193"/>
                <a:gd name="T9" fmla="*/ 140 h 146"/>
                <a:gd name="T10" fmla="*/ 153 w 193"/>
                <a:gd name="T11" fmla="*/ 142 h 146"/>
                <a:gd name="T12" fmla="*/ 142 w 193"/>
                <a:gd name="T13" fmla="*/ 131 h 146"/>
                <a:gd name="T14" fmla="*/ 142 w 193"/>
                <a:gd name="T15" fmla="*/ 83 h 146"/>
                <a:gd name="T16" fmla="*/ 121 w 193"/>
                <a:gd name="T17" fmla="*/ 62 h 146"/>
                <a:gd name="T18" fmla="*/ 58 w 193"/>
                <a:gd name="T19" fmla="*/ 62 h 146"/>
                <a:gd name="T20" fmla="*/ 43 w 193"/>
                <a:gd name="T21" fmla="*/ 78 h 146"/>
                <a:gd name="T22" fmla="*/ 46 w 193"/>
                <a:gd name="T23" fmla="*/ 131 h 146"/>
                <a:gd name="T24" fmla="*/ 32 w 193"/>
                <a:gd name="T25" fmla="*/ 146 h 146"/>
                <a:gd name="T26" fmla="*/ 2 w 193"/>
                <a:gd name="T27" fmla="*/ 116 h 146"/>
                <a:gd name="T28" fmla="*/ 6 w 193"/>
                <a:gd name="T29" fmla="*/ 14 h 146"/>
                <a:gd name="T30" fmla="*/ 21 w 193"/>
                <a:gd name="T31" fmla="*/ 0 h 146"/>
                <a:gd name="T32" fmla="*/ 94 w 193"/>
                <a:gd name="T33" fmla="*/ 0 h 146"/>
                <a:gd name="T34" fmla="*/ 94 w 193"/>
                <a:gd name="T35" fmla="*/ 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3" h="146">
                  <a:moveTo>
                    <a:pt x="94" y="4"/>
                  </a:moveTo>
                  <a:cubicBezTo>
                    <a:pt x="118" y="4"/>
                    <a:pt x="142" y="4"/>
                    <a:pt x="166" y="4"/>
                  </a:cubicBezTo>
                  <a:cubicBezTo>
                    <a:pt x="177" y="3"/>
                    <a:pt x="182" y="6"/>
                    <a:pt x="182" y="17"/>
                  </a:cubicBezTo>
                  <a:cubicBezTo>
                    <a:pt x="185" y="55"/>
                    <a:pt x="189" y="92"/>
                    <a:pt x="192" y="129"/>
                  </a:cubicBezTo>
                  <a:cubicBezTo>
                    <a:pt x="193" y="138"/>
                    <a:pt x="189" y="140"/>
                    <a:pt x="181" y="140"/>
                  </a:cubicBezTo>
                  <a:cubicBezTo>
                    <a:pt x="172" y="140"/>
                    <a:pt x="162" y="141"/>
                    <a:pt x="153" y="142"/>
                  </a:cubicBezTo>
                  <a:cubicBezTo>
                    <a:pt x="144" y="143"/>
                    <a:pt x="142" y="139"/>
                    <a:pt x="142" y="131"/>
                  </a:cubicBezTo>
                  <a:cubicBezTo>
                    <a:pt x="143" y="115"/>
                    <a:pt x="143" y="99"/>
                    <a:pt x="142" y="83"/>
                  </a:cubicBezTo>
                  <a:cubicBezTo>
                    <a:pt x="142" y="70"/>
                    <a:pt x="136" y="62"/>
                    <a:pt x="121" y="62"/>
                  </a:cubicBezTo>
                  <a:cubicBezTo>
                    <a:pt x="100" y="62"/>
                    <a:pt x="79" y="62"/>
                    <a:pt x="58" y="62"/>
                  </a:cubicBezTo>
                  <a:cubicBezTo>
                    <a:pt x="46" y="62"/>
                    <a:pt x="42" y="67"/>
                    <a:pt x="43" y="78"/>
                  </a:cubicBezTo>
                  <a:cubicBezTo>
                    <a:pt x="44" y="96"/>
                    <a:pt x="44" y="114"/>
                    <a:pt x="46" y="131"/>
                  </a:cubicBezTo>
                  <a:cubicBezTo>
                    <a:pt x="47" y="143"/>
                    <a:pt x="43" y="146"/>
                    <a:pt x="32" y="146"/>
                  </a:cubicBezTo>
                  <a:cubicBezTo>
                    <a:pt x="2" y="146"/>
                    <a:pt x="0" y="145"/>
                    <a:pt x="2" y="116"/>
                  </a:cubicBezTo>
                  <a:cubicBezTo>
                    <a:pt x="4" y="82"/>
                    <a:pt x="6" y="48"/>
                    <a:pt x="6" y="14"/>
                  </a:cubicBezTo>
                  <a:cubicBezTo>
                    <a:pt x="5" y="2"/>
                    <a:pt x="10" y="0"/>
                    <a:pt x="21" y="0"/>
                  </a:cubicBezTo>
                  <a:cubicBezTo>
                    <a:pt x="45" y="1"/>
                    <a:pt x="70" y="0"/>
                    <a:pt x="94" y="0"/>
                  </a:cubicBezTo>
                  <a:cubicBezTo>
                    <a:pt x="94" y="1"/>
                    <a:pt x="94" y="3"/>
                    <a:pt x="94" y="4"/>
                  </a:cubicBezTo>
                  <a:close/>
                </a:path>
              </a:pathLst>
            </a:cu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86" name="Freeform 75"/>
            <p:cNvSpPr/>
            <p:nvPr/>
          </p:nvSpPr>
          <p:spPr bwMode="auto">
            <a:xfrm>
              <a:off x="7223126" y="3978276"/>
              <a:ext cx="127000" cy="109538"/>
            </a:xfrm>
            <a:custGeom>
              <a:avLst/>
              <a:gdLst>
                <a:gd name="T0" fmla="*/ 35 w 43"/>
                <a:gd name="T1" fmla="*/ 36 h 37"/>
                <a:gd name="T2" fmla="*/ 20 w 43"/>
                <a:gd name="T3" fmla="*/ 36 h 37"/>
                <a:gd name="T4" fmla="*/ 1 w 43"/>
                <a:gd name="T5" fmla="*/ 21 h 37"/>
                <a:gd name="T6" fmla="*/ 18 w 43"/>
                <a:gd name="T7" fmla="*/ 1 h 37"/>
                <a:gd name="T8" fmla="*/ 37 w 43"/>
                <a:gd name="T9" fmla="*/ 18 h 37"/>
                <a:gd name="T10" fmla="*/ 43 w 43"/>
                <a:gd name="T11" fmla="*/ 24 h 37"/>
                <a:gd name="T12" fmla="*/ 35 w 43"/>
                <a:gd name="T13" fmla="*/ 36 h 37"/>
              </a:gdLst>
              <a:ahLst/>
              <a:cxnLst>
                <a:cxn ang="0">
                  <a:pos x="T0" y="T1"/>
                </a:cxn>
                <a:cxn ang="0">
                  <a:pos x="T2" y="T3"/>
                </a:cxn>
                <a:cxn ang="0">
                  <a:pos x="T4" y="T5"/>
                </a:cxn>
                <a:cxn ang="0">
                  <a:pos x="T6" y="T7"/>
                </a:cxn>
                <a:cxn ang="0">
                  <a:pos x="T8" y="T9"/>
                </a:cxn>
                <a:cxn ang="0">
                  <a:pos x="T10" y="T11"/>
                </a:cxn>
                <a:cxn ang="0">
                  <a:pos x="T12" y="T13"/>
                </a:cxn>
              </a:cxnLst>
              <a:rect l="0" t="0" r="r" b="b"/>
              <a:pathLst>
                <a:path w="43" h="37">
                  <a:moveTo>
                    <a:pt x="35" y="36"/>
                  </a:moveTo>
                  <a:cubicBezTo>
                    <a:pt x="30" y="32"/>
                    <a:pt x="25" y="36"/>
                    <a:pt x="20" y="36"/>
                  </a:cubicBezTo>
                  <a:cubicBezTo>
                    <a:pt x="9" y="37"/>
                    <a:pt x="1" y="32"/>
                    <a:pt x="1" y="21"/>
                  </a:cubicBezTo>
                  <a:cubicBezTo>
                    <a:pt x="0" y="11"/>
                    <a:pt x="6" y="2"/>
                    <a:pt x="18" y="1"/>
                  </a:cubicBezTo>
                  <a:cubicBezTo>
                    <a:pt x="29" y="0"/>
                    <a:pt x="36" y="7"/>
                    <a:pt x="37" y="18"/>
                  </a:cubicBezTo>
                  <a:cubicBezTo>
                    <a:pt x="38" y="23"/>
                    <a:pt x="34" y="28"/>
                    <a:pt x="43" y="24"/>
                  </a:cubicBezTo>
                  <a:cubicBezTo>
                    <a:pt x="43" y="30"/>
                    <a:pt x="40" y="33"/>
                    <a:pt x="35" y="36"/>
                  </a:cubicBezTo>
                  <a:close/>
                </a:path>
              </a:pathLst>
            </a:custGeom>
            <a:solidFill>
              <a:srgbClr val="F4D4E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87" name="Freeform 76"/>
            <p:cNvSpPr/>
            <p:nvPr/>
          </p:nvSpPr>
          <p:spPr bwMode="auto">
            <a:xfrm>
              <a:off x="6596064" y="5629276"/>
              <a:ext cx="142875" cy="65088"/>
            </a:xfrm>
            <a:custGeom>
              <a:avLst/>
              <a:gdLst>
                <a:gd name="T0" fmla="*/ 48 w 48"/>
                <a:gd name="T1" fmla="*/ 14 h 22"/>
                <a:gd name="T2" fmla="*/ 10 w 48"/>
                <a:gd name="T3" fmla="*/ 21 h 22"/>
                <a:gd name="T4" fmla="*/ 0 w 48"/>
                <a:gd name="T5" fmla="*/ 12 h 22"/>
                <a:gd name="T6" fmla="*/ 9 w 48"/>
                <a:gd name="T7" fmla="*/ 3 h 22"/>
                <a:gd name="T8" fmla="*/ 48 w 48"/>
                <a:gd name="T9" fmla="*/ 14 h 22"/>
              </a:gdLst>
              <a:ahLst/>
              <a:cxnLst>
                <a:cxn ang="0">
                  <a:pos x="T0" y="T1"/>
                </a:cxn>
                <a:cxn ang="0">
                  <a:pos x="T2" y="T3"/>
                </a:cxn>
                <a:cxn ang="0">
                  <a:pos x="T4" y="T5"/>
                </a:cxn>
                <a:cxn ang="0">
                  <a:pos x="T6" y="T7"/>
                </a:cxn>
                <a:cxn ang="0">
                  <a:pos x="T8" y="T9"/>
                </a:cxn>
              </a:cxnLst>
              <a:rect l="0" t="0" r="r" b="b"/>
              <a:pathLst>
                <a:path w="48" h="22">
                  <a:moveTo>
                    <a:pt x="48" y="14"/>
                  </a:moveTo>
                  <a:cubicBezTo>
                    <a:pt x="34" y="21"/>
                    <a:pt x="22" y="22"/>
                    <a:pt x="10" y="21"/>
                  </a:cubicBezTo>
                  <a:cubicBezTo>
                    <a:pt x="5" y="20"/>
                    <a:pt x="0" y="18"/>
                    <a:pt x="0" y="12"/>
                  </a:cubicBezTo>
                  <a:cubicBezTo>
                    <a:pt x="0" y="7"/>
                    <a:pt x="4" y="4"/>
                    <a:pt x="9" y="3"/>
                  </a:cubicBezTo>
                  <a:cubicBezTo>
                    <a:pt x="23" y="0"/>
                    <a:pt x="35" y="5"/>
                    <a:pt x="48" y="14"/>
                  </a:cubicBezTo>
                  <a:close/>
                </a:path>
              </a:pathLst>
            </a:custGeom>
            <a:solidFill>
              <a:srgbClr val="E7E7E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88" name="Freeform 77"/>
            <p:cNvSpPr/>
            <p:nvPr/>
          </p:nvSpPr>
          <p:spPr bwMode="auto">
            <a:xfrm>
              <a:off x="6402389" y="4768851"/>
              <a:ext cx="82550" cy="88900"/>
            </a:xfrm>
            <a:custGeom>
              <a:avLst/>
              <a:gdLst>
                <a:gd name="T0" fmla="*/ 14 w 28"/>
                <a:gd name="T1" fmla="*/ 1 h 30"/>
                <a:gd name="T2" fmla="*/ 26 w 28"/>
                <a:gd name="T3" fmla="*/ 14 h 30"/>
                <a:gd name="T4" fmla="*/ 15 w 28"/>
                <a:gd name="T5" fmla="*/ 29 h 30"/>
                <a:gd name="T6" fmla="*/ 0 w 28"/>
                <a:gd name="T7" fmla="*/ 17 h 30"/>
                <a:gd name="T8" fmla="*/ 14 w 28"/>
                <a:gd name="T9" fmla="*/ 1 h 30"/>
              </a:gdLst>
              <a:ahLst/>
              <a:cxnLst>
                <a:cxn ang="0">
                  <a:pos x="T0" y="T1"/>
                </a:cxn>
                <a:cxn ang="0">
                  <a:pos x="T2" y="T3"/>
                </a:cxn>
                <a:cxn ang="0">
                  <a:pos x="T4" y="T5"/>
                </a:cxn>
                <a:cxn ang="0">
                  <a:pos x="T6" y="T7"/>
                </a:cxn>
                <a:cxn ang="0">
                  <a:pos x="T8" y="T9"/>
                </a:cxn>
              </a:cxnLst>
              <a:rect l="0" t="0" r="r" b="b"/>
              <a:pathLst>
                <a:path w="28" h="30">
                  <a:moveTo>
                    <a:pt x="14" y="1"/>
                  </a:moveTo>
                  <a:cubicBezTo>
                    <a:pt x="24" y="0"/>
                    <a:pt x="25" y="7"/>
                    <a:pt x="26" y="14"/>
                  </a:cubicBezTo>
                  <a:cubicBezTo>
                    <a:pt x="28" y="23"/>
                    <a:pt x="24" y="28"/>
                    <a:pt x="15" y="29"/>
                  </a:cubicBezTo>
                  <a:cubicBezTo>
                    <a:pt x="6" y="30"/>
                    <a:pt x="1" y="25"/>
                    <a:pt x="0" y="17"/>
                  </a:cubicBezTo>
                  <a:cubicBezTo>
                    <a:pt x="0" y="7"/>
                    <a:pt x="7" y="3"/>
                    <a:pt x="14" y="1"/>
                  </a:cubicBezTo>
                  <a:close/>
                </a:path>
              </a:pathLst>
            </a:custGeom>
            <a:solidFill>
              <a:srgbClr val="ECEC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89" name="Freeform 78"/>
            <p:cNvSpPr/>
            <p:nvPr/>
          </p:nvSpPr>
          <p:spPr bwMode="auto">
            <a:xfrm>
              <a:off x="7467601" y="4686301"/>
              <a:ext cx="79375" cy="82550"/>
            </a:xfrm>
            <a:custGeom>
              <a:avLst/>
              <a:gdLst>
                <a:gd name="T0" fmla="*/ 12 w 27"/>
                <a:gd name="T1" fmla="*/ 28 h 28"/>
                <a:gd name="T2" fmla="*/ 0 w 27"/>
                <a:gd name="T3" fmla="*/ 14 h 28"/>
                <a:gd name="T4" fmla="*/ 14 w 27"/>
                <a:gd name="T5" fmla="*/ 0 h 28"/>
                <a:gd name="T6" fmla="*/ 26 w 27"/>
                <a:gd name="T7" fmla="*/ 15 h 28"/>
                <a:gd name="T8" fmla="*/ 12 w 27"/>
                <a:gd name="T9" fmla="*/ 28 h 28"/>
              </a:gdLst>
              <a:ahLst/>
              <a:cxnLst>
                <a:cxn ang="0">
                  <a:pos x="T0" y="T1"/>
                </a:cxn>
                <a:cxn ang="0">
                  <a:pos x="T2" y="T3"/>
                </a:cxn>
                <a:cxn ang="0">
                  <a:pos x="T4" y="T5"/>
                </a:cxn>
                <a:cxn ang="0">
                  <a:pos x="T6" y="T7"/>
                </a:cxn>
                <a:cxn ang="0">
                  <a:pos x="T8" y="T9"/>
                </a:cxn>
              </a:cxnLst>
              <a:rect l="0" t="0" r="r" b="b"/>
              <a:pathLst>
                <a:path w="27" h="28">
                  <a:moveTo>
                    <a:pt x="12" y="28"/>
                  </a:moveTo>
                  <a:cubicBezTo>
                    <a:pt x="5" y="26"/>
                    <a:pt x="0" y="22"/>
                    <a:pt x="0" y="14"/>
                  </a:cubicBezTo>
                  <a:cubicBezTo>
                    <a:pt x="0" y="6"/>
                    <a:pt x="5" y="0"/>
                    <a:pt x="14" y="0"/>
                  </a:cubicBezTo>
                  <a:cubicBezTo>
                    <a:pt x="22" y="1"/>
                    <a:pt x="27" y="7"/>
                    <a:pt x="26" y="15"/>
                  </a:cubicBezTo>
                  <a:cubicBezTo>
                    <a:pt x="25" y="23"/>
                    <a:pt x="20" y="27"/>
                    <a:pt x="12" y="28"/>
                  </a:cubicBezTo>
                  <a:close/>
                </a:path>
              </a:pathLst>
            </a:custGeom>
            <a:solidFill>
              <a:srgbClr val="E2E2E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90" name="Freeform 79"/>
            <p:cNvSpPr/>
            <p:nvPr/>
          </p:nvSpPr>
          <p:spPr bwMode="auto">
            <a:xfrm>
              <a:off x="7231064" y="5680076"/>
              <a:ext cx="103188" cy="71438"/>
            </a:xfrm>
            <a:custGeom>
              <a:avLst/>
              <a:gdLst>
                <a:gd name="T0" fmla="*/ 0 w 35"/>
                <a:gd name="T1" fmla="*/ 17 h 24"/>
                <a:gd name="T2" fmla="*/ 2 w 35"/>
                <a:gd name="T3" fmla="*/ 12 h 24"/>
                <a:gd name="T4" fmla="*/ 31 w 35"/>
                <a:gd name="T5" fmla="*/ 7 h 24"/>
                <a:gd name="T6" fmla="*/ 32 w 35"/>
                <a:gd name="T7" fmla="*/ 15 h 24"/>
                <a:gd name="T8" fmla="*/ 0 w 35"/>
                <a:gd name="T9" fmla="*/ 17 h 24"/>
              </a:gdLst>
              <a:ahLst/>
              <a:cxnLst>
                <a:cxn ang="0">
                  <a:pos x="T0" y="T1"/>
                </a:cxn>
                <a:cxn ang="0">
                  <a:pos x="T2" y="T3"/>
                </a:cxn>
                <a:cxn ang="0">
                  <a:pos x="T4" y="T5"/>
                </a:cxn>
                <a:cxn ang="0">
                  <a:pos x="T6" y="T7"/>
                </a:cxn>
                <a:cxn ang="0">
                  <a:pos x="T8" y="T9"/>
                </a:cxn>
              </a:cxnLst>
              <a:rect l="0" t="0" r="r" b="b"/>
              <a:pathLst>
                <a:path w="35" h="24">
                  <a:moveTo>
                    <a:pt x="0" y="17"/>
                  </a:moveTo>
                  <a:cubicBezTo>
                    <a:pt x="2" y="13"/>
                    <a:pt x="2" y="13"/>
                    <a:pt x="2" y="12"/>
                  </a:cubicBezTo>
                  <a:cubicBezTo>
                    <a:pt x="11" y="8"/>
                    <a:pt x="20" y="0"/>
                    <a:pt x="31" y="7"/>
                  </a:cubicBezTo>
                  <a:cubicBezTo>
                    <a:pt x="34" y="9"/>
                    <a:pt x="35" y="13"/>
                    <a:pt x="32" y="15"/>
                  </a:cubicBezTo>
                  <a:cubicBezTo>
                    <a:pt x="23" y="24"/>
                    <a:pt x="12" y="20"/>
                    <a:pt x="0" y="17"/>
                  </a:cubicBezTo>
                  <a:close/>
                </a:path>
              </a:pathLst>
            </a:custGeom>
            <a:solidFill>
              <a:srgbClr val="DFDFD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91" name="Freeform 80"/>
            <p:cNvSpPr/>
            <p:nvPr/>
          </p:nvSpPr>
          <p:spPr bwMode="auto">
            <a:xfrm>
              <a:off x="7434264" y="3870326"/>
              <a:ext cx="60325" cy="73025"/>
            </a:xfrm>
            <a:custGeom>
              <a:avLst/>
              <a:gdLst>
                <a:gd name="T0" fmla="*/ 2 w 20"/>
                <a:gd name="T1" fmla="*/ 12 h 25"/>
                <a:gd name="T2" fmla="*/ 9 w 20"/>
                <a:gd name="T3" fmla="*/ 0 h 25"/>
                <a:gd name="T4" fmla="*/ 20 w 20"/>
                <a:gd name="T5" fmla="*/ 11 h 25"/>
                <a:gd name="T6" fmla="*/ 8 w 20"/>
                <a:gd name="T7" fmla="*/ 24 h 25"/>
                <a:gd name="T8" fmla="*/ 2 w 20"/>
                <a:gd name="T9" fmla="*/ 12 h 25"/>
              </a:gdLst>
              <a:ahLst/>
              <a:cxnLst>
                <a:cxn ang="0">
                  <a:pos x="T0" y="T1"/>
                </a:cxn>
                <a:cxn ang="0">
                  <a:pos x="T2" y="T3"/>
                </a:cxn>
                <a:cxn ang="0">
                  <a:pos x="T4" y="T5"/>
                </a:cxn>
                <a:cxn ang="0">
                  <a:pos x="T6" y="T7"/>
                </a:cxn>
                <a:cxn ang="0">
                  <a:pos x="T8" y="T9"/>
                </a:cxn>
              </a:cxnLst>
              <a:rect l="0" t="0" r="r" b="b"/>
              <a:pathLst>
                <a:path w="20" h="25">
                  <a:moveTo>
                    <a:pt x="2" y="12"/>
                  </a:moveTo>
                  <a:cubicBezTo>
                    <a:pt x="3" y="7"/>
                    <a:pt x="1" y="0"/>
                    <a:pt x="9" y="0"/>
                  </a:cubicBezTo>
                  <a:cubicBezTo>
                    <a:pt x="16" y="0"/>
                    <a:pt x="20" y="5"/>
                    <a:pt x="20" y="11"/>
                  </a:cubicBezTo>
                  <a:cubicBezTo>
                    <a:pt x="20" y="19"/>
                    <a:pt x="16" y="25"/>
                    <a:pt x="8" y="24"/>
                  </a:cubicBezTo>
                  <a:cubicBezTo>
                    <a:pt x="0" y="24"/>
                    <a:pt x="4" y="17"/>
                    <a:pt x="2" y="12"/>
                  </a:cubicBezTo>
                  <a:close/>
                </a:path>
              </a:pathLst>
            </a:custGeom>
            <a:solidFill>
              <a:srgbClr val="E8E8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92" name="Freeform 81"/>
            <p:cNvSpPr/>
            <p:nvPr/>
          </p:nvSpPr>
          <p:spPr bwMode="auto">
            <a:xfrm>
              <a:off x="6416676" y="3881438"/>
              <a:ext cx="58738" cy="65088"/>
            </a:xfrm>
            <a:custGeom>
              <a:avLst/>
              <a:gdLst>
                <a:gd name="T0" fmla="*/ 17 w 20"/>
                <a:gd name="T1" fmla="*/ 11 h 22"/>
                <a:gd name="T2" fmla="*/ 10 w 20"/>
                <a:gd name="T3" fmla="*/ 22 h 22"/>
                <a:gd name="T4" fmla="*/ 0 w 20"/>
                <a:gd name="T5" fmla="*/ 12 h 22"/>
                <a:gd name="T6" fmla="*/ 10 w 20"/>
                <a:gd name="T7" fmla="*/ 1 h 22"/>
                <a:gd name="T8" fmla="*/ 17 w 20"/>
                <a:gd name="T9" fmla="*/ 11 h 22"/>
              </a:gdLst>
              <a:ahLst/>
              <a:cxnLst>
                <a:cxn ang="0">
                  <a:pos x="T0" y="T1"/>
                </a:cxn>
                <a:cxn ang="0">
                  <a:pos x="T2" y="T3"/>
                </a:cxn>
                <a:cxn ang="0">
                  <a:pos x="T4" y="T5"/>
                </a:cxn>
                <a:cxn ang="0">
                  <a:pos x="T6" y="T7"/>
                </a:cxn>
                <a:cxn ang="0">
                  <a:pos x="T8" y="T9"/>
                </a:cxn>
              </a:cxnLst>
              <a:rect l="0" t="0" r="r" b="b"/>
              <a:pathLst>
                <a:path w="20" h="22">
                  <a:moveTo>
                    <a:pt x="17" y="11"/>
                  </a:moveTo>
                  <a:cubicBezTo>
                    <a:pt x="17" y="17"/>
                    <a:pt x="17" y="22"/>
                    <a:pt x="10" y="22"/>
                  </a:cubicBezTo>
                  <a:cubicBezTo>
                    <a:pt x="4" y="22"/>
                    <a:pt x="0" y="18"/>
                    <a:pt x="0" y="12"/>
                  </a:cubicBezTo>
                  <a:cubicBezTo>
                    <a:pt x="0" y="6"/>
                    <a:pt x="4" y="2"/>
                    <a:pt x="10" y="1"/>
                  </a:cubicBezTo>
                  <a:cubicBezTo>
                    <a:pt x="20" y="0"/>
                    <a:pt x="15" y="8"/>
                    <a:pt x="17" y="11"/>
                  </a:cubicBezTo>
                  <a:close/>
                </a:path>
              </a:pathLst>
            </a:custGeom>
            <a:solidFill>
              <a:srgbClr val="EAEAE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93" name="Freeform 108"/>
            <p:cNvSpPr/>
            <p:nvPr/>
          </p:nvSpPr>
          <p:spPr bwMode="auto">
            <a:xfrm>
              <a:off x="6711951" y="4038601"/>
              <a:ext cx="487363" cy="161925"/>
            </a:xfrm>
            <a:custGeom>
              <a:avLst/>
              <a:gdLst>
                <a:gd name="T0" fmla="*/ 0 w 165"/>
                <a:gd name="T1" fmla="*/ 5 h 55"/>
                <a:gd name="T2" fmla="*/ 38 w 165"/>
                <a:gd name="T3" fmla="*/ 21 h 55"/>
                <a:gd name="T4" fmla="*/ 139 w 165"/>
                <a:gd name="T5" fmla="*/ 11 h 55"/>
                <a:gd name="T6" fmla="*/ 151 w 165"/>
                <a:gd name="T7" fmla="*/ 4 h 55"/>
                <a:gd name="T8" fmla="*/ 162 w 165"/>
                <a:gd name="T9" fmla="*/ 4 h 55"/>
                <a:gd name="T10" fmla="*/ 158 w 165"/>
                <a:gd name="T11" fmla="*/ 14 h 55"/>
                <a:gd name="T12" fmla="*/ 0 w 165"/>
                <a:gd name="T13" fmla="*/ 5 h 55"/>
              </a:gdLst>
              <a:ahLst/>
              <a:cxnLst>
                <a:cxn ang="0">
                  <a:pos x="T0" y="T1"/>
                </a:cxn>
                <a:cxn ang="0">
                  <a:pos x="T2" y="T3"/>
                </a:cxn>
                <a:cxn ang="0">
                  <a:pos x="T4" y="T5"/>
                </a:cxn>
                <a:cxn ang="0">
                  <a:pos x="T6" y="T7"/>
                </a:cxn>
                <a:cxn ang="0">
                  <a:pos x="T8" y="T9"/>
                </a:cxn>
                <a:cxn ang="0">
                  <a:pos x="T10" y="T11"/>
                </a:cxn>
                <a:cxn ang="0">
                  <a:pos x="T12" y="T13"/>
                </a:cxn>
              </a:cxnLst>
              <a:rect l="0" t="0" r="r" b="b"/>
              <a:pathLst>
                <a:path w="165" h="55">
                  <a:moveTo>
                    <a:pt x="0" y="5"/>
                  </a:moveTo>
                  <a:cubicBezTo>
                    <a:pt x="16" y="12"/>
                    <a:pt x="27" y="17"/>
                    <a:pt x="38" y="21"/>
                  </a:cubicBezTo>
                  <a:cubicBezTo>
                    <a:pt x="73" y="34"/>
                    <a:pt x="107" y="32"/>
                    <a:pt x="139" y="11"/>
                  </a:cubicBezTo>
                  <a:cubicBezTo>
                    <a:pt x="143" y="8"/>
                    <a:pt x="147" y="6"/>
                    <a:pt x="151" y="4"/>
                  </a:cubicBezTo>
                  <a:cubicBezTo>
                    <a:pt x="154" y="2"/>
                    <a:pt x="159" y="0"/>
                    <a:pt x="162" y="4"/>
                  </a:cubicBezTo>
                  <a:cubicBezTo>
                    <a:pt x="165" y="8"/>
                    <a:pt x="161" y="12"/>
                    <a:pt x="158" y="14"/>
                  </a:cubicBezTo>
                  <a:cubicBezTo>
                    <a:pt x="126" y="49"/>
                    <a:pt x="39" y="55"/>
                    <a:pt x="0" y="5"/>
                  </a:cubicBezTo>
                  <a:close/>
                </a:path>
              </a:pathLst>
            </a:custGeom>
            <a:solidFill>
              <a:srgbClr val="4545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94" name="Freeform 109"/>
            <p:cNvSpPr/>
            <p:nvPr/>
          </p:nvSpPr>
          <p:spPr bwMode="auto">
            <a:xfrm>
              <a:off x="6578601" y="3960813"/>
              <a:ext cx="103188" cy="100013"/>
            </a:xfrm>
            <a:custGeom>
              <a:avLst/>
              <a:gdLst>
                <a:gd name="T0" fmla="*/ 16 w 35"/>
                <a:gd name="T1" fmla="*/ 2 h 34"/>
                <a:gd name="T2" fmla="*/ 34 w 35"/>
                <a:gd name="T3" fmla="*/ 19 h 34"/>
                <a:gd name="T4" fmla="*/ 19 w 35"/>
                <a:gd name="T5" fmla="*/ 34 h 34"/>
                <a:gd name="T6" fmla="*/ 0 w 35"/>
                <a:gd name="T7" fmla="*/ 18 h 34"/>
                <a:gd name="T8" fmla="*/ 16 w 35"/>
                <a:gd name="T9" fmla="*/ 2 h 34"/>
              </a:gdLst>
              <a:ahLst/>
              <a:cxnLst>
                <a:cxn ang="0">
                  <a:pos x="T0" y="T1"/>
                </a:cxn>
                <a:cxn ang="0">
                  <a:pos x="T2" y="T3"/>
                </a:cxn>
                <a:cxn ang="0">
                  <a:pos x="T4" y="T5"/>
                </a:cxn>
                <a:cxn ang="0">
                  <a:pos x="T6" y="T7"/>
                </a:cxn>
                <a:cxn ang="0">
                  <a:pos x="T8" y="T9"/>
                </a:cxn>
              </a:cxnLst>
              <a:rect l="0" t="0" r="r" b="b"/>
              <a:pathLst>
                <a:path w="35" h="34">
                  <a:moveTo>
                    <a:pt x="16" y="2"/>
                  </a:moveTo>
                  <a:cubicBezTo>
                    <a:pt x="31" y="1"/>
                    <a:pt x="35" y="10"/>
                    <a:pt x="34" y="19"/>
                  </a:cubicBezTo>
                  <a:cubicBezTo>
                    <a:pt x="34" y="27"/>
                    <a:pt x="29" y="34"/>
                    <a:pt x="19" y="34"/>
                  </a:cubicBezTo>
                  <a:cubicBezTo>
                    <a:pt x="9" y="33"/>
                    <a:pt x="0" y="28"/>
                    <a:pt x="0" y="18"/>
                  </a:cubicBezTo>
                  <a:cubicBezTo>
                    <a:pt x="0" y="8"/>
                    <a:pt x="5" y="0"/>
                    <a:pt x="16" y="2"/>
                  </a:cubicBezTo>
                  <a:close/>
                </a:path>
              </a:pathLst>
            </a:custGeom>
            <a:solidFill>
              <a:srgbClr val="F4D6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95" name="Freeform 110"/>
            <p:cNvSpPr/>
            <p:nvPr/>
          </p:nvSpPr>
          <p:spPr bwMode="auto">
            <a:xfrm>
              <a:off x="7035801" y="3843338"/>
              <a:ext cx="127000" cy="88900"/>
            </a:xfrm>
            <a:custGeom>
              <a:avLst/>
              <a:gdLst>
                <a:gd name="T0" fmla="*/ 2 w 43"/>
                <a:gd name="T1" fmla="*/ 29 h 30"/>
                <a:gd name="T2" fmla="*/ 18 w 43"/>
                <a:gd name="T3" fmla="*/ 2 h 30"/>
                <a:gd name="T4" fmla="*/ 41 w 43"/>
                <a:gd name="T5" fmla="*/ 17 h 30"/>
                <a:gd name="T6" fmla="*/ 39 w 43"/>
                <a:gd name="T7" fmla="*/ 28 h 30"/>
                <a:gd name="T8" fmla="*/ 32 w 43"/>
                <a:gd name="T9" fmla="*/ 27 h 30"/>
                <a:gd name="T10" fmla="*/ 2 w 43"/>
                <a:gd name="T11" fmla="*/ 29 h 30"/>
              </a:gdLst>
              <a:ahLst/>
              <a:cxnLst>
                <a:cxn ang="0">
                  <a:pos x="T0" y="T1"/>
                </a:cxn>
                <a:cxn ang="0">
                  <a:pos x="T2" y="T3"/>
                </a:cxn>
                <a:cxn ang="0">
                  <a:pos x="T4" y="T5"/>
                </a:cxn>
                <a:cxn ang="0">
                  <a:pos x="T6" y="T7"/>
                </a:cxn>
                <a:cxn ang="0">
                  <a:pos x="T8" y="T9"/>
                </a:cxn>
                <a:cxn ang="0">
                  <a:pos x="T10" y="T11"/>
                </a:cxn>
              </a:cxnLst>
              <a:rect l="0" t="0" r="r" b="b"/>
              <a:pathLst>
                <a:path w="43" h="30">
                  <a:moveTo>
                    <a:pt x="2" y="29"/>
                  </a:moveTo>
                  <a:cubicBezTo>
                    <a:pt x="0" y="12"/>
                    <a:pt x="6" y="4"/>
                    <a:pt x="18" y="2"/>
                  </a:cubicBezTo>
                  <a:cubicBezTo>
                    <a:pt x="29" y="0"/>
                    <a:pt x="37" y="7"/>
                    <a:pt x="41" y="17"/>
                  </a:cubicBezTo>
                  <a:cubicBezTo>
                    <a:pt x="43" y="20"/>
                    <a:pt x="42" y="25"/>
                    <a:pt x="39" y="28"/>
                  </a:cubicBezTo>
                  <a:cubicBezTo>
                    <a:pt x="36" y="30"/>
                    <a:pt x="33" y="29"/>
                    <a:pt x="32" y="27"/>
                  </a:cubicBezTo>
                  <a:cubicBezTo>
                    <a:pt x="24" y="4"/>
                    <a:pt x="14" y="16"/>
                    <a:pt x="2" y="29"/>
                  </a:cubicBezTo>
                  <a:close/>
                </a:path>
              </a:pathLst>
            </a:custGeom>
            <a:solidFill>
              <a:srgbClr val="4C4C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96" name="Freeform 111"/>
            <p:cNvSpPr/>
            <p:nvPr/>
          </p:nvSpPr>
          <p:spPr bwMode="auto">
            <a:xfrm>
              <a:off x="6764339" y="3852863"/>
              <a:ext cx="112713" cy="84138"/>
            </a:xfrm>
            <a:custGeom>
              <a:avLst/>
              <a:gdLst>
                <a:gd name="T0" fmla="*/ 4 w 38"/>
                <a:gd name="T1" fmla="*/ 29 h 29"/>
                <a:gd name="T2" fmla="*/ 16 w 38"/>
                <a:gd name="T3" fmla="*/ 2 h 29"/>
                <a:gd name="T4" fmla="*/ 37 w 38"/>
                <a:gd name="T5" fmla="*/ 15 h 29"/>
                <a:gd name="T6" fmla="*/ 36 w 38"/>
                <a:gd name="T7" fmla="*/ 22 h 29"/>
                <a:gd name="T8" fmla="*/ 30 w 38"/>
                <a:gd name="T9" fmla="*/ 22 h 29"/>
                <a:gd name="T10" fmla="*/ 4 w 38"/>
                <a:gd name="T11" fmla="*/ 29 h 29"/>
              </a:gdLst>
              <a:ahLst/>
              <a:cxnLst>
                <a:cxn ang="0">
                  <a:pos x="T0" y="T1"/>
                </a:cxn>
                <a:cxn ang="0">
                  <a:pos x="T2" y="T3"/>
                </a:cxn>
                <a:cxn ang="0">
                  <a:pos x="T4" y="T5"/>
                </a:cxn>
                <a:cxn ang="0">
                  <a:pos x="T6" y="T7"/>
                </a:cxn>
                <a:cxn ang="0">
                  <a:pos x="T8" y="T9"/>
                </a:cxn>
                <a:cxn ang="0">
                  <a:pos x="T10" y="T11"/>
                </a:cxn>
              </a:cxnLst>
              <a:rect l="0" t="0" r="r" b="b"/>
              <a:pathLst>
                <a:path w="38" h="29">
                  <a:moveTo>
                    <a:pt x="4" y="29"/>
                  </a:moveTo>
                  <a:cubicBezTo>
                    <a:pt x="0" y="11"/>
                    <a:pt x="5" y="4"/>
                    <a:pt x="16" y="2"/>
                  </a:cubicBezTo>
                  <a:cubicBezTo>
                    <a:pt x="26" y="0"/>
                    <a:pt x="34" y="5"/>
                    <a:pt x="37" y="15"/>
                  </a:cubicBezTo>
                  <a:cubicBezTo>
                    <a:pt x="38" y="17"/>
                    <a:pt x="37" y="20"/>
                    <a:pt x="36" y="22"/>
                  </a:cubicBezTo>
                  <a:cubicBezTo>
                    <a:pt x="35" y="25"/>
                    <a:pt x="31" y="24"/>
                    <a:pt x="30" y="22"/>
                  </a:cubicBezTo>
                  <a:cubicBezTo>
                    <a:pt x="20" y="5"/>
                    <a:pt x="12" y="12"/>
                    <a:pt x="4" y="29"/>
                  </a:cubicBezTo>
                  <a:close/>
                </a:path>
              </a:pathLst>
            </a:custGeom>
            <a:solidFill>
              <a:srgbClr val="4A4A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sp>
        <p:nvSpPr>
          <p:cNvPr id="97" name="矩形 96"/>
          <p:cNvSpPr/>
          <p:nvPr/>
        </p:nvSpPr>
        <p:spPr>
          <a:xfrm>
            <a:off x="391902" y="1886580"/>
            <a:ext cx="3698984" cy="20616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p:txBody>
      </p:sp>
      <p:sp>
        <p:nvSpPr>
          <p:cNvPr id="99" name="矩形 98"/>
          <p:cNvSpPr/>
          <p:nvPr/>
        </p:nvSpPr>
        <p:spPr>
          <a:xfrm>
            <a:off x="391902" y="4437240"/>
            <a:ext cx="3698984" cy="20616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p:txBody>
      </p:sp>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标题 3"/>
          <p:cNvSpPr>
            <a:spLocks noGrp="1"/>
          </p:cNvSpPr>
          <p:nvPr>
            <p:ph type="title"/>
          </p:nvPr>
        </p:nvSpPr>
        <p:spPr/>
        <p:txBody>
          <a:bodyPr/>
          <a:lstStyle/>
          <a:p>
            <a:pPr eaLnBrk="1" hangingPunct="1"/>
            <a:r>
              <a:rPr lang="zh-CN" altLang="en-US" dirty="0"/>
              <a:t>请在此输入您的大标题</a:t>
            </a:r>
            <a:endParaRPr lang="en-US" altLang="zh-CN" dirty="0"/>
          </a:p>
        </p:txBody>
      </p:sp>
      <p:sp>
        <p:nvSpPr>
          <p:cNvPr id="16" name="KSO_Shape"/>
          <p:cNvSpPr/>
          <p:nvPr/>
        </p:nvSpPr>
        <p:spPr bwMode="auto">
          <a:xfrm>
            <a:off x="8640165" y="2195145"/>
            <a:ext cx="2592632" cy="2802845"/>
          </a:xfrm>
          <a:custGeom>
            <a:avLst/>
            <a:gdLst>
              <a:gd name="T0" fmla="*/ 660065 w 1938337"/>
              <a:gd name="T1" fmla="*/ 1785471 h 2097088"/>
              <a:gd name="T2" fmla="*/ 1074391 w 1938337"/>
              <a:gd name="T3" fmla="*/ 1807357 h 2097088"/>
              <a:gd name="T4" fmla="*/ 1090030 w 1938337"/>
              <a:gd name="T5" fmla="*/ 1648866 h 2097088"/>
              <a:gd name="T6" fmla="*/ 997074 w 1938337"/>
              <a:gd name="T7" fmla="*/ 1410363 h 2097088"/>
              <a:gd name="T8" fmla="*/ 740470 w 1938337"/>
              <a:gd name="T9" fmla="*/ 1441863 h 2097088"/>
              <a:gd name="T10" fmla="*/ 1158685 w 1938337"/>
              <a:gd name="T11" fmla="*/ 241681 h 2097088"/>
              <a:gd name="T12" fmla="*/ 1062016 w 1938337"/>
              <a:gd name="T13" fmla="*/ 582817 h 2097088"/>
              <a:gd name="T14" fmla="*/ 959576 w 1938337"/>
              <a:gd name="T15" fmla="*/ 747370 h 2097088"/>
              <a:gd name="T16" fmla="*/ 1009593 w 1938337"/>
              <a:gd name="T17" fmla="*/ 758196 h 2097088"/>
              <a:gd name="T18" fmla="*/ 1186819 w 1938337"/>
              <a:gd name="T19" fmla="*/ 425240 h 2097088"/>
              <a:gd name="T20" fmla="*/ 1208221 w 1938337"/>
              <a:gd name="T21" fmla="*/ 203430 h 2097088"/>
              <a:gd name="T22" fmla="*/ 1278919 w 1938337"/>
              <a:gd name="T23" fmla="*/ 476964 h 2097088"/>
              <a:gd name="T24" fmla="*/ 1150989 w 1938337"/>
              <a:gd name="T25" fmla="*/ 722592 h 2097088"/>
              <a:gd name="T26" fmla="*/ 1014162 w 1938337"/>
              <a:gd name="T27" fmla="*/ 909759 h 2097088"/>
              <a:gd name="T28" fmla="*/ 967751 w 1938337"/>
              <a:gd name="T29" fmla="*/ 1018980 h 2097088"/>
              <a:gd name="T30" fmla="*/ 942502 w 1938337"/>
              <a:gd name="T31" fmla="*/ 1340628 h 2097088"/>
              <a:gd name="T32" fmla="*/ 793651 w 1938337"/>
              <a:gd name="T33" fmla="*/ 1348326 h 2097088"/>
              <a:gd name="T34" fmla="*/ 816977 w 1938337"/>
              <a:gd name="T35" fmla="*/ 1049292 h 2097088"/>
              <a:gd name="T36" fmla="*/ 791487 w 1938337"/>
              <a:gd name="T37" fmla="*/ 975676 h 2097088"/>
              <a:gd name="T38" fmla="*/ 746519 w 1938337"/>
              <a:gd name="T39" fmla="*/ 909759 h 2097088"/>
              <a:gd name="T40" fmla="*/ 605604 w 1938337"/>
              <a:gd name="T41" fmla="*/ 718020 h 2097088"/>
              <a:gd name="T42" fmla="*/ 481762 w 1938337"/>
              <a:gd name="T43" fmla="*/ 476964 h 2097088"/>
              <a:gd name="T44" fmla="*/ 249769 w 1938337"/>
              <a:gd name="T45" fmla="*/ 79798 h 2097088"/>
              <a:gd name="T46" fmla="*/ 371772 w 1938337"/>
              <a:gd name="T47" fmla="*/ 184379 h 2097088"/>
              <a:gd name="T48" fmla="*/ 406596 w 1938337"/>
              <a:gd name="T49" fmla="*/ 324302 h 2097088"/>
              <a:gd name="T50" fmla="*/ 340070 w 1938337"/>
              <a:gd name="T51" fmla="*/ 315887 h 2097088"/>
              <a:gd name="T52" fmla="*/ 270423 w 1938337"/>
              <a:gd name="T53" fmla="*/ 183417 h 2097088"/>
              <a:gd name="T54" fmla="*/ 154905 w 1938337"/>
              <a:gd name="T55" fmla="*/ 160097 h 2097088"/>
              <a:gd name="T56" fmla="*/ 86699 w 1938337"/>
              <a:gd name="T57" fmla="*/ 247368 h 2097088"/>
              <a:gd name="T58" fmla="*/ 88140 w 1938337"/>
              <a:gd name="T59" fmla="*/ 389454 h 2097088"/>
              <a:gd name="T60" fmla="*/ 182524 w 1938337"/>
              <a:gd name="T61" fmla="*/ 522885 h 2097088"/>
              <a:gd name="T62" fmla="*/ 498577 w 1938337"/>
              <a:gd name="T63" fmla="*/ 686368 h 2097088"/>
              <a:gd name="T64" fmla="*/ 627064 w 1938337"/>
              <a:gd name="T65" fmla="*/ 797921 h 2097088"/>
              <a:gd name="T66" fmla="*/ 589359 w 1938337"/>
              <a:gd name="T67" fmla="*/ 895530 h 2097088"/>
              <a:gd name="T68" fmla="*/ 492814 w 1938337"/>
              <a:gd name="T69" fmla="*/ 916446 h 2097088"/>
              <a:gd name="T70" fmla="*/ 499057 w 1938337"/>
              <a:gd name="T71" fmla="*/ 846965 h 2097088"/>
              <a:gd name="T72" fmla="*/ 548771 w 1938337"/>
              <a:gd name="T73" fmla="*/ 804171 h 2097088"/>
              <a:gd name="T74" fmla="*/ 311251 w 1938337"/>
              <a:gd name="T75" fmla="*/ 700312 h 2097088"/>
              <a:gd name="T76" fmla="*/ 62683 w 1938337"/>
              <a:gd name="T77" fmla="*/ 508700 h 2097088"/>
              <a:gd name="T78" fmla="*/ 0 w 1938337"/>
              <a:gd name="T79" fmla="*/ 316127 h 2097088"/>
              <a:gd name="T80" fmla="*/ 51155 w 1938337"/>
              <a:gd name="T81" fmla="*/ 141104 h 2097088"/>
              <a:gd name="T82" fmla="*/ 183004 w 1938337"/>
              <a:gd name="T83" fmla="*/ 72345 h 2097088"/>
              <a:gd name="T84" fmla="*/ 1687503 w 1938337"/>
              <a:gd name="T85" fmla="*/ 115139 h 2097088"/>
              <a:gd name="T86" fmla="*/ 1761162 w 1938337"/>
              <a:gd name="T87" fmla="*/ 288719 h 2097088"/>
              <a:gd name="T88" fmla="*/ 1723130 w 1938337"/>
              <a:gd name="T89" fmla="*/ 471917 h 2097088"/>
              <a:gd name="T90" fmla="*/ 1567869 w 1938337"/>
              <a:gd name="T91" fmla="*/ 633476 h 2097088"/>
              <a:gd name="T92" fmla="*/ 1225813 w 1938337"/>
              <a:gd name="T93" fmla="*/ 785419 h 2097088"/>
              <a:gd name="T94" fmla="*/ 1227979 w 1938337"/>
              <a:gd name="T95" fmla="*/ 836387 h 2097088"/>
              <a:gd name="T96" fmla="*/ 1282863 w 1938337"/>
              <a:gd name="T97" fmla="*/ 893847 h 2097088"/>
              <a:gd name="T98" fmla="*/ 1204630 w 1938337"/>
              <a:gd name="T99" fmla="*/ 915003 h 2097088"/>
              <a:gd name="T100" fmla="*/ 1135064 w 1938337"/>
              <a:gd name="T101" fmla="*/ 835907 h 2097088"/>
              <a:gd name="T102" fmla="*/ 1184410 w 1938337"/>
              <a:gd name="T103" fmla="*/ 715458 h 2097088"/>
              <a:gd name="T104" fmla="*/ 1474712 w 1938337"/>
              <a:gd name="T105" fmla="*/ 596452 h 2097088"/>
              <a:gd name="T106" fmla="*/ 1659100 w 1938337"/>
              <a:gd name="T107" fmla="*/ 424074 h 2097088"/>
              <a:gd name="T108" fmla="*/ 1681004 w 1938337"/>
              <a:gd name="T109" fmla="*/ 274295 h 2097088"/>
              <a:gd name="T110" fmla="*/ 1601569 w 1938337"/>
              <a:gd name="T111" fmla="*/ 158654 h 2097088"/>
              <a:gd name="T112" fmla="*/ 1482896 w 1938337"/>
              <a:gd name="T113" fmla="*/ 191350 h 2097088"/>
              <a:gd name="T114" fmla="*/ 1415256 w 1938337"/>
              <a:gd name="T115" fmla="*/ 325743 h 2097088"/>
              <a:gd name="T116" fmla="*/ 1349299 w 1938337"/>
              <a:gd name="T117" fmla="*/ 313963 h 2097088"/>
              <a:gd name="T118" fmla="*/ 1407793 w 1938337"/>
              <a:gd name="T119" fmla="*/ 156971 h 2097088"/>
              <a:gd name="T120" fmla="*/ 1549333 w 1938337"/>
              <a:gd name="T121" fmla="*/ 72585 h 209708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938337" h="2097088">
                <a:moveTo>
                  <a:pt x="754655" y="1781504"/>
                </a:moveTo>
                <a:lnTo>
                  <a:pt x="755185" y="1787064"/>
                </a:lnTo>
                <a:lnTo>
                  <a:pt x="755185" y="1789976"/>
                </a:lnTo>
                <a:lnTo>
                  <a:pt x="754655" y="1793153"/>
                </a:lnTo>
                <a:lnTo>
                  <a:pt x="753861" y="1796065"/>
                </a:lnTo>
                <a:lnTo>
                  <a:pt x="753067" y="1798713"/>
                </a:lnTo>
                <a:lnTo>
                  <a:pt x="752009" y="1801360"/>
                </a:lnTo>
                <a:lnTo>
                  <a:pt x="750156" y="1803743"/>
                </a:lnTo>
                <a:lnTo>
                  <a:pt x="748568" y="1806391"/>
                </a:lnTo>
                <a:lnTo>
                  <a:pt x="746980" y="1808244"/>
                </a:lnTo>
                <a:lnTo>
                  <a:pt x="744598" y="1810362"/>
                </a:lnTo>
                <a:lnTo>
                  <a:pt x="742481" y="1812215"/>
                </a:lnTo>
                <a:lnTo>
                  <a:pt x="740099" y="1813804"/>
                </a:lnTo>
                <a:lnTo>
                  <a:pt x="737452" y="1815127"/>
                </a:lnTo>
                <a:lnTo>
                  <a:pt x="734805" y="1815922"/>
                </a:lnTo>
                <a:lnTo>
                  <a:pt x="731894" y="1816716"/>
                </a:lnTo>
                <a:lnTo>
                  <a:pt x="729247" y="1817245"/>
                </a:lnTo>
                <a:lnTo>
                  <a:pt x="726071" y="1817245"/>
                </a:lnTo>
                <a:lnTo>
                  <a:pt x="724483" y="1816981"/>
                </a:lnTo>
                <a:lnTo>
                  <a:pt x="724483" y="1965507"/>
                </a:lnTo>
                <a:lnTo>
                  <a:pt x="726071" y="1965507"/>
                </a:lnTo>
                <a:lnTo>
                  <a:pt x="729247" y="1965507"/>
                </a:lnTo>
                <a:lnTo>
                  <a:pt x="731894" y="1966036"/>
                </a:lnTo>
                <a:lnTo>
                  <a:pt x="734805" y="1966566"/>
                </a:lnTo>
                <a:lnTo>
                  <a:pt x="737452" y="1967625"/>
                </a:lnTo>
                <a:lnTo>
                  <a:pt x="740099" y="1969213"/>
                </a:lnTo>
                <a:lnTo>
                  <a:pt x="742481" y="1970537"/>
                </a:lnTo>
                <a:lnTo>
                  <a:pt x="744598" y="1972125"/>
                </a:lnTo>
                <a:lnTo>
                  <a:pt x="746980" y="1974243"/>
                </a:lnTo>
                <a:lnTo>
                  <a:pt x="748568" y="1976361"/>
                </a:lnTo>
                <a:lnTo>
                  <a:pt x="750156" y="1978744"/>
                </a:lnTo>
                <a:lnTo>
                  <a:pt x="752009" y="1981127"/>
                </a:lnTo>
                <a:lnTo>
                  <a:pt x="753067" y="1984039"/>
                </a:lnTo>
                <a:lnTo>
                  <a:pt x="753861" y="1986687"/>
                </a:lnTo>
                <a:lnTo>
                  <a:pt x="754655" y="1989599"/>
                </a:lnTo>
                <a:lnTo>
                  <a:pt x="755185" y="1992776"/>
                </a:lnTo>
                <a:lnTo>
                  <a:pt x="755185" y="1995688"/>
                </a:lnTo>
                <a:lnTo>
                  <a:pt x="755185" y="1996747"/>
                </a:lnTo>
                <a:lnTo>
                  <a:pt x="1181565" y="1996747"/>
                </a:lnTo>
                <a:lnTo>
                  <a:pt x="1181301" y="1995688"/>
                </a:lnTo>
                <a:lnTo>
                  <a:pt x="1181565" y="1992776"/>
                </a:lnTo>
                <a:lnTo>
                  <a:pt x="1181830" y="1989599"/>
                </a:lnTo>
                <a:lnTo>
                  <a:pt x="1182624" y="1986687"/>
                </a:lnTo>
                <a:lnTo>
                  <a:pt x="1183683" y="1984039"/>
                </a:lnTo>
                <a:lnTo>
                  <a:pt x="1184741" y="1981127"/>
                </a:lnTo>
                <a:lnTo>
                  <a:pt x="1186329" y="1978744"/>
                </a:lnTo>
                <a:lnTo>
                  <a:pt x="1187917" y="1976361"/>
                </a:lnTo>
                <a:lnTo>
                  <a:pt x="1189770" y="1974243"/>
                </a:lnTo>
                <a:lnTo>
                  <a:pt x="1191887" y="1972125"/>
                </a:lnTo>
                <a:lnTo>
                  <a:pt x="1194005" y="1970537"/>
                </a:lnTo>
                <a:lnTo>
                  <a:pt x="1196651" y="1969213"/>
                </a:lnTo>
                <a:lnTo>
                  <a:pt x="1199033" y="1967625"/>
                </a:lnTo>
                <a:lnTo>
                  <a:pt x="1201680" y="1966566"/>
                </a:lnTo>
                <a:lnTo>
                  <a:pt x="1204591" y="1966036"/>
                </a:lnTo>
                <a:lnTo>
                  <a:pt x="1207238" y="1965507"/>
                </a:lnTo>
                <a:lnTo>
                  <a:pt x="1210414" y="1965507"/>
                </a:lnTo>
                <a:lnTo>
                  <a:pt x="1212002" y="1965507"/>
                </a:lnTo>
                <a:lnTo>
                  <a:pt x="1212002" y="1816981"/>
                </a:lnTo>
                <a:lnTo>
                  <a:pt x="1210414" y="1817245"/>
                </a:lnTo>
                <a:lnTo>
                  <a:pt x="1207238" y="1817245"/>
                </a:lnTo>
                <a:lnTo>
                  <a:pt x="1204591" y="1816716"/>
                </a:lnTo>
                <a:lnTo>
                  <a:pt x="1201680" y="1815922"/>
                </a:lnTo>
                <a:lnTo>
                  <a:pt x="1199033" y="1815127"/>
                </a:lnTo>
                <a:lnTo>
                  <a:pt x="1196651" y="1813804"/>
                </a:lnTo>
                <a:lnTo>
                  <a:pt x="1194005" y="1812215"/>
                </a:lnTo>
                <a:lnTo>
                  <a:pt x="1191887" y="1810362"/>
                </a:lnTo>
                <a:lnTo>
                  <a:pt x="1189770" y="1808244"/>
                </a:lnTo>
                <a:lnTo>
                  <a:pt x="1187917" y="1806391"/>
                </a:lnTo>
                <a:lnTo>
                  <a:pt x="1186329" y="1803743"/>
                </a:lnTo>
                <a:lnTo>
                  <a:pt x="1184741" y="1801360"/>
                </a:lnTo>
                <a:lnTo>
                  <a:pt x="1183683" y="1798713"/>
                </a:lnTo>
                <a:lnTo>
                  <a:pt x="1182624" y="1796065"/>
                </a:lnTo>
                <a:lnTo>
                  <a:pt x="1181830" y="1793153"/>
                </a:lnTo>
                <a:lnTo>
                  <a:pt x="1181565" y="1789976"/>
                </a:lnTo>
                <a:lnTo>
                  <a:pt x="1181301" y="1787064"/>
                </a:lnTo>
                <a:lnTo>
                  <a:pt x="1182095" y="1781504"/>
                </a:lnTo>
                <a:lnTo>
                  <a:pt x="754655" y="1781504"/>
                </a:lnTo>
                <a:close/>
                <a:moveTo>
                  <a:pt x="555625" y="1681163"/>
                </a:moveTo>
                <a:lnTo>
                  <a:pt x="1381125" y="1681163"/>
                </a:lnTo>
                <a:lnTo>
                  <a:pt x="1381125" y="2097088"/>
                </a:lnTo>
                <a:lnTo>
                  <a:pt x="555625" y="2097088"/>
                </a:lnTo>
                <a:lnTo>
                  <a:pt x="555625" y="1681163"/>
                </a:lnTo>
                <a:close/>
                <a:moveTo>
                  <a:pt x="846057" y="1552575"/>
                </a:moveTo>
                <a:lnTo>
                  <a:pt x="1096781" y="1552575"/>
                </a:lnTo>
                <a:lnTo>
                  <a:pt x="1104997" y="1562178"/>
                </a:lnTo>
                <a:lnTo>
                  <a:pt x="1112683" y="1571246"/>
                </a:lnTo>
                <a:lnTo>
                  <a:pt x="1120634" y="1579515"/>
                </a:lnTo>
                <a:lnTo>
                  <a:pt x="1128320" y="1587517"/>
                </a:lnTo>
                <a:lnTo>
                  <a:pt x="1135741" y="1594986"/>
                </a:lnTo>
                <a:lnTo>
                  <a:pt x="1143162" y="1602188"/>
                </a:lnTo>
                <a:lnTo>
                  <a:pt x="1150583" y="1608856"/>
                </a:lnTo>
                <a:lnTo>
                  <a:pt x="1157474" y="1614991"/>
                </a:lnTo>
                <a:lnTo>
                  <a:pt x="1170726" y="1626461"/>
                </a:lnTo>
                <a:lnTo>
                  <a:pt x="1182917" y="1636063"/>
                </a:lnTo>
                <a:lnTo>
                  <a:pt x="1193784" y="1644065"/>
                </a:lnTo>
                <a:lnTo>
                  <a:pt x="1203325" y="1651000"/>
                </a:lnTo>
                <a:lnTo>
                  <a:pt x="738187" y="1651000"/>
                </a:lnTo>
                <a:lnTo>
                  <a:pt x="747993" y="1644065"/>
                </a:lnTo>
                <a:lnTo>
                  <a:pt x="759125" y="1635796"/>
                </a:lnTo>
                <a:lnTo>
                  <a:pt x="771582" y="1626194"/>
                </a:lnTo>
                <a:lnTo>
                  <a:pt x="785098" y="1614724"/>
                </a:lnTo>
                <a:lnTo>
                  <a:pt x="792254" y="1608589"/>
                </a:lnTo>
                <a:lnTo>
                  <a:pt x="799675" y="1601921"/>
                </a:lnTo>
                <a:lnTo>
                  <a:pt x="807096" y="1594986"/>
                </a:lnTo>
                <a:lnTo>
                  <a:pt x="814517" y="1587251"/>
                </a:lnTo>
                <a:lnTo>
                  <a:pt x="822468" y="1579249"/>
                </a:lnTo>
                <a:lnTo>
                  <a:pt x="830419" y="1570980"/>
                </a:lnTo>
                <a:lnTo>
                  <a:pt x="838106" y="1562178"/>
                </a:lnTo>
                <a:lnTo>
                  <a:pt x="846057" y="1552575"/>
                </a:lnTo>
                <a:close/>
                <a:moveTo>
                  <a:pt x="1307617" y="216793"/>
                </a:moveTo>
                <a:lnTo>
                  <a:pt x="1304708" y="217057"/>
                </a:lnTo>
                <a:lnTo>
                  <a:pt x="1301269" y="217587"/>
                </a:lnTo>
                <a:lnTo>
                  <a:pt x="1298095" y="218646"/>
                </a:lnTo>
                <a:lnTo>
                  <a:pt x="1295449" y="219971"/>
                </a:lnTo>
                <a:lnTo>
                  <a:pt x="1292540" y="221295"/>
                </a:lnTo>
                <a:lnTo>
                  <a:pt x="1289630" y="223149"/>
                </a:lnTo>
                <a:lnTo>
                  <a:pt x="1287514" y="225002"/>
                </a:lnTo>
                <a:lnTo>
                  <a:pt x="1285133" y="227121"/>
                </a:lnTo>
                <a:lnTo>
                  <a:pt x="1283017" y="229505"/>
                </a:lnTo>
                <a:lnTo>
                  <a:pt x="1281166" y="232153"/>
                </a:lnTo>
                <a:lnTo>
                  <a:pt x="1279578" y="234801"/>
                </a:lnTo>
                <a:lnTo>
                  <a:pt x="1278256" y="237714"/>
                </a:lnTo>
                <a:lnTo>
                  <a:pt x="1277462" y="240892"/>
                </a:lnTo>
                <a:lnTo>
                  <a:pt x="1276404" y="243805"/>
                </a:lnTo>
                <a:lnTo>
                  <a:pt x="1276140" y="247248"/>
                </a:lnTo>
                <a:lnTo>
                  <a:pt x="1274553" y="266051"/>
                </a:lnTo>
                <a:lnTo>
                  <a:pt x="1272965" y="284590"/>
                </a:lnTo>
                <a:lnTo>
                  <a:pt x="1270585" y="303128"/>
                </a:lnTo>
                <a:lnTo>
                  <a:pt x="1268204" y="321931"/>
                </a:lnTo>
                <a:lnTo>
                  <a:pt x="1265295" y="340470"/>
                </a:lnTo>
                <a:lnTo>
                  <a:pt x="1262385" y="359008"/>
                </a:lnTo>
                <a:lnTo>
                  <a:pt x="1258946" y="377546"/>
                </a:lnTo>
                <a:lnTo>
                  <a:pt x="1255243" y="396349"/>
                </a:lnTo>
                <a:lnTo>
                  <a:pt x="1251275" y="414888"/>
                </a:lnTo>
                <a:lnTo>
                  <a:pt x="1246778" y="433161"/>
                </a:lnTo>
                <a:lnTo>
                  <a:pt x="1242282" y="451435"/>
                </a:lnTo>
                <a:lnTo>
                  <a:pt x="1237256" y="469443"/>
                </a:lnTo>
                <a:lnTo>
                  <a:pt x="1231965" y="487187"/>
                </a:lnTo>
                <a:lnTo>
                  <a:pt x="1225882" y="505196"/>
                </a:lnTo>
                <a:lnTo>
                  <a:pt x="1220062" y="522940"/>
                </a:lnTo>
                <a:lnTo>
                  <a:pt x="1213714" y="540418"/>
                </a:lnTo>
                <a:lnTo>
                  <a:pt x="1206836" y="557897"/>
                </a:lnTo>
                <a:lnTo>
                  <a:pt x="1199959" y="575112"/>
                </a:lnTo>
                <a:lnTo>
                  <a:pt x="1192552" y="591796"/>
                </a:lnTo>
                <a:lnTo>
                  <a:pt x="1184617" y="608745"/>
                </a:lnTo>
                <a:lnTo>
                  <a:pt x="1176681" y="625430"/>
                </a:lnTo>
                <a:lnTo>
                  <a:pt x="1168217" y="641585"/>
                </a:lnTo>
                <a:lnTo>
                  <a:pt x="1159223" y="658004"/>
                </a:lnTo>
                <a:lnTo>
                  <a:pt x="1150230" y="673629"/>
                </a:lnTo>
                <a:lnTo>
                  <a:pt x="1140443" y="689255"/>
                </a:lnTo>
                <a:lnTo>
                  <a:pt x="1130391" y="704615"/>
                </a:lnTo>
                <a:lnTo>
                  <a:pt x="1120075" y="719445"/>
                </a:lnTo>
                <a:lnTo>
                  <a:pt x="1109494" y="734276"/>
                </a:lnTo>
                <a:lnTo>
                  <a:pt x="1098385" y="748842"/>
                </a:lnTo>
                <a:lnTo>
                  <a:pt x="1087010" y="762878"/>
                </a:lnTo>
                <a:lnTo>
                  <a:pt x="1075107" y="776650"/>
                </a:lnTo>
                <a:lnTo>
                  <a:pt x="1062939" y="789891"/>
                </a:lnTo>
                <a:lnTo>
                  <a:pt x="1060559" y="792275"/>
                </a:lnTo>
                <a:lnTo>
                  <a:pt x="1058971" y="795188"/>
                </a:lnTo>
                <a:lnTo>
                  <a:pt x="1057120" y="797836"/>
                </a:lnTo>
                <a:lnTo>
                  <a:pt x="1056062" y="801014"/>
                </a:lnTo>
                <a:lnTo>
                  <a:pt x="1055004" y="803927"/>
                </a:lnTo>
                <a:lnTo>
                  <a:pt x="1054475" y="806840"/>
                </a:lnTo>
                <a:lnTo>
                  <a:pt x="1054210" y="810283"/>
                </a:lnTo>
                <a:lnTo>
                  <a:pt x="1054210" y="813461"/>
                </a:lnTo>
                <a:lnTo>
                  <a:pt x="1054210" y="816374"/>
                </a:lnTo>
                <a:lnTo>
                  <a:pt x="1054739" y="819552"/>
                </a:lnTo>
                <a:lnTo>
                  <a:pt x="1055533" y="822730"/>
                </a:lnTo>
                <a:lnTo>
                  <a:pt x="1056591" y="825379"/>
                </a:lnTo>
                <a:lnTo>
                  <a:pt x="1058178" y="828292"/>
                </a:lnTo>
                <a:lnTo>
                  <a:pt x="1060030" y="831205"/>
                </a:lnTo>
                <a:lnTo>
                  <a:pt x="1061881" y="833588"/>
                </a:lnTo>
                <a:lnTo>
                  <a:pt x="1064262" y="836237"/>
                </a:lnTo>
                <a:lnTo>
                  <a:pt x="1066907" y="838355"/>
                </a:lnTo>
                <a:lnTo>
                  <a:pt x="1069552" y="840209"/>
                </a:lnTo>
                <a:lnTo>
                  <a:pt x="1072462" y="841798"/>
                </a:lnTo>
                <a:lnTo>
                  <a:pt x="1075107" y="842858"/>
                </a:lnTo>
                <a:lnTo>
                  <a:pt x="1078281" y="843917"/>
                </a:lnTo>
                <a:lnTo>
                  <a:pt x="1081455" y="844712"/>
                </a:lnTo>
                <a:lnTo>
                  <a:pt x="1084365" y="844976"/>
                </a:lnTo>
                <a:lnTo>
                  <a:pt x="1087539" y="845241"/>
                </a:lnTo>
                <a:lnTo>
                  <a:pt x="1090978" y="844976"/>
                </a:lnTo>
                <a:lnTo>
                  <a:pt x="1093888" y="844447"/>
                </a:lnTo>
                <a:lnTo>
                  <a:pt x="1096797" y="843387"/>
                </a:lnTo>
                <a:lnTo>
                  <a:pt x="1099972" y="842328"/>
                </a:lnTo>
                <a:lnTo>
                  <a:pt x="1102617" y="841004"/>
                </a:lnTo>
                <a:lnTo>
                  <a:pt x="1105526" y="838885"/>
                </a:lnTo>
                <a:lnTo>
                  <a:pt x="1108172" y="837031"/>
                </a:lnTo>
                <a:lnTo>
                  <a:pt x="1110552" y="834648"/>
                </a:lnTo>
                <a:lnTo>
                  <a:pt x="1124043" y="819817"/>
                </a:lnTo>
                <a:lnTo>
                  <a:pt x="1137004" y="804722"/>
                </a:lnTo>
                <a:lnTo>
                  <a:pt x="1149701" y="789097"/>
                </a:lnTo>
                <a:lnTo>
                  <a:pt x="1161604" y="773471"/>
                </a:lnTo>
                <a:lnTo>
                  <a:pt x="1173507" y="757581"/>
                </a:lnTo>
                <a:lnTo>
                  <a:pt x="1184617" y="740897"/>
                </a:lnTo>
                <a:lnTo>
                  <a:pt x="1195727" y="724213"/>
                </a:lnTo>
                <a:lnTo>
                  <a:pt x="1206043" y="707528"/>
                </a:lnTo>
                <a:lnTo>
                  <a:pt x="1216094" y="690049"/>
                </a:lnTo>
                <a:lnTo>
                  <a:pt x="1225617" y="672570"/>
                </a:lnTo>
                <a:lnTo>
                  <a:pt x="1234875" y="654826"/>
                </a:lnTo>
                <a:lnTo>
                  <a:pt x="1243604" y="637082"/>
                </a:lnTo>
                <a:lnTo>
                  <a:pt x="1252069" y="618809"/>
                </a:lnTo>
                <a:lnTo>
                  <a:pt x="1260269" y="600536"/>
                </a:lnTo>
                <a:lnTo>
                  <a:pt x="1267940" y="581997"/>
                </a:lnTo>
                <a:lnTo>
                  <a:pt x="1274817" y="563459"/>
                </a:lnTo>
                <a:lnTo>
                  <a:pt x="1281959" y="544656"/>
                </a:lnTo>
                <a:lnTo>
                  <a:pt x="1288307" y="525853"/>
                </a:lnTo>
                <a:lnTo>
                  <a:pt x="1294127" y="506785"/>
                </a:lnTo>
                <a:lnTo>
                  <a:pt x="1300211" y="487187"/>
                </a:lnTo>
                <a:lnTo>
                  <a:pt x="1305501" y="468119"/>
                </a:lnTo>
                <a:lnTo>
                  <a:pt x="1310262" y="448786"/>
                </a:lnTo>
                <a:lnTo>
                  <a:pt x="1315024" y="429188"/>
                </a:lnTo>
                <a:lnTo>
                  <a:pt x="1319256" y="409591"/>
                </a:lnTo>
                <a:lnTo>
                  <a:pt x="1323224" y="389993"/>
                </a:lnTo>
                <a:lnTo>
                  <a:pt x="1326662" y="370396"/>
                </a:lnTo>
                <a:lnTo>
                  <a:pt x="1330101" y="350798"/>
                </a:lnTo>
                <a:lnTo>
                  <a:pt x="1333011" y="330936"/>
                </a:lnTo>
                <a:lnTo>
                  <a:pt x="1335391" y="311338"/>
                </a:lnTo>
                <a:lnTo>
                  <a:pt x="1337772" y="291475"/>
                </a:lnTo>
                <a:lnTo>
                  <a:pt x="1339624" y="271613"/>
                </a:lnTo>
                <a:lnTo>
                  <a:pt x="1341475" y="252015"/>
                </a:lnTo>
                <a:lnTo>
                  <a:pt x="1341475" y="248572"/>
                </a:lnTo>
                <a:lnTo>
                  <a:pt x="1341211" y="245659"/>
                </a:lnTo>
                <a:lnTo>
                  <a:pt x="1340417" y="242216"/>
                </a:lnTo>
                <a:lnTo>
                  <a:pt x="1339624" y="239039"/>
                </a:lnTo>
                <a:lnTo>
                  <a:pt x="1338566" y="236390"/>
                </a:lnTo>
                <a:lnTo>
                  <a:pt x="1337243" y="233477"/>
                </a:lnTo>
                <a:lnTo>
                  <a:pt x="1335391" y="230829"/>
                </a:lnTo>
                <a:lnTo>
                  <a:pt x="1333540" y="228445"/>
                </a:lnTo>
                <a:lnTo>
                  <a:pt x="1331159" y="226062"/>
                </a:lnTo>
                <a:lnTo>
                  <a:pt x="1329043" y="223943"/>
                </a:lnTo>
                <a:lnTo>
                  <a:pt x="1326398" y="222089"/>
                </a:lnTo>
                <a:lnTo>
                  <a:pt x="1323753" y="220500"/>
                </a:lnTo>
                <a:lnTo>
                  <a:pt x="1320579" y="219176"/>
                </a:lnTo>
                <a:lnTo>
                  <a:pt x="1317669" y="218382"/>
                </a:lnTo>
                <a:lnTo>
                  <a:pt x="1314495" y="217322"/>
                </a:lnTo>
                <a:lnTo>
                  <a:pt x="1311056" y="217057"/>
                </a:lnTo>
                <a:lnTo>
                  <a:pt x="1307617" y="216793"/>
                </a:lnTo>
                <a:close/>
                <a:moveTo>
                  <a:pt x="442912" y="112713"/>
                </a:moveTo>
                <a:lnTo>
                  <a:pt x="1493837" y="112713"/>
                </a:lnTo>
                <a:lnTo>
                  <a:pt x="1485637" y="163826"/>
                </a:lnTo>
                <a:lnTo>
                  <a:pt x="1477172" y="211761"/>
                </a:lnTo>
                <a:lnTo>
                  <a:pt x="1468708" y="257312"/>
                </a:lnTo>
                <a:lnTo>
                  <a:pt x="1460508" y="299685"/>
                </a:lnTo>
                <a:lnTo>
                  <a:pt x="1452308" y="339145"/>
                </a:lnTo>
                <a:lnTo>
                  <a:pt x="1444372" y="375427"/>
                </a:lnTo>
                <a:lnTo>
                  <a:pt x="1436437" y="408532"/>
                </a:lnTo>
                <a:lnTo>
                  <a:pt x="1429559" y="438723"/>
                </a:lnTo>
                <a:lnTo>
                  <a:pt x="1422682" y="465471"/>
                </a:lnTo>
                <a:lnTo>
                  <a:pt x="1416598" y="488776"/>
                </a:lnTo>
                <a:lnTo>
                  <a:pt x="1411308" y="508638"/>
                </a:lnTo>
                <a:lnTo>
                  <a:pt x="1406811" y="525058"/>
                </a:lnTo>
                <a:lnTo>
                  <a:pt x="1399934" y="547304"/>
                </a:lnTo>
                <a:lnTo>
                  <a:pt x="1397817" y="554719"/>
                </a:lnTo>
                <a:lnTo>
                  <a:pt x="1394114" y="564518"/>
                </a:lnTo>
                <a:lnTo>
                  <a:pt x="1390146" y="574847"/>
                </a:lnTo>
                <a:lnTo>
                  <a:pt x="1385914" y="585440"/>
                </a:lnTo>
                <a:lnTo>
                  <a:pt x="1380888" y="596563"/>
                </a:lnTo>
                <a:lnTo>
                  <a:pt x="1375863" y="608216"/>
                </a:lnTo>
                <a:lnTo>
                  <a:pt x="1370308" y="620398"/>
                </a:lnTo>
                <a:lnTo>
                  <a:pt x="1364224" y="632580"/>
                </a:lnTo>
                <a:lnTo>
                  <a:pt x="1357875" y="645027"/>
                </a:lnTo>
                <a:lnTo>
                  <a:pt x="1351263" y="658004"/>
                </a:lnTo>
                <a:lnTo>
                  <a:pt x="1343856" y="671246"/>
                </a:lnTo>
                <a:lnTo>
                  <a:pt x="1336714" y="684488"/>
                </a:lnTo>
                <a:lnTo>
                  <a:pt x="1328779" y="698259"/>
                </a:lnTo>
                <a:lnTo>
                  <a:pt x="1320579" y="711501"/>
                </a:lnTo>
                <a:lnTo>
                  <a:pt x="1312379" y="725537"/>
                </a:lnTo>
                <a:lnTo>
                  <a:pt x="1303649" y="739573"/>
                </a:lnTo>
                <a:lnTo>
                  <a:pt x="1294656" y="753609"/>
                </a:lnTo>
                <a:lnTo>
                  <a:pt x="1285133" y="767645"/>
                </a:lnTo>
                <a:lnTo>
                  <a:pt x="1275875" y="781416"/>
                </a:lnTo>
                <a:lnTo>
                  <a:pt x="1266088" y="795453"/>
                </a:lnTo>
                <a:lnTo>
                  <a:pt x="1256036" y="809489"/>
                </a:lnTo>
                <a:lnTo>
                  <a:pt x="1245720" y="823260"/>
                </a:lnTo>
                <a:lnTo>
                  <a:pt x="1235140" y="836767"/>
                </a:lnTo>
                <a:lnTo>
                  <a:pt x="1224559" y="850273"/>
                </a:lnTo>
                <a:lnTo>
                  <a:pt x="1213714" y="863779"/>
                </a:lnTo>
                <a:lnTo>
                  <a:pt x="1202340" y="877021"/>
                </a:lnTo>
                <a:lnTo>
                  <a:pt x="1191230" y="889468"/>
                </a:lnTo>
                <a:lnTo>
                  <a:pt x="1179591" y="902180"/>
                </a:lnTo>
                <a:lnTo>
                  <a:pt x="1167952" y="914627"/>
                </a:lnTo>
                <a:lnTo>
                  <a:pt x="1156049" y="926280"/>
                </a:lnTo>
                <a:lnTo>
                  <a:pt x="1144146" y="937933"/>
                </a:lnTo>
                <a:lnTo>
                  <a:pt x="1132243" y="949056"/>
                </a:lnTo>
                <a:lnTo>
                  <a:pt x="1119810" y="959914"/>
                </a:lnTo>
                <a:lnTo>
                  <a:pt x="1119810" y="992753"/>
                </a:lnTo>
                <a:lnTo>
                  <a:pt x="1119810" y="993548"/>
                </a:lnTo>
                <a:lnTo>
                  <a:pt x="1119546" y="994872"/>
                </a:lnTo>
                <a:lnTo>
                  <a:pt x="1119546" y="995666"/>
                </a:lnTo>
                <a:lnTo>
                  <a:pt x="1119546" y="996196"/>
                </a:lnTo>
                <a:lnTo>
                  <a:pt x="1119281" y="995931"/>
                </a:lnTo>
                <a:lnTo>
                  <a:pt x="1117694" y="998579"/>
                </a:lnTo>
                <a:lnTo>
                  <a:pt x="1115578" y="1001493"/>
                </a:lnTo>
                <a:lnTo>
                  <a:pt x="1112668" y="1004671"/>
                </a:lnTo>
                <a:lnTo>
                  <a:pt x="1109230" y="1007849"/>
                </a:lnTo>
                <a:lnTo>
                  <a:pt x="1101294" y="1015529"/>
                </a:lnTo>
                <a:lnTo>
                  <a:pt x="1096797" y="1020031"/>
                </a:lnTo>
                <a:lnTo>
                  <a:pt x="1092301" y="1024798"/>
                </a:lnTo>
                <a:lnTo>
                  <a:pt x="1087804" y="1030095"/>
                </a:lnTo>
                <a:lnTo>
                  <a:pt x="1083307" y="1035921"/>
                </a:lnTo>
                <a:lnTo>
                  <a:pt x="1079075" y="1042807"/>
                </a:lnTo>
                <a:lnTo>
                  <a:pt x="1074843" y="1050222"/>
                </a:lnTo>
                <a:lnTo>
                  <a:pt x="1073255" y="1053930"/>
                </a:lnTo>
                <a:lnTo>
                  <a:pt x="1071668" y="1057902"/>
                </a:lnTo>
                <a:lnTo>
                  <a:pt x="1069817" y="1062404"/>
                </a:lnTo>
                <a:lnTo>
                  <a:pt x="1068230" y="1066906"/>
                </a:lnTo>
                <a:lnTo>
                  <a:pt x="1066907" y="1071673"/>
                </a:lnTo>
                <a:lnTo>
                  <a:pt x="1065584" y="1076440"/>
                </a:lnTo>
                <a:lnTo>
                  <a:pt x="1064526" y="1081737"/>
                </a:lnTo>
                <a:lnTo>
                  <a:pt x="1063733" y="1087298"/>
                </a:lnTo>
                <a:lnTo>
                  <a:pt x="1064526" y="1089152"/>
                </a:lnTo>
                <a:lnTo>
                  <a:pt x="1064262" y="1120932"/>
                </a:lnTo>
                <a:lnTo>
                  <a:pt x="1064262" y="1121727"/>
                </a:lnTo>
                <a:lnTo>
                  <a:pt x="1064526" y="1121727"/>
                </a:lnTo>
                <a:lnTo>
                  <a:pt x="1063468" y="1124640"/>
                </a:lnTo>
                <a:lnTo>
                  <a:pt x="1062675" y="1127023"/>
                </a:lnTo>
                <a:lnTo>
                  <a:pt x="1060823" y="1130466"/>
                </a:lnTo>
                <a:lnTo>
                  <a:pt x="1058707" y="1134704"/>
                </a:lnTo>
                <a:lnTo>
                  <a:pt x="1055268" y="1139735"/>
                </a:lnTo>
                <a:lnTo>
                  <a:pt x="1053681" y="1142119"/>
                </a:lnTo>
                <a:lnTo>
                  <a:pt x="1051829" y="1144238"/>
                </a:lnTo>
                <a:lnTo>
                  <a:pt x="1048655" y="1147945"/>
                </a:lnTo>
                <a:lnTo>
                  <a:pt x="1044952" y="1150858"/>
                </a:lnTo>
                <a:lnTo>
                  <a:pt x="1041513" y="1153242"/>
                </a:lnTo>
                <a:lnTo>
                  <a:pt x="1036488" y="1156420"/>
                </a:lnTo>
                <a:lnTo>
                  <a:pt x="1035165" y="1157214"/>
                </a:lnTo>
                <a:lnTo>
                  <a:pt x="1034107" y="1157744"/>
                </a:lnTo>
                <a:lnTo>
                  <a:pt x="1030933" y="1159333"/>
                </a:lnTo>
                <a:lnTo>
                  <a:pt x="1026436" y="1161187"/>
                </a:lnTo>
                <a:lnTo>
                  <a:pt x="1017971" y="1163570"/>
                </a:lnTo>
                <a:lnTo>
                  <a:pt x="1016120" y="1168337"/>
                </a:lnTo>
                <a:lnTo>
                  <a:pt x="1016120" y="1454092"/>
                </a:lnTo>
                <a:lnTo>
                  <a:pt x="1015855" y="1473160"/>
                </a:lnTo>
                <a:lnTo>
                  <a:pt x="1030404" y="1474749"/>
                </a:lnTo>
                <a:lnTo>
                  <a:pt x="1036752" y="1475808"/>
                </a:lnTo>
                <a:lnTo>
                  <a:pt x="1042571" y="1476868"/>
                </a:lnTo>
                <a:lnTo>
                  <a:pt x="1043365" y="1477133"/>
                </a:lnTo>
                <a:lnTo>
                  <a:pt x="1046275" y="1477662"/>
                </a:lnTo>
                <a:lnTo>
                  <a:pt x="1054210" y="1479516"/>
                </a:lnTo>
                <a:lnTo>
                  <a:pt x="1057120" y="1480840"/>
                </a:lnTo>
                <a:lnTo>
                  <a:pt x="1060030" y="1481635"/>
                </a:lnTo>
                <a:lnTo>
                  <a:pt x="1062410" y="1482959"/>
                </a:lnTo>
                <a:lnTo>
                  <a:pt x="1063733" y="1484018"/>
                </a:lnTo>
                <a:lnTo>
                  <a:pt x="1064791" y="1485342"/>
                </a:lnTo>
                <a:lnTo>
                  <a:pt x="1065055" y="1486667"/>
                </a:lnTo>
                <a:lnTo>
                  <a:pt x="1065320" y="1486667"/>
                </a:lnTo>
                <a:lnTo>
                  <a:pt x="1065320" y="1507588"/>
                </a:lnTo>
                <a:lnTo>
                  <a:pt x="1065320" y="1513944"/>
                </a:lnTo>
                <a:lnTo>
                  <a:pt x="1067436" y="1516063"/>
                </a:lnTo>
                <a:lnTo>
                  <a:pt x="871958" y="1516063"/>
                </a:lnTo>
                <a:lnTo>
                  <a:pt x="871958" y="1514739"/>
                </a:lnTo>
                <a:lnTo>
                  <a:pt x="871958" y="1507588"/>
                </a:lnTo>
                <a:lnTo>
                  <a:pt x="871958" y="1486667"/>
                </a:lnTo>
                <a:lnTo>
                  <a:pt x="872223" y="1486667"/>
                </a:lnTo>
                <a:lnTo>
                  <a:pt x="872487" y="1485607"/>
                </a:lnTo>
                <a:lnTo>
                  <a:pt x="873016" y="1484283"/>
                </a:lnTo>
                <a:lnTo>
                  <a:pt x="874074" y="1483489"/>
                </a:lnTo>
                <a:lnTo>
                  <a:pt x="875926" y="1482429"/>
                </a:lnTo>
                <a:lnTo>
                  <a:pt x="877778" y="1481635"/>
                </a:lnTo>
                <a:lnTo>
                  <a:pt x="880158" y="1480575"/>
                </a:lnTo>
                <a:lnTo>
                  <a:pt x="885978" y="1478722"/>
                </a:lnTo>
                <a:lnTo>
                  <a:pt x="892855" y="1477133"/>
                </a:lnTo>
                <a:lnTo>
                  <a:pt x="901319" y="1475808"/>
                </a:lnTo>
                <a:lnTo>
                  <a:pt x="910842" y="1474219"/>
                </a:lnTo>
                <a:lnTo>
                  <a:pt x="921423" y="1473160"/>
                </a:lnTo>
                <a:lnTo>
                  <a:pt x="921423" y="1454092"/>
                </a:lnTo>
                <a:lnTo>
                  <a:pt x="921423" y="1170721"/>
                </a:lnTo>
                <a:lnTo>
                  <a:pt x="920894" y="1170721"/>
                </a:lnTo>
                <a:lnTo>
                  <a:pt x="920894" y="1168602"/>
                </a:lnTo>
                <a:lnTo>
                  <a:pt x="920365" y="1167013"/>
                </a:lnTo>
                <a:lnTo>
                  <a:pt x="919836" y="1163835"/>
                </a:lnTo>
                <a:lnTo>
                  <a:pt x="913752" y="1161981"/>
                </a:lnTo>
                <a:lnTo>
                  <a:pt x="908197" y="1160128"/>
                </a:lnTo>
                <a:lnTo>
                  <a:pt x="902642" y="1157744"/>
                </a:lnTo>
                <a:lnTo>
                  <a:pt x="901849" y="1157214"/>
                </a:lnTo>
                <a:lnTo>
                  <a:pt x="900526" y="1156420"/>
                </a:lnTo>
                <a:lnTo>
                  <a:pt x="898674" y="1155096"/>
                </a:lnTo>
                <a:lnTo>
                  <a:pt x="895765" y="1153772"/>
                </a:lnTo>
                <a:lnTo>
                  <a:pt x="892590" y="1151653"/>
                </a:lnTo>
                <a:lnTo>
                  <a:pt x="889152" y="1148475"/>
                </a:lnTo>
                <a:lnTo>
                  <a:pt x="885449" y="1144502"/>
                </a:lnTo>
                <a:lnTo>
                  <a:pt x="881481" y="1139735"/>
                </a:lnTo>
                <a:lnTo>
                  <a:pt x="877778" y="1134439"/>
                </a:lnTo>
                <a:lnTo>
                  <a:pt x="876984" y="1133115"/>
                </a:lnTo>
                <a:lnTo>
                  <a:pt x="875397" y="1130201"/>
                </a:lnTo>
                <a:lnTo>
                  <a:pt x="874603" y="1129142"/>
                </a:lnTo>
                <a:lnTo>
                  <a:pt x="873545" y="1126759"/>
                </a:lnTo>
                <a:lnTo>
                  <a:pt x="873281" y="1125964"/>
                </a:lnTo>
                <a:lnTo>
                  <a:pt x="872752" y="1124110"/>
                </a:lnTo>
                <a:lnTo>
                  <a:pt x="872487" y="1124110"/>
                </a:lnTo>
                <a:lnTo>
                  <a:pt x="872487" y="1121992"/>
                </a:lnTo>
                <a:lnTo>
                  <a:pt x="872487" y="1121727"/>
                </a:lnTo>
                <a:lnTo>
                  <a:pt x="872487" y="1121197"/>
                </a:lnTo>
                <a:lnTo>
                  <a:pt x="872487" y="1120932"/>
                </a:lnTo>
                <a:lnTo>
                  <a:pt x="872487" y="1087034"/>
                </a:lnTo>
                <a:lnTo>
                  <a:pt x="872752" y="1087034"/>
                </a:lnTo>
                <a:lnTo>
                  <a:pt x="871694" y="1080413"/>
                </a:lnTo>
                <a:lnTo>
                  <a:pt x="870636" y="1074057"/>
                </a:lnTo>
                <a:lnTo>
                  <a:pt x="868784" y="1067966"/>
                </a:lnTo>
                <a:lnTo>
                  <a:pt x="866932" y="1062404"/>
                </a:lnTo>
                <a:lnTo>
                  <a:pt x="864816" y="1057108"/>
                </a:lnTo>
                <a:lnTo>
                  <a:pt x="862700" y="1052076"/>
                </a:lnTo>
                <a:lnTo>
                  <a:pt x="860319" y="1047574"/>
                </a:lnTo>
                <a:lnTo>
                  <a:pt x="857939" y="1043071"/>
                </a:lnTo>
                <a:lnTo>
                  <a:pt x="853707" y="1036980"/>
                </a:lnTo>
                <a:lnTo>
                  <a:pt x="853442" y="1035921"/>
                </a:lnTo>
                <a:lnTo>
                  <a:pt x="849474" y="1030889"/>
                </a:lnTo>
                <a:lnTo>
                  <a:pt x="848681" y="1029830"/>
                </a:lnTo>
                <a:lnTo>
                  <a:pt x="844977" y="1025328"/>
                </a:lnTo>
                <a:lnTo>
                  <a:pt x="844184" y="1024533"/>
                </a:lnTo>
                <a:lnTo>
                  <a:pt x="840216" y="1020296"/>
                </a:lnTo>
                <a:lnTo>
                  <a:pt x="839423" y="1019501"/>
                </a:lnTo>
                <a:lnTo>
                  <a:pt x="835719" y="1015794"/>
                </a:lnTo>
                <a:lnTo>
                  <a:pt x="834661" y="1014734"/>
                </a:lnTo>
                <a:lnTo>
                  <a:pt x="831487" y="1011556"/>
                </a:lnTo>
                <a:lnTo>
                  <a:pt x="827519" y="1008113"/>
                </a:lnTo>
                <a:lnTo>
                  <a:pt x="827255" y="1007849"/>
                </a:lnTo>
                <a:lnTo>
                  <a:pt x="823816" y="1004671"/>
                </a:lnTo>
                <a:lnTo>
                  <a:pt x="821171" y="1001493"/>
                </a:lnTo>
                <a:lnTo>
                  <a:pt x="818790" y="998579"/>
                </a:lnTo>
                <a:lnTo>
                  <a:pt x="817468" y="995931"/>
                </a:lnTo>
                <a:lnTo>
                  <a:pt x="817203" y="996196"/>
                </a:lnTo>
                <a:lnTo>
                  <a:pt x="816939" y="996196"/>
                </a:lnTo>
                <a:lnTo>
                  <a:pt x="816674" y="992753"/>
                </a:lnTo>
                <a:lnTo>
                  <a:pt x="816674" y="959649"/>
                </a:lnTo>
                <a:lnTo>
                  <a:pt x="807945" y="951969"/>
                </a:lnTo>
                <a:lnTo>
                  <a:pt x="798952" y="944024"/>
                </a:lnTo>
                <a:lnTo>
                  <a:pt x="790222" y="935549"/>
                </a:lnTo>
                <a:lnTo>
                  <a:pt x="781493" y="927339"/>
                </a:lnTo>
                <a:lnTo>
                  <a:pt x="772764" y="918865"/>
                </a:lnTo>
                <a:lnTo>
                  <a:pt x="762713" y="908007"/>
                </a:lnTo>
                <a:lnTo>
                  <a:pt x="754777" y="900062"/>
                </a:lnTo>
                <a:lnTo>
                  <a:pt x="747371" y="891587"/>
                </a:lnTo>
                <a:lnTo>
                  <a:pt x="736790" y="879934"/>
                </a:lnTo>
                <a:lnTo>
                  <a:pt x="722242" y="862985"/>
                </a:lnTo>
                <a:lnTo>
                  <a:pt x="712190" y="850803"/>
                </a:lnTo>
                <a:lnTo>
                  <a:pt x="697906" y="833059"/>
                </a:lnTo>
                <a:lnTo>
                  <a:pt x="688648" y="820612"/>
                </a:lnTo>
                <a:lnTo>
                  <a:pt x="674629" y="801809"/>
                </a:lnTo>
                <a:lnTo>
                  <a:pt x="666164" y="790421"/>
                </a:lnTo>
                <a:lnTo>
                  <a:pt x="652145" y="769764"/>
                </a:lnTo>
                <a:lnTo>
                  <a:pt x="644739" y="759435"/>
                </a:lnTo>
                <a:lnTo>
                  <a:pt x="636538" y="746723"/>
                </a:lnTo>
                <a:lnTo>
                  <a:pt x="628603" y="734011"/>
                </a:lnTo>
                <a:lnTo>
                  <a:pt x="625429" y="729244"/>
                </a:lnTo>
                <a:lnTo>
                  <a:pt x="615377" y="713089"/>
                </a:lnTo>
                <a:lnTo>
                  <a:pt x="605855" y="696670"/>
                </a:lnTo>
                <a:lnTo>
                  <a:pt x="596861" y="681045"/>
                </a:lnTo>
                <a:lnTo>
                  <a:pt x="588132" y="665420"/>
                </a:lnTo>
                <a:lnTo>
                  <a:pt x="589719" y="669127"/>
                </a:lnTo>
                <a:lnTo>
                  <a:pt x="574906" y="639996"/>
                </a:lnTo>
                <a:lnTo>
                  <a:pt x="569087" y="627813"/>
                </a:lnTo>
                <a:lnTo>
                  <a:pt x="563267" y="616425"/>
                </a:lnTo>
                <a:lnTo>
                  <a:pt x="558242" y="605038"/>
                </a:lnTo>
                <a:lnTo>
                  <a:pt x="553480" y="594180"/>
                </a:lnTo>
                <a:lnTo>
                  <a:pt x="548983" y="583321"/>
                </a:lnTo>
                <a:lnTo>
                  <a:pt x="545280" y="573258"/>
                </a:lnTo>
                <a:lnTo>
                  <a:pt x="541842" y="563724"/>
                </a:lnTo>
                <a:lnTo>
                  <a:pt x="538932" y="554719"/>
                </a:lnTo>
                <a:lnTo>
                  <a:pt x="536287" y="547304"/>
                </a:lnTo>
                <a:lnTo>
                  <a:pt x="529938" y="525058"/>
                </a:lnTo>
                <a:lnTo>
                  <a:pt x="525441" y="508638"/>
                </a:lnTo>
                <a:lnTo>
                  <a:pt x="520151" y="488776"/>
                </a:lnTo>
                <a:lnTo>
                  <a:pt x="514067" y="465471"/>
                </a:lnTo>
                <a:lnTo>
                  <a:pt x="507190" y="438723"/>
                </a:lnTo>
                <a:lnTo>
                  <a:pt x="500312" y="408532"/>
                </a:lnTo>
                <a:lnTo>
                  <a:pt x="492377" y="375427"/>
                </a:lnTo>
                <a:lnTo>
                  <a:pt x="484441" y="339145"/>
                </a:lnTo>
                <a:lnTo>
                  <a:pt x="476241" y="299685"/>
                </a:lnTo>
                <a:lnTo>
                  <a:pt x="467777" y="257312"/>
                </a:lnTo>
                <a:lnTo>
                  <a:pt x="459577" y="211761"/>
                </a:lnTo>
                <a:lnTo>
                  <a:pt x="451112" y="163826"/>
                </a:lnTo>
                <a:lnTo>
                  <a:pt x="442912" y="112713"/>
                </a:lnTo>
                <a:close/>
                <a:moveTo>
                  <a:pt x="208966" y="79375"/>
                </a:moveTo>
                <a:lnTo>
                  <a:pt x="216098" y="79375"/>
                </a:lnTo>
                <a:lnTo>
                  <a:pt x="224816" y="79375"/>
                </a:lnTo>
                <a:lnTo>
                  <a:pt x="233534" y="79904"/>
                </a:lnTo>
                <a:lnTo>
                  <a:pt x="242252" y="80698"/>
                </a:lnTo>
                <a:lnTo>
                  <a:pt x="250706" y="82286"/>
                </a:lnTo>
                <a:lnTo>
                  <a:pt x="258895" y="83874"/>
                </a:lnTo>
                <a:lnTo>
                  <a:pt x="266821" y="85462"/>
                </a:lnTo>
                <a:lnTo>
                  <a:pt x="274746" y="87844"/>
                </a:lnTo>
                <a:lnTo>
                  <a:pt x="282407" y="90226"/>
                </a:lnTo>
                <a:lnTo>
                  <a:pt x="289804" y="93137"/>
                </a:lnTo>
                <a:lnTo>
                  <a:pt x="297201" y="96313"/>
                </a:lnTo>
                <a:lnTo>
                  <a:pt x="304070" y="99489"/>
                </a:lnTo>
                <a:lnTo>
                  <a:pt x="311203" y="103194"/>
                </a:lnTo>
                <a:lnTo>
                  <a:pt x="318071" y="106900"/>
                </a:lnTo>
                <a:lnTo>
                  <a:pt x="324412" y="111134"/>
                </a:lnTo>
                <a:lnTo>
                  <a:pt x="330752" y="115369"/>
                </a:lnTo>
                <a:lnTo>
                  <a:pt x="336828" y="119603"/>
                </a:lnTo>
                <a:lnTo>
                  <a:pt x="342640" y="124102"/>
                </a:lnTo>
                <a:lnTo>
                  <a:pt x="348188" y="128866"/>
                </a:lnTo>
                <a:lnTo>
                  <a:pt x="353735" y="133630"/>
                </a:lnTo>
                <a:lnTo>
                  <a:pt x="359283" y="138659"/>
                </a:lnTo>
                <a:lnTo>
                  <a:pt x="364303" y="143687"/>
                </a:lnTo>
                <a:lnTo>
                  <a:pt x="369322" y="148716"/>
                </a:lnTo>
                <a:lnTo>
                  <a:pt x="374077" y="154009"/>
                </a:lnTo>
                <a:lnTo>
                  <a:pt x="378568" y="159567"/>
                </a:lnTo>
                <a:lnTo>
                  <a:pt x="387022" y="170153"/>
                </a:lnTo>
                <a:lnTo>
                  <a:pt x="394947" y="181004"/>
                </a:lnTo>
                <a:lnTo>
                  <a:pt x="402344" y="192119"/>
                </a:lnTo>
                <a:lnTo>
                  <a:pt x="408949" y="202971"/>
                </a:lnTo>
                <a:lnTo>
                  <a:pt x="415289" y="213821"/>
                </a:lnTo>
                <a:lnTo>
                  <a:pt x="420837" y="224672"/>
                </a:lnTo>
                <a:lnTo>
                  <a:pt x="425856" y="235259"/>
                </a:lnTo>
                <a:lnTo>
                  <a:pt x="430611" y="245316"/>
                </a:lnTo>
                <a:lnTo>
                  <a:pt x="434838" y="255637"/>
                </a:lnTo>
                <a:lnTo>
                  <a:pt x="438537" y="264900"/>
                </a:lnTo>
                <a:lnTo>
                  <a:pt x="441971" y="273899"/>
                </a:lnTo>
                <a:lnTo>
                  <a:pt x="444613" y="282103"/>
                </a:lnTo>
                <a:lnTo>
                  <a:pt x="449368" y="296924"/>
                </a:lnTo>
                <a:lnTo>
                  <a:pt x="452538" y="308304"/>
                </a:lnTo>
                <a:lnTo>
                  <a:pt x="454388" y="315980"/>
                </a:lnTo>
                <a:lnTo>
                  <a:pt x="455444" y="319420"/>
                </a:lnTo>
                <a:lnTo>
                  <a:pt x="455973" y="323655"/>
                </a:lnTo>
                <a:lnTo>
                  <a:pt x="456237" y="328154"/>
                </a:lnTo>
                <a:lnTo>
                  <a:pt x="456237" y="332653"/>
                </a:lnTo>
                <a:lnTo>
                  <a:pt x="455708" y="337152"/>
                </a:lnTo>
                <a:lnTo>
                  <a:pt x="454652" y="341387"/>
                </a:lnTo>
                <a:lnTo>
                  <a:pt x="453331" y="345621"/>
                </a:lnTo>
                <a:lnTo>
                  <a:pt x="451746" y="349591"/>
                </a:lnTo>
                <a:lnTo>
                  <a:pt x="449368" y="353296"/>
                </a:lnTo>
                <a:lnTo>
                  <a:pt x="447255" y="357002"/>
                </a:lnTo>
                <a:lnTo>
                  <a:pt x="444349" y="359913"/>
                </a:lnTo>
                <a:lnTo>
                  <a:pt x="441707" y="363089"/>
                </a:lnTo>
                <a:lnTo>
                  <a:pt x="438273" y="366000"/>
                </a:lnTo>
                <a:lnTo>
                  <a:pt x="434574" y="368117"/>
                </a:lnTo>
                <a:lnTo>
                  <a:pt x="430876" y="370234"/>
                </a:lnTo>
                <a:lnTo>
                  <a:pt x="426913" y="371822"/>
                </a:lnTo>
                <a:lnTo>
                  <a:pt x="422422" y="372881"/>
                </a:lnTo>
                <a:lnTo>
                  <a:pt x="418459" y="373675"/>
                </a:lnTo>
                <a:lnTo>
                  <a:pt x="414232" y="373940"/>
                </a:lnTo>
                <a:lnTo>
                  <a:pt x="409741" y="373940"/>
                </a:lnTo>
                <a:lnTo>
                  <a:pt x="405779" y="373410"/>
                </a:lnTo>
                <a:lnTo>
                  <a:pt x="401552" y="372352"/>
                </a:lnTo>
                <a:lnTo>
                  <a:pt x="397589" y="371028"/>
                </a:lnTo>
                <a:lnTo>
                  <a:pt x="393891" y="369176"/>
                </a:lnTo>
                <a:lnTo>
                  <a:pt x="390192" y="367059"/>
                </a:lnTo>
                <a:lnTo>
                  <a:pt x="387022" y="364412"/>
                </a:lnTo>
                <a:lnTo>
                  <a:pt x="383852" y="361765"/>
                </a:lnTo>
                <a:lnTo>
                  <a:pt x="380946" y="358589"/>
                </a:lnTo>
                <a:lnTo>
                  <a:pt x="378304" y="355149"/>
                </a:lnTo>
                <a:lnTo>
                  <a:pt x="375926" y="351708"/>
                </a:lnTo>
                <a:lnTo>
                  <a:pt x="374077" y="347739"/>
                </a:lnTo>
                <a:lnTo>
                  <a:pt x="372492" y="343504"/>
                </a:lnTo>
                <a:lnTo>
                  <a:pt x="371435" y="339005"/>
                </a:lnTo>
                <a:lnTo>
                  <a:pt x="371171" y="338476"/>
                </a:lnTo>
                <a:lnTo>
                  <a:pt x="370643" y="335299"/>
                </a:lnTo>
                <a:lnTo>
                  <a:pt x="367209" y="323390"/>
                </a:lnTo>
                <a:lnTo>
                  <a:pt x="364831" y="315186"/>
                </a:lnTo>
                <a:lnTo>
                  <a:pt x="361397" y="305393"/>
                </a:lnTo>
                <a:lnTo>
                  <a:pt x="357170" y="294542"/>
                </a:lnTo>
                <a:lnTo>
                  <a:pt x="352415" y="283162"/>
                </a:lnTo>
                <a:lnTo>
                  <a:pt x="346867" y="270988"/>
                </a:lnTo>
                <a:lnTo>
                  <a:pt x="340527" y="258549"/>
                </a:lnTo>
                <a:lnTo>
                  <a:pt x="337092" y="252462"/>
                </a:lnTo>
                <a:lnTo>
                  <a:pt x="333394" y="246374"/>
                </a:lnTo>
                <a:lnTo>
                  <a:pt x="329431" y="240023"/>
                </a:lnTo>
                <a:lnTo>
                  <a:pt x="325468" y="234200"/>
                </a:lnTo>
                <a:lnTo>
                  <a:pt x="321241" y="228378"/>
                </a:lnTo>
                <a:lnTo>
                  <a:pt x="316750" y="222555"/>
                </a:lnTo>
                <a:lnTo>
                  <a:pt x="312259" y="216997"/>
                </a:lnTo>
                <a:lnTo>
                  <a:pt x="307504" y="211704"/>
                </a:lnTo>
                <a:lnTo>
                  <a:pt x="302749" y="206676"/>
                </a:lnTo>
                <a:lnTo>
                  <a:pt x="297465" y="201912"/>
                </a:lnTo>
                <a:lnTo>
                  <a:pt x="292446" y="197148"/>
                </a:lnTo>
                <a:lnTo>
                  <a:pt x="286898" y="192913"/>
                </a:lnTo>
                <a:lnTo>
                  <a:pt x="279501" y="187885"/>
                </a:lnTo>
                <a:lnTo>
                  <a:pt x="271576" y="183386"/>
                </a:lnTo>
                <a:lnTo>
                  <a:pt x="267877" y="181004"/>
                </a:lnTo>
                <a:lnTo>
                  <a:pt x="263651" y="179151"/>
                </a:lnTo>
                <a:lnTo>
                  <a:pt x="259424" y="177299"/>
                </a:lnTo>
                <a:lnTo>
                  <a:pt x="255197" y="175711"/>
                </a:lnTo>
                <a:lnTo>
                  <a:pt x="250706" y="174387"/>
                </a:lnTo>
                <a:lnTo>
                  <a:pt x="246215" y="173329"/>
                </a:lnTo>
                <a:lnTo>
                  <a:pt x="241460" y="172006"/>
                </a:lnTo>
                <a:lnTo>
                  <a:pt x="236704" y="170947"/>
                </a:lnTo>
                <a:lnTo>
                  <a:pt x="231949" y="170418"/>
                </a:lnTo>
                <a:lnTo>
                  <a:pt x="226930" y="169888"/>
                </a:lnTo>
                <a:lnTo>
                  <a:pt x="221382" y="169624"/>
                </a:lnTo>
                <a:lnTo>
                  <a:pt x="216098" y="169359"/>
                </a:lnTo>
                <a:lnTo>
                  <a:pt x="206852" y="169624"/>
                </a:lnTo>
                <a:lnTo>
                  <a:pt x="197078" y="170682"/>
                </a:lnTo>
                <a:lnTo>
                  <a:pt x="187039" y="172270"/>
                </a:lnTo>
                <a:lnTo>
                  <a:pt x="175943" y="174652"/>
                </a:lnTo>
                <a:lnTo>
                  <a:pt x="170395" y="176240"/>
                </a:lnTo>
                <a:lnTo>
                  <a:pt x="165112" y="178357"/>
                </a:lnTo>
                <a:lnTo>
                  <a:pt x="160093" y="180475"/>
                </a:lnTo>
                <a:lnTo>
                  <a:pt x="155337" y="182856"/>
                </a:lnTo>
                <a:lnTo>
                  <a:pt x="150846" y="185503"/>
                </a:lnTo>
                <a:lnTo>
                  <a:pt x="146355" y="188679"/>
                </a:lnTo>
                <a:lnTo>
                  <a:pt x="142128" y="191855"/>
                </a:lnTo>
                <a:lnTo>
                  <a:pt x="137901" y="195295"/>
                </a:lnTo>
                <a:lnTo>
                  <a:pt x="133939" y="199001"/>
                </a:lnTo>
                <a:lnTo>
                  <a:pt x="129976" y="203235"/>
                </a:lnTo>
                <a:lnTo>
                  <a:pt x="126542" y="207470"/>
                </a:lnTo>
                <a:lnTo>
                  <a:pt x="122843" y="212234"/>
                </a:lnTo>
                <a:lnTo>
                  <a:pt x="119409" y="216997"/>
                </a:lnTo>
                <a:lnTo>
                  <a:pt x="115975" y="222291"/>
                </a:lnTo>
                <a:lnTo>
                  <a:pt x="113069" y="227584"/>
                </a:lnTo>
                <a:lnTo>
                  <a:pt x="109899" y="233406"/>
                </a:lnTo>
                <a:lnTo>
                  <a:pt x="106993" y="239493"/>
                </a:lnTo>
                <a:lnTo>
                  <a:pt x="104351" y="245580"/>
                </a:lnTo>
                <a:lnTo>
                  <a:pt x="101709" y="251932"/>
                </a:lnTo>
                <a:lnTo>
                  <a:pt x="99596" y="258549"/>
                </a:lnTo>
                <a:lnTo>
                  <a:pt x="97218" y="265430"/>
                </a:lnTo>
                <a:lnTo>
                  <a:pt x="95369" y="272311"/>
                </a:lnTo>
                <a:lnTo>
                  <a:pt x="93519" y="279721"/>
                </a:lnTo>
                <a:lnTo>
                  <a:pt x="91934" y="286867"/>
                </a:lnTo>
                <a:lnTo>
                  <a:pt x="90614" y="294278"/>
                </a:lnTo>
                <a:lnTo>
                  <a:pt x="89293" y="301953"/>
                </a:lnTo>
                <a:lnTo>
                  <a:pt x="88236" y="309363"/>
                </a:lnTo>
                <a:lnTo>
                  <a:pt x="87443" y="317038"/>
                </a:lnTo>
                <a:lnTo>
                  <a:pt x="86915" y="324713"/>
                </a:lnTo>
                <a:lnTo>
                  <a:pt x="86387" y="332388"/>
                </a:lnTo>
                <a:lnTo>
                  <a:pt x="86122" y="340063"/>
                </a:lnTo>
                <a:lnTo>
                  <a:pt x="86122" y="348003"/>
                </a:lnTo>
                <a:lnTo>
                  <a:pt x="86122" y="355678"/>
                </a:lnTo>
                <a:lnTo>
                  <a:pt x="86387" y="363618"/>
                </a:lnTo>
                <a:lnTo>
                  <a:pt x="86915" y="371558"/>
                </a:lnTo>
                <a:lnTo>
                  <a:pt x="87443" y="379497"/>
                </a:lnTo>
                <a:lnTo>
                  <a:pt x="88236" y="386908"/>
                </a:lnTo>
                <a:lnTo>
                  <a:pt x="89293" y="394318"/>
                </a:lnTo>
                <a:lnTo>
                  <a:pt x="90614" y="401729"/>
                </a:lnTo>
                <a:lnTo>
                  <a:pt x="91934" y="408874"/>
                </a:lnTo>
                <a:lnTo>
                  <a:pt x="93519" y="416020"/>
                </a:lnTo>
                <a:lnTo>
                  <a:pt x="95105" y="422372"/>
                </a:lnTo>
                <a:lnTo>
                  <a:pt x="96954" y="428724"/>
                </a:lnTo>
                <a:lnTo>
                  <a:pt x="99067" y="435076"/>
                </a:lnTo>
                <a:lnTo>
                  <a:pt x="100916" y="440898"/>
                </a:lnTo>
                <a:lnTo>
                  <a:pt x="103030" y="446456"/>
                </a:lnTo>
                <a:lnTo>
                  <a:pt x="105408" y="452014"/>
                </a:lnTo>
                <a:lnTo>
                  <a:pt x="107521" y="456778"/>
                </a:lnTo>
                <a:lnTo>
                  <a:pt x="112012" y="464982"/>
                </a:lnTo>
                <a:lnTo>
                  <a:pt x="116503" y="473186"/>
                </a:lnTo>
                <a:lnTo>
                  <a:pt x="121258" y="481391"/>
                </a:lnTo>
                <a:lnTo>
                  <a:pt x="126542" y="489331"/>
                </a:lnTo>
                <a:lnTo>
                  <a:pt x="131561" y="497006"/>
                </a:lnTo>
                <a:lnTo>
                  <a:pt x="137109" y="504945"/>
                </a:lnTo>
                <a:lnTo>
                  <a:pt x="142657" y="512620"/>
                </a:lnTo>
                <a:lnTo>
                  <a:pt x="148204" y="519766"/>
                </a:lnTo>
                <a:lnTo>
                  <a:pt x="154545" y="527441"/>
                </a:lnTo>
                <a:lnTo>
                  <a:pt x="160357" y="534587"/>
                </a:lnTo>
                <a:lnTo>
                  <a:pt x="166697" y="541733"/>
                </a:lnTo>
                <a:lnTo>
                  <a:pt x="173301" y="548614"/>
                </a:lnTo>
                <a:lnTo>
                  <a:pt x="179906" y="555495"/>
                </a:lnTo>
                <a:lnTo>
                  <a:pt x="186775" y="562376"/>
                </a:lnTo>
                <a:lnTo>
                  <a:pt x="193643" y="568993"/>
                </a:lnTo>
                <a:lnTo>
                  <a:pt x="200776" y="575609"/>
                </a:lnTo>
                <a:lnTo>
                  <a:pt x="207909" y="581696"/>
                </a:lnTo>
                <a:lnTo>
                  <a:pt x="215306" y="588048"/>
                </a:lnTo>
                <a:lnTo>
                  <a:pt x="230364" y="600222"/>
                </a:lnTo>
                <a:lnTo>
                  <a:pt x="246215" y="612132"/>
                </a:lnTo>
                <a:lnTo>
                  <a:pt x="261801" y="623248"/>
                </a:lnTo>
                <a:lnTo>
                  <a:pt x="278180" y="634098"/>
                </a:lnTo>
                <a:lnTo>
                  <a:pt x="294559" y="644420"/>
                </a:lnTo>
                <a:lnTo>
                  <a:pt x="311467" y="654477"/>
                </a:lnTo>
                <a:lnTo>
                  <a:pt x="328374" y="663740"/>
                </a:lnTo>
                <a:lnTo>
                  <a:pt x="345546" y="673003"/>
                </a:lnTo>
                <a:lnTo>
                  <a:pt x="362453" y="681472"/>
                </a:lnTo>
                <a:lnTo>
                  <a:pt x="379361" y="689677"/>
                </a:lnTo>
                <a:lnTo>
                  <a:pt x="396532" y="697352"/>
                </a:lnTo>
                <a:lnTo>
                  <a:pt x="412911" y="705027"/>
                </a:lnTo>
                <a:lnTo>
                  <a:pt x="429819" y="711643"/>
                </a:lnTo>
                <a:lnTo>
                  <a:pt x="446198" y="718525"/>
                </a:lnTo>
                <a:lnTo>
                  <a:pt x="462049" y="724612"/>
                </a:lnTo>
                <a:lnTo>
                  <a:pt x="477899" y="730963"/>
                </a:lnTo>
                <a:lnTo>
                  <a:pt x="492958" y="736257"/>
                </a:lnTo>
                <a:lnTo>
                  <a:pt x="521753" y="746578"/>
                </a:lnTo>
                <a:lnTo>
                  <a:pt x="548435" y="755577"/>
                </a:lnTo>
                <a:lnTo>
                  <a:pt x="572211" y="763516"/>
                </a:lnTo>
                <a:lnTo>
                  <a:pt x="595987" y="771456"/>
                </a:lnTo>
                <a:lnTo>
                  <a:pt x="606290" y="775161"/>
                </a:lnTo>
                <a:lnTo>
                  <a:pt x="615536" y="778602"/>
                </a:lnTo>
                <a:lnTo>
                  <a:pt x="624783" y="782572"/>
                </a:lnTo>
                <a:lnTo>
                  <a:pt x="629274" y="784954"/>
                </a:lnTo>
                <a:lnTo>
                  <a:pt x="634029" y="787600"/>
                </a:lnTo>
                <a:lnTo>
                  <a:pt x="640633" y="792099"/>
                </a:lnTo>
                <a:lnTo>
                  <a:pt x="646974" y="796863"/>
                </a:lnTo>
                <a:lnTo>
                  <a:pt x="652786" y="802156"/>
                </a:lnTo>
                <a:lnTo>
                  <a:pt x="658069" y="807714"/>
                </a:lnTo>
                <a:lnTo>
                  <a:pt x="663088" y="813801"/>
                </a:lnTo>
                <a:lnTo>
                  <a:pt x="667579" y="819888"/>
                </a:lnTo>
                <a:lnTo>
                  <a:pt x="671806" y="826240"/>
                </a:lnTo>
                <a:lnTo>
                  <a:pt x="675505" y="833121"/>
                </a:lnTo>
                <a:lnTo>
                  <a:pt x="679203" y="840003"/>
                </a:lnTo>
                <a:lnTo>
                  <a:pt x="681845" y="847413"/>
                </a:lnTo>
                <a:lnTo>
                  <a:pt x="684487" y="854823"/>
                </a:lnTo>
                <a:lnTo>
                  <a:pt x="686600" y="862498"/>
                </a:lnTo>
                <a:lnTo>
                  <a:pt x="688450" y="870174"/>
                </a:lnTo>
                <a:lnTo>
                  <a:pt x="689770" y="878378"/>
                </a:lnTo>
                <a:lnTo>
                  <a:pt x="690299" y="886318"/>
                </a:lnTo>
                <a:lnTo>
                  <a:pt x="690563" y="894522"/>
                </a:lnTo>
                <a:lnTo>
                  <a:pt x="690563" y="899551"/>
                </a:lnTo>
                <a:lnTo>
                  <a:pt x="690299" y="904844"/>
                </a:lnTo>
                <a:lnTo>
                  <a:pt x="689770" y="909872"/>
                </a:lnTo>
                <a:lnTo>
                  <a:pt x="688978" y="915165"/>
                </a:lnTo>
                <a:lnTo>
                  <a:pt x="688185" y="920194"/>
                </a:lnTo>
                <a:lnTo>
                  <a:pt x="686865" y="925487"/>
                </a:lnTo>
                <a:lnTo>
                  <a:pt x="685279" y="930516"/>
                </a:lnTo>
                <a:lnTo>
                  <a:pt x="683694" y="935544"/>
                </a:lnTo>
                <a:lnTo>
                  <a:pt x="681581" y="941102"/>
                </a:lnTo>
                <a:lnTo>
                  <a:pt x="679467" y="945866"/>
                </a:lnTo>
                <a:lnTo>
                  <a:pt x="677090" y="950894"/>
                </a:lnTo>
                <a:lnTo>
                  <a:pt x="674448" y="955658"/>
                </a:lnTo>
                <a:lnTo>
                  <a:pt x="671278" y="960422"/>
                </a:lnTo>
                <a:lnTo>
                  <a:pt x="668108" y="965186"/>
                </a:lnTo>
                <a:lnTo>
                  <a:pt x="664409" y="969685"/>
                </a:lnTo>
                <a:lnTo>
                  <a:pt x="660975" y="973920"/>
                </a:lnTo>
                <a:lnTo>
                  <a:pt x="657012" y="978154"/>
                </a:lnTo>
                <a:lnTo>
                  <a:pt x="652786" y="982389"/>
                </a:lnTo>
                <a:lnTo>
                  <a:pt x="648295" y="985829"/>
                </a:lnTo>
                <a:lnTo>
                  <a:pt x="643539" y="989534"/>
                </a:lnTo>
                <a:lnTo>
                  <a:pt x="638784" y="992975"/>
                </a:lnTo>
                <a:lnTo>
                  <a:pt x="633765" y="996415"/>
                </a:lnTo>
                <a:lnTo>
                  <a:pt x="628745" y="999327"/>
                </a:lnTo>
                <a:lnTo>
                  <a:pt x="623198" y="1002238"/>
                </a:lnTo>
                <a:lnTo>
                  <a:pt x="617650" y="1004620"/>
                </a:lnTo>
                <a:lnTo>
                  <a:pt x="611838" y="1007266"/>
                </a:lnTo>
                <a:lnTo>
                  <a:pt x="606026" y="1009119"/>
                </a:lnTo>
                <a:lnTo>
                  <a:pt x="599950" y="1011501"/>
                </a:lnTo>
                <a:lnTo>
                  <a:pt x="593610" y="1013089"/>
                </a:lnTo>
                <a:lnTo>
                  <a:pt x="587005" y="1014942"/>
                </a:lnTo>
                <a:lnTo>
                  <a:pt x="580665" y="1016000"/>
                </a:lnTo>
                <a:lnTo>
                  <a:pt x="574060" y="1017323"/>
                </a:lnTo>
                <a:lnTo>
                  <a:pt x="569834" y="1017588"/>
                </a:lnTo>
                <a:lnTo>
                  <a:pt x="565343" y="1017588"/>
                </a:lnTo>
                <a:lnTo>
                  <a:pt x="561116" y="1017059"/>
                </a:lnTo>
                <a:lnTo>
                  <a:pt x="556889" y="1016265"/>
                </a:lnTo>
                <a:lnTo>
                  <a:pt x="552926" y="1015206"/>
                </a:lnTo>
                <a:lnTo>
                  <a:pt x="549228" y="1013354"/>
                </a:lnTo>
                <a:lnTo>
                  <a:pt x="545529" y="1011236"/>
                </a:lnTo>
                <a:lnTo>
                  <a:pt x="542095" y="1008854"/>
                </a:lnTo>
                <a:lnTo>
                  <a:pt x="538925" y="1006208"/>
                </a:lnTo>
                <a:lnTo>
                  <a:pt x="535755" y="1003032"/>
                </a:lnTo>
                <a:lnTo>
                  <a:pt x="533377" y="999591"/>
                </a:lnTo>
                <a:lnTo>
                  <a:pt x="530999" y="996415"/>
                </a:lnTo>
                <a:lnTo>
                  <a:pt x="528886" y="992446"/>
                </a:lnTo>
                <a:lnTo>
                  <a:pt x="527301" y="988211"/>
                </a:lnTo>
                <a:lnTo>
                  <a:pt x="525980" y="983977"/>
                </a:lnTo>
                <a:lnTo>
                  <a:pt x="525187" y="979477"/>
                </a:lnTo>
                <a:lnTo>
                  <a:pt x="524659" y="974713"/>
                </a:lnTo>
                <a:lnTo>
                  <a:pt x="524659" y="970214"/>
                </a:lnTo>
                <a:lnTo>
                  <a:pt x="525187" y="965980"/>
                </a:lnTo>
                <a:lnTo>
                  <a:pt x="525980" y="961481"/>
                </a:lnTo>
                <a:lnTo>
                  <a:pt x="527037" y="957246"/>
                </a:lnTo>
                <a:lnTo>
                  <a:pt x="528886" y="953276"/>
                </a:lnTo>
                <a:lnTo>
                  <a:pt x="530735" y="949306"/>
                </a:lnTo>
                <a:lnTo>
                  <a:pt x="533113" y="946130"/>
                </a:lnTo>
                <a:lnTo>
                  <a:pt x="535490" y="942690"/>
                </a:lnTo>
                <a:lnTo>
                  <a:pt x="538660" y="939514"/>
                </a:lnTo>
                <a:lnTo>
                  <a:pt x="541831" y="936867"/>
                </a:lnTo>
                <a:lnTo>
                  <a:pt x="545001" y="934221"/>
                </a:lnTo>
                <a:lnTo>
                  <a:pt x="548963" y="932368"/>
                </a:lnTo>
                <a:lnTo>
                  <a:pt x="552926" y="930251"/>
                </a:lnTo>
                <a:lnTo>
                  <a:pt x="556889" y="929192"/>
                </a:lnTo>
                <a:lnTo>
                  <a:pt x="561380" y="928134"/>
                </a:lnTo>
                <a:lnTo>
                  <a:pt x="569041" y="926546"/>
                </a:lnTo>
                <a:lnTo>
                  <a:pt x="575646" y="924958"/>
                </a:lnTo>
                <a:lnTo>
                  <a:pt x="581457" y="923105"/>
                </a:lnTo>
                <a:lnTo>
                  <a:pt x="586213" y="920723"/>
                </a:lnTo>
                <a:lnTo>
                  <a:pt x="590440" y="918606"/>
                </a:lnTo>
                <a:lnTo>
                  <a:pt x="593610" y="916224"/>
                </a:lnTo>
                <a:lnTo>
                  <a:pt x="596516" y="914107"/>
                </a:lnTo>
                <a:lnTo>
                  <a:pt x="598365" y="911990"/>
                </a:lnTo>
                <a:lnTo>
                  <a:pt x="599950" y="910137"/>
                </a:lnTo>
                <a:lnTo>
                  <a:pt x="601535" y="908020"/>
                </a:lnTo>
                <a:lnTo>
                  <a:pt x="602328" y="906167"/>
                </a:lnTo>
                <a:lnTo>
                  <a:pt x="603120" y="904050"/>
                </a:lnTo>
                <a:lnTo>
                  <a:pt x="603913" y="901932"/>
                </a:lnTo>
                <a:lnTo>
                  <a:pt x="604177" y="899551"/>
                </a:lnTo>
                <a:lnTo>
                  <a:pt x="604441" y="897169"/>
                </a:lnTo>
                <a:lnTo>
                  <a:pt x="604705" y="894522"/>
                </a:lnTo>
                <a:lnTo>
                  <a:pt x="604441" y="890023"/>
                </a:lnTo>
                <a:lnTo>
                  <a:pt x="603648" y="885259"/>
                </a:lnTo>
                <a:lnTo>
                  <a:pt x="602063" y="880760"/>
                </a:lnTo>
                <a:lnTo>
                  <a:pt x="599950" y="876261"/>
                </a:lnTo>
                <a:lnTo>
                  <a:pt x="597837" y="872555"/>
                </a:lnTo>
                <a:lnTo>
                  <a:pt x="595195" y="869380"/>
                </a:lnTo>
                <a:lnTo>
                  <a:pt x="593081" y="866998"/>
                </a:lnTo>
                <a:lnTo>
                  <a:pt x="590704" y="865410"/>
                </a:lnTo>
                <a:lnTo>
                  <a:pt x="590175" y="865145"/>
                </a:lnTo>
                <a:lnTo>
                  <a:pt x="587798" y="864086"/>
                </a:lnTo>
                <a:lnTo>
                  <a:pt x="577231" y="859852"/>
                </a:lnTo>
                <a:lnTo>
                  <a:pt x="561908" y="854559"/>
                </a:lnTo>
                <a:lnTo>
                  <a:pt x="542887" y="848207"/>
                </a:lnTo>
                <a:lnTo>
                  <a:pt x="520696" y="840796"/>
                </a:lnTo>
                <a:lnTo>
                  <a:pt x="495599" y="832327"/>
                </a:lnTo>
                <a:lnTo>
                  <a:pt x="468125" y="822800"/>
                </a:lnTo>
                <a:lnTo>
                  <a:pt x="438801" y="811684"/>
                </a:lnTo>
                <a:lnTo>
                  <a:pt x="423479" y="805862"/>
                </a:lnTo>
                <a:lnTo>
                  <a:pt x="407628" y="799774"/>
                </a:lnTo>
                <a:lnTo>
                  <a:pt x="391777" y="792893"/>
                </a:lnTo>
                <a:lnTo>
                  <a:pt x="375398" y="786012"/>
                </a:lnTo>
                <a:lnTo>
                  <a:pt x="358755" y="778602"/>
                </a:lnTo>
                <a:lnTo>
                  <a:pt x="342376" y="770927"/>
                </a:lnTo>
                <a:lnTo>
                  <a:pt x="325468" y="762987"/>
                </a:lnTo>
                <a:lnTo>
                  <a:pt x="308297" y="754253"/>
                </a:lnTo>
                <a:lnTo>
                  <a:pt x="291653" y="745255"/>
                </a:lnTo>
                <a:lnTo>
                  <a:pt x="274482" y="735992"/>
                </a:lnTo>
                <a:lnTo>
                  <a:pt x="257574" y="725670"/>
                </a:lnTo>
                <a:lnTo>
                  <a:pt x="240667" y="715613"/>
                </a:lnTo>
                <a:lnTo>
                  <a:pt x="224024" y="704762"/>
                </a:lnTo>
                <a:lnTo>
                  <a:pt x="207380" y="693382"/>
                </a:lnTo>
                <a:lnTo>
                  <a:pt x="191001" y="681472"/>
                </a:lnTo>
                <a:lnTo>
                  <a:pt x="174887" y="669033"/>
                </a:lnTo>
                <a:lnTo>
                  <a:pt x="164319" y="660564"/>
                </a:lnTo>
                <a:lnTo>
                  <a:pt x="154016" y="651566"/>
                </a:lnTo>
                <a:lnTo>
                  <a:pt x="143449" y="642568"/>
                </a:lnTo>
                <a:lnTo>
                  <a:pt x="133410" y="633305"/>
                </a:lnTo>
                <a:lnTo>
                  <a:pt x="123636" y="623512"/>
                </a:lnTo>
                <a:lnTo>
                  <a:pt x="113861" y="613720"/>
                </a:lnTo>
                <a:lnTo>
                  <a:pt x="104351" y="603663"/>
                </a:lnTo>
                <a:lnTo>
                  <a:pt x="95105" y="593076"/>
                </a:lnTo>
                <a:lnTo>
                  <a:pt x="86122" y="582225"/>
                </a:lnTo>
                <a:lnTo>
                  <a:pt x="77405" y="571374"/>
                </a:lnTo>
                <a:lnTo>
                  <a:pt x="68951" y="559994"/>
                </a:lnTo>
                <a:lnTo>
                  <a:pt x="60761" y="548349"/>
                </a:lnTo>
                <a:lnTo>
                  <a:pt x="52836" y="536440"/>
                </a:lnTo>
                <a:lnTo>
                  <a:pt x="45439" y="524001"/>
                </a:lnTo>
                <a:lnTo>
                  <a:pt x="38306" y="511562"/>
                </a:lnTo>
                <a:lnTo>
                  <a:pt x="31702" y="498594"/>
                </a:lnTo>
                <a:lnTo>
                  <a:pt x="27739" y="490389"/>
                </a:lnTo>
                <a:lnTo>
                  <a:pt x="24041" y="482185"/>
                </a:lnTo>
                <a:lnTo>
                  <a:pt x="20606" y="473451"/>
                </a:lnTo>
                <a:lnTo>
                  <a:pt x="17700" y="464717"/>
                </a:lnTo>
                <a:lnTo>
                  <a:pt x="14794" y="455719"/>
                </a:lnTo>
                <a:lnTo>
                  <a:pt x="12417" y="446456"/>
                </a:lnTo>
                <a:lnTo>
                  <a:pt x="10039" y="437193"/>
                </a:lnTo>
                <a:lnTo>
                  <a:pt x="7926" y="427665"/>
                </a:lnTo>
                <a:lnTo>
                  <a:pt x="6076" y="418137"/>
                </a:lnTo>
                <a:lnTo>
                  <a:pt x="4491" y="408345"/>
                </a:lnTo>
                <a:lnTo>
                  <a:pt x="3170" y="398553"/>
                </a:lnTo>
                <a:lnTo>
                  <a:pt x="1850" y="388761"/>
                </a:lnTo>
                <a:lnTo>
                  <a:pt x="1057" y="378439"/>
                </a:lnTo>
                <a:lnTo>
                  <a:pt x="529" y="368382"/>
                </a:lnTo>
                <a:lnTo>
                  <a:pt x="264" y="358060"/>
                </a:lnTo>
                <a:lnTo>
                  <a:pt x="0" y="348003"/>
                </a:lnTo>
                <a:lnTo>
                  <a:pt x="264" y="332653"/>
                </a:lnTo>
                <a:lnTo>
                  <a:pt x="1057" y="317832"/>
                </a:lnTo>
                <a:lnTo>
                  <a:pt x="2378" y="302747"/>
                </a:lnTo>
                <a:lnTo>
                  <a:pt x="4491" y="287926"/>
                </a:lnTo>
                <a:lnTo>
                  <a:pt x="6869" y="272840"/>
                </a:lnTo>
                <a:lnTo>
                  <a:pt x="10039" y="258019"/>
                </a:lnTo>
                <a:lnTo>
                  <a:pt x="11888" y="250874"/>
                </a:lnTo>
                <a:lnTo>
                  <a:pt x="14002" y="243463"/>
                </a:lnTo>
                <a:lnTo>
                  <a:pt x="15851" y="236053"/>
                </a:lnTo>
                <a:lnTo>
                  <a:pt x="18493" y="228907"/>
                </a:lnTo>
                <a:lnTo>
                  <a:pt x="20606" y="221761"/>
                </a:lnTo>
                <a:lnTo>
                  <a:pt x="23512" y="214880"/>
                </a:lnTo>
                <a:lnTo>
                  <a:pt x="26418" y="207734"/>
                </a:lnTo>
                <a:lnTo>
                  <a:pt x="29324" y="200853"/>
                </a:lnTo>
                <a:lnTo>
                  <a:pt x="32494" y="193972"/>
                </a:lnTo>
                <a:lnTo>
                  <a:pt x="36193" y="187356"/>
                </a:lnTo>
                <a:lnTo>
                  <a:pt x="39363" y="180475"/>
                </a:lnTo>
                <a:lnTo>
                  <a:pt x="43326" y="174123"/>
                </a:lnTo>
                <a:lnTo>
                  <a:pt x="47552" y="167506"/>
                </a:lnTo>
                <a:lnTo>
                  <a:pt x="51779" y="161155"/>
                </a:lnTo>
                <a:lnTo>
                  <a:pt x="56270" y="155332"/>
                </a:lnTo>
                <a:lnTo>
                  <a:pt x="60761" y="148980"/>
                </a:lnTo>
                <a:lnTo>
                  <a:pt x="65781" y="143422"/>
                </a:lnTo>
                <a:lnTo>
                  <a:pt x="70800" y="137865"/>
                </a:lnTo>
                <a:lnTo>
                  <a:pt x="76348" y="132307"/>
                </a:lnTo>
                <a:lnTo>
                  <a:pt x="81896" y="126749"/>
                </a:lnTo>
                <a:lnTo>
                  <a:pt x="89557" y="120397"/>
                </a:lnTo>
                <a:lnTo>
                  <a:pt x="98011" y="114045"/>
                </a:lnTo>
                <a:lnTo>
                  <a:pt x="106728" y="108223"/>
                </a:lnTo>
                <a:lnTo>
                  <a:pt x="115710" y="102930"/>
                </a:lnTo>
                <a:lnTo>
                  <a:pt x="124957" y="98166"/>
                </a:lnTo>
                <a:lnTo>
                  <a:pt x="134731" y="93931"/>
                </a:lnTo>
                <a:lnTo>
                  <a:pt x="139751" y="92079"/>
                </a:lnTo>
                <a:lnTo>
                  <a:pt x="145034" y="90226"/>
                </a:lnTo>
                <a:lnTo>
                  <a:pt x="150318" y="88638"/>
                </a:lnTo>
                <a:lnTo>
                  <a:pt x="155601" y="87315"/>
                </a:lnTo>
                <a:lnTo>
                  <a:pt x="163527" y="85198"/>
                </a:lnTo>
                <a:lnTo>
                  <a:pt x="170924" y="83874"/>
                </a:lnTo>
                <a:lnTo>
                  <a:pt x="178849" y="82551"/>
                </a:lnTo>
                <a:lnTo>
                  <a:pt x="186510" y="81228"/>
                </a:lnTo>
                <a:lnTo>
                  <a:pt x="193907" y="80434"/>
                </a:lnTo>
                <a:lnTo>
                  <a:pt x="201304" y="79640"/>
                </a:lnTo>
                <a:lnTo>
                  <a:pt x="208966" y="79375"/>
                </a:lnTo>
                <a:close/>
                <a:moveTo>
                  <a:pt x="1713004" y="79375"/>
                </a:moveTo>
                <a:lnTo>
                  <a:pt x="1722007" y="79375"/>
                </a:lnTo>
                <a:lnTo>
                  <a:pt x="1729156" y="79375"/>
                </a:lnTo>
                <a:lnTo>
                  <a:pt x="1736570" y="79640"/>
                </a:lnTo>
                <a:lnTo>
                  <a:pt x="1743984" y="80434"/>
                </a:lnTo>
                <a:lnTo>
                  <a:pt x="1751398" y="81228"/>
                </a:lnTo>
                <a:lnTo>
                  <a:pt x="1759077" y="82551"/>
                </a:lnTo>
                <a:lnTo>
                  <a:pt x="1767021" y="83874"/>
                </a:lnTo>
                <a:lnTo>
                  <a:pt x="1774699" y="85198"/>
                </a:lnTo>
                <a:lnTo>
                  <a:pt x="1782643" y="87315"/>
                </a:lnTo>
                <a:lnTo>
                  <a:pt x="1787674" y="88638"/>
                </a:lnTo>
                <a:lnTo>
                  <a:pt x="1792970" y="90226"/>
                </a:lnTo>
                <a:lnTo>
                  <a:pt x="1798001" y="92079"/>
                </a:lnTo>
                <a:lnTo>
                  <a:pt x="1803031" y="93931"/>
                </a:lnTo>
                <a:lnTo>
                  <a:pt x="1813093" y="98166"/>
                </a:lnTo>
                <a:lnTo>
                  <a:pt x="1822626" y="102930"/>
                </a:lnTo>
                <a:lnTo>
                  <a:pt x="1831628" y="108223"/>
                </a:lnTo>
                <a:lnTo>
                  <a:pt x="1840366" y="114045"/>
                </a:lnTo>
                <a:lnTo>
                  <a:pt x="1848310" y="120397"/>
                </a:lnTo>
                <a:lnTo>
                  <a:pt x="1856253" y="126749"/>
                </a:lnTo>
                <a:lnTo>
                  <a:pt x="1863667" y="134159"/>
                </a:lnTo>
                <a:lnTo>
                  <a:pt x="1870817" y="141570"/>
                </a:lnTo>
                <a:lnTo>
                  <a:pt x="1877436" y="148980"/>
                </a:lnTo>
                <a:lnTo>
                  <a:pt x="1883526" y="157185"/>
                </a:lnTo>
                <a:lnTo>
                  <a:pt x="1889352" y="165389"/>
                </a:lnTo>
                <a:lnTo>
                  <a:pt x="1894912" y="174123"/>
                </a:lnTo>
                <a:lnTo>
                  <a:pt x="1899943" y="182856"/>
                </a:lnTo>
                <a:lnTo>
                  <a:pt x="1904709" y="191855"/>
                </a:lnTo>
                <a:lnTo>
                  <a:pt x="1908946" y="200853"/>
                </a:lnTo>
                <a:lnTo>
                  <a:pt x="1913182" y="210116"/>
                </a:lnTo>
                <a:lnTo>
                  <a:pt x="1916625" y="219379"/>
                </a:lnTo>
                <a:lnTo>
                  <a:pt x="1920067" y="228907"/>
                </a:lnTo>
                <a:lnTo>
                  <a:pt x="1923244" y="238435"/>
                </a:lnTo>
                <a:lnTo>
                  <a:pt x="1925627" y="248227"/>
                </a:lnTo>
                <a:lnTo>
                  <a:pt x="1928275" y="258019"/>
                </a:lnTo>
                <a:lnTo>
                  <a:pt x="1930393" y="267812"/>
                </a:lnTo>
                <a:lnTo>
                  <a:pt x="1932512" y="277604"/>
                </a:lnTo>
                <a:lnTo>
                  <a:pt x="1933836" y="287926"/>
                </a:lnTo>
                <a:lnTo>
                  <a:pt x="1935160" y="297983"/>
                </a:lnTo>
                <a:lnTo>
                  <a:pt x="1936483" y="307775"/>
                </a:lnTo>
                <a:lnTo>
                  <a:pt x="1937278" y="317832"/>
                </a:lnTo>
                <a:lnTo>
                  <a:pt x="1937807" y="327889"/>
                </a:lnTo>
                <a:lnTo>
                  <a:pt x="1938337" y="337946"/>
                </a:lnTo>
                <a:lnTo>
                  <a:pt x="1938337" y="348003"/>
                </a:lnTo>
                <a:lnTo>
                  <a:pt x="1938337" y="358060"/>
                </a:lnTo>
                <a:lnTo>
                  <a:pt x="1937807" y="368382"/>
                </a:lnTo>
                <a:lnTo>
                  <a:pt x="1937278" y="378439"/>
                </a:lnTo>
                <a:lnTo>
                  <a:pt x="1936483" y="388760"/>
                </a:lnTo>
                <a:lnTo>
                  <a:pt x="1935160" y="398553"/>
                </a:lnTo>
                <a:lnTo>
                  <a:pt x="1933836" y="408345"/>
                </a:lnTo>
                <a:lnTo>
                  <a:pt x="1932512" y="418137"/>
                </a:lnTo>
                <a:lnTo>
                  <a:pt x="1930393" y="427665"/>
                </a:lnTo>
                <a:lnTo>
                  <a:pt x="1928540" y="437193"/>
                </a:lnTo>
                <a:lnTo>
                  <a:pt x="1925892" y="446456"/>
                </a:lnTo>
                <a:lnTo>
                  <a:pt x="1923509" y="455719"/>
                </a:lnTo>
                <a:lnTo>
                  <a:pt x="1920596" y="464717"/>
                </a:lnTo>
                <a:lnTo>
                  <a:pt x="1917684" y="473451"/>
                </a:lnTo>
                <a:lnTo>
                  <a:pt x="1914241" y="482185"/>
                </a:lnTo>
                <a:lnTo>
                  <a:pt x="1910535" y="490389"/>
                </a:lnTo>
                <a:lnTo>
                  <a:pt x="1906563" y="498593"/>
                </a:lnTo>
                <a:lnTo>
                  <a:pt x="1901267" y="509180"/>
                </a:lnTo>
                <a:lnTo>
                  <a:pt x="1895442" y="519502"/>
                </a:lnTo>
                <a:lnTo>
                  <a:pt x="1889352" y="529823"/>
                </a:lnTo>
                <a:lnTo>
                  <a:pt x="1883262" y="539616"/>
                </a:lnTo>
                <a:lnTo>
                  <a:pt x="1876907" y="549143"/>
                </a:lnTo>
                <a:lnTo>
                  <a:pt x="1870287" y="558671"/>
                </a:lnTo>
                <a:lnTo>
                  <a:pt x="1863403" y="567934"/>
                </a:lnTo>
                <a:lnTo>
                  <a:pt x="1856253" y="576932"/>
                </a:lnTo>
                <a:lnTo>
                  <a:pt x="1849369" y="585931"/>
                </a:lnTo>
                <a:lnTo>
                  <a:pt x="1841955" y="594664"/>
                </a:lnTo>
                <a:lnTo>
                  <a:pt x="1834276" y="603133"/>
                </a:lnTo>
                <a:lnTo>
                  <a:pt x="1826597" y="611338"/>
                </a:lnTo>
                <a:lnTo>
                  <a:pt x="1818654" y="619542"/>
                </a:lnTo>
                <a:lnTo>
                  <a:pt x="1810710" y="627482"/>
                </a:lnTo>
                <a:lnTo>
                  <a:pt x="1802502" y="635422"/>
                </a:lnTo>
                <a:lnTo>
                  <a:pt x="1794294" y="642832"/>
                </a:lnTo>
                <a:lnTo>
                  <a:pt x="1786085" y="650243"/>
                </a:lnTo>
                <a:lnTo>
                  <a:pt x="1777612" y="657653"/>
                </a:lnTo>
                <a:lnTo>
                  <a:pt x="1768874" y="664534"/>
                </a:lnTo>
                <a:lnTo>
                  <a:pt x="1760136" y="671680"/>
                </a:lnTo>
                <a:lnTo>
                  <a:pt x="1751398" y="678296"/>
                </a:lnTo>
                <a:lnTo>
                  <a:pt x="1742660" y="684648"/>
                </a:lnTo>
                <a:lnTo>
                  <a:pt x="1724655" y="697352"/>
                </a:lnTo>
                <a:lnTo>
                  <a:pt x="1706385" y="709526"/>
                </a:lnTo>
                <a:lnTo>
                  <a:pt x="1688114" y="720906"/>
                </a:lnTo>
                <a:lnTo>
                  <a:pt x="1669844" y="732022"/>
                </a:lnTo>
                <a:lnTo>
                  <a:pt x="1651309" y="742344"/>
                </a:lnTo>
                <a:lnTo>
                  <a:pt x="1632774" y="752136"/>
                </a:lnTo>
                <a:lnTo>
                  <a:pt x="1614504" y="761664"/>
                </a:lnTo>
                <a:lnTo>
                  <a:pt x="1596234" y="770397"/>
                </a:lnTo>
                <a:lnTo>
                  <a:pt x="1577964" y="778866"/>
                </a:lnTo>
                <a:lnTo>
                  <a:pt x="1559958" y="786806"/>
                </a:lnTo>
                <a:lnTo>
                  <a:pt x="1542217" y="794217"/>
                </a:lnTo>
                <a:lnTo>
                  <a:pt x="1525271" y="801362"/>
                </a:lnTo>
                <a:lnTo>
                  <a:pt x="1508060" y="807979"/>
                </a:lnTo>
                <a:lnTo>
                  <a:pt x="1491379" y="814331"/>
                </a:lnTo>
                <a:lnTo>
                  <a:pt x="1475756" y="820153"/>
                </a:lnTo>
                <a:lnTo>
                  <a:pt x="1445306" y="830739"/>
                </a:lnTo>
                <a:lnTo>
                  <a:pt x="1417768" y="840532"/>
                </a:lnTo>
                <a:lnTo>
                  <a:pt x="1393673" y="848207"/>
                </a:lnTo>
                <a:lnTo>
                  <a:pt x="1370636" y="856147"/>
                </a:lnTo>
                <a:lnTo>
                  <a:pt x="1361369" y="859323"/>
                </a:lnTo>
                <a:lnTo>
                  <a:pt x="1353955" y="861969"/>
                </a:lnTo>
                <a:lnTo>
                  <a:pt x="1348394" y="864616"/>
                </a:lnTo>
                <a:lnTo>
                  <a:pt x="1346276" y="865674"/>
                </a:lnTo>
                <a:lnTo>
                  <a:pt x="1343893" y="866998"/>
                </a:lnTo>
                <a:lnTo>
                  <a:pt x="1341775" y="869380"/>
                </a:lnTo>
                <a:lnTo>
                  <a:pt x="1339127" y="872555"/>
                </a:lnTo>
                <a:lnTo>
                  <a:pt x="1337009" y="876261"/>
                </a:lnTo>
                <a:lnTo>
                  <a:pt x="1334890" y="880760"/>
                </a:lnTo>
                <a:lnTo>
                  <a:pt x="1333566" y="885259"/>
                </a:lnTo>
                <a:lnTo>
                  <a:pt x="1332507" y="890023"/>
                </a:lnTo>
                <a:lnTo>
                  <a:pt x="1332242" y="894522"/>
                </a:lnTo>
                <a:lnTo>
                  <a:pt x="1332507" y="897169"/>
                </a:lnTo>
                <a:lnTo>
                  <a:pt x="1332772" y="899551"/>
                </a:lnTo>
                <a:lnTo>
                  <a:pt x="1333302" y="901932"/>
                </a:lnTo>
                <a:lnTo>
                  <a:pt x="1333831" y="904050"/>
                </a:lnTo>
                <a:lnTo>
                  <a:pt x="1334625" y="906167"/>
                </a:lnTo>
                <a:lnTo>
                  <a:pt x="1335685" y="908020"/>
                </a:lnTo>
                <a:lnTo>
                  <a:pt x="1337273" y="910137"/>
                </a:lnTo>
                <a:lnTo>
                  <a:pt x="1338597" y="911990"/>
                </a:lnTo>
                <a:lnTo>
                  <a:pt x="1340716" y="914107"/>
                </a:lnTo>
                <a:lnTo>
                  <a:pt x="1343363" y="916224"/>
                </a:lnTo>
                <a:lnTo>
                  <a:pt x="1346806" y="918606"/>
                </a:lnTo>
                <a:lnTo>
                  <a:pt x="1350777" y="920723"/>
                </a:lnTo>
                <a:lnTo>
                  <a:pt x="1355544" y="923105"/>
                </a:lnTo>
                <a:lnTo>
                  <a:pt x="1361369" y="924958"/>
                </a:lnTo>
                <a:lnTo>
                  <a:pt x="1367988" y="926546"/>
                </a:lnTo>
                <a:lnTo>
                  <a:pt x="1375932" y="928134"/>
                </a:lnTo>
                <a:lnTo>
                  <a:pt x="1380169" y="929192"/>
                </a:lnTo>
                <a:lnTo>
                  <a:pt x="1384405" y="930251"/>
                </a:lnTo>
                <a:lnTo>
                  <a:pt x="1388377" y="932368"/>
                </a:lnTo>
                <a:lnTo>
                  <a:pt x="1392084" y="934221"/>
                </a:lnTo>
                <a:lnTo>
                  <a:pt x="1395261" y="936867"/>
                </a:lnTo>
                <a:lnTo>
                  <a:pt x="1398704" y="939514"/>
                </a:lnTo>
                <a:lnTo>
                  <a:pt x="1401616" y="942690"/>
                </a:lnTo>
                <a:lnTo>
                  <a:pt x="1403999" y="946130"/>
                </a:lnTo>
                <a:lnTo>
                  <a:pt x="1406382" y="949306"/>
                </a:lnTo>
                <a:lnTo>
                  <a:pt x="1408236" y="953276"/>
                </a:lnTo>
                <a:lnTo>
                  <a:pt x="1410089" y="957246"/>
                </a:lnTo>
                <a:lnTo>
                  <a:pt x="1411149" y="961481"/>
                </a:lnTo>
                <a:lnTo>
                  <a:pt x="1411943" y="965980"/>
                </a:lnTo>
                <a:lnTo>
                  <a:pt x="1412472" y="970214"/>
                </a:lnTo>
                <a:lnTo>
                  <a:pt x="1412472" y="974713"/>
                </a:lnTo>
                <a:lnTo>
                  <a:pt x="1411943" y="979477"/>
                </a:lnTo>
                <a:lnTo>
                  <a:pt x="1411149" y="983977"/>
                </a:lnTo>
                <a:lnTo>
                  <a:pt x="1410089" y="988211"/>
                </a:lnTo>
                <a:lnTo>
                  <a:pt x="1408236" y="992446"/>
                </a:lnTo>
                <a:lnTo>
                  <a:pt x="1406382" y="996415"/>
                </a:lnTo>
                <a:lnTo>
                  <a:pt x="1403735" y="999591"/>
                </a:lnTo>
                <a:lnTo>
                  <a:pt x="1401351" y="1003032"/>
                </a:lnTo>
                <a:lnTo>
                  <a:pt x="1398439" y="1006208"/>
                </a:lnTo>
                <a:lnTo>
                  <a:pt x="1394997" y="1008854"/>
                </a:lnTo>
                <a:lnTo>
                  <a:pt x="1391819" y="1011236"/>
                </a:lnTo>
                <a:lnTo>
                  <a:pt x="1388112" y="1013354"/>
                </a:lnTo>
                <a:lnTo>
                  <a:pt x="1384140" y="1015206"/>
                </a:lnTo>
                <a:lnTo>
                  <a:pt x="1380169" y="1016265"/>
                </a:lnTo>
                <a:lnTo>
                  <a:pt x="1375932" y="1017059"/>
                </a:lnTo>
                <a:lnTo>
                  <a:pt x="1371695" y="1017588"/>
                </a:lnTo>
                <a:lnTo>
                  <a:pt x="1367459" y="1017588"/>
                </a:lnTo>
                <a:lnTo>
                  <a:pt x="1362958" y="1017323"/>
                </a:lnTo>
                <a:lnTo>
                  <a:pt x="1356338" y="1016000"/>
                </a:lnTo>
                <a:lnTo>
                  <a:pt x="1349718" y="1014942"/>
                </a:lnTo>
                <a:lnTo>
                  <a:pt x="1343363" y="1013089"/>
                </a:lnTo>
                <a:lnTo>
                  <a:pt x="1337273" y="1011501"/>
                </a:lnTo>
                <a:lnTo>
                  <a:pt x="1330918" y="1009119"/>
                </a:lnTo>
                <a:lnTo>
                  <a:pt x="1325093" y="1007266"/>
                </a:lnTo>
                <a:lnTo>
                  <a:pt x="1319533" y="1004620"/>
                </a:lnTo>
                <a:lnTo>
                  <a:pt x="1313972" y="1002238"/>
                </a:lnTo>
                <a:lnTo>
                  <a:pt x="1308147" y="999327"/>
                </a:lnTo>
                <a:lnTo>
                  <a:pt x="1303116" y="996415"/>
                </a:lnTo>
                <a:lnTo>
                  <a:pt x="1298085" y="992975"/>
                </a:lnTo>
                <a:lnTo>
                  <a:pt x="1293319" y="989534"/>
                </a:lnTo>
                <a:lnTo>
                  <a:pt x="1288553" y="985829"/>
                </a:lnTo>
                <a:lnTo>
                  <a:pt x="1284316" y="982389"/>
                </a:lnTo>
                <a:lnTo>
                  <a:pt x="1280080" y="978154"/>
                </a:lnTo>
                <a:lnTo>
                  <a:pt x="1276108" y="973920"/>
                </a:lnTo>
                <a:lnTo>
                  <a:pt x="1272136" y="969685"/>
                </a:lnTo>
                <a:lnTo>
                  <a:pt x="1268959" y="965186"/>
                </a:lnTo>
                <a:lnTo>
                  <a:pt x="1265516" y="960422"/>
                </a:lnTo>
                <a:lnTo>
                  <a:pt x="1262604" y="955658"/>
                </a:lnTo>
                <a:lnTo>
                  <a:pt x="1259956" y="950894"/>
                </a:lnTo>
                <a:lnTo>
                  <a:pt x="1257308" y="945866"/>
                </a:lnTo>
                <a:lnTo>
                  <a:pt x="1255190" y="941102"/>
                </a:lnTo>
                <a:lnTo>
                  <a:pt x="1253071" y="935544"/>
                </a:lnTo>
                <a:lnTo>
                  <a:pt x="1251483" y="930516"/>
                </a:lnTo>
                <a:lnTo>
                  <a:pt x="1250159" y="925487"/>
                </a:lnTo>
                <a:lnTo>
                  <a:pt x="1248570" y="920194"/>
                </a:lnTo>
                <a:lnTo>
                  <a:pt x="1247776" y="915165"/>
                </a:lnTo>
                <a:lnTo>
                  <a:pt x="1246981" y="909872"/>
                </a:lnTo>
                <a:lnTo>
                  <a:pt x="1246452" y="904844"/>
                </a:lnTo>
                <a:lnTo>
                  <a:pt x="1246187" y="899551"/>
                </a:lnTo>
                <a:lnTo>
                  <a:pt x="1246187" y="894522"/>
                </a:lnTo>
                <a:lnTo>
                  <a:pt x="1246452" y="886318"/>
                </a:lnTo>
                <a:lnTo>
                  <a:pt x="1247246" y="878378"/>
                </a:lnTo>
                <a:lnTo>
                  <a:pt x="1248305" y="870174"/>
                </a:lnTo>
                <a:lnTo>
                  <a:pt x="1250159" y="862498"/>
                </a:lnTo>
                <a:lnTo>
                  <a:pt x="1252277" y="854823"/>
                </a:lnTo>
                <a:lnTo>
                  <a:pt x="1254925" y="847413"/>
                </a:lnTo>
                <a:lnTo>
                  <a:pt x="1257838" y="840003"/>
                </a:lnTo>
                <a:lnTo>
                  <a:pt x="1261280" y="833121"/>
                </a:lnTo>
                <a:lnTo>
                  <a:pt x="1264987" y="826240"/>
                </a:lnTo>
                <a:lnTo>
                  <a:pt x="1269223" y="819888"/>
                </a:lnTo>
                <a:lnTo>
                  <a:pt x="1273990" y="813801"/>
                </a:lnTo>
                <a:lnTo>
                  <a:pt x="1278756" y="807714"/>
                </a:lnTo>
                <a:lnTo>
                  <a:pt x="1284051" y="802156"/>
                </a:lnTo>
                <a:lnTo>
                  <a:pt x="1289877" y="796863"/>
                </a:lnTo>
                <a:lnTo>
                  <a:pt x="1296232" y="792099"/>
                </a:lnTo>
                <a:lnTo>
                  <a:pt x="1302851" y="787600"/>
                </a:lnTo>
                <a:lnTo>
                  <a:pt x="1306558" y="785748"/>
                </a:lnTo>
                <a:lnTo>
                  <a:pt x="1310000" y="783630"/>
                </a:lnTo>
                <a:lnTo>
                  <a:pt x="1316620" y="780454"/>
                </a:lnTo>
                <a:lnTo>
                  <a:pt x="1324034" y="777808"/>
                </a:lnTo>
                <a:lnTo>
                  <a:pt x="1331448" y="774897"/>
                </a:lnTo>
                <a:lnTo>
                  <a:pt x="1348394" y="768809"/>
                </a:lnTo>
                <a:lnTo>
                  <a:pt x="1367988" y="762193"/>
                </a:lnTo>
                <a:lnTo>
                  <a:pt x="1390230" y="755047"/>
                </a:lnTo>
                <a:lnTo>
                  <a:pt x="1414856" y="746578"/>
                </a:lnTo>
                <a:lnTo>
                  <a:pt x="1441069" y="737580"/>
                </a:lnTo>
                <a:lnTo>
                  <a:pt x="1469137" y="727258"/>
                </a:lnTo>
                <a:lnTo>
                  <a:pt x="1483965" y="721700"/>
                </a:lnTo>
                <a:lnTo>
                  <a:pt x="1498528" y="715613"/>
                </a:lnTo>
                <a:lnTo>
                  <a:pt x="1513621" y="709526"/>
                </a:lnTo>
                <a:lnTo>
                  <a:pt x="1528978" y="702645"/>
                </a:lnTo>
                <a:lnTo>
                  <a:pt x="1544336" y="696028"/>
                </a:lnTo>
                <a:lnTo>
                  <a:pt x="1559958" y="688618"/>
                </a:lnTo>
                <a:lnTo>
                  <a:pt x="1575581" y="681472"/>
                </a:lnTo>
                <a:lnTo>
                  <a:pt x="1591203" y="673532"/>
                </a:lnTo>
                <a:lnTo>
                  <a:pt x="1606825" y="665063"/>
                </a:lnTo>
                <a:lnTo>
                  <a:pt x="1622183" y="656594"/>
                </a:lnTo>
                <a:lnTo>
                  <a:pt x="1637540" y="647596"/>
                </a:lnTo>
                <a:lnTo>
                  <a:pt x="1652898" y="638333"/>
                </a:lnTo>
                <a:lnTo>
                  <a:pt x="1667726" y="628541"/>
                </a:lnTo>
                <a:lnTo>
                  <a:pt x="1682554" y="618748"/>
                </a:lnTo>
                <a:lnTo>
                  <a:pt x="1696852" y="608162"/>
                </a:lnTo>
                <a:lnTo>
                  <a:pt x="1711151" y="597311"/>
                </a:lnTo>
                <a:lnTo>
                  <a:pt x="1720154" y="589901"/>
                </a:lnTo>
                <a:lnTo>
                  <a:pt x="1729421" y="582225"/>
                </a:lnTo>
                <a:lnTo>
                  <a:pt x="1738159" y="574286"/>
                </a:lnTo>
                <a:lnTo>
                  <a:pt x="1746897" y="566611"/>
                </a:lnTo>
                <a:lnTo>
                  <a:pt x="1755370" y="558406"/>
                </a:lnTo>
                <a:lnTo>
                  <a:pt x="1763578" y="549937"/>
                </a:lnTo>
                <a:lnTo>
                  <a:pt x="1771522" y="541468"/>
                </a:lnTo>
                <a:lnTo>
                  <a:pt x="1778936" y="532734"/>
                </a:lnTo>
                <a:lnTo>
                  <a:pt x="1786615" y="523736"/>
                </a:lnTo>
                <a:lnTo>
                  <a:pt x="1793499" y="514738"/>
                </a:lnTo>
                <a:lnTo>
                  <a:pt x="1800648" y="505475"/>
                </a:lnTo>
                <a:lnTo>
                  <a:pt x="1807003" y="496212"/>
                </a:lnTo>
                <a:lnTo>
                  <a:pt x="1813623" y="486684"/>
                </a:lnTo>
                <a:lnTo>
                  <a:pt x="1819448" y="476892"/>
                </a:lnTo>
                <a:lnTo>
                  <a:pt x="1825009" y="466835"/>
                </a:lnTo>
                <a:lnTo>
                  <a:pt x="1830304" y="456778"/>
                </a:lnTo>
                <a:lnTo>
                  <a:pt x="1832952" y="452014"/>
                </a:lnTo>
                <a:lnTo>
                  <a:pt x="1835335" y="446456"/>
                </a:lnTo>
                <a:lnTo>
                  <a:pt x="1837189" y="440898"/>
                </a:lnTo>
                <a:lnTo>
                  <a:pt x="1839307" y="435076"/>
                </a:lnTo>
                <a:lnTo>
                  <a:pt x="1841161" y="428724"/>
                </a:lnTo>
                <a:lnTo>
                  <a:pt x="1843014" y="422372"/>
                </a:lnTo>
                <a:lnTo>
                  <a:pt x="1844868" y="416020"/>
                </a:lnTo>
                <a:lnTo>
                  <a:pt x="1846192" y="408874"/>
                </a:lnTo>
                <a:lnTo>
                  <a:pt x="1847515" y="401729"/>
                </a:lnTo>
                <a:lnTo>
                  <a:pt x="1848575" y="394318"/>
                </a:lnTo>
                <a:lnTo>
                  <a:pt x="1849899" y="386908"/>
                </a:lnTo>
                <a:lnTo>
                  <a:pt x="1850693" y="379497"/>
                </a:lnTo>
                <a:lnTo>
                  <a:pt x="1851487" y="371558"/>
                </a:lnTo>
                <a:lnTo>
                  <a:pt x="1851752" y="363618"/>
                </a:lnTo>
                <a:lnTo>
                  <a:pt x="1852017" y="355678"/>
                </a:lnTo>
                <a:lnTo>
                  <a:pt x="1852282" y="348003"/>
                </a:lnTo>
                <a:lnTo>
                  <a:pt x="1852017" y="336093"/>
                </a:lnTo>
                <a:lnTo>
                  <a:pt x="1851487" y="324713"/>
                </a:lnTo>
                <a:lnTo>
                  <a:pt x="1850428" y="313068"/>
                </a:lnTo>
                <a:lnTo>
                  <a:pt x="1849104" y="301953"/>
                </a:lnTo>
                <a:lnTo>
                  <a:pt x="1846986" y="290572"/>
                </a:lnTo>
                <a:lnTo>
                  <a:pt x="1844603" y="279721"/>
                </a:lnTo>
                <a:lnTo>
                  <a:pt x="1841955" y="269135"/>
                </a:lnTo>
                <a:lnTo>
                  <a:pt x="1838513" y="258549"/>
                </a:lnTo>
                <a:lnTo>
                  <a:pt x="1835335" y="248756"/>
                </a:lnTo>
                <a:lnTo>
                  <a:pt x="1831364" y="239493"/>
                </a:lnTo>
                <a:lnTo>
                  <a:pt x="1826862" y="230495"/>
                </a:lnTo>
                <a:lnTo>
                  <a:pt x="1822361" y="222290"/>
                </a:lnTo>
                <a:lnTo>
                  <a:pt x="1817330" y="214615"/>
                </a:lnTo>
                <a:lnTo>
                  <a:pt x="1811769" y="207470"/>
                </a:lnTo>
                <a:lnTo>
                  <a:pt x="1806209" y="201118"/>
                </a:lnTo>
                <a:lnTo>
                  <a:pt x="1803031" y="198207"/>
                </a:lnTo>
                <a:lnTo>
                  <a:pt x="1800384" y="195295"/>
                </a:lnTo>
                <a:lnTo>
                  <a:pt x="1796147" y="191855"/>
                </a:lnTo>
                <a:lnTo>
                  <a:pt x="1791646" y="188679"/>
                </a:lnTo>
                <a:lnTo>
                  <a:pt x="1787409" y="185503"/>
                </a:lnTo>
                <a:lnTo>
                  <a:pt x="1782643" y="182856"/>
                </a:lnTo>
                <a:lnTo>
                  <a:pt x="1777877" y="180474"/>
                </a:lnTo>
                <a:lnTo>
                  <a:pt x="1772846" y="178357"/>
                </a:lnTo>
                <a:lnTo>
                  <a:pt x="1767550" y="176240"/>
                </a:lnTo>
                <a:lnTo>
                  <a:pt x="1761725" y="174652"/>
                </a:lnTo>
                <a:lnTo>
                  <a:pt x="1751133" y="172270"/>
                </a:lnTo>
                <a:lnTo>
                  <a:pt x="1740807" y="170682"/>
                </a:lnTo>
                <a:lnTo>
                  <a:pt x="1731010" y="169623"/>
                </a:lnTo>
                <a:lnTo>
                  <a:pt x="1722007" y="169359"/>
                </a:lnTo>
                <a:lnTo>
                  <a:pt x="1716711" y="169623"/>
                </a:lnTo>
                <a:lnTo>
                  <a:pt x="1711151" y="169888"/>
                </a:lnTo>
                <a:lnTo>
                  <a:pt x="1706120" y="170417"/>
                </a:lnTo>
                <a:lnTo>
                  <a:pt x="1701354" y="170947"/>
                </a:lnTo>
                <a:lnTo>
                  <a:pt x="1696588" y="171741"/>
                </a:lnTo>
                <a:lnTo>
                  <a:pt x="1692086" y="172799"/>
                </a:lnTo>
                <a:lnTo>
                  <a:pt x="1687585" y="174387"/>
                </a:lnTo>
                <a:lnTo>
                  <a:pt x="1683084" y="175711"/>
                </a:lnTo>
                <a:lnTo>
                  <a:pt x="1678847" y="177034"/>
                </a:lnTo>
                <a:lnTo>
                  <a:pt x="1674610" y="178886"/>
                </a:lnTo>
                <a:lnTo>
                  <a:pt x="1670903" y="180739"/>
                </a:lnTo>
                <a:lnTo>
                  <a:pt x="1666932" y="182856"/>
                </a:lnTo>
                <a:lnTo>
                  <a:pt x="1659253" y="187356"/>
                </a:lnTo>
                <a:lnTo>
                  <a:pt x="1651574" y="192384"/>
                </a:lnTo>
                <a:lnTo>
                  <a:pt x="1644690" y="197942"/>
                </a:lnTo>
                <a:lnTo>
                  <a:pt x="1637805" y="203764"/>
                </a:lnTo>
                <a:lnTo>
                  <a:pt x="1631185" y="210645"/>
                </a:lnTo>
                <a:lnTo>
                  <a:pt x="1625095" y="217262"/>
                </a:lnTo>
                <a:lnTo>
                  <a:pt x="1619005" y="224937"/>
                </a:lnTo>
                <a:lnTo>
                  <a:pt x="1613445" y="232612"/>
                </a:lnTo>
                <a:lnTo>
                  <a:pt x="1608149" y="240287"/>
                </a:lnTo>
                <a:lnTo>
                  <a:pt x="1603118" y="248227"/>
                </a:lnTo>
                <a:lnTo>
                  <a:pt x="1598352" y="256431"/>
                </a:lnTo>
                <a:lnTo>
                  <a:pt x="1594115" y="264636"/>
                </a:lnTo>
                <a:lnTo>
                  <a:pt x="1589879" y="272575"/>
                </a:lnTo>
                <a:lnTo>
                  <a:pt x="1586172" y="280515"/>
                </a:lnTo>
                <a:lnTo>
                  <a:pt x="1582730" y="288455"/>
                </a:lnTo>
                <a:lnTo>
                  <a:pt x="1580082" y="295601"/>
                </a:lnTo>
                <a:lnTo>
                  <a:pt x="1574786" y="309628"/>
                </a:lnTo>
                <a:lnTo>
                  <a:pt x="1571079" y="321537"/>
                </a:lnTo>
                <a:lnTo>
                  <a:pt x="1568167" y="330800"/>
                </a:lnTo>
                <a:lnTo>
                  <a:pt x="1566578" y="336623"/>
                </a:lnTo>
                <a:lnTo>
                  <a:pt x="1566313" y="339005"/>
                </a:lnTo>
                <a:lnTo>
                  <a:pt x="1564724" y="343504"/>
                </a:lnTo>
                <a:lnTo>
                  <a:pt x="1563400" y="347738"/>
                </a:lnTo>
                <a:lnTo>
                  <a:pt x="1561547" y="351708"/>
                </a:lnTo>
                <a:lnTo>
                  <a:pt x="1559164" y="355149"/>
                </a:lnTo>
                <a:lnTo>
                  <a:pt x="1556781" y="358589"/>
                </a:lnTo>
                <a:lnTo>
                  <a:pt x="1553603" y="361765"/>
                </a:lnTo>
                <a:lnTo>
                  <a:pt x="1550426" y="364412"/>
                </a:lnTo>
                <a:lnTo>
                  <a:pt x="1547248" y="367058"/>
                </a:lnTo>
                <a:lnTo>
                  <a:pt x="1543806" y="369176"/>
                </a:lnTo>
                <a:lnTo>
                  <a:pt x="1539834" y="371028"/>
                </a:lnTo>
                <a:lnTo>
                  <a:pt x="1535863" y="372352"/>
                </a:lnTo>
                <a:lnTo>
                  <a:pt x="1531891" y="373410"/>
                </a:lnTo>
                <a:lnTo>
                  <a:pt x="1527654" y="373940"/>
                </a:lnTo>
                <a:lnTo>
                  <a:pt x="1523418" y="373940"/>
                </a:lnTo>
                <a:lnTo>
                  <a:pt x="1518916" y="373675"/>
                </a:lnTo>
                <a:lnTo>
                  <a:pt x="1514680" y="372881"/>
                </a:lnTo>
                <a:lnTo>
                  <a:pt x="1510708" y="371822"/>
                </a:lnTo>
                <a:lnTo>
                  <a:pt x="1506736" y="370234"/>
                </a:lnTo>
                <a:lnTo>
                  <a:pt x="1502764" y="368117"/>
                </a:lnTo>
                <a:lnTo>
                  <a:pt x="1499057" y="366000"/>
                </a:lnTo>
                <a:lnTo>
                  <a:pt x="1495880" y="363089"/>
                </a:lnTo>
                <a:lnTo>
                  <a:pt x="1492967" y="359913"/>
                </a:lnTo>
                <a:lnTo>
                  <a:pt x="1490055" y="357001"/>
                </a:lnTo>
                <a:lnTo>
                  <a:pt x="1487936" y="353296"/>
                </a:lnTo>
                <a:lnTo>
                  <a:pt x="1485818" y="349591"/>
                </a:lnTo>
                <a:lnTo>
                  <a:pt x="1484229" y="345621"/>
                </a:lnTo>
                <a:lnTo>
                  <a:pt x="1482641" y="341387"/>
                </a:lnTo>
                <a:lnTo>
                  <a:pt x="1481582" y="337152"/>
                </a:lnTo>
                <a:lnTo>
                  <a:pt x="1481052" y="332653"/>
                </a:lnTo>
                <a:lnTo>
                  <a:pt x="1481052" y="328154"/>
                </a:lnTo>
                <a:lnTo>
                  <a:pt x="1481317" y="323654"/>
                </a:lnTo>
                <a:lnTo>
                  <a:pt x="1482111" y="319420"/>
                </a:lnTo>
                <a:lnTo>
                  <a:pt x="1483700" y="312539"/>
                </a:lnTo>
                <a:lnTo>
                  <a:pt x="1485553" y="305922"/>
                </a:lnTo>
                <a:lnTo>
                  <a:pt x="1488201" y="296924"/>
                </a:lnTo>
                <a:lnTo>
                  <a:pt x="1491379" y="286073"/>
                </a:lnTo>
                <a:lnTo>
                  <a:pt x="1495615" y="273899"/>
                </a:lnTo>
                <a:lnTo>
                  <a:pt x="1500646" y="260401"/>
                </a:lnTo>
                <a:lnTo>
                  <a:pt x="1507001" y="245316"/>
                </a:lnTo>
                <a:lnTo>
                  <a:pt x="1513885" y="229966"/>
                </a:lnTo>
                <a:lnTo>
                  <a:pt x="1517857" y="222026"/>
                </a:lnTo>
                <a:lnTo>
                  <a:pt x="1522094" y="213821"/>
                </a:lnTo>
                <a:lnTo>
                  <a:pt x="1526860" y="205882"/>
                </a:lnTo>
                <a:lnTo>
                  <a:pt x="1531626" y="197677"/>
                </a:lnTo>
                <a:lnTo>
                  <a:pt x="1536922" y="189208"/>
                </a:lnTo>
                <a:lnTo>
                  <a:pt x="1542747" y="181004"/>
                </a:lnTo>
                <a:lnTo>
                  <a:pt x="1548572" y="172799"/>
                </a:lnTo>
                <a:lnTo>
                  <a:pt x="1554662" y="164860"/>
                </a:lnTo>
                <a:lnTo>
                  <a:pt x="1561547" y="156655"/>
                </a:lnTo>
                <a:lnTo>
                  <a:pt x="1568431" y="148715"/>
                </a:lnTo>
                <a:lnTo>
                  <a:pt x="1575845" y="141305"/>
                </a:lnTo>
                <a:lnTo>
                  <a:pt x="1583789" y="133630"/>
                </a:lnTo>
                <a:lnTo>
                  <a:pt x="1591997" y="126484"/>
                </a:lnTo>
                <a:lnTo>
                  <a:pt x="1600735" y="119603"/>
                </a:lnTo>
                <a:lnTo>
                  <a:pt x="1607090" y="115369"/>
                </a:lnTo>
                <a:lnTo>
                  <a:pt x="1613180" y="111134"/>
                </a:lnTo>
                <a:lnTo>
                  <a:pt x="1619535" y="106899"/>
                </a:lnTo>
                <a:lnTo>
                  <a:pt x="1626419" y="103194"/>
                </a:lnTo>
                <a:lnTo>
                  <a:pt x="1633304" y="99489"/>
                </a:lnTo>
                <a:lnTo>
                  <a:pt x="1640453" y="96313"/>
                </a:lnTo>
                <a:lnTo>
                  <a:pt x="1647867" y="93137"/>
                </a:lnTo>
                <a:lnTo>
                  <a:pt x="1655281" y="90226"/>
                </a:lnTo>
                <a:lnTo>
                  <a:pt x="1663225" y="87844"/>
                </a:lnTo>
                <a:lnTo>
                  <a:pt x="1671168" y="85462"/>
                </a:lnTo>
                <a:lnTo>
                  <a:pt x="1678847" y="83874"/>
                </a:lnTo>
                <a:lnTo>
                  <a:pt x="1687320" y="82286"/>
                </a:lnTo>
                <a:lnTo>
                  <a:pt x="1695793" y="80698"/>
                </a:lnTo>
                <a:lnTo>
                  <a:pt x="1704266" y="79904"/>
                </a:lnTo>
                <a:lnTo>
                  <a:pt x="1713004" y="79375"/>
                </a:lnTo>
                <a:close/>
                <a:moveTo>
                  <a:pt x="409575" y="0"/>
                </a:moveTo>
                <a:lnTo>
                  <a:pt x="1528763" y="0"/>
                </a:lnTo>
                <a:lnTo>
                  <a:pt x="1528763" y="95250"/>
                </a:lnTo>
                <a:lnTo>
                  <a:pt x="409575" y="95250"/>
                </a:lnTo>
                <a:lnTo>
                  <a:pt x="409575" y="0"/>
                </a:lnTo>
                <a:close/>
              </a:path>
            </a:pathLst>
          </a:custGeom>
          <a:solidFill>
            <a:schemeClr val="accent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17" name="矩形 16"/>
          <p:cNvSpPr/>
          <p:nvPr/>
        </p:nvSpPr>
        <p:spPr>
          <a:xfrm>
            <a:off x="1733837" y="2724204"/>
            <a:ext cx="633764" cy="633764"/>
          </a:xfrm>
          <a:prstGeom prst="rect">
            <a:avLst/>
          </a:prstGeom>
          <a:solidFill>
            <a:schemeClr val="accent1"/>
          </a:solidFill>
          <a:ln w="3175">
            <a:solidFill>
              <a:schemeClr val="accent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rgbClr val="FFFFFF"/>
                </a:solidFill>
              </a:rPr>
              <a:t>A</a:t>
            </a:r>
            <a:endParaRPr lang="zh-CN" altLang="en-US" sz="2400" dirty="0">
              <a:solidFill>
                <a:srgbClr val="FFFFFF"/>
              </a:solidFill>
            </a:endParaRPr>
          </a:p>
        </p:txBody>
      </p:sp>
      <p:sp>
        <p:nvSpPr>
          <p:cNvPr id="18" name="矩形 17"/>
          <p:cNvSpPr/>
          <p:nvPr/>
        </p:nvSpPr>
        <p:spPr>
          <a:xfrm>
            <a:off x="792163" y="3510865"/>
            <a:ext cx="2517111" cy="2355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a:t>
            </a:r>
            <a:endParaRPr lang="zh-CN" altLang="zh-CN" sz="1800" dirty="0">
              <a:solidFill>
                <a:schemeClr val="tx1"/>
              </a:solidFill>
              <a:latin typeface="幼圆" panose="02010509060101010101" pitchFamily="49" charset="-122"/>
              <a:ea typeface="幼圆" panose="02010509060101010101" pitchFamily="49" charset="-122"/>
            </a:endParaRPr>
          </a:p>
        </p:txBody>
      </p:sp>
      <p:sp>
        <p:nvSpPr>
          <p:cNvPr id="19" name="矩形 18"/>
          <p:cNvSpPr/>
          <p:nvPr/>
        </p:nvSpPr>
        <p:spPr>
          <a:xfrm>
            <a:off x="5657838" y="2724204"/>
            <a:ext cx="633764" cy="633764"/>
          </a:xfrm>
          <a:prstGeom prst="rect">
            <a:avLst/>
          </a:prstGeom>
          <a:solidFill>
            <a:schemeClr val="accent1"/>
          </a:solidFill>
          <a:ln w="3175">
            <a:solidFill>
              <a:schemeClr val="accent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rgbClr val="FFFFFF"/>
                </a:solidFill>
              </a:rPr>
              <a:t>B</a:t>
            </a:r>
            <a:endParaRPr lang="zh-CN" altLang="en-US" sz="2400" dirty="0">
              <a:solidFill>
                <a:srgbClr val="FFFFFF"/>
              </a:solidFill>
            </a:endParaRPr>
          </a:p>
        </p:txBody>
      </p:sp>
      <p:sp>
        <p:nvSpPr>
          <p:cNvPr id="20" name="矩形 19"/>
          <p:cNvSpPr/>
          <p:nvPr/>
        </p:nvSpPr>
        <p:spPr>
          <a:xfrm>
            <a:off x="4716164" y="3510865"/>
            <a:ext cx="2517111" cy="2355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a:t>
            </a:r>
            <a:endParaRPr lang="zh-CN" altLang="zh-CN" sz="1800" dirty="0">
              <a:solidFill>
                <a:schemeClr val="tx1"/>
              </a:solidFill>
              <a:latin typeface="幼圆" panose="02010509060101010101" pitchFamily="49" charset="-122"/>
              <a:ea typeface="幼圆" panose="02010509060101010101" pitchFamily="49" charset="-122"/>
            </a:endParaRPr>
          </a:p>
        </p:txBody>
      </p:sp>
      <p:cxnSp>
        <p:nvCxnSpPr>
          <p:cNvPr id="21" name="直接连接符 20"/>
          <p:cNvCxnSpPr/>
          <p:nvPr/>
        </p:nvCxnSpPr>
        <p:spPr>
          <a:xfrm>
            <a:off x="792163" y="3629465"/>
            <a:ext cx="251711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4716164" y="3629465"/>
            <a:ext cx="2517111" cy="0"/>
          </a:xfrm>
          <a:prstGeom prst="line">
            <a:avLst/>
          </a:prstGeom>
        </p:spPr>
        <p:style>
          <a:lnRef idx="1">
            <a:schemeClr val="accent1"/>
          </a:lnRef>
          <a:fillRef idx="0">
            <a:schemeClr val="accent1"/>
          </a:fillRef>
          <a:effectRef idx="0">
            <a:schemeClr val="accent1"/>
          </a:effectRef>
          <a:fontRef idx="minor">
            <a:schemeClr val="tx1"/>
          </a:fontRef>
        </p:style>
      </p:cxnSp>
      <p:sp>
        <p:nvSpPr>
          <p:cNvPr id="30" name="文本框 29"/>
          <p:cNvSpPr txBox="1"/>
          <p:nvPr/>
        </p:nvSpPr>
        <p:spPr>
          <a:xfrm>
            <a:off x="8758788" y="5078825"/>
            <a:ext cx="2355385" cy="1477328"/>
          </a:xfrm>
          <a:prstGeom prst="rect">
            <a:avLst/>
          </a:prstGeom>
          <a:noFill/>
        </p:spPr>
        <p:txBody>
          <a:bodyPr wrap="square" rtlCol="0">
            <a:spAutoFit/>
          </a:bodyPr>
          <a:lstStyle/>
          <a:p>
            <a:pPr algn="ctr">
              <a:lnSpc>
                <a:spcPct val="150000"/>
              </a:lnSpc>
            </a:pPr>
            <a:r>
              <a:rPr lang="en-US" altLang="zh-CN" sz="3600" b="1" dirty="0">
                <a:solidFill>
                  <a:schemeClr val="accent1"/>
                </a:solidFill>
                <a:latin typeface="+mj-ea"/>
                <a:ea typeface="+mj-ea"/>
              </a:rPr>
              <a:t>9688</a:t>
            </a:r>
            <a:r>
              <a:rPr lang="zh-CN" altLang="en-US" sz="3600" b="1" dirty="0">
                <a:solidFill>
                  <a:schemeClr val="accent1"/>
                </a:solidFill>
                <a:latin typeface="+mj-ea"/>
                <a:ea typeface="+mj-ea"/>
              </a:rPr>
              <a:t>万</a:t>
            </a:r>
            <a:endParaRPr lang="en-US" altLang="zh-CN" sz="3600" b="1" dirty="0">
              <a:solidFill>
                <a:schemeClr val="accent1"/>
              </a:solidFill>
              <a:latin typeface="+mj-ea"/>
              <a:ea typeface="+mj-ea"/>
            </a:endParaRPr>
          </a:p>
          <a:p>
            <a:pPr algn="ctr">
              <a:lnSpc>
                <a:spcPct val="150000"/>
              </a:lnSpc>
            </a:pPr>
            <a:r>
              <a:rPr lang="zh-CN" altLang="en-US" dirty="0">
                <a:solidFill>
                  <a:schemeClr val="accent1"/>
                </a:solidFill>
                <a:latin typeface="+mj-ea"/>
                <a:ea typeface="+mj-ea"/>
              </a:rPr>
              <a:t>三年二班</a:t>
            </a:r>
          </a:p>
        </p:txBody>
      </p:sp>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标题 3"/>
          <p:cNvSpPr>
            <a:spLocks noGrp="1"/>
          </p:cNvSpPr>
          <p:nvPr>
            <p:ph type="title"/>
          </p:nvPr>
        </p:nvSpPr>
        <p:spPr/>
        <p:txBody>
          <a:bodyPr/>
          <a:lstStyle/>
          <a:p>
            <a:pPr eaLnBrk="1" hangingPunct="1"/>
            <a:r>
              <a:rPr lang="zh-CN" altLang="en-US" dirty="0"/>
              <a:t>请在此输入您的大标题</a:t>
            </a:r>
            <a:endParaRPr lang="en-US" altLang="zh-CN" dirty="0"/>
          </a:p>
        </p:txBody>
      </p:sp>
      <p:sp>
        <p:nvSpPr>
          <p:cNvPr id="21" name="MH_Other_3"/>
          <p:cNvSpPr/>
          <p:nvPr>
            <p:custDataLst>
              <p:tags r:id="rId1"/>
            </p:custDataLst>
          </p:nvPr>
        </p:nvSpPr>
        <p:spPr bwMode="auto">
          <a:xfrm>
            <a:off x="3371850" y="3254375"/>
            <a:ext cx="681038" cy="1184275"/>
          </a:xfrm>
          <a:custGeom>
            <a:avLst/>
            <a:gdLst>
              <a:gd name="T0" fmla="*/ 0 w 514"/>
              <a:gd name="T1" fmla="*/ 474 h 1298"/>
              <a:gd name="T2" fmla="*/ 0 w 514"/>
              <a:gd name="T3" fmla="*/ 785 h 1298"/>
              <a:gd name="T4" fmla="*/ 514 w 514"/>
              <a:gd name="T5" fmla="*/ 1298 h 1298"/>
              <a:gd name="T6" fmla="*/ 514 w 514"/>
              <a:gd name="T7" fmla="*/ 0 h 1298"/>
              <a:gd name="T8" fmla="*/ 0 w 514"/>
              <a:gd name="T9" fmla="*/ 474 h 1298"/>
            </a:gdLst>
            <a:ahLst/>
            <a:cxnLst>
              <a:cxn ang="0">
                <a:pos x="T0" y="T1"/>
              </a:cxn>
              <a:cxn ang="0">
                <a:pos x="T2" y="T3"/>
              </a:cxn>
              <a:cxn ang="0">
                <a:pos x="T4" y="T5"/>
              </a:cxn>
              <a:cxn ang="0">
                <a:pos x="T6" y="T7"/>
              </a:cxn>
              <a:cxn ang="0">
                <a:pos x="T8" y="T9"/>
              </a:cxn>
            </a:cxnLst>
            <a:rect l="0" t="0" r="r" b="b"/>
            <a:pathLst>
              <a:path w="514" h="1298">
                <a:moveTo>
                  <a:pt x="0" y="474"/>
                </a:moveTo>
                <a:lnTo>
                  <a:pt x="0" y="785"/>
                </a:lnTo>
                <a:lnTo>
                  <a:pt x="514" y="1298"/>
                </a:lnTo>
                <a:lnTo>
                  <a:pt x="514" y="0"/>
                </a:lnTo>
                <a:lnTo>
                  <a:pt x="0" y="474"/>
                </a:lnTo>
                <a:close/>
              </a:path>
            </a:pathLst>
          </a:custGeom>
          <a:solidFill>
            <a:schemeClr val="accent1">
              <a:lumMod val="60000"/>
              <a:lumOff val="40000"/>
            </a:schemeClr>
          </a:solidFill>
          <a:ln>
            <a:noFill/>
          </a:ln>
        </p:spPr>
        <p:txBody>
          <a:bodyPr lIns="68580" tIns="34290" rIns="68580" bIns="34290"/>
          <a:lstStyle/>
          <a:p>
            <a:pPr>
              <a:defRPr/>
            </a:pPr>
            <a:endParaRPr lang="zh-CN" altLang="en-US" kern="0">
              <a:solidFill>
                <a:prstClr val="black"/>
              </a:solidFill>
            </a:endParaRPr>
          </a:p>
        </p:txBody>
      </p:sp>
      <p:sp>
        <p:nvSpPr>
          <p:cNvPr id="22" name="MH_Other_4"/>
          <p:cNvSpPr/>
          <p:nvPr>
            <p:custDataLst>
              <p:tags r:id="rId2"/>
            </p:custDataLst>
          </p:nvPr>
        </p:nvSpPr>
        <p:spPr bwMode="auto">
          <a:xfrm>
            <a:off x="4052889" y="3254375"/>
            <a:ext cx="681037" cy="1184275"/>
          </a:xfrm>
          <a:custGeom>
            <a:avLst/>
            <a:gdLst>
              <a:gd name="T0" fmla="*/ 514 w 514"/>
              <a:gd name="T1" fmla="*/ 474 h 1298"/>
              <a:gd name="T2" fmla="*/ 514 w 514"/>
              <a:gd name="T3" fmla="*/ 785 h 1298"/>
              <a:gd name="T4" fmla="*/ 0 w 514"/>
              <a:gd name="T5" fmla="*/ 1298 h 1298"/>
              <a:gd name="T6" fmla="*/ 0 w 514"/>
              <a:gd name="T7" fmla="*/ 0 h 1298"/>
              <a:gd name="T8" fmla="*/ 514 w 514"/>
              <a:gd name="T9" fmla="*/ 474 h 1298"/>
            </a:gdLst>
            <a:ahLst/>
            <a:cxnLst>
              <a:cxn ang="0">
                <a:pos x="T0" y="T1"/>
              </a:cxn>
              <a:cxn ang="0">
                <a:pos x="T2" y="T3"/>
              </a:cxn>
              <a:cxn ang="0">
                <a:pos x="T4" y="T5"/>
              </a:cxn>
              <a:cxn ang="0">
                <a:pos x="T6" y="T7"/>
              </a:cxn>
              <a:cxn ang="0">
                <a:pos x="T8" y="T9"/>
              </a:cxn>
            </a:cxnLst>
            <a:rect l="0" t="0" r="r" b="b"/>
            <a:pathLst>
              <a:path w="514" h="1298">
                <a:moveTo>
                  <a:pt x="514" y="474"/>
                </a:moveTo>
                <a:lnTo>
                  <a:pt x="514" y="785"/>
                </a:lnTo>
                <a:lnTo>
                  <a:pt x="0" y="1298"/>
                </a:lnTo>
                <a:lnTo>
                  <a:pt x="0" y="0"/>
                </a:lnTo>
                <a:lnTo>
                  <a:pt x="514" y="474"/>
                </a:lnTo>
                <a:close/>
              </a:path>
            </a:pathLst>
          </a:custGeom>
          <a:solidFill>
            <a:schemeClr val="accent1"/>
          </a:solidFill>
          <a:ln>
            <a:noFill/>
          </a:ln>
        </p:spPr>
        <p:txBody>
          <a:bodyPr lIns="68580" tIns="34290" rIns="68580" bIns="34290" anchor="ctr"/>
          <a:lstStyle/>
          <a:p>
            <a:pPr algn="ctr">
              <a:defRPr/>
            </a:pPr>
            <a:endParaRPr lang="zh-CN" altLang="en-US" kern="0" dirty="0">
              <a:solidFill>
                <a:srgbClr val="FFFFFF"/>
              </a:solidFill>
              <a:latin typeface="+mj-ea"/>
              <a:ea typeface="+mj-ea"/>
            </a:endParaRPr>
          </a:p>
        </p:txBody>
      </p:sp>
      <p:sp>
        <p:nvSpPr>
          <p:cNvPr id="23" name="MH_Other_3"/>
          <p:cNvSpPr/>
          <p:nvPr>
            <p:custDataLst>
              <p:tags r:id="rId3"/>
            </p:custDataLst>
          </p:nvPr>
        </p:nvSpPr>
        <p:spPr bwMode="auto">
          <a:xfrm>
            <a:off x="2350293" y="3463925"/>
            <a:ext cx="681038" cy="1184275"/>
          </a:xfrm>
          <a:custGeom>
            <a:avLst/>
            <a:gdLst>
              <a:gd name="T0" fmla="*/ 0 w 514"/>
              <a:gd name="T1" fmla="*/ 474 h 1298"/>
              <a:gd name="T2" fmla="*/ 0 w 514"/>
              <a:gd name="T3" fmla="*/ 785 h 1298"/>
              <a:gd name="T4" fmla="*/ 514 w 514"/>
              <a:gd name="T5" fmla="*/ 1298 h 1298"/>
              <a:gd name="T6" fmla="*/ 514 w 514"/>
              <a:gd name="T7" fmla="*/ 0 h 1298"/>
              <a:gd name="T8" fmla="*/ 0 w 514"/>
              <a:gd name="T9" fmla="*/ 474 h 1298"/>
            </a:gdLst>
            <a:ahLst/>
            <a:cxnLst>
              <a:cxn ang="0">
                <a:pos x="T0" y="T1"/>
              </a:cxn>
              <a:cxn ang="0">
                <a:pos x="T2" y="T3"/>
              </a:cxn>
              <a:cxn ang="0">
                <a:pos x="T4" y="T5"/>
              </a:cxn>
              <a:cxn ang="0">
                <a:pos x="T6" y="T7"/>
              </a:cxn>
              <a:cxn ang="0">
                <a:pos x="T8" y="T9"/>
              </a:cxn>
            </a:cxnLst>
            <a:rect l="0" t="0" r="r" b="b"/>
            <a:pathLst>
              <a:path w="514" h="1298">
                <a:moveTo>
                  <a:pt x="0" y="474"/>
                </a:moveTo>
                <a:lnTo>
                  <a:pt x="0" y="785"/>
                </a:lnTo>
                <a:lnTo>
                  <a:pt x="514" y="1298"/>
                </a:lnTo>
                <a:lnTo>
                  <a:pt x="514" y="0"/>
                </a:lnTo>
                <a:lnTo>
                  <a:pt x="0" y="474"/>
                </a:lnTo>
                <a:close/>
              </a:path>
            </a:pathLst>
          </a:custGeom>
          <a:solidFill>
            <a:schemeClr val="accent1">
              <a:lumMod val="60000"/>
              <a:lumOff val="40000"/>
            </a:schemeClr>
          </a:solidFill>
          <a:ln>
            <a:noFill/>
          </a:ln>
        </p:spPr>
        <p:txBody>
          <a:bodyPr lIns="68580" tIns="34290" rIns="68580" bIns="34290"/>
          <a:lstStyle/>
          <a:p>
            <a:pPr>
              <a:defRPr/>
            </a:pPr>
            <a:endParaRPr lang="zh-CN" altLang="en-US" kern="0">
              <a:solidFill>
                <a:prstClr val="black"/>
              </a:solidFill>
            </a:endParaRPr>
          </a:p>
        </p:txBody>
      </p:sp>
      <p:sp>
        <p:nvSpPr>
          <p:cNvPr id="24" name="MH_Other_4"/>
          <p:cNvSpPr/>
          <p:nvPr>
            <p:custDataLst>
              <p:tags r:id="rId4"/>
            </p:custDataLst>
          </p:nvPr>
        </p:nvSpPr>
        <p:spPr bwMode="auto">
          <a:xfrm>
            <a:off x="3031332" y="3463925"/>
            <a:ext cx="681037" cy="1184275"/>
          </a:xfrm>
          <a:custGeom>
            <a:avLst/>
            <a:gdLst>
              <a:gd name="T0" fmla="*/ 514 w 514"/>
              <a:gd name="T1" fmla="*/ 474 h 1298"/>
              <a:gd name="T2" fmla="*/ 514 w 514"/>
              <a:gd name="T3" fmla="*/ 785 h 1298"/>
              <a:gd name="T4" fmla="*/ 0 w 514"/>
              <a:gd name="T5" fmla="*/ 1298 h 1298"/>
              <a:gd name="T6" fmla="*/ 0 w 514"/>
              <a:gd name="T7" fmla="*/ 0 h 1298"/>
              <a:gd name="T8" fmla="*/ 514 w 514"/>
              <a:gd name="T9" fmla="*/ 474 h 1298"/>
            </a:gdLst>
            <a:ahLst/>
            <a:cxnLst>
              <a:cxn ang="0">
                <a:pos x="T0" y="T1"/>
              </a:cxn>
              <a:cxn ang="0">
                <a:pos x="T2" y="T3"/>
              </a:cxn>
              <a:cxn ang="0">
                <a:pos x="T4" y="T5"/>
              </a:cxn>
              <a:cxn ang="0">
                <a:pos x="T6" y="T7"/>
              </a:cxn>
              <a:cxn ang="0">
                <a:pos x="T8" y="T9"/>
              </a:cxn>
            </a:cxnLst>
            <a:rect l="0" t="0" r="r" b="b"/>
            <a:pathLst>
              <a:path w="514" h="1298">
                <a:moveTo>
                  <a:pt x="514" y="474"/>
                </a:moveTo>
                <a:lnTo>
                  <a:pt x="514" y="785"/>
                </a:lnTo>
                <a:lnTo>
                  <a:pt x="0" y="1298"/>
                </a:lnTo>
                <a:lnTo>
                  <a:pt x="0" y="0"/>
                </a:lnTo>
                <a:lnTo>
                  <a:pt x="514" y="474"/>
                </a:lnTo>
                <a:close/>
              </a:path>
            </a:pathLst>
          </a:custGeom>
          <a:solidFill>
            <a:schemeClr val="accent1"/>
          </a:solidFill>
          <a:ln>
            <a:noFill/>
          </a:ln>
        </p:spPr>
        <p:txBody>
          <a:bodyPr lIns="68580" tIns="34290" rIns="68580" bIns="34290" anchor="ctr"/>
          <a:lstStyle/>
          <a:p>
            <a:pPr algn="ctr"/>
            <a:r>
              <a:rPr lang="en-US" altLang="zh-CN" kern="0" dirty="0">
                <a:solidFill>
                  <a:srgbClr val="FFFFFF"/>
                </a:solidFill>
                <a:latin typeface="+mj-ea"/>
                <a:ea typeface="+mj-ea"/>
              </a:rPr>
              <a:t>01</a:t>
            </a:r>
            <a:endParaRPr lang="zh-CN" altLang="en-US" kern="0" dirty="0">
              <a:solidFill>
                <a:srgbClr val="FFFFFF"/>
              </a:solidFill>
              <a:latin typeface="+mj-ea"/>
              <a:ea typeface="+mj-ea"/>
            </a:endParaRPr>
          </a:p>
        </p:txBody>
      </p:sp>
      <p:sp>
        <p:nvSpPr>
          <p:cNvPr id="25" name="MH_Other_3"/>
          <p:cNvSpPr/>
          <p:nvPr>
            <p:custDataLst>
              <p:tags r:id="rId5"/>
            </p:custDataLst>
          </p:nvPr>
        </p:nvSpPr>
        <p:spPr bwMode="auto">
          <a:xfrm>
            <a:off x="5414963" y="3254375"/>
            <a:ext cx="681038" cy="1184275"/>
          </a:xfrm>
          <a:custGeom>
            <a:avLst/>
            <a:gdLst>
              <a:gd name="T0" fmla="*/ 0 w 514"/>
              <a:gd name="T1" fmla="*/ 474 h 1298"/>
              <a:gd name="T2" fmla="*/ 0 w 514"/>
              <a:gd name="T3" fmla="*/ 785 h 1298"/>
              <a:gd name="T4" fmla="*/ 514 w 514"/>
              <a:gd name="T5" fmla="*/ 1298 h 1298"/>
              <a:gd name="T6" fmla="*/ 514 w 514"/>
              <a:gd name="T7" fmla="*/ 0 h 1298"/>
              <a:gd name="T8" fmla="*/ 0 w 514"/>
              <a:gd name="T9" fmla="*/ 474 h 1298"/>
            </a:gdLst>
            <a:ahLst/>
            <a:cxnLst>
              <a:cxn ang="0">
                <a:pos x="T0" y="T1"/>
              </a:cxn>
              <a:cxn ang="0">
                <a:pos x="T2" y="T3"/>
              </a:cxn>
              <a:cxn ang="0">
                <a:pos x="T4" y="T5"/>
              </a:cxn>
              <a:cxn ang="0">
                <a:pos x="T6" y="T7"/>
              </a:cxn>
              <a:cxn ang="0">
                <a:pos x="T8" y="T9"/>
              </a:cxn>
            </a:cxnLst>
            <a:rect l="0" t="0" r="r" b="b"/>
            <a:pathLst>
              <a:path w="514" h="1298">
                <a:moveTo>
                  <a:pt x="0" y="474"/>
                </a:moveTo>
                <a:lnTo>
                  <a:pt x="0" y="785"/>
                </a:lnTo>
                <a:lnTo>
                  <a:pt x="514" y="1298"/>
                </a:lnTo>
                <a:lnTo>
                  <a:pt x="514" y="0"/>
                </a:lnTo>
                <a:lnTo>
                  <a:pt x="0" y="474"/>
                </a:lnTo>
                <a:close/>
              </a:path>
            </a:pathLst>
          </a:custGeom>
          <a:solidFill>
            <a:schemeClr val="accent1">
              <a:lumMod val="60000"/>
              <a:lumOff val="40000"/>
            </a:schemeClr>
          </a:solidFill>
          <a:ln>
            <a:noFill/>
          </a:ln>
        </p:spPr>
        <p:txBody>
          <a:bodyPr lIns="68580" tIns="34290" rIns="68580" bIns="34290"/>
          <a:lstStyle/>
          <a:p>
            <a:pPr>
              <a:defRPr/>
            </a:pPr>
            <a:endParaRPr lang="zh-CN" altLang="en-US" kern="0">
              <a:solidFill>
                <a:prstClr val="black"/>
              </a:solidFill>
            </a:endParaRPr>
          </a:p>
        </p:txBody>
      </p:sp>
      <p:sp>
        <p:nvSpPr>
          <p:cNvPr id="26" name="MH_Other_4"/>
          <p:cNvSpPr/>
          <p:nvPr>
            <p:custDataLst>
              <p:tags r:id="rId6"/>
            </p:custDataLst>
          </p:nvPr>
        </p:nvSpPr>
        <p:spPr bwMode="auto">
          <a:xfrm>
            <a:off x="6096002" y="3254375"/>
            <a:ext cx="681037" cy="1184275"/>
          </a:xfrm>
          <a:custGeom>
            <a:avLst/>
            <a:gdLst>
              <a:gd name="T0" fmla="*/ 514 w 514"/>
              <a:gd name="T1" fmla="*/ 474 h 1298"/>
              <a:gd name="T2" fmla="*/ 514 w 514"/>
              <a:gd name="T3" fmla="*/ 785 h 1298"/>
              <a:gd name="T4" fmla="*/ 0 w 514"/>
              <a:gd name="T5" fmla="*/ 1298 h 1298"/>
              <a:gd name="T6" fmla="*/ 0 w 514"/>
              <a:gd name="T7" fmla="*/ 0 h 1298"/>
              <a:gd name="T8" fmla="*/ 514 w 514"/>
              <a:gd name="T9" fmla="*/ 474 h 1298"/>
            </a:gdLst>
            <a:ahLst/>
            <a:cxnLst>
              <a:cxn ang="0">
                <a:pos x="T0" y="T1"/>
              </a:cxn>
              <a:cxn ang="0">
                <a:pos x="T2" y="T3"/>
              </a:cxn>
              <a:cxn ang="0">
                <a:pos x="T4" y="T5"/>
              </a:cxn>
              <a:cxn ang="0">
                <a:pos x="T6" y="T7"/>
              </a:cxn>
              <a:cxn ang="0">
                <a:pos x="T8" y="T9"/>
              </a:cxn>
            </a:cxnLst>
            <a:rect l="0" t="0" r="r" b="b"/>
            <a:pathLst>
              <a:path w="514" h="1298">
                <a:moveTo>
                  <a:pt x="514" y="474"/>
                </a:moveTo>
                <a:lnTo>
                  <a:pt x="514" y="785"/>
                </a:lnTo>
                <a:lnTo>
                  <a:pt x="0" y="1298"/>
                </a:lnTo>
                <a:lnTo>
                  <a:pt x="0" y="0"/>
                </a:lnTo>
                <a:lnTo>
                  <a:pt x="514" y="474"/>
                </a:lnTo>
                <a:close/>
              </a:path>
            </a:pathLst>
          </a:custGeom>
          <a:solidFill>
            <a:schemeClr val="accent1"/>
          </a:solidFill>
          <a:ln>
            <a:noFill/>
          </a:ln>
        </p:spPr>
        <p:txBody>
          <a:bodyPr lIns="68580" tIns="34290" rIns="68580" bIns="34290" anchor="ctr"/>
          <a:lstStyle/>
          <a:p>
            <a:pPr algn="ctr">
              <a:defRPr/>
            </a:pPr>
            <a:endParaRPr lang="zh-CN" altLang="en-US" kern="0" dirty="0">
              <a:solidFill>
                <a:srgbClr val="FFFFFF"/>
              </a:solidFill>
              <a:latin typeface="+mj-ea"/>
              <a:ea typeface="+mj-ea"/>
            </a:endParaRPr>
          </a:p>
        </p:txBody>
      </p:sp>
      <p:sp>
        <p:nvSpPr>
          <p:cNvPr id="27" name="MH_Other_3"/>
          <p:cNvSpPr/>
          <p:nvPr>
            <p:custDataLst>
              <p:tags r:id="rId7"/>
            </p:custDataLst>
          </p:nvPr>
        </p:nvSpPr>
        <p:spPr bwMode="auto">
          <a:xfrm>
            <a:off x="4393406" y="3463925"/>
            <a:ext cx="681038" cy="1184275"/>
          </a:xfrm>
          <a:custGeom>
            <a:avLst/>
            <a:gdLst>
              <a:gd name="T0" fmla="*/ 0 w 514"/>
              <a:gd name="T1" fmla="*/ 474 h 1298"/>
              <a:gd name="T2" fmla="*/ 0 w 514"/>
              <a:gd name="T3" fmla="*/ 785 h 1298"/>
              <a:gd name="T4" fmla="*/ 514 w 514"/>
              <a:gd name="T5" fmla="*/ 1298 h 1298"/>
              <a:gd name="T6" fmla="*/ 514 w 514"/>
              <a:gd name="T7" fmla="*/ 0 h 1298"/>
              <a:gd name="T8" fmla="*/ 0 w 514"/>
              <a:gd name="T9" fmla="*/ 474 h 1298"/>
            </a:gdLst>
            <a:ahLst/>
            <a:cxnLst>
              <a:cxn ang="0">
                <a:pos x="T0" y="T1"/>
              </a:cxn>
              <a:cxn ang="0">
                <a:pos x="T2" y="T3"/>
              </a:cxn>
              <a:cxn ang="0">
                <a:pos x="T4" y="T5"/>
              </a:cxn>
              <a:cxn ang="0">
                <a:pos x="T6" y="T7"/>
              </a:cxn>
              <a:cxn ang="0">
                <a:pos x="T8" y="T9"/>
              </a:cxn>
            </a:cxnLst>
            <a:rect l="0" t="0" r="r" b="b"/>
            <a:pathLst>
              <a:path w="514" h="1298">
                <a:moveTo>
                  <a:pt x="0" y="474"/>
                </a:moveTo>
                <a:lnTo>
                  <a:pt x="0" y="785"/>
                </a:lnTo>
                <a:lnTo>
                  <a:pt x="514" y="1298"/>
                </a:lnTo>
                <a:lnTo>
                  <a:pt x="514" y="0"/>
                </a:lnTo>
                <a:lnTo>
                  <a:pt x="0" y="474"/>
                </a:lnTo>
                <a:close/>
              </a:path>
            </a:pathLst>
          </a:custGeom>
          <a:solidFill>
            <a:schemeClr val="accent1">
              <a:lumMod val="60000"/>
              <a:lumOff val="40000"/>
            </a:schemeClr>
          </a:solidFill>
          <a:ln>
            <a:noFill/>
          </a:ln>
        </p:spPr>
        <p:txBody>
          <a:bodyPr lIns="68580" tIns="34290" rIns="68580" bIns="34290"/>
          <a:lstStyle/>
          <a:p>
            <a:pPr>
              <a:defRPr/>
            </a:pPr>
            <a:endParaRPr lang="zh-CN" altLang="en-US" kern="0">
              <a:solidFill>
                <a:prstClr val="black"/>
              </a:solidFill>
            </a:endParaRPr>
          </a:p>
        </p:txBody>
      </p:sp>
      <p:sp>
        <p:nvSpPr>
          <p:cNvPr id="28" name="MH_Other_4"/>
          <p:cNvSpPr/>
          <p:nvPr>
            <p:custDataLst>
              <p:tags r:id="rId8"/>
            </p:custDataLst>
          </p:nvPr>
        </p:nvSpPr>
        <p:spPr bwMode="auto">
          <a:xfrm>
            <a:off x="5074445" y="3463925"/>
            <a:ext cx="681037" cy="1184275"/>
          </a:xfrm>
          <a:custGeom>
            <a:avLst/>
            <a:gdLst>
              <a:gd name="T0" fmla="*/ 514 w 514"/>
              <a:gd name="T1" fmla="*/ 474 h 1298"/>
              <a:gd name="T2" fmla="*/ 514 w 514"/>
              <a:gd name="T3" fmla="*/ 785 h 1298"/>
              <a:gd name="T4" fmla="*/ 0 w 514"/>
              <a:gd name="T5" fmla="*/ 1298 h 1298"/>
              <a:gd name="T6" fmla="*/ 0 w 514"/>
              <a:gd name="T7" fmla="*/ 0 h 1298"/>
              <a:gd name="T8" fmla="*/ 514 w 514"/>
              <a:gd name="T9" fmla="*/ 474 h 1298"/>
            </a:gdLst>
            <a:ahLst/>
            <a:cxnLst>
              <a:cxn ang="0">
                <a:pos x="T0" y="T1"/>
              </a:cxn>
              <a:cxn ang="0">
                <a:pos x="T2" y="T3"/>
              </a:cxn>
              <a:cxn ang="0">
                <a:pos x="T4" y="T5"/>
              </a:cxn>
              <a:cxn ang="0">
                <a:pos x="T6" y="T7"/>
              </a:cxn>
              <a:cxn ang="0">
                <a:pos x="T8" y="T9"/>
              </a:cxn>
            </a:cxnLst>
            <a:rect l="0" t="0" r="r" b="b"/>
            <a:pathLst>
              <a:path w="514" h="1298">
                <a:moveTo>
                  <a:pt x="514" y="474"/>
                </a:moveTo>
                <a:lnTo>
                  <a:pt x="514" y="785"/>
                </a:lnTo>
                <a:lnTo>
                  <a:pt x="0" y="1298"/>
                </a:lnTo>
                <a:lnTo>
                  <a:pt x="0" y="0"/>
                </a:lnTo>
                <a:lnTo>
                  <a:pt x="514" y="474"/>
                </a:lnTo>
                <a:close/>
              </a:path>
            </a:pathLst>
          </a:custGeom>
          <a:solidFill>
            <a:schemeClr val="accent1"/>
          </a:solidFill>
          <a:ln>
            <a:noFill/>
          </a:ln>
        </p:spPr>
        <p:txBody>
          <a:bodyPr lIns="68580" tIns="34290" rIns="68580" bIns="34290" anchor="ctr"/>
          <a:lstStyle/>
          <a:p>
            <a:pPr algn="ctr"/>
            <a:r>
              <a:rPr lang="en-US" altLang="zh-CN" kern="0" dirty="0">
                <a:solidFill>
                  <a:srgbClr val="FFFFFF"/>
                </a:solidFill>
                <a:latin typeface="+mj-ea"/>
                <a:ea typeface="+mj-ea"/>
              </a:rPr>
              <a:t>02</a:t>
            </a:r>
            <a:endParaRPr lang="zh-CN" altLang="en-US" kern="0" dirty="0">
              <a:solidFill>
                <a:srgbClr val="FFFFFF"/>
              </a:solidFill>
              <a:latin typeface="+mj-ea"/>
              <a:ea typeface="+mj-ea"/>
            </a:endParaRPr>
          </a:p>
        </p:txBody>
      </p:sp>
      <p:sp>
        <p:nvSpPr>
          <p:cNvPr id="29" name="MH_Other_3"/>
          <p:cNvSpPr/>
          <p:nvPr>
            <p:custDataLst>
              <p:tags r:id="rId9"/>
            </p:custDataLst>
          </p:nvPr>
        </p:nvSpPr>
        <p:spPr bwMode="auto">
          <a:xfrm>
            <a:off x="7458076" y="3254375"/>
            <a:ext cx="681038" cy="1184275"/>
          </a:xfrm>
          <a:custGeom>
            <a:avLst/>
            <a:gdLst>
              <a:gd name="T0" fmla="*/ 0 w 514"/>
              <a:gd name="T1" fmla="*/ 474 h 1298"/>
              <a:gd name="T2" fmla="*/ 0 w 514"/>
              <a:gd name="T3" fmla="*/ 785 h 1298"/>
              <a:gd name="T4" fmla="*/ 514 w 514"/>
              <a:gd name="T5" fmla="*/ 1298 h 1298"/>
              <a:gd name="T6" fmla="*/ 514 w 514"/>
              <a:gd name="T7" fmla="*/ 0 h 1298"/>
              <a:gd name="T8" fmla="*/ 0 w 514"/>
              <a:gd name="T9" fmla="*/ 474 h 1298"/>
            </a:gdLst>
            <a:ahLst/>
            <a:cxnLst>
              <a:cxn ang="0">
                <a:pos x="T0" y="T1"/>
              </a:cxn>
              <a:cxn ang="0">
                <a:pos x="T2" y="T3"/>
              </a:cxn>
              <a:cxn ang="0">
                <a:pos x="T4" y="T5"/>
              </a:cxn>
              <a:cxn ang="0">
                <a:pos x="T6" y="T7"/>
              </a:cxn>
              <a:cxn ang="0">
                <a:pos x="T8" y="T9"/>
              </a:cxn>
            </a:cxnLst>
            <a:rect l="0" t="0" r="r" b="b"/>
            <a:pathLst>
              <a:path w="514" h="1298">
                <a:moveTo>
                  <a:pt x="0" y="474"/>
                </a:moveTo>
                <a:lnTo>
                  <a:pt x="0" y="785"/>
                </a:lnTo>
                <a:lnTo>
                  <a:pt x="514" y="1298"/>
                </a:lnTo>
                <a:lnTo>
                  <a:pt x="514" y="0"/>
                </a:lnTo>
                <a:lnTo>
                  <a:pt x="0" y="474"/>
                </a:lnTo>
                <a:close/>
              </a:path>
            </a:pathLst>
          </a:custGeom>
          <a:solidFill>
            <a:schemeClr val="accent1">
              <a:lumMod val="60000"/>
              <a:lumOff val="40000"/>
            </a:schemeClr>
          </a:solidFill>
          <a:ln>
            <a:noFill/>
          </a:ln>
        </p:spPr>
        <p:txBody>
          <a:bodyPr lIns="68580" tIns="34290" rIns="68580" bIns="34290"/>
          <a:lstStyle/>
          <a:p>
            <a:pPr>
              <a:defRPr/>
            </a:pPr>
            <a:endParaRPr lang="zh-CN" altLang="en-US" kern="0">
              <a:solidFill>
                <a:prstClr val="black"/>
              </a:solidFill>
            </a:endParaRPr>
          </a:p>
        </p:txBody>
      </p:sp>
      <p:sp>
        <p:nvSpPr>
          <p:cNvPr id="30" name="MH_Other_4"/>
          <p:cNvSpPr/>
          <p:nvPr>
            <p:custDataLst>
              <p:tags r:id="rId10"/>
            </p:custDataLst>
          </p:nvPr>
        </p:nvSpPr>
        <p:spPr bwMode="auto">
          <a:xfrm>
            <a:off x="8139115" y="3254375"/>
            <a:ext cx="681037" cy="1184275"/>
          </a:xfrm>
          <a:custGeom>
            <a:avLst/>
            <a:gdLst>
              <a:gd name="T0" fmla="*/ 514 w 514"/>
              <a:gd name="T1" fmla="*/ 474 h 1298"/>
              <a:gd name="T2" fmla="*/ 514 w 514"/>
              <a:gd name="T3" fmla="*/ 785 h 1298"/>
              <a:gd name="T4" fmla="*/ 0 w 514"/>
              <a:gd name="T5" fmla="*/ 1298 h 1298"/>
              <a:gd name="T6" fmla="*/ 0 w 514"/>
              <a:gd name="T7" fmla="*/ 0 h 1298"/>
              <a:gd name="T8" fmla="*/ 514 w 514"/>
              <a:gd name="T9" fmla="*/ 474 h 1298"/>
            </a:gdLst>
            <a:ahLst/>
            <a:cxnLst>
              <a:cxn ang="0">
                <a:pos x="T0" y="T1"/>
              </a:cxn>
              <a:cxn ang="0">
                <a:pos x="T2" y="T3"/>
              </a:cxn>
              <a:cxn ang="0">
                <a:pos x="T4" y="T5"/>
              </a:cxn>
              <a:cxn ang="0">
                <a:pos x="T6" y="T7"/>
              </a:cxn>
              <a:cxn ang="0">
                <a:pos x="T8" y="T9"/>
              </a:cxn>
            </a:cxnLst>
            <a:rect l="0" t="0" r="r" b="b"/>
            <a:pathLst>
              <a:path w="514" h="1298">
                <a:moveTo>
                  <a:pt x="514" y="474"/>
                </a:moveTo>
                <a:lnTo>
                  <a:pt x="514" y="785"/>
                </a:lnTo>
                <a:lnTo>
                  <a:pt x="0" y="1298"/>
                </a:lnTo>
                <a:lnTo>
                  <a:pt x="0" y="0"/>
                </a:lnTo>
                <a:lnTo>
                  <a:pt x="514" y="474"/>
                </a:lnTo>
                <a:close/>
              </a:path>
            </a:pathLst>
          </a:custGeom>
          <a:solidFill>
            <a:schemeClr val="accent1"/>
          </a:solidFill>
          <a:ln>
            <a:noFill/>
          </a:ln>
        </p:spPr>
        <p:txBody>
          <a:bodyPr lIns="68580" tIns="34290" rIns="68580" bIns="34290" anchor="ctr"/>
          <a:lstStyle/>
          <a:p>
            <a:pPr algn="ctr">
              <a:defRPr/>
            </a:pPr>
            <a:endParaRPr lang="zh-CN" altLang="en-US" kern="0" dirty="0">
              <a:solidFill>
                <a:srgbClr val="FFFFFF"/>
              </a:solidFill>
              <a:latin typeface="+mj-ea"/>
              <a:ea typeface="+mj-ea"/>
            </a:endParaRPr>
          </a:p>
        </p:txBody>
      </p:sp>
      <p:sp>
        <p:nvSpPr>
          <p:cNvPr id="31" name="MH_Other_3"/>
          <p:cNvSpPr/>
          <p:nvPr>
            <p:custDataLst>
              <p:tags r:id="rId11"/>
            </p:custDataLst>
          </p:nvPr>
        </p:nvSpPr>
        <p:spPr bwMode="auto">
          <a:xfrm>
            <a:off x="6436519" y="3463925"/>
            <a:ext cx="681038" cy="1184275"/>
          </a:xfrm>
          <a:custGeom>
            <a:avLst/>
            <a:gdLst>
              <a:gd name="T0" fmla="*/ 0 w 514"/>
              <a:gd name="T1" fmla="*/ 474 h 1298"/>
              <a:gd name="T2" fmla="*/ 0 w 514"/>
              <a:gd name="T3" fmla="*/ 785 h 1298"/>
              <a:gd name="T4" fmla="*/ 514 w 514"/>
              <a:gd name="T5" fmla="*/ 1298 h 1298"/>
              <a:gd name="T6" fmla="*/ 514 w 514"/>
              <a:gd name="T7" fmla="*/ 0 h 1298"/>
              <a:gd name="T8" fmla="*/ 0 w 514"/>
              <a:gd name="T9" fmla="*/ 474 h 1298"/>
            </a:gdLst>
            <a:ahLst/>
            <a:cxnLst>
              <a:cxn ang="0">
                <a:pos x="T0" y="T1"/>
              </a:cxn>
              <a:cxn ang="0">
                <a:pos x="T2" y="T3"/>
              </a:cxn>
              <a:cxn ang="0">
                <a:pos x="T4" y="T5"/>
              </a:cxn>
              <a:cxn ang="0">
                <a:pos x="T6" y="T7"/>
              </a:cxn>
              <a:cxn ang="0">
                <a:pos x="T8" y="T9"/>
              </a:cxn>
            </a:cxnLst>
            <a:rect l="0" t="0" r="r" b="b"/>
            <a:pathLst>
              <a:path w="514" h="1298">
                <a:moveTo>
                  <a:pt x="0" y="474"/>
                </a:moveTo>
                <a:lnTo>
                  <a:pt x="0" y="785"/>
                </a:lnTo>
                <a:lnTo>
                  <a:pt x="514" y="1298"/>
                </a:lnTo>
                <a:lnTo>
                  <a:pt x="514" y="0"/>
                </a:lnTo>
                <a:lnTo>
                  <a:pt x="0" y="474"/>
                </a:lnTo>
                <a:close/>
              </a:path>
            </a:pathLst>
          </a:custGeom>
          <a:solidFill>
            <a:schemeClr val="accent1">
              <a:lumMod val="60000"/>
              <a:lumOff val="40000"/>
            </a:schemeClr>
          </a:solidFill>
          <a:ln>
            <a:noFill/>
          </a:ln>
        </p:spPr>
        <p:txBody>
          <a:bodyPr lIns="68580" tIns="34290" rIns="68580" bIns="34290"/>
          <a:lstStyle/>
          <a:p>
            <a:pPr>
              <a:defRPr/>
            </a:pPr>
            <a:endParaRPr lang="zh-CN" altLang="en-US" kern="0">
              <a:solidFill>
                <a:prstClr val="black"/>
              </a:solidFill>
            </a:endParaRPr>
          </a:p>
        </p:txBody>
      </p:sp>
      <p:sp>
        <p:nvSpPr>
          <p:cNvPr id="32" name="MH_Other_4"/>
          <p:cNvSpPr/>
          <p:nvPr>
            <p:custDataLst>
              <p:tags r:id="rId12"/>
            </p:custDataLst>
          </p:nvPr>
        </p:nvSpPr>
        <p:spPr bwMode="auto">
          <a:xfrm>
            <a:off x="7117558" y="3463925"/>
            <a:ext cx="681037" cy="1184275"/>
          </a:xfrm>
          <a:custGeom>
            <a:avLst/>
            <a:gdLst>
              <a:gd name="T0" fmla="*/ 514 w 514"/>
              <a:gd name="T1" fmla="*/ 474 h 1298"/>
              <a:gd name="T2" fmla="*/ 514 w 514"/>
              <a:gd name="T3" fmla="*/ 785 h 1298"/>
              <a:gd name="T4" fmla="*/ 0 w 514"/>
              <a:gd name="T5" fmla="*/ 1298 h 1298"/>
              <a:gd name="T6" fmla="*/ 0 w 514"/>
              <a:gd name="T7" fmla="*/ 0 h 1298"/>
              <a:gd name="T8" fmla="*/ 514 w 514"/>
              <a:gd name="T9" fmla="*/ 474 h 1298"/>
            </a:gdLst>
            <a:ahLst/>
            <a:cxnLst>
              <a:cxn ang="0">
                <a:pos x="T0" y="T1"/>
              </a:cxn>
              <a:cxn ang="0">
                <a:pos x="T2" y="T3"/>
              </a:cxn>
              <a:cxn ang="0">
                <a:pos x="T4" y="T5"/>
              </a:cxn>
              <a:cxn ang="0">
                <a:pos x="T6" y="T7"/>
              </a:cxn>
              <a:cxn ang="0">
                <a:pos x="T8" y="T9"/>
              </a:cxn>
            </a:cxnLst>
            <a:rect l="0" t="0" r="r" b="b"/>
            <a:pathLst>
              <a:path w="514" h="1298">
                <a:moveTo>
                  <a:pt x="514" y="474"/>
                </a:moveTo>
                <a:lnTo>
                  <a:pt x="514" y="785"/>
                </a:lnTo>
                <a:lnTo>
                  <a:pt x="0" y="1298"/>
                </a:lnTo>
                <a:lnTo>
                  <a:pt x="0" y="0"/>
                </a:lnTo>
                <a:lnTo>
                  <a:pt x="514" y="474"/>
                </a:lnTo>
                <a:close/>
              </a:path>
            </a:pathLst>
          </a:custGeom>
          <a:solidFill>
            <a:schemeClr val="accent1"/>
          </a:solidFill>
          <a:ln>
            <a:noFill/>
          </a:ln>
        </p:spPr>
        <p:txBody>
          <a:bodyPr lIns="68580" tIns="34290" rIns="68580" bIns="34290" anchor="ctr"/>
          <a:lstStyle/>
          <a:p>
            <a:pPr algn="ctr"/>
            <a:r>
              <a:rPr lang="en-US" altLang="zh-CN" kern="0" dirty="0">
                <a:solidFill>
                  <a:srgbClr val="FFFFFF"/>
                </a:solidFill>
                <a:latin typeface="+mj-ea"/>
                <a:ea typeface="+mj-ea"/>
              </a:rPr>
              <a:t>03</a:t>
            </a:r>
            <a:endParaRPr lang="zh-CN" altLang="en-US" kern="0" dirty="0">
              <a:solidFill>
                <a:srgbClr val="FFFFFF"/>
              </a:solidFill>
              <a:latin typeface="+mj-ea"/>
              <a:ea typeface="+mj-ea"/>
            </a:endParaRPr>
          </a:p>
        </p:txBody>
      </p:sp>
      <p:sp>
        <p:nvSpPr>
          <p:cNvPr id="33" name="MH_Other_3"/>
          <p:cNvSpPr/>
          <p:nvPr>
            <p:custDataLst>
              <p:tags r:id="rId13"/>
            </p:custDataLst>
          </p:nvPr>
        </p:nvSpPr>
        <p:spPr bwMode="auto">
          <a:xfrm>
            <a:off x="8479632" y="3463925"/>
            <a:ext cx="681038" cy="1184275"/>
          </a:xfrm>
          <a:custGeom>
            <a:avLst/>
            <a:gdLst>
              <a:gd name="T0" fmla="*/ 0 w 514"/>
              <a:gd name="T1" fmla="*/ 474 h 1298"/>
              <a:gd name="T2" fmla="*/ 0 w 514"/>
              <a:gd name="T3" fmla="*/ 785 h 1298"/>
              <a:gd name="T4" fmla="*/ 514 w 514"/>
              <a:gd name="T5" fmla="*/ 1298 h 1298"/>
              <a:gd name="T6" fmla="*/ 514 w 514"/>
              <a:gd name="T7" fmla="*/ 0 h 1298"/>
              <a:gd name="T8" fmla="*/ 0 w 514"/>
              <a:gd name="T9" fmla="*/ 474 h 1298"/>
            </a:gdLst>
            <a:ahLst/>
            <a:cxnLst>
              <a:cxn ang="0">
                <a:pos x="T0" y="T1"/>
              </a:cxn>
              <a:cxn ang="0">
                <a:pos x="T2" y="T3"/>
              </a:cxn>
              <a:cxn ang="0">
                <a:pos x="T4" y="T5"/>
              </a:cxn>
              <a:cxn ang="0">
                <a:pos x="T6" y="T7"/>
              </a:cxn>
              <a:cxn ang="0">
                <a:pos x="T8" y="T9"/>
              </a:cxn>
            </a:cxnLst>
            <a:rect l="0" t="0" r="r" b="b"/>
            <a:pathLst>
              <a:path w="514" h="1298">
                <a:moveTo>
                  <a:pt x="0" y="474"/>
                </a:moveTo>
                <a:lnTo>
                  <a:pt x="0" y="785"/>
                </a:lnTo>
                <a:lnTo>
                  <a:pt x="514" y="1298"/>
                </a:lnTo>
                <a:lnTo>
                  <a:pt x="514" y="0"/>
                </a:lnTo>
                <a:lnTo>
                  <a:pt x="0" y="474"/>
                </a:lnTo>
                <a:close/>
              </a:path>
            </a:pathLst>
          </a:custGeom>
          <a:solidFill>
            <a:schemeClr val="accent1">
              <a:lumMod val="60000"/>
              <a:lumOff val="40000"/>
            </a:schemeClr>
          </a:solidFill>
          <a:ln>
            <a:noFill/>
          </a:ln>
        </p:spPr>
        <p:txBody>
          <a:bodyPr lIns="68580" tIns="34290" rIns="68580" bIns="34290"/>
          <a:lstStyle/>
          <a:p>
            <a:pPr>
              <a:defRPr/>
            </a:pPr>
            <a:endParaRPr lang="zh-CN" altLang="en-US" kern="0">
              <a:solidFill>
                <a:prstClr val="black"/>
              </a:solidFill>
            </a:endParaRPr>
          </a:p>
        </p:txBody>
      </p:sp>
      <p:sp>
        <p:nvSpPr>
          <p:cNvPr id="34" name="MH_Other_4"/>
          <p:cNvSpPr/>
          <p:nvPr>
            <p:custDataLst>
              <p:tags r:id="rId14"/>
            </p:custDataLst>
          </p:nvPr>
        </p:nvSpPr>
        <p:spPr bwMode="auto">
          <a:xfrm>
            <a:off x="9160671" y="3463925"/>
            <a:ext cx="681037" cy="1184275"/>
          </a:xfrm>
          <a:custGeom>
            <a:avLst/>
            <a:gdLst>
              <a:gd name="T0" fmla="*/ 514 w 514"/>
              <a:gd name="T1" fmla="*/ 474 h 1298"/>
              <a:gd name="T2" fmla="*/ 514 w 514"/>
              <a:gd name="T3" fmla="*/ 785 h 1298"/>
              <a:gd name="T4" fmla="*/ 0 w 514"/>
              <a:gd name="T5" fmla="*/ 1298 h 1298"/>
              <a:gd name="T6" fmla="*/ 0 w 514"/>
              <a:gd name="T7" fmla="*/ 0 h 1298"/>
              <a:gd name="T8" fmla="*/ 514 w 514"/>
              <a:gd name="T9" fmla="*/ 474 h 1298"/>
            </a:gdLst>
            <a:ahLst/>
            <a:cxnLst>
              <a:cxn ang="0">
                <a:pos x="T0" y="T1"/>
              </a:cxn>
              <a:cxn ang="0">
                <a:pos x="T2" y="T3"/>
              </a:cxn>
              <a:cxn ang="0">
                <a:pos x="T4" y="T5"/>
              </a:cxn>
              <a:cxn ang="0">
                <a:pos x="T6" y="T7"/>
              </a:cxn>
              <a:cxn ang="0">
                <a:pos x="T8" y="T9"/>
              </a:cxn>
            </a:cxnLst>
            <a:rect l="0" t="0" r="r" b="b"/>
            <a:pathLst>
              <a:path w="514" h="1298">
                <a:moveTo>
                  <a:pt x="514" y="474"/>
                </a:moveTo>
                <a:lnTo>
                  <a:pt x="514" y="785"/>
                </a:lnTo>
                <a:lnTo>
                  <a:pt x="0" y="1298"/>
                </a:lnTo>
                <a:lnTo>
                  <a:pt x="0" y="0"/>
                </a:lnTo>
                <a:lnTo>
                  <a:pt x="514" y="474"/>
                </a:lnTo>
                <a:close/>
              </a:path>
            </a:pathLst>
          </a:custGeom>
          <a:solidFill>
            <a:schemeClr val="accent1"/>
          </a:solidFill>
          <a:ln>
            <a:noFill/>
          </a:ln>
        </p:spPr>
        <p:txBody>
          <a:bodyPr lIns="68580" tIns="34290" rIns="68580" bIns="34290" anchor="ctr"/>
          <a:lstStyle/>
          <a:p>
            <a:pPr algn="ctr"/>
            <a:r>
              <a:rPr lang="en-US" altLang="zh-CN" kern="0" dirty="0">
                <a:solidFill>
                  <a:srgbClr val="FFFFFF"/>
                </a:solidFill>
                <a:latin typeface="+mj-ea"/>
                <a:ea typeface="+mj-ea"/>
              </a:rPr>
              <a:t>04</a:t>
            </a:r>
          </a:p>
        </p:txBody>
      </p:sp>
      <p:cxnSp>
        <p:nvCxnSpPr>
          <p:cNvPr id="35" name="直接连接符 34"/>
          <p:cNvCxnSpPr/>
          <p:nvPr/>
        </p:nvCxnSpPr>
        <p:spPr>
          <a:xfrm>
            <a:off x="2340768" y="3895725"/>
            <a:ext cx="0" cy="2419350"/>
          </a:xfrm>
          <a:prstGeom prst="line">
            <a:avLst/>
          </a:prstGeom>
        </p:spPr>
        <p:style>
          <a:lnRef idx="1">
            <a:schemeClr val="accent1"/>
          </a:lnRef>
          <a:fillRef idx="0">
            <a:schemeClr val="accent1"/>
          </a:fillRef>
          <a:effectRef idx="0">
            <a:schemeClr val="accent1"/>
          </a:effectRef>
          <a:fontRef idx="minor">
            <a:schemeClr val="tx1"/>
          </a:fontRef>
        </p:style>
      </p:cxnSp>
      <p:sp>
        <p:nvSpPr>
          <p:cNvPr id="36" name="矩形 35"/>
          <p:cNvSpPr/>
          <p:nvPr/>
        </p:nvSpPr>
        <p:spPr>
          <a:xfrm>
            <a:off x="2350294" y="4857750"/>
            <a:ext cx="1422858" cy="12668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n-ea"/>
              </a:rPr>
              <a:t>请输入文本请输入文本请输入文本</a:t>
            </a:r>
            <a:endParaRPr lang="zh-CN" altLang="zh-CN" sz="1800" dirty="0">
              <a:solidFill>
                <a:schemeClr val="tx1"/>
              </a:solidFill>
              <a:latin typeface="+mn-ea"/>
            </a:endParaRPr>
          </a:p>
        </p:txBody>
      </p:sp>
      <p:cxnSp>
        <p:nvCxnSpPr>
          <p:cNvPr id="37" name="直接连接符 36"/>
          <p:cNvCxnSpPr/>
          <p:nvPr/>
        </p:nvCxnSpPr>
        <p:spPr>
          <a:xfrm>
            <a:off x="4393405" y="3895725"/>
            <a:ext cx="0" cy="2419350"/>
          </a:xfrm>
          <a:prstGeom prst="line">
            <a:avLst/>
          </a:prstGeom>
        </p:spPr>
        <p:style>
          <a:lnRef idx="1">
            <a:schemeClr val="accent1"/>
          </a:lnRef>
          <a:fillRef idx="0">
            <a:schemeClr val="accent1"/>
          </a:fillRef>
          <a:effectRef idx="0">
            <a:schemeClr val="accent1"/>
          </a:effectRef>
          <a:fontRef idx="minor">
            <a:schemeClr val="tx1"/>
          </a:fontRef>
        </p:style>
      </p:cxnSp>
      <p:sp>
        <p:nvSpPr>
          <p:cNvPr id="38" name="矩形 37"/>
          <p:cNvSpPr/>
          <p:nvPr/>
        </p:nvSpPr>
        <p:spPr>
          <a:xfrm>
            <a:off x="4402931" y="4857750"/>
            <a:ext cx="1422858" cy="12668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n-ea"/>
              </a:rPr>
              <a:t>请输入文本请输入文本请输入文本</a:t>
            </a:r>
            <a:endParaRPr lang="zh-CN" altLang="zh-CN" sz="1800" dirty="0">
              <a:solidFill>
                <a:schemeClr val="tx1"/>
              </a:solidFill>
              <a:latin typeface="+mn-ea"/>
            </a:endParaRPr>
          </a:p>
        </p:txBody>
      </p:sp>
      <p:cxnSp>
        <p:nvCxnSpPr>
          <p:cNvPr id="39" name="直接连接符 38"/>
          <p:cNvCxnSpPr/>
          <p:nvPr/>
        </p:nvCxnSpPr>
        <p:spPr>
          <a:xfrm>
            <a:off x="6436517" y="3895725"/>
            <a:ext cx="0" cy="2419350"/>
          </a:xfrm>
          <a:prstGeom prst="line">
            <a:avLst/>
          </a:prstGeom>
        </p:spPr>
        <p:style>
          <a:lnRef idx="1">
            <a:schemeClr val="accent1"/>
          </a:lnRef>
          <a:fillRef idx="0">
            <a:schemeClr val="accent1"/>
          </a:fillRef>
          <a:effectRef idx="0">
            <a:schemeClr val="accent1"/>
          </a:effectRef>
          <a:fontRef idx="minor">
            <a:schemeClr val="tx1"/>
          </a:fontRef>
        </p:style>
      </p:cxnSp>
      <p:sp>
        <p:nvSpPr>
          <p:cNvPr id="40" name="矩形 39"/>
          <p:cNvSpPr/>
          <p:nvPr/>
        </p:nvSpPr>
        <p:spPr>
          <a:xfrm>
            <a:off x="6446043" y="4857750"/>
            <a:ext cx="1422858" cy="12668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n-ea"/>
              </a:rPr>
              <a:t>请输入文本请输入文本请输入文本</a:t>
            </a:r>
            <a:endParaRPr lang="zh-CN" altLang="zh-CN" sz="1800" dirty="0">
              <a:solidFill>
                <a:schemeClr val="tx1"/>
              </a:solidFill>
              <a:latin typeface="+mn-ea"/>
            </a:endParaRPr>
          </a:p>
        </p:txBody>
      </p:sp>
      <p:cxnSp>
        <p:nvCxnSpPr>
          <p:cNvPr id="41" name="直接连接符 40"/>
          <p:cNvCxnSpPr/>
          <p:nvPr/>
        </p:nvCxnSpPr>
        <p:spPr>
          <a:xfrm>
            <a:off x="8479629" y="3895725"/>
            <a:ext cx="0" cy="2419350"/>
          </a:xfrm>
          <a:prstGeom prst="line">
            <a:avLst/>
          </a:prstGeom>
        </p:spPr>
        <p:style>
          <a:lnRef idx="1">
            <a:schemeClr val="accent1"/>
          </a:lnRef>
          <a:fillRef idx="0">
            <a:schemeClr val="accent1"/>
          </a:fillRef>
          <a:effectRef idx="0">
            <a:schemeClr val="accent1"/>
          </a:effectRef>
          <a:fontRef idx="minor">
            <a:schemeClr val="tx1"/>
          </a:fontRef>
        </p:style>
      </p:cxnSp>
      <p:sp>
        <p:nvSpPr>
          <p:cNvPr id="42" name="矩形 41"/>
          <p:cNvSpPr/>
          <p:nvPr/>
        </p:nvSpPr>
        <p:spPr>
          <a:xfrm>
            <a:off x="8489155" y="4857750"/>
            <a:ext cx="1422858" cy="12668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n-ea"/>
              </a:rPr>
              <a:t>请输入文本请输入文本请输入文本</a:t>
            </a:r>
            <a:endParaRPr lang="zh-CN" altLang="zh-CN" sz="1800" dirty="0">
              <a:solidFill>
                <a:schemeClr val="tx1"/>
              </a:solidFill>
              <a:latin typeface="+mn-ea"/>
            </a:endParaRPr>
          </a:p>
        </p:txBody>
      </p:sp>
      <p:sp>
        <p:nvSpPr>
          <p:cNvPr id="43" name="矩形 42"/>
          <p:cNvSpPr/>
          <p:nvPr/>
        </p:nvSpPr>
        <p:spPr>
          <a:xfrm>
            <a:off x="1136129" y="1656146"/>
            <a:ext cx="9919743" cy="12186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请输入文本请输入文本请输入文本请输入文本请输入文本请输入文本请输入文本请输入文本请输</a:t>
            </a:r>
          </a:p>
        </p:txBody>
      </p:sp>
      <p:sp>
        <p:nvSpPr>
          <p:cNvPr id="44" name="文本框 43"/>
          <p:cNvSpPr txBox="1"/>
          <p:nvPr/>
        </p:nvSpPr>
        <p:spPr>
          <a:xfrm>
            <a:off x="471748" y="1849947"/>
            <a:ext cx="640829" cy="830997"/>
          </a:xfrm>
          <a:prstGeom prst="rect">
            <a:avLst/>
          </a:prstGeom>
          <a:noFill/>
        </p:spPr>
        <p:txBody>
          <a:bodyPr wrap="square" rtlCol="0">
            <a:spAutoFit/>
          </a:bodyPr>
          <a:lstStyle/>
          <a:p>
            <a:r>
              <a:rPr lang="en-US" altLang="zh-CN" sz="4800" b="1" dirty="0">
                <a:latin typeface="Bernard MT Condensed" panose="02050806060905020404" pitchFamily="18" charset="0"/>
              </a:rPr>
              <a:t>“</a:t>
            </a:r>
            <a:endParaRPr lang="zh-CN" altLang="en-US" sz="4800" b="1" dirty="0">
              <a:latin typeface="Bernard MT Condensed" panose="02050806060905020404" pitchFamily="18" charset="0"/>
            </a:endParaRPr>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 Box 147"/>
          <p:cNvSpPr txBox="1">
            <a:spLocks noChangeArrowheads="1"/>
          </p:cNvSpPr>
          <p:nvPr/>
        </p:nvSpPr>
        <p:spPr bwMode="auto">
          <a:xfrm>
            <a:off x="2936268" y="484870"/>
            <a:ext cx="6319464"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dist">
              <a:buFont typeface="Arial" panose="020B0604020202020204" pitchFamily="34" charset="0"/>
              <a:buNone/>
              <a:defRPr/>
            </a:pPr>
            <a:r>
              <a:rPr lang="en-US" altLang="zh-CN" sz="6000" b="1" dirty="0">
                <a:solidFill>
                  <a:schemeClr val="accent1"/>
                </a:solidFill>
                <a:effectLst>
                  <a:outerShdw blurRad="38100" dist="38100" dir="2700000" algn="tl">
                    <a:srgbClr val="000000">
                      <a:alpha val="43137"/>
                    </a:srgbClr>
                  </a:outerShdw>
                </a:effectLst>
                <a:latin typeface="+mj-ea"/>
                <a:ea typeface="+mj-ea"/>
              </a:rPr>
              <a:t>CONTENTS</a:t>
            </a:r>
          </a:p>
        </p:txBody>
      </p:sp>
      <p:cxnSp>
        <p:nvCxnSpPr>
          <p:cNvPr id="11" name="MH_Others_1"/>
          <p:cNvCxnSpPr/>
          <p:nvPr>
            <p:custDataLst>
              <p:tags r:id="rId1"/>
            </p:custDataLst>
          </p:nvPr>
        </p:nvCxnSpPr>
        <p:spPr>
          <a:xfrm>
            <a:off x="1382112" y="3081237"/>
            <a:ext cx="4232925" cy="0"/>
          </a:xfrm>
          <a:prstGeom prst="line">
            <a:avLst/>
          </a:prstGeom>
          <a:ln>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12" name="MH_Entry_1">
            <a:hlinkClick r:id="rId27" action="ppaction://hlinksldjump"/>
          </p:cNvPr>
          <p:cNvSpPr txBox="1"/>
          <p:nvPr>
            <p:custDataLst>
              <p:tags r:id="rId2"/>
            </p:custDataLst>
          </p:nvPr>
        </p:nvSpPr>
        <p:spPr>
          <a:xfrm>
            <a:off x="2058427" y="2635715"/>
            <a:ext cx="3556610" cy="445522"/>
          </a:xfrm>
          <a:prstGeom prst="rect">
            <a:avLst/>
          </a:prstGeom>
          <a:noFill/>
        </p:spPr>
        <p:txBody>
          <a:bodyPr wrap="square" lIns="72000" tIns="0" rIns="0" bIns="0" rtlCol="0" anchor="ctr" anchorCtr="0">
            <a:normAutofit/>
          </a:bodyPr>
          <a:lstStyle>
            <a:defPPr>
              <a:defRPr lang="zh-CN"/>
            </a:defPPr>
            <a:lvl1pPr lvl="0">
              <a:defRPr sz="2000" spc="200">
                <a:latin typeface="+mn-ea"/>
              </a:defRPr>
            </a:lvl1pPr>
          </a:lstStyle>
          <a:p>
            <a:r>
              <a:rPr lang="zh-CN" altLang="en-US" dirty="0"/>
              <a:t>请在此输入您的文本</a:t>
            </a:r>
          </a:p>
        </p:txBody>
      </p:sp>
      <p:cxnSp>
        <p:nvCxnSpPr>
          <p:cNvPr id="13" name="MH_Others_2"/>
          <p:cNvCxnSpPr/>
          <p:nvPr>
            <p:custDataLst>
              <p:tags r:id="rId3"/>
            </p:custDataLst>
          </p:nvPr>
        </p:nvCxnSpPr>
        <p:spPr>
          <a:xfrm flipH="1">
            <a:off x="1858665" y="2703046"/>
            <a:ext cx="185248" cy="32877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MH_Number_1">
            <a:hlinkClick r:id="rId27" action="ppaction://hlinksldjump"/>
          </p:cNvPr>
          <p:cNvSpPr txBox="1"/>
          <p:nvPr>
            <p:custDataLst>
              <p:tags r:id="rId4"/>
            </p:custDataLst>
          </p:nvPr>
        </p:nvSpPr>
        <p:spPr>
          <a:xfrm>
            <a:off x="1382111" y="2600187"/>
            <a:ext cx="534424" cy="541829"/>
          </a:xfrm>
          <a:prstGeom prst="rect">
            <a:avLst/>
          </a:prstGeom>
          <a:noFill/>
        </p:spPr>
        <p:txBody>
          <a:bodyPr wrap="square" lIns="0" tIns="0" rIns="0" bIns="0" rtlCol="0" anchor="b" anchorCtr="0">
            <a:noAutofit/>
          </a:bodyPr>
          <a:lstStyle/>
          <a:p>
            <a:pPr algn="ctr">
              <a:lnSpc>
                <a:spcPct val="130000"/>
              </a:lnSpc>
            </a:pPr>
            <a:r>
              <a:rPr lang="en-US" altLang="zh-CN" sz="2800" dirty="0">
                <a:latin typeface="+mj-ea"/>
                <a:ea typeface="+mj-ea"/>
                <a:cs typeface="Times New Roman" panose="02020603050405020304" pitchFamily="18" charset="0"/>
              </a:rPr>
              <a:t>A</a:t>
            </a:r>
            <a:endParaRPr lang="zh-CN" altLang="en-US" sz="2800" dirty="0">
              <a:latin typeface="+mj-ea"/>
              <a:ea typeface="+mj-ea"/>
              <a:cs typeface="Times New Roman" panose="02020603050405020304" pitchFamily="18" charset="0"/>
            </a:endParaRPr>
          </a:p>
        </p:txBody>
      </p:sp>
      <p:cxnSp>
        <p:nvCxnSpPr>
          <p:cNvPr id="16" name="MH_Others_1"/>
          <p:cNvCxnSpPr/>
          <p:nvPr>
            <p:custDataLst>
              <p:tags r:id="rId5"/>
            </p:custDataLst>
          </p:nvPr>
        </p:nvCxnSpPr>
        <p:spPr>
          <a:xfrm>
            <a:off x="6576964" y="3081237"/>
            <a:ext cx="4232925" cy="0"/>
          </a:xfrm>
          <a:prstGeom prst="line">
            <a:avLst/>
          </a:prstGeom>
          <a:ln>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17" name="MH_Entry_1">
            <a:hlinkClick r:id="rId27" action="ppaction://hlinksldjump"/>
          </p:cNvPr>
          <p:cNvSpPr txBox="1"/>
          <p:nvPr>
            <p:custDataLst>
              <p:tags r:id="rId6"/>
            </p:custDataLst>
          </p:nvPr>
        </p:nvSpPr>
        <p:spPr>
          <a:xfrm>
            <a:off x="7253279" y="2635715"/>
            <a:ext cx="3556610" cy="445522"/>
          </a:xfrm>
          <a:prstGeom prst="rect">
            <a:avLst/>
          </a:prstGeom>
          <a:noFill/>
        </p:spPr>
        <p:txBody>
          <a:bodyPr wrap="square" lIns="72000" tIns="0" rIns="0" bIns="0" rtlCol="0" anchor="ctr" anchorCtr="0">
            <a:normAutofit/>
          </a:bodyPr>
          <a:lstStyle>
            <a:defPPr>
              <a:defRPr lang="zh-CN"/>
            </a:defPPr>
            <a:lvl1pPr lvl="0">
              <a:defRPr sz="2000" spc="200">
                <a:latin typeface="+mn-ea"/>
              </a:defRPr>
            </a:lvl1pPr>
          </a:lstStyle>
          <a:p>
            <a:r>
              <a:rPr lang="zh-CN" altLang="en-US" dirty="0"/>
              <a:t>请在此输入您的文本</a:t>
            </a:r>
          </a:p>
        </p:txBody>
      </p:sp>
      <p:cxnSp>
        <p:nvCxnSpPr>
          <p:cNvPr id="18" name="MH_Others_2"/>
          <p:cNvCxnSpPr/>
          <p:nvPr>
            <p:custDataLst>
              <p:tags r:id="rId7"/>
            </p:custDataLst>
          </p:nvPr>
        </p:nvCxnSpPr>
        <p:spPr>
          <a:xfrm flipH="1">
            <a:off x="7053517" y="2703046"/>
            <a:ext cx="185248" cy="32877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9" name="MH_Number_1">
            <a:hlinkClick r:id="rId27" action="ppaction://hlinksldjump"/>
          </p:cNvPr>
          <p:cNvSpPr txBox="1"/>
          <p:nvPr>
            <p:custDataLst>
              <p:tags r:id="rId8"/>
            </p:custDataLst>
          </p:nvPr>
        </p:nvSpPr>
        <p:spPr>
          <a:xfrm>
            <a:off x="6576963" y="2600187"/>
            <a:ext cx="534424" cy="541829"/>
          </a:xfrm>
          <a:prstGeom prst="rect">
            <a:avLst/>
          </a:prstGeom>
          <a:noFill/>
        </p:spPr>
        <p:txBody>
          <a:bodyPr wrap="square" lIns="0" tIns="0" rIns="0" bIns="0" rtlCol="0" anchor="b" anchorCtr="0">
            <a:noAutofit/>
          </a:bodyPr>
          <a:lstStyle/>
          <a:p>
            <a:pPr algn="ctr">
              <a:lnSpc>
                <a:spcPct val="130000"/>
              </a:lnSpc>
            </a:pPr>
            <a:r>
              <a:rPr lang="en-US" altLang="zh-CN" sz="2800" dirty="0">
                <a:latin typeface="+mj-ea"/>
                <a:ea typeface="+mj-ea"/>
                <a:cs typeface="Times New Roman" panose="02020603050405020304" pitchFamily="18" charset="0"/>
              </a:rPr>
              <a:t>B</a:t>
            </a:r>
            <a:endParaRPr lang="zh-CN" altLang="en-US" sz="2800" dirty="0">
              <a:latin typeface="+mj-ea"/>
              <a:ea typeface="+mj-ea"/>
              <a:cs typeface="Times New Roman" panose="02020603050405020304" pitchFamily="18" charset="0"/>
            </a:endParaRPr>
          </a:p>
        </p:txBody>
      </p:sp>
      <p:cxnSp>
        <p:nvCxnSpPr>
          <p:cNvPr id="20" name="MH_Others_1"/>
          <p:cNvCxnSpPr/>
          <p:nvPr>
            <p:custDataLst>
              <p:tags r:id="rId9"/>
            </p:custDataLst>
          </p:nvPr>
        </p:nvCxnSpPr>
        <p:spPr>
          <a:xfrm>
            <a:off x="1382112" y="4214951"/>
            <a:ext cx="4232925" cy="0"/>
          </a:xfrm>
          <a:prstGeom prst="line">
            <a:avLst/>
          </a:prstGeom>
          <a:ln>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21" name="MH_Entry_1">
            <a:hlinkClick r:id="rId27" action="ppaction://hlinksldjump"/>
          </p:cNvPr>
          <p:cNvSpPr txBox="1"/>
          <p:nvPr>
            <p:custDataLst>
              <p:tags r:id="rId10"/>
            </p:custDataLst>
          </p:nvPr>
        </p:nvSpPr>
        <p:spPr>
          <a:xfrm>
            <a:off x="2058427" y="3769429"/>
            <a:ext cx="3556610" cy="445522"/>
          </a:xfrm>
          <a:prstGeom prst="rect">
            <a:avLst/>
          </a:prstGeom>
          <a:noFill/>
        </p:spPr>
        <p:txBody>
          <a:bodyPr wrap="square" lIns="72000" tIns="0" rIns="0" bIns="0" rtlCol="0" anchor="ctr" anchorCtr="0">
            <a:normAutofit/>
          </a:bodyPr>
          <a:lstStyle>
            <a:defPPr>
              <a:defRPr lang="zh-CN"/>
            </a:defPPr>
            <a:lvl1pPr lvl="0">
              <a:defRPr sz="2000" spc="200">
                <a:latin typeface="+mn-ea"/>
              </a:defRPr>
            </a:lvl1pPr>
          </a:lstStyle>
          <a:p>
            <a:r>
              <a:rPr lang="zh-CN" altLang="en-US" dirty="0"/>
              <a:t>请在此输入您的文本</a:t>
            </a:r>
          </a:p>
        </p:txBody>
      </p:sp>
      <p:cxnSp>
        <p:nvCxnSpPr>
          <p:cNvPr id="22" name="MH_Others_2"/>
          <p:cNvCxnSpPr/>
          <p:nvPr>
            <p:custDataLst>
              <p:tags r:id="rId11"/>
            </p:custDataLst>
          </p:nvPr>
        </p:nvCxnSpPr>
        <p:spPr>
          <a:xfrm flipH="1">
            <a:off x="1858665" y="3836760"/>
            <a:ext cx="185248" cy="32877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3" name="MH_Number_1">
            <a:hlinkClick r:id="rId27" action="ppaction://hlinksldjump"/>
          </p:cNvPr>
          <p:cNvSpPr txBox="1"/>
          <p:nvPr>
            <p:custDataLst>
              <p:tags r:id="rId12"/>
            </p:custDataLst>
          </p:nvPr>
        </p:nvSpPr>
        <p:spPr>
          <a:xfrm>
            <a:off x="1382111" y="3733901"/>
            <a:ext cx="534424" cy="541829"/>
          </a:xfrm>
          <a:prstGeom prst="rect">
            <a:avLst/>
          </a:prstGeom>
          <a:noFill/>
        </p:spPr>
        <p:txBody>
          <a:bodyPr wrap="square" lIns="0" tIns="0" rIns="0" bIns="0" rtlCol="0" anchor="b" anchorCtr="0">
            <a:noAutofit/>
          </a:bodyPr>
          <a:lstStyle/>
          <a:p>
            <a:pPr algn="ctr">
              <a:lnSpc>
                <a:spcPct val="130000"/>
              </a:lnSpc>
            </a:pPr>
            <a:r>
              <a:rPr lang="en-US" altLang="zh-CN" sz="2800" dirty="0">
                <a:latin typeface="+mj-ea"/>
                <a:ea typeface="+mj-ea"/>
                <a:cs typeface="Times New Roman" panose="02020603050405020304" pitchFamily="18" charset="0"/>
              </a:rPr>
              <a:t>C</a:t>
            </a:r>
            <a:endParaRPr lang="zh-CN" altLang="en-US" sz="2800" dirty="0">
              <a:latin typeface="+mj-ea"/>
              <a:ea typeface="+mj-ea"/>
              <a:cs typeface="Times New Roman" panose="02020603050405020304" pitchFamily="18" charset="0"/>
            </a:endParaRPr>
          </a:p>
        </p:txBody>
      </p:sp>
      <p:cxnSp>
        <p:nvCxnSpPr>
          <p:cNvPr id="24" name="MH_Others_1"/>
          <p:cNvCxnSpPr/>
          <p:nvPr>
            <p:custDataLst>
              <p:tags r:id="rId13"/>
            </p:custDataLst>
          </p:nvPr>
        </p:nvCxnSpPr>
        <p:spPr>
          <a:xfrm>
            <a:off x="6576964" y="4214951"/>
            <a:ext cx="4232925" cy="0"/>
          </a:xfrm>
          <a:prstGeom prst="line">
            <a:avLst/>
          </a:prstGeom>
          <a:ln>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25" name="MH_Entry_1">
            <a:hlinkClick r:id="rId27" action="ppaction://hlinksldjump"/>
          </p:cNvPr>
          <p:cNvSpPr txBox="1"/>
          <p:nvPr>
            <p:custDataLst>
              <p:tags r:id="rId14"/>
            </p:custDataLst>
          </p:nvPr>
        </p:nvSpPr>
        <p:spPr>
          <a:xfrm>
            <a:off x="7253279" y="3769429"/>
            <a:ext cx="3556610" cy="445522"/>
          </a:xfrm>
          <a:prstGeom prst="rect">
            <a:avLst/>
          </a:prstGeom>
          <a:noFill/>
        </p:spPr>
        <p:txBody>
          <a:bodyPr wrap="square" lIns="72000" tIns="0" rIns="0" bIns="0" rtlCol="0" anchor="ctr" anchorCtr="0">
            <a:normAutofit/>
          </a:bodyPr>
          <a:lstStyle>
            <a:defPPr>
              <a:defRPr lang="zh-CN"/>
            </a:defPPr>
            <a:lvl1pPr lvl="0">
              <a:defRPr sz="2000" spc="200">
                <a:latin typeface="+mn-ea"/>
              </a:defRPr>
            </a:lvl1pPr>
          </a:lstStyle>
          <a:p>
            <a:r>
              <a:rPr lang="zh-CN" altLang="en-US" dirty="0"/>
              <a:t>请在此输入您的文本</a:t>
            </a:r>
          </a:p>
        </p:txBody>
      </p:sp>
      <p:cxnSp>
        <p:nvCxnSpPr>
          <p:cNvPr id="26" name="MH_Others_2"/>
          <p:cNvCxnSpPr/>
          <p:nvPr>
            <p:custDataLst>
              <p:tags r:id="rId15"/>
            </p:custDataLst>
          </p:nvPr>
        </p:nvCxnSpPr>
        <p:spPr>
          <a:xfrm flipH="1">
            <a:off x="7053517" y="3836760"/>
            <a:ext cx="185248" cy="32877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7" name="MH_Number_1">
            <a:hlinkClick r:id="rId27" action="ppaction://hlinksldjump"/>
          </p:cNvPr>
          <p:cNvSpPr txBox="1"/>
          <p:nvPr>
            <p:custDataLst>
              <p:tags r:id="rId16"/>
            </p:custDataLst>
          </p:nvPr>
        </p:nvSpPr>
        <p:spPr>
          <a:xfrm>
            <a:off x="6576963" y="3733901"/>
            <a:ext cx="534424" cy="541829"/>
          </a:xfrm>
          <a:prstGeom prst="rect">
            <a:avLst/>
          </a:prstGeom>
          <a:noFill/>
        </p:spPr>
        <p:txBody>
          <a:bodyPr wrap="square" lIns="0" tIns="0" rIns="0" bIns="0" rtlCol="0" anchor="b" anchorCtr="0">
            <a:noAutofit/>
          </a:bodyPr>
          <a:lstStyle/>
          <a:p>
            <a:pPr algn="ctr">
              <a:lnSpc>
                <a:spcPct val="130000"/>
              </a:lnSpc>
            </a:pPr>
            <a:r>
              <a:rPr lang="en-US" altLang="zh-CN" sz="2800" dirty="0">
                <a:latin typeface="+mj-ea"/>
                <a:ea typeface="+mj-ea"/>
                <a:cs typeface="Times New Roman" panose="02020603050405020304" pitchFamily="18" charset="0"/>
              </a:rPr>
              <a:t>D</a:t>
            </a:r>
            <a:endParaRPr lang="zh-CN" altLang="en-US" sz="2800" dirty="0">
              <a:latin typeface="+mj-ea"/>
              <a:ea typeface="+mj-ea"/>
              <a:cs typeface="Times New Roman" panose="02020603050405020304" pitchFamily="18" charset="0"/>
            </a:endParaRPr>
          </a:p>
        </p:txBody>
      </p:sp>
      <p:cxnSp>
        <p:nvCxnSpPr>
          <p:cNvPr id="28" name="MH_Others_1"/>
          <p:cNvCxnSpPr/>
          <p:nvPr>
            <p:custDataLst>
              <p:tags r:id="rId17"/>
            </p:custDataLst>
          </p:nvPr>
        </p:nvCxnSpPr>
        <p:spPr>
          <a:xfrm>
            <a:off x="1382112" y="5348665"/>
            <a:ext cx="4232925" cy="0"/>
          </a:xfrm>
          <a:prstGeom prst="line">
            <a:avLst/>
          </a:prstGeom>
          <a:ln>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29" name="MH_Entry_1">
            <a:hlinkClick r:id="rId27" action="ppaction://hlinksldjump"/>
          </p:cNvPr>
          <p:cNvSpPr txBox="1"/>
          <p:nvPr>
            <p:custDataLst>
              <p:tags r:id="rId18"/>
            </p:custDataLst>
          </p:nvPr>
        </p:nvSpPr>
        <p:spPr>
          <a:xfrm>
            <a:off x="2058427" y="4903143"/>
            <a:ext cx="3556610" cy="445522"/>
          </a:xfrm>
          <a:prstGeom prst="rect">
            <a:avLst/>
          </a:prstGeom>
          <a:noFill/>
        </p:spPr>
        <p:txBody>
          <a:bodyPr wrap="square" lIns="72000" tIns="0" rIns="0" bIns="0" rtlCol="0" anchor="ctr" anchorCtr="0">
            <a:normAutofit/>
          </a:bodyPr>
          <a:lstStyle>
            <a:defPPr>
              <a:defRPr lang="zh-CN"/>
            </a:defPPr>
            <a:lvl1pPr lvl="0">
              <a:defRPr sz="2000" spc="200">
                <a:latin typeface="+mn-ea"/>
              </a:defRPr>
            </a:lvl1pPr>
          </a:lstStyle>
          <a:p>
            <a:r>
              <a:rPr lang="zh-CN" altLang="en-US" dirty="0"/>
              <a:t>请在此输入您的文本</a:t>
            </a:r>
          </a:p>
        </p:txBody>
      </p:sp>
      <p:cxnSp>
        <p:nvCxnSpPr>
          <p:cNvPr id="31" name="MH_Others_2"/>
          <p:cNvCxnSpPr/>
          <p:nvPr>
            <p:custDataLst>
              <p:tags r:id="rId19"/>
            </p:custDataLst>
          </p:nvPr>
        </p:nvCxnSpPr>
        <p:spPr>
          <a:xfrm flipH="1">
            <a:off x="1858665" y="4970474"/>
            <a:ext cx="185248" cy="32877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2" name="MH_Number_1">
            <a:hlinkClick r:id="rId27" action="ppaction://hlinksldjump"/>
          </p:cNvPr>
          <p:cNvSpPr txBox="1"/>
          <p:nvPr>
            <p:custDataLst>
              <p:tags r:id="rId20"/>
            </p:custDataLst>
          </p:nvPr>
        </p:nvSpPr>
        <p:spPr>
          <a:xfrm>
            <a:off x="1382111" y="4867615"/>
            <a:ext cx="534424" cy="541829"/>
          </a:xfrm>
          <a:prstGeom prst="rect">
            <a:avLst/>
          </a:prstGeom>
          <a:noFill/>
        </p:spPr>
        <p:txBody>
          <a:bodyPr wrap="square" lIns="0" tIns="0" rIns="0" bIns="0" rtlCol="0" anchor="b" anchorCtr="0">
            <a:noAutofit/>
          </a:bodyPr>
          <a:lstStyle/>
          <a:p>
            <a:pPr algn="ctr">
              <a:lnSpc>
                <a:spcPct val="130000"/>
              </a:lnSpc>
            </a:pPr>
            <a:r>
              <a:rPr lang="en-US" altLang="zh-CN" sz="2800" dirty="0">
                <a:latin typeface="+mj-ea"/>
                <a:ea typeface="+mj-ea"/>
                <a:cs typeface="Times New Roman" panose="02020603050405020304" pitchFamily="18" charset="0"/>
              </a:rPr>
              <a:t>E</a:t>
            </a:r>
            <a:endParaRPr lang="zh-CN" altLang="en-US" sz="2800" dirty="0">
              <a:latin typeface="+mj-ea"/>
              <a:ea typeface="+mj-ea"/>
              <a:cs typeface="Times New Roman" panose="02020603050405020304" pitchFamily="18" charset="0"/>
            </a:endParaRPr>
          </a:p>
        </p:txBody>
      </p:sp>
      <p:cxnSp>
        <p:nvCxnSpPr>
          <p:cNvPr id="33" name="MH_Others_1"/>
          <p:cNvCxnSpPr/>
          <p:nvPr>
            <p:custDataLst>
              <p:tags r:id="rId21"/>
            </p:custDataLst>
          </p:nvPr>
        </p:nvCxnSpPr>
        <p:spPr>
          <a:xfrm>
            <a:off x="6576964" y="5348665"/>
            <a:ext cx="4232925" cy="0"/>
          </a:xfrm>
          <a:prstGeom prst="line">
            <a:avLst/>
          </a:prstGeom>
          <a:ln>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34" name="MH_Entry_1">
            <a:hlinkClick r:id="rId27" action="ppaction://hlinksldjump"/>
          </p:cNvPr>
          <p:cNvSpPr txBox="1"/>
          <p:nvPr>
            <p:custDataLst>
              <p:tags r:id="rId22"/>
            </p:custDataLst>
          </p:nvPr>
        </p:nvSpPr>
        <p:spPr>
          <a:xfrm>
            <a:off x="7253279" y="4903143"/>
            <a:ext cx="3556610" cy="445522"/>
          </a:xfrm>
          <a:prstGeom prst="rect">
            <a:avLst/>
          </a:prstGeom>
          <a:noFill/>
        </p:spPr>
        <p:txBody>
          <a:bodyPr wrap="square" lIns="72000" tIns="0" rIns="0" bIns="0" rtlCol="0" anchor="ctr" anchorCtr="0">
            <a:normAutofit/>
          </a:bodyPr>
          <a:lstStyle>
            <a:defPPr>
              <a:defRPr lang="zh-CN"/>
            </a:defPPr>
            <a:lvl1pPr lvl="0">
              <a:defRPr sz="2000" spc="200">
                <a:latin typeface="+mn-ea"/>
              </a:defRPr>
            </a:lvl1pPr>
          </a:lstStyle>
          <a:p>
            <a:r>
              <a:rPr lang="zh-CN" altLang="en-US" dirty="0"/>
              <a:t>请在此输入您的文本</a:t>
            </a:r>
          </a:p>
        </p:txBody>
      </p:sp>
      <p:cxnSp>
        <p:nvCxnSpPr>
          <p:cNvPr id="36" name="MH_Others_2"/>
          <p:cNvCxnSpPr/>
          <p:nvPr>
            <p:custDataLst>
              <p:tags r:id="rId23"/>
            </p:custDataLst>
          </p:nvPr>
        </p:nvCxnSpPr>
        <p:spPr>
          <a:xfrm flipH="1">
            <a:off x="7053517" y="4970474"/>
            <a:ext cx="185248" cy="32877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8" name="MH_Number_1">
            <a:hlinkClick r:id="rId27" action="ppaction://hlinksldjump"/>
          </p:cNvPr>
          <p:cNvSpPr txBox="1"/>
          <p:nvPr>
            <p:custDataLst>
              <p:tags r:id="rId24"/>
            </p:custDataLst>
          </p:nvPr>
        </p:nvSpPr>
        <p:spPr>
          <a:xfrm>
            <a:off x="6576963" y="4867615"/>
            <a:ext cx="534424" cy="541829"/>
          </a:xfrm>
          <a:prstGeom prst="rect">
            <a:avLst/>
          </a:prstGeom>
          <a:noFill/>
        </p:spPr>
        <p:txBody>
          <a:bodyPr wrap="square" lIns="0" tIns="0" rIns="0" bIns="0" rtlCol="0" anchor="b" anchorCtr="0">
            <a:noAutofit/>
          </a:bodyPr>
          <a:lstStyle/>
          <a:p>
            <a:pPr algn="ctr">
              <a:lnSpc>
                <a:spcPct val="130000"/>
              </a:lnSpc>
            </a:pPr>
            <a:r>
              <a:rPr lang="en-US" altLang="zh-CN" sz="2800" dirty="0">
                <a:latin typeface="+mj-ea"/>
                <a:ea typeface="+mj-ea"/>
                <a:cs typeface="Times New Roman" panose="02020603050405020304" pitchFamily="18" charset="0"/>
              </a:rPr>
              <a:t>F</a:t>
            </a:r>
            <a:endParaRPr lang="zh-CN" altLang="en-US" sz="2800" dirty="0">
              <a:latin typeface="+mj-ea"/>
              <a:ea typeface="+mj-ea"/>
              <a:cs typeface="Times New Roman" panose="02020603050405020304" pitchFamily="18" charset="0"/>
            </a:endParaRPr>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标题 3"/>
          <p:cNvSpPr>
            <a:spLocks noGrp="1"/>
          </p:cNvSpPr>
          <p:nvPr>
            <p:ph type="title"/>
          </p:nvPr>
        </p:nvSpPr>
        <p:spPr/>
        <p:txBody>
          <a:bodyPr/>
          <a:lstStyle/>
          <a:p>
            <a:pPr eaLnBrk="1" hangingPunct="1"/>
            <a:r>
              <a:rPr lang="zh-CN" altLang="en-US" dirty="0"/>
              <a:t>请在此输入您的大标题</a:t>
            </a:r>
            <a:endParaRPr lang="en-US" altLang="zh-CN" dirty="0"/>
          </a:p>
        </p:txBody>
      </p:sp>
      <p:sp>
        <p:nvSpPr>
          <p:cNvPr id="17" name="任意多边形: 形状 16"/>
          <p:cNvSpPr/>
          <p:nvPr/>
        </p:nvSpPr>
        <p:spPr>
          <a:xfrm rot="20700000">
            <a:off x="3223314" y="3467450"/>
            <a:ext cx="1143969" cy="373957"/>
          </a:xfrm>
          <a:custGeom>
            <a:avLst/>
            <a:gdLst>
              <a:gd name="connsiteX0" fmla="*/ 569000 w 845335"/>
              <a:gd name="connsiteY0" fmla="*/ 0 h 276335"/>
              <a:gd name="connsiteX1" fmla="*/ 707168 w 845335"/>
              <a:gd name="connsiteY1" fmla="*/ 0 h 276335"/>
              <a:gd name="connsiteX2" fmla="*/ 845335 w 845335"/>
              <a:gd name="connsiteY2" fmla="*/ 138168 h 276335"/>
              <a:gd name="connsiteX3" fmla="*/ 707168 w 845335"/>
              <a:gd name="connsiteY3" fmla="*/ 276335 h 276335"/>
              <a:gd name="connsiteX4" fmla="*/ 569000 w 845335"/>
              <a:gd name="connsiteY4" fmla="*/ 276335 h 276335"/>
              <a:gd name="connsiteX5" fmla="*/ 707168 w 845335"/>
              <a:gd name="connsiteY5" fmla="*/ 138168 h 276335"/>
              <a:gd name="connsiteX6" fmla="*/ 292110 w 845335"/>
              <a:gd name="connsiteY6" fmla="*/ 0 h 276335"/>
              <a:gd name="connsiteX7" fmla="*/ 430278 w 845335"/>
              <a:gd name="connsiteY7" fmla="*/ 0 h 276335"/>
              <a:gd name="connsiteX8" fmla="*/ 568445 w 845335"/>
              <a:gd name="connsiteY8" fmla="*/ 138168 h 276335"/>
              <a:gd name="connsiteX9" fmla="*/ 430278 w 845335"/>
              <a:gd name="connsiteY9" fmla="*/ 276335 h 276335"/>
              <a:gd name="connsiteX10" fmla="*/ 292110 w 845335"/>
              <a:gd name="connsiteY10" fmla="*/ 276335 h 276335"/>
              <a:gd name="connsiteX11" fmla="*/ 430278 w 845335"/>
              <a:gd name="connsiteY11" fmla="*/ 138168 h 276335"/>
              <a:gd name="connsiteX12" fmla="*/ 0 w 845335"/>
              <a:gd name="connsiteY12" fmla="*/ 0 h 276335"/>
              <a:gd name="connsiteX13" fmla="*/ 138168 w 845335"/>
              <a:gd name="connsiteY13" fmla="*/ 0 h 276335"/>
              <a:gd name="connsiteX14" fmla="*/ 276335 w 845335"/>
              <a:gd name="connsiteY14" fmla="*/ 138168 h 276335"/>
              <a:gd name="connsiteX15" fmla="*/ 138168 w 845335"/>
              <a:gd name="connsiteY15" fmla="*/ 276335 h 276335"/>
              <a:gd name="connsiteX16" fmla="*/ 0 w 845335"/>
              <a:gd name="connsiteY16" fmla="*/ 276335 h 276335"/>
              <a:gd name="connsiteX17" fmla="*/ 138168 w 845335"/>
              <a:gd name="connsiteY17" fmla="*/ 138168 h 276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45335" h="276335">
                <a:moveTo>
                  <a:pt x="569000" y="0"/>
                </a:moveTo>
                <a:lnTo>
                  <a:pt x="707168" y="0"/>
                </a:lnTo>
                <a:lnTo>
                  <a:pt x="845335" y="138168"/>
                </a:lnTo>
                <a:lnTo>
                  <a:pt x="707168" y="276335"/>
                </a:lnTo>
                <a:lnTo>
                  <a:pt x="569000" y="276335"/>
                </a:lnTo>
                <a:lnTo>
                  <a:pt x="707168" y="138168"/>
                </a:lnTo>
                <a:close/>
                <a:moveTo>
                  <a:pt x="292110" y="0"/>
                </a:moveTo>
                <a:lnTo>
                  <a:pt x="430278" y="0"/>
                </a:lnTo>
                <a:lnTo>
                  <a:pt x="568445" y="138168"/>
                </a:lnTo>
                <a:lnTo>
                  <a:pt x="430278" y="276335"/>
                </a:lnTo>
                <a:lnTo>
                  <a:pt x="292110" y="276335"/>
                </a:lnTo>
                <a:lnTo>
                  <a:pt x="430278" y="138168"/>
                </a:lnTo>
                <a:close/>
                <a:moveTo>
                  <a:pt x="0" y="0"/>
                </a:moveTo>
                <a:lnTo>
                  <a:pt x="138168" y="0"/>
                </a:lnTo>
                <a:lnTo>
                  <a:pt x="276335" y="138168"/>
                </a:lnTo>
                <a:lnTo>
                  <a:pt x="138168" y="276335"/>
                </a:lnTo>
                <a:lnTo>
                  <a:pt x="0" y="276335"/>
                </a:lnTo>
                <a:lnTo>
                  <a:pt x="138168" y="138168"/>
                </a:lnTo>
                <a:close/>
              </a:path>
            </a:pathLst>
          </a:custGeom>
          <a:solidFill>
            <a:schemeClr val="accent1"/>
          </a:solidFill>
          <a:ln w="25400"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a:defRPr/>
            </a:pPr>
            <a:endParaRPr lang="zh-CN" altLang="en-US" sz="1350" kern="0" dirty="0">
              <a:solidFill>
                <a:sysClr val="windowText" lastClr="000000"/>
              </a:solidFill>
              <a:latin typeface="Calibri" panose="020F0502020204030204"/>
              <a:ea typeface="微软雅黑" panose="020B0503020204020204" pitchFamily="34" charset="-122"/>
            </a:endParaRPr>
          </a:p>
        </p:txBody>
      </p:sp>
      <p:sp>
        <p:nvSpPr>
          <p:cNvPr id="21" name="任意多边形: 形状 20"/>
          <p:cNvSpPr/>
          <p:nvPr/>
        </p:nvSpPr>
        <p:spPr>
          <a:xfrm rot="900000">
            <a:off x="3223314" y="4335500"/>
            <a:ext cx="1143969" cy="373957"/>
          </a:xfrm>
          <a:custGeom>
            <a:avLst/>
            <a:gdLst>
              <a:gd name="connsiteX0" fmla="*/ 569000 w 845335"/>
              <a:gd name="connsiteY0" fmla="*/ 0 h 276335"/>
              <a:gd name="connsiteX1" fmla="*/ 707168 w 845335"/>
              <a:gd name="connsiteY1" fmla="*/ 0 h 276335"/>
              <a:gd name="connsiteX2" fmla="*/ 845335 w 845335"/>
              <a:gd name="connsiteY2" fmla="*/ 138168 h 276335"/>
              <a:gd name="connsiteX3" fmla="*/ 707168 w 845335"/>
              <a:gd name="connsiteY3" fmla="*/ 276335 h 276335"/>
              <a:gd name="connsiteX4" fmla="*/ 569000 w 845335"/>
              <a:gd name="connsiteY4" fmla="*/ 276335 h 276335"/>
              <a:gd name="connsiteX5" fmla="*/ 707168 w 845335"/>
              <a:gd name="connsiteY5" fmla="*/ 138168 h 276335"/>
              <a:gd name="connsiteX6" fmla="*/ 292110 w 845335"/>
              <a:gd name="connsiteY6" fmla="*/ 0 h 276335"/>
              <a:gd name="connsiteX7" fmla="*/ 430278 w 845335"/>
              <a:gd name="connsiteY7" fmla="*/ 0 h 276335"/>
              <a:gd name="connsiteX8" fmla="*/ 568445 w 845335"/>
              <a:gd name="connsiteY8" fmla="*/ 138168 h 276335"/>
              <a:gd name="connsiteX9" fmla="*/ 430278 w 845335"/>
              <a:gd name="connsiteY9" fmla="*/ 276335 h 276335"/>
              <a:gd name="connsiteX10" fmla="*/ 292110 w 845335"/>
              <a:gd name="connsiteY10" fmla="*/ 276335 h 276335"/>
              <a:gd name="connsiteX11" fmla="*/ 430278 w 845335"/>
              <a:gd name="connsiteY11" fmla="*/ 138168 h 276335"/>
              <a:gd name="connsiteX12" fmla="*/ 0 w 845335"/>
              <a:gd name="connsiteY12" fmla="*/ 0 h 276335"/>
              <a:gd name="connsiteX13" fmla="*/ 138168 w 845335"/>
              <a:gd name="connsiteY13" fmla="*/ 0 h 276335"/>
              <a:gd name="connsiteX14" fmla="*/ 276335 w 845335"/>
              <a:gd name="connsiteY14" fmla="*/ 138168 h 276335"/>
              <a:gd name="connsiteX15" fmla="*/ 138168 w 845335"/>
              <a:gd name="connsiteY15" fmla="*/ 276335 h 276335"/>
              <a:gd name="connsiteX16" fmla="*/ 0 w 845335"/>
              <a:gd name="connsiteY16" fmla="*/ 276335 h 276335"/>
              <a:gd name="connsiteX17" fmla="*/ 138168 w 845335"/>
              <a:gd name="connsiteY17" fmla="*/ 138168 h 276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45335" h="276335">
                <a:moveTo>
                  <a:pt x="569000" y="0"/>
                </a:moveTo>
                <a:lnTo>
                  <a:pt x="707168" y="0"/>
                </a:lnTo>
                <a:lnTo>
                  <a:pt x="845335" y="138168"/>
                </a:lnTo>
                <a:lnTo>
                  <a:pt x="707168" y="276335"/>
                </a:lnTo>
                <a:lnTo>
                  <a:pt x="569000" y="276335"/>
                </a:lnTo>
                <a:lnTo>
                  <a:pt x="707168" y="138168"/>
                </a:lnTo>
                <a:close/>
                <a:moveTo>
                  <a:pt x="292110" y="0"/>
                </a:moveTo>
                <a:lnTo>
                  <a:pt x="430278" y="0"/>
                </a:lnTo>
                <a:lnTo>
                  <a:pt x="568445" y="138168"/>
                </a:lnTo>
                <a:lnTo>
                  <a:pt x="430278" y="276335"/>
                </a:lnTo>
                <a:lnTo>
                  <a:pt x="292110" y="276335"/>
                </a:lnTo>
                <a:lnTo>
                  <a:pt x="430278" y="138168"/>
                </a:lnTo>
                <a:close/>
                <a:moveTo>
                  <a:pt x="0" y="0"/>
                </a:moveTo>
                <a:lnTo>
                  <a:pt x="138168" y="0"/>
                </a:lnTo>
                <a:lnTo>
                  <a:pt x="276335" y="138168"/>
                </a:lnTo>
                <a:lnTo>
                  <a:pt x="138168" y="276335"/>
                </a:lnTo>
                <a:lnTo>
                  <a:pt x="0" y="276335"/>
                </a:lnTo>
                <a:lnTo>
                  <a:pt x="138168" y="138168"/>
                </a:lnTo>
                <a:close/>
              </a:path>
            </a:pathLst>
          </a:custGeom>
          <a:solidFill>
            <a:schemeClr val="accent1"/>
          </a:solidFill>
          <a:ln w="25400"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a:defRPr/>
            </a:pPr>
            <a:endParaRPr lang="zh-CN" altLang="en-US" sz="1350" kern="0" dirty="0">
              <a:solidFill>
                <a:sysClr val="windowText" lastClr="000000"/>
              </a:solidFill>
              <a:latin typeface="Calibri" panose="020F0502020204030204"/>
              <a:ea typeface="微软雅黑" panose="020B0503020204020204" pitchFamily="34" charset="-122"/>
            </a:endParaRPr>
          </a:p>
        </p:txBody>
      </p:sp>
      <p:sp>
        <p:nvSpPr>
          <p:cNvPr id="22" name="椭圆 21"/>
          <p:cNvSpPr/>
          <p:nvPr/>
        </p:nvSpPr>
        <p:spPr>
          <a:xfrm>
            <a:off x="941697" y="2995434"/>
            <a:ext cx="2139062" cy="2139062"/>
          </a:xfrm>
          <a:prstGeom prst="ellipse">
            <a:avLst/>
          </a:prstGeom>
          <a:solidFill>
            <a:srgbClr val="FEFFFF"/>
          </a:solidFill>
          <a:ln w="3175">
            <a:solidFill>
              <a:schemeClr val="accent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a:solidFill>
                  <a:schemeClr val="accent1"/>
                </a:solidFill>
                <a:latin typeface="+mj-ea"/>
                <a:ea typeface="+mj-ea"/>
              </a:rPr>
              <a:t>文本</a:t>
            </a:r>
          </a:p>
        </p:txBody>
      </p:sp>
      <p:sp>
        <p:nvSpPr>
          <p:cNvPr id="23" name="矩形 22"/>
          <p:cNvSpPr/>
          <p:nvPr/>
        </p:nvSpPr>
        <p:spPr>
          <a:xfrm>
            <a:off x="4396187" y="1853392"/>
            <a:ext cx="3669640" cy="17191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p:txBody>
      </p:sp>
      <p:sp>
        <p:nvSpPr>
          <p:cNvPr id="24" name="矩形 23"/>
          <p:cNvSpPr/>
          <p:nvPr/>
        </p:nvSpPr>
        <p:spPr>
          <a:xfrm>
            <a:off x="4396187" y="4651185"/>
            <a:ext cx="3669640" cy="17191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p:txBody>
      </p:sp>
      <p:sp>
        <p:nvSpPr>
          <p:cNvPr id="26" name="文本框 25"/>
          <p:cNvSpPr txBox="1"/>
          <p:nvPr/>
        </p:nvSpPr>
        <p:spPr>
          <a:xfrm>
            <a:off x="8624234" y="5156816"/>
            <a:ext cx="2132003" cy="707886"/>
          </a:xfrm>
          <a:prstGeom prst="rect">
            <a:avLst/>
          </a:prstGeom>
          <a:noFill/>
        </p:spPr>
        <p:txBody>
          <a:bodyPr wrap="square" rtlCol="0">
            <a:spAutoFit/>
          </a:bodyPr>
          <a:lstStyle/>
          <a:p>
            <a:r>
              <a:rPr lang="en-US" altLang="zh-CN" sz="4000" b="1" u="sng" dirty="0">
                <a:latin typeface="+mj-ea"/>
                <a:ea typeface="+mj-ea"/>
              </a:rPr>
              <a:t>8906</a:t>
            </a:r>
            <a:r>
              <a:rPr lang="zh-CN" altLang="en-US" sz="2000" b="1" u="sng" dirty="0">
                <a:latin typeface="+mj-ea"/>
                <a:ea typeface="+mj-ea"/>
              </a:rPr>
              <a:t>万</a:t>
            </a:r>
            <a:endParaRPr lang="zh-CN" altLang="en-US" sz="4000" b="1" u="sng" dirty="0">
              <a:latin typeface="+mj-ea"/>
              <a:ea typeface="+mj-ea"/>
            </a:endParaRPr>
          </a:p>
        </p:txBody>
      </p:sp>
      <p:sp>
        <p:nvSpPr>
          <p:cNvPr id="27" name="文本框 26"/>
          <p:cNvSpPr txBox="1"/>
          <p:nvPr/>
        </p:nvSpPr>
        <p:spPr>
          <a:xfrm>
            <a:off x="8624234" y="2359023"/>
            <a:ext cx="2132003" cy="707886"/>
          </a:xfrm>
          <a:prstGeom prst="rect">
            <a:avLst/>
          </a:prstGeom>
          <a:noFill/>
        </p:spPr>
        <p:txBody>
          <a:bodyPr wrap="square" rtlCol="0">
            <a:spAutoFit/>
          </a:bodyPr>
          <a:lstStyle/>
          <a:p>
            <a:r>
              <a:rPr lang="en-US" altLang="zh-CN" sz="4000" b="1" u="sng" dirty="0">
                <a:latin typeface="+mj-ea"/>
                <a:ea typeface="+mj-ea"/>
              </a:rPr>
              <a:t>7258</a:t>
            </a:r>
            <a:r>
              <a:rPr lang="zh-CN" altLang="en-US" sz="2000" b="1" u="sng" dirty="0">
                <a:latin typeface="+mj-ea"/>
                <a:ea typeface="+mj-ea"/>
              </a:rPr>
              <a:t>万</a:t>
            </a:r>
            <a:endParaRPr lang="zh-CN" altLang="en-US" sz="4000" b="1" u="sng" dirty="0">
              <a:latin typeface="+mj-ea"/>
              <a:ea typeface="+mj-ea"/>
            </a:endParaRPr>
          </a:p>
        </p:txBody>
      </p:sp>
      <p:sp>
        <p:nvSpPr>
          <p:cNvPr id="28" name="文本框 27"/>
          <p:cNvSpPr txBox="1"/>
          <p:nvPr/>
        </p:nvSpPr>
        <p:spPr>
          <a:xfrm>
            <a:off x="8843749" y="3066909"/>
            <a:ext cx="1310185" cy="461665"/>
          </a:xfrm>
          <a:prstGeom prst="rect">
            <a:avLst/>
          </a:prstGeom>
          <a:noFill/>
        </p:spPr>
        <p:txBody>
          <a:bodyPr wrap="square" rtlCol="0">
            <a:spAutoFit/>
          </a:bodyPr>
          <a:lstStyle/>
          <a:p>
            <a:pPr algn="ctr"/>
            <a:r>
              <a:rPr lang="zh-CN" altLang="en-US" dirty="0"/>
              <a:t>上半年</a:t>
            </a:r>
          </a:p>
        </p:txBody>
      </p:sp>
      <p:sp>
        <p:nvSpPr>
          <p:cNvPr id="29" name="文本框 28"/>
          <p:cNvSpPr txBox="1"/>
          <p:nvPr/>
        </p:nvSpPr>
        <p:spPr>
          <a:xfrm>
            <a:off x="8843749" y="5864702"/>
            <a:ext cx="1310185" cy="461665"/>
          </a:xfrm>
          <a:prstGeom prst="rect">
            <a:avLst/>
          </a:prstGeom>
          <a:noFill/>
        </p:spPr>
        <p:txBody>
          <a:bodyPr wrap="square" rtlCol="0">
            <a:spAutoFit/>
          </a:bodyPr>
          <a:lstStyle/>
          <a:p>
            <a:pPr algn="ctr"/>
            <a:r>
              <a:rPr lang="zh-CN" altLang="en-US" dirty="0"/>
              <a:t>下半年</a:t>
            </a:r>
          </a:p>
        </p:txBody>
      </p:sp>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标题 1"/>
          <p:cNvSpPr>
            <a:spLocks noGrp="1"/>
          </p:cNvSpPr>
          <p:nvPr>
            <p:ph type="title"/>
          </p:nvPr>
        </p:nvSpPr>
        <p:spPr/>
        <p:txBody>
          <a:bodyPr/>
          <a:lstStyle/>
          <a:p>
            <a:r>
              <a:rPr lang="zh-CN" altLang="en-US"/>
              <a:t>请输入第四章大标题</a:t>
            </a:r>
            <a:endParaRPr lang="zh-CN" altLang="en-US" dirty="0"/>
          </a:p>
        </p:txBody>
      </p:sp>
      <p:sp>
        <p:nvSpPr>
          <p:cNvPr id="9219" name="文本占位符 2"/>
          <p:cNvSpPr>
            <a:spLocks noGrp="1"/>
          </p:cNvSpPr>
          <p:nvPr>
            <p:ph type="body" idx="1"/>
          </p:nvPr>
        </p:nvSpPr>
        <p:spPr/>
        <p:txBody>
          <a:bodyPr/>
          <a:lstStyle/>
          <a:p>
            <a:r>
              <a:rPr lang="zh-CN" altLang="en-US"/>
              <a:t>请输入第四章说明小标题</a:t>
            </a:r>
            <a:endParaRPr lang="zh-CN" altLang="en-US" dirty="0"/>
          </a:p>
        </p:txBody>
      </p:sp>
      <p:pic>
        <p:nvPicPr>
          <p:cNvPr id="2" name="图片 1" descr="柔色可爱星球太空探险奇幻边框矢量免抠素材"/>
          <p:cNvPicPr>
            <a:picLocks noChangeAspect="1"/>
          </p:cNvPicPr>
          <p:nvPr/>
        </p:nvPicPr>
        <p:blipFill>
          <a:blip r:embed="rId3"/>
          <a:srcRect l="50539" t="70552"/>
          <a:stretch>
            <a:fillRect/>
          </a:stretch>
        </p:blipFill>
        <p:spPr>
          <a:xfrm>
            <a:off x="6964045" y="737870"/>
            <a:ext cx="6274435" cy="4994275"/>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标题 3"/>
          <p:cNvSpPr>
            <a:spLocks noGrp="1"/>
          </p:cNvSpPr>
          <p:nvPr>
            <p:ph type="title"/>
          </p:nvPr>
        </p:nvSpPr>
        <p:spPr/>
        <p:txBody>
          <a:bodyPr/>
          <a:lstStyle/>
          <a:p>
            <a:pPr eaLnBrk="1" hangingPunct="1"/>
            <a:r>
              <a:rPr lang="zh-CN" altLang="en-US" dirty="0"/>
              <a:t>请在此输入您的大标题</a:t>
            </a:r>
            <a:endParaRPr lang="en-US" altLang="zh-CN" dirty="0"/>
          </a:p>
        </p:txBody>
      </p:sp>
      <p:sp>
        <p:nvSpPr>
          <p:cNvPr id="15" name="Oval 90"/>
          <p:cNvSpPr/>
          <p:nvPr/>
        </p:nvSpPr>
        <p:spPr bwMode="auto">
          <a:xfrm>
            <a:off x="828648" y="2259729"/>
            <a:ext cx="1855657" cy="1858806"/>
          </a:xfrm>
          <a:prstGeom prst="ellipse">
            <a:avLst/>
          </a:prstGeom>
          <a:solidFill>
            <a:schemeClr val="accent1"/>
          </a:solidFill>
          <a:ln w="12700" cap="flat" cmpd="sng" algn="ctr">
            <a:solidFill>
              <a:srgbClr val="FFFFFF"/>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3200" b="0" i="0" u="none" strike="noStrike" kern="0" cap="none" spc="0" normalizeH="0" noProof="0" dirty="0">
                <a:ln>
                  <a:noFill/>
                </a:ln>
                <a:solidFill>
                  <a:prstClr val="white"/>
                </a:solidFill>
                <a:effectLst/>
                <a:uLnTx/>
                <a:uFillTx/>
                <a:latin typeface="+mj-ea"/>
                <a:ea typeface="+mj-ea"/>
                <a:cs typeface="+mn-cs"/>
              </a:rPr>
              <a:t>文本</a:t>
            </a:r>
            <a:endParaRPr kumimoji="0" lang="en-AU" sz="3200" b="0" i="0" u="none" strike="noStrike" kern="0" cap="none" spc="0" normalizeH="0" noProof="0" dirty="0">
              <a:ln>
                <a:noFill/>
              </a:ln>
              <a:solidFill>
                <a:prstClr val="white"/>
              </a:solidFill>
              <a:effectLst/>
              <a:uLnTx/>
              <a:uFillTx/>
              <a:latin typeface="+mj-ea"/>
              <a:ea typeface="+mj-ea"/>
              <a:cs typeface="+mn-cs"/>
            </a:endParaRPr>
          </a:p>
        </p:txBody>
      </p:sp>
      <p:sp>
        <p:nvSpPr>
          <p:cNvPr id="16" name="KSO_Shape"/>
          <p:cNvSpPr/>
          <p:nvPr/>
        </p:nvSpPr>
        <p:spPr>
          <a:xfrm rot="20932375">
            <a:off x="1991139" y="1594238"/>
            <a:ext cx="640379" cy="609427"/>
          </a:xfrm>
          <a:custGeom>
            <a:avLst/>
            <a:gdLst/>
            <a:ahLst/>
            <a:cxnLst/>
            <a:rect l="l" t="t" r="r" b="b"/>
            <a:pathLst>
              <a:path w="1059063" h="1007997">
                <a:moveTo>
                  <a:pt x="703357" y="0"/>
                </a:moveTo>
                <a:lnTo>
                  <a:pt x="1059063" y="345377"/>
                </a:lnTo>
                <a:cubicBezTo>
                  <a:pt x="1011759" y="390684"/>
                  <a:pt x="950318" y="412745"/>
                  <a:pt x="888735" y="411717"/>
                </a:cubicBezTo>
                <a:lnTo>
                  <a:pt x="615617" y="668531"/>
                </a:lnTo>
                <a:cubicBezTo>
                  <a:pt x="643882" y="763675"/>
                  <a:pt x="628025" y="864389"/>
                  <a:pt x="564718" y="936620"/>
                </a:cubicBezTo>
                <a:lnTo>
                  <a:pt x="370217" y="747767"/>
                </a:lnTo>
                <a:cubicBezTo>
                  <a:pt x="247618" y="834750"/>
                  <a:pt x="146199" y="930329"/>
                  <a:pt x="0" y="1007997"/>
                </a:cubicBezTo>
                <a:cubicBezTo>
                  <a:pt x="95002" y="875886"/>
                  <a:pt x="190003" y="777809"/>
                  <a:pt x="284746" y="664777"/>
                </a:cubicBezTo>
                <a:lnTo>
                  <a:pt x="96361" y="481861"/>
                </a:lnTo>
                <a:cubicBezTo>
                  <a:pt x="152055" y="429106"/>
                  <a:pt x="226831" y="406169"/>
                  <a:pt x="303394" y="411783"/>
                </a:cubicBezTo>
                <a:cubicBezTo>
                  <a:pt x="325459" y="413401"/>
                  <a:pt x="347673" y="417390"/>
                  <a:pt x="369433" y="424372"/>
                </a:cubicBezTo>
                <a:lnTo>
                  <a:pt x="642990" y="154959"/>
                </a:lnTo>
                <a:cubicBezTo>
                  <a:pt x="643358" y="99193"/>
                  <a:pt x="663662" y="44083"/>
                  <a:pt x="703357" y="0"/>
                </a:cubicBezTo>
                <a:close/>
              </a:path>
            </a:pathLst>
          </a:cu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7" name="Oval 90"/>
          <p:cNvSpPr/>
          <p:nvPr/>
        </p:nvSpPr>
        <p:spPr bwMode="auto">
          <a:xfrm>
            <a:off x="2998410" y="2259729"/>
            <a:ext cx="1855657" cy="1858806"/>
          </a:xfrm>
          <a:prstGeom prst="ellipse">
            <a:avLst/>
          </a:prstGeom>
          <a:solidFill>
            <a:schemeClr val="accent1"/>
          </a:solidFill>
          <a:ln w="12700" cap="flat" cmpd="sng" algn="ctr">
            <a:solidFill>
              <a:srgbClr val="FFFFFF"/>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3200" b="0" i="0" u="none" strike="noStrike" kern="0" cap="none" spc="0" normalizeH="0" noProof="0" dirty="0">
                <a:ln>
                  <a:noFill/>
                </a:ln>
                <a:solidFill>
                  <a:prstClr val="white"/>
                </a:solidFill>
                <a:effectLst/>
                <a:uLnTx/>
                <a:uFillTx/>
                <a:latin typeface="+mj-ea"/>
                <a:ea typeface="+mj-ea"/>
                <a:cs typeface="+mn-cs"/>
              </a:rPr>
              <a:t>文本</a:t>
            </a:r>
            <a:endParaRPr kumimoji="0" lang="en-AU" sz="3200" b="0" i="0" u="none" strike="noStrike" kern="0" cap="none" spc="0" normalizeH="0" noProof="0" dirty="0">
              <a:ln>
                <a:noFill/>
              </a:ln>
              <a:solidFill>
                <a:prstClr val="white"/>
              </a:solidFill>
              <a:effectLst/>
              <a:uLnTx/>
              <a:uFillTx/>
              <a:latin typeface="+mj-ea"/>
              <a:ea typeface="+mj-ea"/>
              <a:cs typeface="+mn-cs"/>
            </a:endParaRPr>
          </a:p>
        </p:txBody>
      </p:sp>
      <p:sp>
        <p:nvSpPr>
          <p:cNvPr id="18" name="KSO_Shape"/>
          <p:cNvSpPr/>
          <p:nvPr/>
        </p:nvSpPr>
        <p:spPr>
          <a:xfrm rot="20932375">
            <a:off x="4160901" y="1594238"/>
            <a:ext cx="640379" cy="609427"/>
          </a:xfrm>
          <a:custGeom>
            <a:avLst/>
            <a:gdLst/>
            <a:ahLst/>
            <a:cxnLst/>
            <a:rect l="l" t="t" r="r" b="b"/>
            <a:pathLst>
              <a:path w="1059063" h="1007997">
                <a:moveTo>
                  <a:pt x="703357" y="0"/>
                </a:moveTo>
                <a:lnTo>
                  <a:pt x="1059063" y="345377"/>
                </a:lnTo>
                <a:cubicBezTo>
                  <a:pt x="1011759" y="390684"/>
                  <a:pt x="950318" y="412745"/>
                  <a:pt x="888735" y="411717"/>
                </a:cubicBezTo>
                <a:lnTo>
                  <a:pt x="615617" y="668531"/>
                </a:lnTo>
                <a:cubicBezTo>
                  <a:pt x="643882" y="763675"/>
                  <a:pt x="628025" y="864389"/>
                  <a:pt x="564718" y="936620"/>
                </a:cubicBezTo>
                <a:lnTo>
                  <a:pt x="370217" y="747767"/>
                </a:lnTo>
                <a:cubicBezTo>
                  <a:pt x="247618" y="834750"/>
                  <a:pt x="146199" y="930329"/>
                  <a:pt x="0" y="1007997"/>
                </a:cubicBezTo>
                <a:cubicBezTo>
                  <a:pt x="95002" y="875886"/>
                  <a:pt x="190003" y="777809"/>
                  <a:pt x="284746" y="664777"/>
                </a:cubicBezTo>
                <a:lnTo>
                  <a:pt x="96361" y="481861"/>
                </a:lnTo>
                <a:cubicBezTo>
                  <a:pt x="152055" y="429106"/>
                  <a:pt x="226831" y="406169"/>
                  <a:pt x="303394" y="411783"/>
                </a:cubicBezTo>
                <a:cubicBezTo>
                  <a:pt x="325459" y="413401"/>
                  <a:pt x="347673" y="417390"/>
                  <a:pt x="369433" y="424372"/>
                </a:cubicBezTo>
                <a:lnTo>
                  <a:pt x="642990" y="154959"/>
                </a:lnTo>
                <a:cubicBezTo>
                  <a:pt x="643358" y="99193"/>
                  <a:pt x="663662" y="44083"/>
                  <a:pt x="703357" y="0"/>
                </a:cubicBezTo>
                <a:close/>
              </a:path>
            </a:pathLst>
          </a:cu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9" name="Oval 90"/>
          <p:cNvSpPr/>
          <p:nvPr/>
        </p:nvSpPr>
        <p:spPr bwMode="auto">
          <a:xfrm>
            <a:off x="5168172" y="2259729"/>
            <a:ext cx="1855657" cy="1858806"/>
          </a:xfrm>
          <a:prstGeom prst="ellipse">
            <a:avLst/>
          </a:prstGeom>
          <a:solidFill>
            <a:schemeClr val="accent1"/>
          </a:solidFill>
          <a:ln w="12700" cap="flat" cmpd="sng" algn="ctr">
            <a:solidFill>
              <a:srgbClr val="FFFFFF"/>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3200" b="0" i="0" u="none" strike="noStrike" kern="0" cap="none" spc="0" normalizeH="0" noProof="0" dirty="0">
                <a:ln>
                  <a:noFill/>
                </a:ln>
                <a:solidFill>
                  <a:prstClr val="white"/>
                </a:solidFill>
                <a:effectLst/>
                <a:uLnTx/>
                <a:uFillTx/>
                <a:latin typeface="+mj-ea"/>
                <a:ea typeface="+mj-ea"/>
                <a:cs typeface="+mn-cs"/>
              </a:rPr>
              <a:t>文本</a:t>
            </a:r>
            <a:endParaRPr kumimoji="0" lang="en-AU" sz="3200" b="0" i="0" u="none" strike="noStrike" kern="0" cap="none" spc="0" normalizeH="0" noProof="0" dirty="0">
              <a:ln>
                <a:noFill/>
              </a:ln>
              <a:solidFill>
                <a:prstClr val="white"/>
              </a:solidFill>
              <a:effectLst/>
              <a:uLnTx/>
              <a:uFillTx/>
              <a:latin typeface="+mj-ea"/>
              <a:ea typeface="+mj-ea"/>
              <a:cs typeface="+mn-cs"/>
            </a:endParaRPr>
          </a:p>
        </p:txBody>
      </p:sp>
      <p:sp>
        <p:nvSpPr>
          <p:cNvPr id="28" name="KSO_Shape"/>
          <p:cNvSpPr/>
          <p:nvPr/>
        </p:nvSpPr>
        <p:spPr>
          <a:xfrm rot="20932375">
            <a:off x="6330663" y="1594238"/>
            <a:ext cx="640379" cy="609427"/>
          </a:xfrm>
          <a:custGeom>
            <a:avLst/>
            <a:gdLst/>
            <a:ahLst/>
            <a:cxnLst/>
            <a:rect l="l" t="t" r="r" b="b"/>
            <a:pathLst>
              <a:path w="1059063" h="1007997">
                <a:moveTo>
                  <a:pt x="703357" y="0"/>
                </a:moveTo>
                <a:lnTo>
                  <a:pt x="1059063" y="345377"/>
                </a:lnTo>
                <a:cubicBezTo>
                  <a:pt x="1011759" y="390684"/>
                  <a:pt x="950318" y="412745"/>
                  <a:pt x="888735" y="411717"/>
                </a:cubicBezTo>
                <a:lnTo>
                  <a:pt x="615617" y="668531"/>
                </a:lnTo>
                <a:cubicBezTo>
                  <a:pt x="643882" y="763675"/>
                  <a:pt x="628025" y="864389"/>
                  <a:pt x="564718" y="936620"/>
                </a:cubicBezTo>
                <a:lnTo>
                  <a:pt x="370217" y="747767"/>
                </a:lnTo>
                <a:cubicBezTo>
                  <a:pt x="247618" y="834750"/>
                  <a:pt x="146199" y="930329"/>
                  <a:pt x="0" y="1007997"/>
                </a:cubicBezTo>
                <a:cubicBezTo>
                  <a:pt x="95002" y="875886"/>
                  <a:pt x="190003" y="777809"/>
                  <a:pt x="284746" y="664777"/>
                </a:cubicBezTo>
                <a:lnTo>
                  <a:pt x="96361" y="481861"/>
                </a:lnTo>
                <a:cubicBezTo>
                  <a:pt x="152055" y="429106"/>
                  <a:pt x="226831" y="406169"/>
                  <a:pt x="303394" y="411783"/>
                </a:cubicBezTo>
                <a:cubicBezTo>
                  <a:pt x="325459" y="413401"/>
                  <a:pt x="347673" y="417390"/>
                  <a:pt x="369433" y="424372"/>
                </a:cubicBezTo>
                <a:lnTo>
                  <a:pt x="642990" y="154959"/>
                </a:lnTo>
                <a:cubicBezTo>
                  <a:pt x="643358" y="99193"/>
                  <a:pt x="663662" y="44083"/>
                  <a:pt x="703357" y="0"/>
                </a:cubicBezTo>
                <a:close/>
              </a:path>
            </a:pathLst>
          </a:cu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29" name="Oval 90"/>
          <p:cNvSpPr/>
          <p:nvPr/>
        </p:nvSpPr>
        <p:spPr bwMode="auto">
          <a:xfrm>
            <a:off x="7337934" y="2259729"/>
            <a:ext cx="1855657" cy="1858806"/>
          </a:xfrm>
          <a:prstGeom prst="ellipse">
            <a:avLst/>
          </a:prstGeom>
          <a:solidFill>
            <a:schemeClr val="accent1"/>
          </a:solidFill>
          <a:ln w="12700" cap="flat" cmpd="sng" algn="ctr">
            <a:solidFill>
              <a:srgbClr val="FFFFFF"/>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3200" b="0" i="0" u="none" strike="noStrike" kern="0" cap="none" spc="0" normalizeH="0" noProof="0" dirty="0">
                <a:ln>
                  <a:noFill/>
                </a:ln>
                <a:solidFill>
                  <a:prstClr val="white"/>
                </a:solidFill>
                <a:effectLst/>
                <a:uLnTx/>
                <a:uFillTx/>
                <a:latin typeface="+mj-ea"/>
                <a:ea typeface="+mj-ea"/>
                <a:cs typeface="+mn-cs"/>
              </a:rPr>
              <a:t>文本</a:t>
            </a:r>
            <a:endParaRPr kumimoji="0" lang="en-AU" sz="3200" b="0" i="0" u="none" strike="noStrike" kern="0" cap="none" spc="0" normalizeH="0" noProof="0" dirty="0">
              <a:ln>
                <a:noFill/>
              </a:ln>
              <a:solidFill>
                <a:prstClr val="white"/>
              </a:solidFill>
              <a:effectLst/>
              <a:uLnTx/>
              <a:uFillTx/>
              <a:latin typeface="+mj-ea"/>
              <a:ea typeface="+mj-ea"/>
              <a:cs typeface="+mn-cs"/>
            </a:endParaRPr>
          </a:p>
        </p:txBody>
      </p:sp>
      <p:sp>
        <p:nvSpPr>
          <p:cNvPr id="30" name="KSO_Shape"/>
          <p:cNvSpPr/>
          <p:nvPr/>
        </p:nvSpPr>
        <p:spPr>
          <a:xfrm rot="20932375">
            <a:off x="8500425" y="1594238"/>
            <a:ext cx="640379" cy="609427"/>
          </a:xfrm>
          <a:custGeom>
            <a:avLst/>
            <a:gdLst/>
            <a:ahLst/>
            <a:cxnLst/>
            <a:rect l="l" t="t" r="r" b="b"/>
            <a:pathLst>
              <a:path w="1059063" h="1007997">
                <a:moveTo>
                  <a:pt x="703357" y="0"/>
                </a:moveTo>
                <a:lnTo>
                  <a:pt x="1059063" y="345377"/>
                </a:lnTo>
                <a:cubicBezTo>
                  <a:pt x="1011759" y="390684"/>
                  <a:pt x="950318" y="412745"/>
                  <a:pt x="888735" y="411717"/>
                </a:cubicBezTo>
                <a:lnTo>
                  <a:pt x="615617" y="668531"/>
                </a:lnTo>
                <a:cubicBezTo>
                  <a:pt x="643882" y="763675"/>
                  <a:pt x="628025" y="864389"/>
                  <a:pt x="564718" y="936620"/>
                </a:cubicBezTo>
                <a:lnTo>
                  <a:pt x="370217" y="747767"/>
                </a:lnTo>
                <a:cubicBezTo>
                  <a:pt x="247618" y="834750"/>
                  <a:pt x="146199" y="930329"/>
                  <a:pt x="0" y="1007997"/>
                </a:cubicBezTo>
                <a:cubicBezTo>
                  <a:pt x="95002" y="875886"/>
                  <a:pt x="190003" y="777809"/>
                  <a:pt x="284746" y="664777"/>
                </a:cubicBezTo>
                <a:lnTo>
                  <a:pt x="96361" y="481861"/>
                </a:lnTo>
                <a:cubicBezTo>
                  <a:pt x="152055" y="429106"/>
                  <a:pt x="226831" y="406169"/>
                  <a:pt x="303394" y="411783"/>
                </a:cubicBezTo>
                <a:cubicBezTo>
                  <a:pt x="325459" y="413401"/>
                  <a:pt x="347673" y="417390"/>
                  <a:pt x="369433" y="424372"/>
                </a:cubicBezTo>
                <a:lnTo>
                  <a:pt x="642990" y="154959"/>
                </a:lnTo>
                <a:cubicBezTo>
                  <a:pt x="643358" y="99193"/>
                  <a:pt x="663662" y="44083"/>
                  <a:pt x="703357" y="0"/>
                </a:cubicBezTo>
                <a:close/>
              </a:path>
            </a:pathLst>
          </a:cu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31" name="Oval 90"/>
          <p:cNvSpPr/>
          <p:nvPr/>
        </p:nvSpPr>
        <p:spPr bwMode="auto">
          <a:xfrm>
            <a:off x="9507696" y="2259729"/>
            <a:ext cx="1855657" cy="1858806"/>
          </a:xfrm>
          <a:prstGeom prst="ellipse">
            <a:avLst/>
          </a:prstGeom>
          <a:solidFill>
            <a:schemeClr val="accent1"/>
          </a:solidFill>
          <a:ln w="12700" cap="flat" cmpd="sng" algn="ctr">
            <a:solidFill>
              <a:srgbClr val="FFFFFF"/>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3200" b="0" i="0" u="none" strike="noStrike" kern="0" cap="none" spc="0" normalizeH="0" noProof="0" dirty="0">
                <a:ln>
                  <a:noFill/>
                </a:ln>
                <a:solidFill>
                  <a:prstClr val="white"/>
                </a:solidFill>
                <a:effectLst/>
                <a:uLnTx/>
                <a:uFillTx/>
                <a:latin typeface="+mj-ea"/>
                <a:ea typeface="+mj-ea"/>
                <a:cs typeface="+mn-cs"/>
              </a:rPr>
              <a:t>文本</a:t>
            </a:r>
            <a:endParaRPr kumimoji="0" lang="en-AU" sz="3200" b="0" i="0" u="none" strike="noStrike" kern="0" cap="none" spc="0" normalizeH="0" noProof="0" dirty="0">
              <a:ln>
                <a:noFill/>
              </a:ln>
              <a:solidFill>
                <a:prstClr val="white"/>
              </a:solidFill>
              <a:effectLst/>
              <a:uLnTx/>
              <a:uFillTx/>
              <a:latin typeface="+mj-ea"/>
              <a:ea typeface="+mj-ea"/>
              <a:cs typeface="+mn-cs"/>
            </a:endParaRPr>
          </a:p>
        </p:txBody>
      </p:sp>
      <p:sp>
        <p:nvSpPr>
          <p:cNvPr id="32" name="KSO_Shape"/>
          <p:cNvSpPr/>
          <p:nvPr/>
        </p:nvSpPr>
        <p:spPr>
          <a:xfrm rot="20932375">
            <a:off x="10670187" y="1594238"/>
            <a:ext cx="640379" cy="609427"/>
          </a:xfrm>
          <a:custGeom>
            <a:avLst/>
            <a:gdLst/>
            <a:ahLst/>
            <a:cxnLst/>
            <a:rect l="l" t="t" r="r" b="b"/>
            <a:pathLst>
              <a:path w="1059063" h="1007997">
                <a:moveTo>
                  <a:pt x="703357" y="0"/>
                </a:moveTo>
                <a:lnTo>
                  <a:pt x="1059063" y="345377"/>
                </a:lnTo>
                <a:cubicBezTo>
                  <a:pt x="1011759" y="390684"/>
                  <a:pt x="950318" y="412745"/>
                  <a:pt x="888735" y="411717"/>
                </a:cubicBezTo>
                <a:lnTo>
                  <a:pt x="615617" y="668531"/>
                </a:lnTo>
                <a:cubicBezTo>
                  <a:pt x="643882" y="763675"/>
                  <a:pt x="628025" y="864389"/>
                  <a:pt x="564718" y="936620"/>
                </a:cubicBezTo>
                <a:lnTo>
                  <a:pt x="370217" y="747767"/>
                </a:lnTo>
                <a:cubicBezTo>
                  <a:pt x="247618" y="834750"/>
                  <a:pt x="146199" y="930329"/>
                  <a:pt x="0" y="1007997"/>
                </a:cubicBezTo>
                <a:cubicBezTo>
                  <a:pt x="95002" y="875886"/>
                  <a:pt x="190003" y="777809"/>
                  <a:pt x="284746" y="664777"/>
                </a:cubicBezTo>
                <a:lnTo>
                  <a:pt x="96361" y="481861"/>
                </a:lnTo>
                <a:cubicBezTo>
                  <a:pt x="152055" y="429106"/>
                  <a:pt x="226831" y="406169"/>
                  <a:pt x="303394" y="411783"/>
                </a:cubicBezTo>
                <a:cubicBezTo>
                  <a:pt x="325459" y="413401"/>
                  <a:pt x="347673" y="417390"/>
                  <a:pt x="369433" y="424372"/>
                </a:cubicBezTo>
                <a:lnTo>
                  <a:pt x="642990" y="154959"/>
                </a:lnTo>
                <a:cubicBezTo>
                  <a:pt x="643358" y="99193"/>
                  <a:pt x="663662" y="44083"/>
                  <a:pt x="703357" y="0"/>
                </a:cubicBezTo>
                <a:close/>
              </a:path>
            </a:pathLst>
          </a:cu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33" name="矩形 32"/>
          <p:cNvSpPr/>
          <p:nvPr/>
        </p:nvSpPr>
        <p:spPr>
          <a:xfrm>
            <a:off x="1729060" y="4618496"/>
            <a:ext cx="8733881" cy="21155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marL="457200" indent="-457200">
              <a:lnSpc>
                <a:spcPct val="150000"/>
              </a:lnSpc>
              <a:buFont typeface="+mj-lt"/>
              <a:buAutoNum type="alphaUcPeriod"/>
            </a:pPr>
            <a:r>
              <a:rPr lang="zh-CN" altLang="en-US" sz="2000" dirty="0">
                <a:solidFill>
                  <a:schemeClr val="tx1"/>
                </a:solidFill>
                <a:latin typeface="+mj-ea"/>
                <a:ea typeface="+mj-ea"/>
              </a:rPr>
              <a:t>请输入文本请输入文本请输入文本请输入文本请输入文本请输入文本</a:t>
            </a:r>
            <a:endParaRPr lang="en-US" altLang="zh-CN" sz="2000" dirty="0">
              <a:solidFill>
                <a:schemeClr val="tx1"/>
              </a:solidFill>
              <a:latin typeface="+mj-ea"/>
              <a:ea typeface="+mj-ea"/>
            </a:endParaRPr>
          </a:p>
          <a:p>
            <a:pPr marL="457200" indent="-457200">
              <a:lnSpc>
                <a:spcPct val="150000"/>
              </a:lnSpc>
              <a:buFont typeface="+mj-lt"/>
              <a:buAutoNum type="alphaUcPeriod"/>
            </a:pPr>
            <a:r>
              <a:rPr lang="zh-CN" altLang="en-US" sz="2000" dirty="0">
                <a:solidFill>
                  <a:schemeClr val="tx1"/>
                </a:solidFill>
                <a:latin typeface="+mj-ea"/>
                <a:ea typeface="+mj-ea"/>
              </a:rPr>
              <a:t>请输入文本请输入文本请输入文本请输入文本请输入文本请输入文本</a:t>
            </a:r>
            <a:endParaRPr lang="en-US" altLang="zh-CN" sz="2000" dirty="0">
              <a:solidFill>
                <a:schemeClr val="tx1"/>
              </a:solidFill>
              <a:latin typeface="+mj-ea"/>
              <a:ea typeface="+mj-ea"/>
            </a:endParaRPr>
          </a:p>
          <a:p>
            <a:pPr marL="457200" indent="-457200">
              <a:lnSpc>
                <a:spcPct val="150000"/>
              </a:lnSpc>
              <a:buFont typeface="+mj-lt"/>
              <a:buAutoNum type="alphaUcPeriod"/>
            </a:pPr>
            <a:r>
              <a:rPr lang="zh-CN" altLang="en-US" sz="2000" dirty="0">
                <a:solidFill>
                  <a:schemeClr val="tx1"/>
                </a:solidFill>
                <a:latin typeface="+mj-ea"/>
                <a:ea typeface="+mj-ea"/>
              </a:rPr>
              <a:t>请输入文本请输入文本请输入文本请输入文本请输入文本请输入文本</a:t>
            </a:r>
            <a:endParaRPr lang="en-US" altLang="zh-CN" sz="2000" dirty="0">
              <a:solidFill>
                <a:schemeClr val="tx1"/>
              </a:solidFill>
              <a:latin typeface="+mj-ea"/>
              <a:ea typeface="+mj-ea"/>
            </a:endParaRPr>
          </a:p>
          <a:p>
            <a:pPr marL="457200" indent="-457200">
              <a:lnSpc>
                <a:spcPct val="150000"/>
              </a:lnSpc>
              <a:buFont typeface="+mj-lt"/>
              <a:buAutoNum type="alphaUcPeriod"/>
            </a:pPr>
            <a:r>
              <a:rPr lang="zh-CN" altLang="en-US" sz="2000" dirty="0">
                <a:solidFill>
                  <a:schemeClr val="tx1"/>
                </a:solidFill>
                <a:latin typeface="+mj-ea"/>
                <a:ea typeface="+mj-ea"/>
              </a:rPr>
              <a:t>请输入文本请输入文本请输入文本请输入文本请输入文本请输入文本</a:t>
            </a:r>
            <a:endParaRPr lang="zh-CN" altLang="zh-CN" sz="2000" dirty="0">
              <a:solidFill>
                <a:schemeClr val="tx1"/>
              </a:solidFill>
              <a:latin typeface="+mj-ea"/>
              <a:ea typeface="+mj-ea"/>
            </a:endParaRPr>
          </a:p>
        </p:txBody>
      </p:sp>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标题 3"/>
          <p:cNvSpPr>
            <a:spLocks noGrp="1"/>
          </p:cNvSpPr>
          <p:nvPr>
            <p:ph type="title"/>
          </p:nvPr>
        </p:nvSpPr>
        <p:spPr/>
        <p:txBody>
          <a:bodyPr/>
          <a:lstStyle/>
          <a:p>
            <a:pPr eaLnBrk="1" hangingPunct="1"/>
            <a:r>
              <a:rPr lang="zh-CN" altLang="en-US" dirty="0"/>
              <a:t>请在此输入您的大标题</a:t>
            </a:r>
            <a:endParaRPr lang="en-US" altLang="zh-CN" dirty="0"/>
          </a:p>
        </p:txBody>
      </p:sp>
      <p:sp>
        <p:nvSpPr>
          <p:cNvPr id="24" name="MH_Other_1"/>
          <p:cNvSpPr>
            <a:spLocks noChangeAspect="1"/>
          </p:cNvSpPr>
          <p:nvPr/>
        </p:nvSpPr>
        <p:spPr bwMode="auto">
          <a:xfrm>
            <a:off x="6220961" y="2763703"/>
            <a:ext cx="1658938" cy="1344612"/>
          </a:xfrm>
          <a:custGeom>
            <a:avLst/>
            <a:gdLst>
              <a:gd name="T0" fmla="*/ 1165 w 1381"/>
              <a:gd name="T1" fmla="*/ 639 h 1119"/>
              <a:gd name="T2" fmla="*/ 1112 w 1381"/>
              <a:gd name="T3" fmla="*/ 646 h 1119"/>
              <a:gd name="T4" fmla="*/ 1062 w 1381"/>
              <a:gd name="T5" fmla="*/ 658 h 1119"/>
              <a:gd name="T6" fmla="*/ 1038 w 1381"/>
              <a:gd name="T7" fmla="*/ 665 h 1119"/>
              <a:gd name="T8" fmla="*/ 1002 w 1381"/>
              <a:gd name="T9" fmla="*/ 677 h 1119"/>
              <a:gd name="T10" fmla="*/ 966 w 1381"/>
              <a:gd name="T11" fmla="*/ 692 h 1119"/>
              <a:gd name="T12" fmla="*/ 921 w 1381"/>
              <a:gd name="T13" fmla="*/ 714 h 1119"/>
              <a:gd name="T14" fmla="*/ 879 w 1381"/>
              <a:gd name="T15" fmla="*/ 741 h 1119"/>
              <a:gd name="T16" fmla="*/ 838 w 1381"/>
              <a:gd name="T17" fmla="*/ 770 h 1119"/>
              <a:gd name="T18" fmla="*/ 799 w 1381"/>
              <a:gd name="T19" fmla="*/ 801 h 1119"/>
              <a:gd name="T20" fmla="*/ 781 w 1381"/>
              <a:gd name="T21" fmla="*/ 818 h 1119"/>
              <a:gd name="T22" fmla="*/ 747 w 1381"/>
              <a:gd name="T23" fmla="*/ 854 h 1119"/>
              <a:gd name="T24" fmla="*/ 716 w 1381"/>
              <a:gd name="T25" fmla="*/ 894 h 1119"/>
              <a:gd name="T26" fmla="*/ 701 w 1381"/>
              <a:gd name="T27" fmla="*/ 914 h 1119"/>
              <a:gd name="T28" fmla="*/ 674 w 1381"/>
              <a:gd name="T29" fmla="*/ 956 h 1119"/>
              <a:gd name="T30" fmla="*/ 656 w 1381"/>
              <a:gd name="T31" fmla="*/ 989 h 1119"/>
              <a:gd name="T32" fmla="*/ 640 w 1381"/>
              <a:gd name="T33" fmla="*/ 1023 h 1119"/>
              <a:gd name="T34" fmla="*/ 621 w 1381"/>
              <a:gd name="T35" fmla="*/ 1071 h 1119"/>
              <a:gd name="T36" fmla="*/ 610 w 1381"/>
              <a:gd name="T37" fmla="*/ 1107 h 1119"/>
              <a:gd name="T38" fmla="*/ 383 w 1381"/>
              <a:gd name="T39" fmla="*/ 833 h 1119"/>
              <a:gd name="T40" fmla="*/ 7 w 1381"/>
              <a:gd name="T41" fmla="*/ 899 h 1119"/>
              <a:gd name="T42" fmla="*/ 23 w 1381"/>
              <a:gd name="T43" fmla="*/ 850 h 1119"/>
              <a:gd name="T44" fmla="*/ 42 w 1381"/>
              <a:gd name="T45" fmla="*/ 804 h 1119"/>
              <a:gd name="T46" fmla="*/ 61 w 1381"/>
              <a:gd name="T47" fmla="*/ 758 h 1119"/>
              <a:gd name="T48" fmla="*/ 83 w 1381"/>
              <a:gd name="T49" fmla="*/ 712 h 1119"/>
              <a:gd name="T50" fmla="*/ 105 w 1381"/>
              <a:gd name="T51" fmla="*/ 668 h 1119"/>
              <a:gd name="T52" fmla="*/ 130 w 1381"/>
              <a:gd name="T53" fmla="*/ 625 h 1119"/>
              <a:gd name="T54" fmla="*/ 156 w 1381"/>
              <a:gd name="T55" fmla="*/ 583 h 1119"/>
              <a:gd name="T56" fmla="*/ 184 w 1381"/>
              <a:gd name="T57" fmla="*/ 541 h 1119"/>
              <a:gd name="T58" fmla="*/ 214 w 1381"/>
              <a:gd name="T59" fmla="*/ 502 h 1119"/>
              <a:gd name="T60" fmla="*/ 245 w 1381"/>
              <a:gd name="T61" fmla="*/ 463 h 1119"/>
              <a:gd name="T62" fmla="*/ 277 w 1381"/>
              <a:gd name="T63" fmla="*/ 426 h 1119"/>
              <a:gd name="T64" fmla="*/ 310 w 1381"/>
              <a:gd name="T65" fmla="*/ 389 h 1119"/>
              <a:gd name="T66" fmla="*/ 345 w 1381"/>
              <a:gd name="T67" fmla="*/ 354 h 1119"/>
              <a:gd name="T68" fmla="*/ 382 w 1381"/>
              <a:gd name="T69" fmla="*/ 321 h 1119"/>
              <a:gd name="T70" fmla="*/ 439 w 1381"/>
              <a:gd name="T71" fmla="*/ 274 h 1119"/>
              <a:gd name="T72" fmla="*/ 478 w 1381"/>
              <a:gd name="T73" fmla="*/ 244 h 1119"/>
              <a:gd name="T74" fmla="*/ 519 w 1381"/>
              <a:gd name="T75" fmla="*/ 215 h 1119"/>
              <a:gd name="T76" fmla="*/ 561 w 1381"/>
              <a:gd name="T77" fmla="*/ 188 h 1119"/>
              <a:gd name="T78" fmla="*/ 603 w 1381"/>
              <a:gd name="T79" fmla="*/ 163 h 1119"/>
              <a:gd name="T80" fmla="*/ 647 w 1381"/>
              <a:gd name="T81" fmla="*/ 140 h 1119"/>
              <a:gd name="T82" fmla="*/ 693 w 1381"/>
              <a:gd name="T83" fmla="*/ 118 h 1119"/>
              <a:gd name="T84" fmla="*/ 738 w 1381"/>
              <a:gd name="T85" fmla="*/ 98 h 1119"/>
              <a:gd name="T86" fmla="*/ 785 w 1381"/>
              <a:gd name="T87" fmla="*/ 79 h 1119"/>
              <a:gd name="T88" fmla="*/ 833 w 1381"/>
              <a:gd name="T89" fmla="*/ 62 h 1119"/>
              <a:gd name="T90" fmla="*/ 882 w 1381"/>
              <a:gd name="T91" fmla="*/ 47 h 1119"/>
              <a:gd name="T92" fmla="*/ 931 w 1381"/>
              <a:gd name="T93" fmla="*/ 35 h 1119"/>
              <a:gd name="T94" fmla="*/ 980 w 1381"/>
              <a:gd name="T95" fmla="*/ 24 h 1119"/>
              <a:gd name="T96" fmla="*/ 1032 w 1381"/>
              <a:gd name="T97" fmla="*/ 15 h 1119"/>
              <a:gd name="T98" fmla="*/ 1083 w 1381"/>
              <a:gd name="T99" fmla="*/ 8 h 1119"/>
              <a:gd name="T100" fmla="*/ 1135 w 1381"/>
              <a:gd name="T101" fmla="*/ 3 h 1119"/>
              <a:gd name="T102" fmla="*/ 1188 w 1381"/>
              <a:gd name="T103" fmla="*/ 0 h 1119"/>
              <a:gd name="T104" fmla="*/ 1190 w 1381"/>
              <a:gd name="T105" fmla="*/ 637 h 1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81" h="1119">
                <a:moveTo>
                  <a:pt x="1191" y="637"/>
                </a:moveTo>
                <a:lnTo>
                  <a:pt x="1165" y="639"/>
                </a:lnTo>
                <a:lnTo>
                  <a:pt x="1138" y="642"/>
                </a:lnTo>
                <a:lnTo>
                  <a:pt x="1112" y="646"/>
                </a:lnTo>
                <a:lnTo>
                  <a:pt x="1087" y="652"/>
                </a:lnTo>
                <a:lnTo>
                  <a:pt x="1062" y="658"/>
                </a:lnTo>
                <a:lnTo>
                  <a:pt x="1050" y="661"/>
                </a:lnTo>
                <a:lnTo>
                  <a:pt x="1038" y="665"/>
                </a:lnTo>
                <a:lnTo>
                  <a:pt x="1014" y="673"/>
                </a:lnTo>
                <a:lnTo>
                  <a:pt x="1002" y="677"/>
                </a:lnTo>
                <a:lnTo>
                  <a:pt x="989" y="682"/>
                </a:lnTo>
                <a:lnTo>
                  <a:pt x="966" y="692"/>
                </a:lnTo>
                <a:lnTo>
                  <a:pt x="943" y="703"/>
                </a:lnTo>
                <a:lnTo>
                  <a:pt x="921" y="714"/>
                </a:lnTo>
                <a:lnTo>
                  <a:pt x="900" y="728"/>
                </a:lnTo>
                <a:lnTo>
                  <a:pt x="879" y="741"/>
                </a:lnTo>
                <a:lnTo>
                  <a:pt x="858" y="755"/>
                </a:lnTo>
                <a:lnTo>
                  <a:pt x="838" y="770"/>
                </a:lnTo>
                <a:lnTo>
                  <a:pt x="818" y="785"/>
                </a:lnTo>
                <a:lnTo>
                  <a:pt x="799" y="801"/>
                </a:lnTo>
                <a:lnTo>
                  <a:pt x="790" y="810"/>
                </a:lnTo>
                <a:lnTo>
                  <a:pt x="781" y="818"/>
                </a:lnTo>
                <a:lnTo>
                  <a:pt x="764" y="836"/>
                </a:lnTo>
                <a:lnTo>
                  <a:pt x="747" y="854"/>
                </a:lnTo>
                <a:lnTo>
                  <a:pt x="731" y="873"/>
                </a:lnTo>
                <a:lnTo>
                  <a:pt x="716" y="894"/>
                </a:lnTo>
                <a:lnTo>
                  <a:pt x="708" y="904"/>
                </a:lnTo>
                <a:lnTo>
                  <a:pt x="701" y="914"/>
                </a:lnTo>
                <a:lnTo>
                  <a:pt x="687" y="934"/>
                </a:lnTo>
                <a:lnTo>
                  <a:pt x="674" y="956"/>
                </a:lnTo>
                <a:lnTo>
                  <a:pt x="661" y="978"/>
                </a:lnTo>
                <a:lnTo>
                  <a:pt x="656" y="989"/>
                </a:lnTo>
                <a:lnTo>
                  <a:pt x="650" y="1000"/>
                </a:lnTo>
                <a:lnTo>
                  <a:pt x="640" y="1023"/>
                </a:lnTo>
                <a:lnTo>
                  <a:pt x="630" y="1047"/>
                </a:lnTo>
                <a:lnTo>
                  <a:pt x="621" y="1071"/>
                </a:lnTo>
                <a:lnTo>
                  <a:pt x="614" y="1095"/>
                </a:lnTo>
                <a:lnTo>
                  <a:pt x="610" y="1107"/>
                </a:lnTo>
                <a:lnTo>
                  <a:pt x="607" y="1119"/>
                </a:lnTo>
                <a:lnTo>
                  <a:pt x="383" y="833"/>
                </a:lnTo>
                <a:lnTo>
                  <a:pt x="0" y="923"/>
                </a:lnTo>
                <a:lnTo>
                  <a:pt x="7" y="899"/>
                </a:lnTo>
                <a:lnTo>
                  <a:pt x="15" y="874"/>
                </a:lnTo>
                <a:lnTo>
                  <a:pt x="23" y="850"/>
                </a:lnTo>
                <a:lnTo>
                  <a:pt x="33" y="827"/>
                </a:lnTo>
                <a:lnTo>
                  <a:pt x="42" y="804"/>
                </a:lnTo>
                <a:lnTo>
                  <a:pt x="51" y="781"/>
                </a:lnTo>
                <a:lnTo>
                  <a:pt x="61" y="758"/>
                </a:lnTo>
                <a:lnTo>
                  <a:pt x="72" y="735"/>
                </a:lnTo>
                <a:lnTo>
                  <a:pt x="83" y="712"/>
                </a:lnTo>
                <a:lnTo>
                  <a:pt x="94" y="690"/>
                </a:lnTo>
                <a:lnTo>
                  <a:pt x="105" y="668"/>
                </a:lnTo>
                <a:lnTo>
                  <a:pt x="117" y="646"/>
                </a:lnTo>
                <a:lnTo>
                  <a:pt x="130" y="625"/>
                </a:lnTo>
                <a:lnTo>
                  <a:pt x="143" y="604"/>
                </a:lnTo>
                <a:lnTo>
                  <a:pt x="156" y="583"/>
                </a:lnTo>
                <a:lnTo>
                  <a:pt x="170" y="562"/>
                </a:lnTo>
                <a:lnTo>
                  <a:pt x="184" y="541"/>
                </a:lnTo>
                <a:lnTo>
                  <a:pt x="199" y="521"/>
                </a:lnTo>
                <a:lnTo>
                  <a:pt x="214" y="502"/>
                </a:lnTo>
                <a:lnTo>
                  <a:pt x="229" y="482"/>
                </a:lnTo>
                <a:lnTo>
                  <a:pt x="245" y="463"/>
                </a:lnTo>
                <a:lnTo>
                  <a:pt x="260" y="444"/>
                </a:lnTo>
                <a:lnTo>
                  <a:pt x="277" y="426"/>
                </a:lnTo>
                <a:lnTo>
                  <a:pt x="293" y="408"/>
                </a:lnTo>
                <a:lnTo>
                  <a:pt x="310" y="389"/>
                </a:lnTo>
                <a:lnTo>
                  <a:pt x="327" y="371"/>
                </a:lnTo>
                <a:lnTo>
                  <a:pt x="345" y="354"/>
                </a:lnTo>
                <a:lnTo>
                  <a:pt x="364" y="337"/>
                </a:lnTo>
                <a:lnTo>
                  <a:pt x="382" y="321"/>
                </a:lnTo>
                <a:lnTo>
                  <a:pt x="401" y="305"/>
                </a:lnTo>
                <a:lnTo>
                  <a:pt x="439" y="274"/>
                </a:lnTo>
                <a:lnTo>
                  <a:pt x="458" y="259"/>
                </a:lnTo>
                <a:lnTo>
                  <a:pt x="478" y="244"/>
                </a:lnTo>
                <a:lnTo>
                  <a:pt x="498" y="229"/>
                </a:lnTo>
                <a:lnTo>
                  <a:pt x="519" y="215"/>
                </a:lnTo>
                <a:lnTo>
                  <a:pt x="540" y="201"/>
                </a:lnTo>
                <a:lnTo>
                  <a:pt x="561" y="188"/>
                </a:lnTo>
                <a:lnTo>
                  <a:pt x="582" y="175"/>
                </a:lnTo>
                <a:lnTo>
                  <a:pt x="603" y="163"/>
                </a:lnTo>
                <a:lnTo>
                  <a:pt x="625" y="151"/>
                </a:lnTo>
                <a:lnTo>
                  <a:pt x="647" y="140"/>
                </a:lnTo>
                <a:lnTo>
                  <a:pt x="669" y="129"/>
                </a:lnTo>
                <a:lnTo>
                  <a:pt x="693" y="118"/>
                </a:lnTo>
                <a:lnTo>
                  <a:pt x="715" y="108"/>
                </a:lnTo>
                <a:lnTo>
                  <a:pt x="738" y="98"/>
                </a:lnTo>
                <a:lnTo>
                  <a:pt x="762" y="88"/>
                </a:lnTo>
                <a:lnTo>
                  <a:pt x="785" y="79"/>
                </a:lnTo>
                <a:lnTo>
                  <a:pt x="808" y="70"/>
                </a:lnTo>
                <a:lnTo>
                  <a:pt x="833" y="62"/>
                </a:lnTo>
                <a:lnTo>
                  <a:pt x="857" y="54"/>
                </a:lnTo>
                <a:lnTo>
                  <a:pt x="882" y="47"/>
                </a:lnTo>
                <a:lnTo>
                  <a:pt x="906" y="41"/>
                </a:lnTo>
                <a:lnTo>
                  <a:pt x="931" y="35"/>
                </a:lnTo>
                <a:lnTo>
                  <a:pt x="955" y="29"/>
                </a:lnTo>
                <a:lnTo>
                  <a:pt x="980" y="24"/>
                </a:lnTo>
                <a:lnTo>
                  <a:pt x="1006" y="19"/>
                </a:lnTo>
                <a:lnTo>
                  <a:pt x="1032" y="15"/>
                </a:lnTo>
                <a:lnTo>
                  <a:pt x="1057" y="11"/>
                </a:lnTo>
                <a:lnTo>
                  <a:pt x="1083" y="8"/>
                </a:lnTo>
                <a:lnTo>
                  <a:pt x="1109" y="5"/>
                </a:lnTo>
                <a:lnTo>
                  <a:pt x="1135" y="3"/>
                </a:lnTo>
                <a:lnTo>
                  <a:pt x="1162" y="1"/>
                </a:lnTo>
                <a:lnTo>
                  <a:pt x="1188" y="0"/>
                </a:lnTo>
                <a:lnTo>
                  <a:pt x="1381" y="334"/>
                </a:lnTo>
                <a:lnTo>
                  <a:pt x="1190" y="637"/>
                </a:lnTo>
                <a:lnTo>
                  <a:pt x="1191" y="637"/>
                </a:lnTo>
                <a:close/>
              </a:path>
            </a:pathLst>
          </a:cu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defTabSz="914400" eaLnBrk="1" fontAlgn="auto" hangingPunct="1">
              <a:lnSpc>
                <a:spcPct val="120000"/>
              </a:lnSpc>
              <a:spcBef>
                <a:spcPts val="0"/>
              </a:spcBef>
              <a:spcAft>
                <a:spcPts val="0"/>
              </a:spcAft>
              <a:defRPr/>
            </a:pPr>
            <a:endParaRPr lang="en-US" sz="900" dirty="0">
              <a:solidFill>
                <a:prstClr val="black"/>
              </a:solidFill>
              <a:latin typeface="宋体" panose="02010600030101010101" pitchFamily="2" charset="-122"/>
            </a:endParaRPr>
          </a:p>
        </p:txBody>
      </p:sp>
      <p:sp>
        <p:nvSpPr>
          <p:cNvPr id="25" name="MH_Other_2"/>
          <p:cNvSpPr>
            <a:spLocks noChangeAspect="1"/>
          </p:cNvSpPr>
          <p:nvPr/>
        </p:nvSpPr>
        <p:spPr bwMode="auto">
          <a:xfrm>
            <a:off x="7727499" y="2763703"/>
            <a:ext cx="1428750" cy="1389062"/>
          </a:xfrm>
          <a:custGeom>
            <a:avLst/>
            <a:gdLst>
              <a:gd name="T0" fmla="*/ 25 w 1190"/>
              <a:gd name="T1" fmla="*/ 637 h 1155"/>
              <a:gd name="T2" fmla="*/ 49 w 1190"/>
              <a:gd name="T3" fmla="*/ 639 h 1155"/>
              <a:gd name="T4" fmla="*/ 98 w 1190"/>
              <a:gd name="T5" fmla="*/ 647 h 1155"/>
              <a:gd name="T6" fmla="*/ 121 w 1190"/>
              <a:gd name="T7" fmla="*/ 652 h 1155"/>
              <a:gd name="T8" fmla="*/ 167 w 1190"/>
              <a:gd name="T9" fmla="*/ 664 h 1155"/>
              <a:gd name="T10" fmla="*/ 201 w 1190"/>
              <a:gd name="T11" fmla="*/ 675 h 1155"/>
              <a:gd name="T12" fmla="*/ 235 w 1190"/>
              <a:gd name="T13" fmla="*/ 688 h 1155"/>
              <a:gd name="T14" fmla="*/ 256 w 1190"/>
              <a:gd name="T15" fmla="*/ 698 h 1155"/>
              <a:gd name="T16" fmla="*/ 277 w 1190"/>
              <a:gd name="T17" fmla="*/ 708 h 1155"/>
              <a:gd name="T18" fmla="*/ 297 w 1190"/>
              <a:gd name="T19" fmla="*/ 721 h 1155"/>
              <a:gd name="T20" fmla="*/ 317 w 1190"/>
              <a:gd name="T21" fmla="*/ 733 h 1155"/>
              <a:gd name="T22" fmla="*/ 356 w 1190"/>
              <a:gd name="T23" fmla="*/ 758 h 1155"/>
              <a:gd name="T24" fmla="*/ 393 w 1190"/>
              <a:gd name="T25" fmla="*/ 787 h 1155"/>
              <a:gd name="T26" fmla="*/ 427 w 1190"/>
              <a:gd name="T27" fmla="*/ 818 h 1155"/>
              <a:gd name="T28" fmla="*/ 443 w 1190"/>
              <a:gd name="T29" fmla="*/ 834 h 1155"/>
              <a:gd name="T30" fmla="*/ 467 w 1190"/>
              <a:gd name="T31" fmla="*/ 860 h 1155"/>
              <a:gd name="T32" fmla="*/ 489 w 1190"/>
              <a:gd name="T33" fmla="*/ 888 h 1155"/>
              <a:gd name="T34" fmla="*/ 515 w 1190"/>
              <a:gd name="T35" fmla="*/ 926 h 1155"/>
              <a:gd name="T36" fmla="*/ 541 w 1190"/>
              <a:gd name="T37" fmla="*/ 965 h 1155"/>
              <a:gd name="T38" fmla="*/ 562 w 1190"/>
              <a:gd name="T39" fmla="*/ 1007 h 1155"/>
              <a:gd name="T40" fmla="*/ 580 w 1190"/>
              <a:gd name="T41" fmla="*/ 1051 h 1155"/>
              <a:gd name="T42" fmla="*/ 1190 w 1190"/>
              <a:gd name="T43" fmla="*/ 865 h 1155"/>
              <a:gd name="T44" fmla="*/ 1173 w 1190"/>
              <a:gd name="T45" fmla="*/ 819 h 1155"/>
              <a:gd name="T46" fmla="*/ 1154 w 1190"/>
              <a:gd name="T47" fmla="*/ 774 h 1155"/>
              <a:gd name="T48" fmla="*/ 1134 w 1190"/>
              <a:gd name="T49" fmla="*/ 730 h 1155"/>
              <a:gd name="T50" fmla="*/ 1112 w 1190"/>
              <a:gd name="T51" fmla="*/ 685 h 1155"/>
              <a:gd name="T52" fmla="*/ 1089 w 1190"/>
              <a:gd name="T53" fmla="*/ 643 h 1155"/>
              <a:gd name="T54" fmla="*/ 1064 w 1190"/>
              <a:gd name="T55" fmla="*/ 602 h 1155"/>
              <a:gd name="T56" fmla="*/ 1038 w 1190"/>
              <a:gd name="T57" fmla="*/ 561 h 1155"/>
              <a:gd name="T58" fmla="*/ 1009 w 1190"/>
              <a:gd name="T59" fmla="*/ 521 h 1155"/>
              <a:gd name="T60" fmla="*/ 980 w 1190"/>
              <a:gd name="T61" fmla="*/ 483 h 1155"/>
              <a:gd name="T62" fmla="*/ 934 w 1190"/>
              <a:gd name="T63" fmla="*/ 428 h 1155"/>
              <a:gd name="T64" fmla="*/ 901 w 1190"/>
              <a:gd name="T65" fmla="*/ 392 h 1155"/>
              <a:gd name="T66" fmla="*/ 868 w 1190"/>
              <a:gd name="T67" fmla="*/ 358 h 1155"/>
              <a:gd name="T68" fmla="*/ 831 w 1190"/>
              <a:gd name="T69" fmla="*/ 326 h 1155"/>
              <a:gd name="T70" fmla="*/ 795 w 1190"/>
              <a:gd name="T71" fmla="*/ 294 h 1155"/>
              <a:gd name="T72" fmla="*/ 758 w 1190"/>
              <a:gd name="T73" fmla="*/ 264 h 1155"/>
              <a:gd name="T74" fmla="*/ 719 w 1190"/>
              <a:gd name="T75" fmla="*/ 235 h 1155"/>
              <a:gd name="T76" fmla="*/ 678 w 1190"/>
              <a:gd name="T77" fmla="*/ 208 h 1155"/>
              <a:gd name="T78" fmla="*/ 638 w 1190"/>
              <a:gd name="T79" fmla="*/ 182 h 1155"/>
              <a:gd name="T80" fmla="*/ 596 w 1190"/>
              <a:gd name="T81" fmla="*/ 158 h 1155"/>
              <a:gd name="T82" fmla="*/ 553 w 1190"/>
              <a:gd name="T83" fmla="*/ 136 h 1155"/>
              <a:gd name="T84" fmla="*/ 508 w 1190"/>
              <a:gd name="T85" fmla="*/ 115 h 1155"/>
              <a:gd name="T86" fmla="*/ 464 w 1190"/>
              <a:gd name="T87" fmla="*/ 96 h 1155"/>
              <a:gd name="T88" fmla="*/ 418 w 1190"/>
              <a:gd name="T89" fmla="*/ 77 h 1155"/>
              <a:gd name="T90" fmla="*/ 371 w 1190"/>
              <a:gd name="T91" fmla="*/ 61 h 1155"/>
              <a:gd name="T92" fmla="*/ 324 w 1190"/>
              <a:gd name="T93" fmla="*/ 47 h 1155"/>
              <a:gd name="T94" fmla="*/ 276 w 1190"/>
              <a:gd name="T95" fmla="*/ 34 h 1155"/>
              <a:gd name="T96" fmla="*/ 202 w 1190"/>
              <a:gd name="T97" fmla="*/ 19 h 1155"/>
              <a:gd name="T98" fmla="*/ 153 w 1190"/>
              <a:gd name="T99" fmla="*/ 12 h 1155"/>
              <a:gd name="T100" fmla="*/ 102 w 1190"/>
              <a:gd name="T101" fmla="*/ 6 h 1155"/>
              <a:gd name="T102" fmla="*/ 51 w 1190"/>
              <a:gd name="T103" fmla="*/ 2 h 1155"/>
              <a:gd name="T104" fmla="*/ 0 w 1190"/>
              <a:gd name="T105" fmla="*/ 0 h 1155"/>
              <a:gd name="T106" fmla="*/ 0 w 1190"/>
              <a:gd name="T107" fmla="*/ 636 h 1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90" h="1155">
                <a:moveTo>
                  <a:pt x="0" y="636"/>
                </a:moveTo>
                <a:lnTo>
                  <a:pt x="25" y="637"/>
                </a:lnTo>
                <a:lnTo>
                  <a:pt x="37" y="638"/>
                </a:lnTo>
                <a:lnTo>
                  <a:pt x="49" y="639"/>
                </a:lnTo>
                <a:lnTo>
                  <a:pt x="74" y="643"/>
                </a:lnTo>
                <a:lnTo>
                  <a:pt x="98" y="647"/>
                </a:lnTo>
                <a:lnTo>
                  <a:pt x="110" y="649"/>
                </a:lnTo>
                <a:lnTo>
                  <a:pt x="121" y="652"/>
                </a:lnTo>
                <a:lnTo>
                  <a:pt x="145" y="657"/>
                </a:lnTo>
                <a:lnTo>
                  <a:pt x="167" y="664"/>
                </a:lnTo>
                <a:lnTo>
                  <a:pt x="190" y="671"/>
                </a:lnTo>
                <a:lnTo>
                  <a:pt x="201" y="675"/>
                </a:lnTo>
                <a:lnTo>
                  <a:pt x="212" y="679"/>
                </a:lnTo>
                <a:lnTo>
                  <a:pt x="235" y="688"/>
                </a:lnTo>
                <a:lnTo>
                  <a:pt x="245" y="693"/>
                </a:lnTo>
                <a:lnTo>
                  <a:pt x="256" y="698"/>
                </a:lnTo>
                <a:lnTo>
                  <a:pt x="266" y="703"/>
                </a:lnTo>
                <a:lnTo>
                  <a:pt x="277" y="708"/>
                </a:lnTo>
                <a:lnTo>
                  <a:pt x="287" y="714"/>
                </a:lnTo>
                <a:lnTo>
                  <a:pt x="297" y="721"/>
                </a:lnTo>
                <a:lnTo>
                  <a:pt x="307" y="727"/>
                </a:lnTo>
                <a:lnTo>
                  <a:pt x="317" y="733"/>
                </a:lnTo>
                <a:lnTo>
                  <a:pt x="337" y="745"/>
                </a:lnTo>
                <a:lnTo>
                  <a:pt x="356" y="758"/>
                </a:lnTo>
                <a:lnTo>
                  <a:pt x="374" y="772"/>
                </a:lnTo>
                <a:lnTo>
                  <a:pt x="393" y="787"/>
                </a:lnTo>
                <a:lnTo>
                  <a:pt x="410" y="802"/>
                </a:lnTo>
                <a:lnTo>
                  <a:pt x="427" y="818"/>
                </a:lnTo>
                <a:lnTo>
                  <a:pt x="435" y="826"/>
                </a:lnTo>
                <a:lnTo>
                  <a:pt x="443" y="834"/>
                </a:lnTo>
                <a:lnTo>
                  <a:pt x="459" y="851"/>
                </a:lnTo>
                <a:lnTo>
                  <a:pt x="467" y="860"/>
                </a:lnTo>
                <a:lnTo>
                  <a:pt x="474" y="869"/>
                </a:lnTo>
                <a:lnTo>
                  <a:pt x="489" y="888"/>
                </a:lnTo>
                <a:lnTo>
                  <a:pt x="502" y="907"/>
                </a:lnTo>
                <a:lnTo>
                  <a:pt x="515" y="926"/>
                </a:lnTo>
                <a:lnTo>
                  <a:pt x="528" y="945"/>
                </a:lnTo>
                <a:lnTo>
                  <a:pt x="541" y="965"/>
                </a:lnTo>
                <a:lnTo>
                  <a:pt x="552" y="986"/>
                </a:lnTo>
                <a:lnTo>
                  <a:pt x="562" y="1007"/>
                </a:lnTo>
                <a:lnTo>
                  <a:pt x="571" y="1028"/>
                </a:lnTo>
                <a:lnTo>
                  <a:pt x="580" y="1051"/>
                </a:lnTo>
                <a:lnTo>
                  <a:pt x="926" y="1155"/>
                </a:lnTo>
                <a:lnTo>
                  <a:pt x="1190" y="865"/>
                </a:lnTo>
                <a:lnTo>
                  <a:pt x="1182" y="842"/>
                </a:lnTo>
                <a:lnTo>
                  <a:pt x="1173" y="819"/>
                </a:lnTo>
                <a:lnTo>
                  <a:pt x="1164" y="796"/>
                </a:lnTo>
                <a:lnTo>
                  <a:pt x="1154" y="774"/>
                </a:lnTo>
                <a:lnTo>
                  <a:pt x="1144" y="752"/>
                </a:lnTo>
                <a:lnTo>
                  <a:pt x="1134" y="730"/>
                </a:lnTo>
                <a:lnTo>
                  <a:pt x="1123" y="707"/>
                </a:lnTo>
                <a:lnTo>
                  <a:pt x="1112" y="685"/>
                </a:lnTo>
                <a:lnTo>
                  <a:pt x="1101" y="664"/>
                </a:lnTo>
                <a:lnTo>
                  <a:pt x="1089" y="643"/>
                </a:lnTo>
                <a:lnTo>
                  <a:pt x="1077" y="622"/>
                </a:lnTo>
                <a:lnTo>
                  <a:pt x="1064" y="602"/>
                </a:lnTo>
                <a:lnTo>
                  <a:pt x="1051" y="581"/>
                </a:lnTo>
                <a:lnTo>
                  <a:pt x="1038" y="561"/>
                </a:lnTo>
                <a:lnTo>
                  <a:pt x="1024" y="541"/>
                </a:lnTo>
                <a:lnTo>
                  <a:pt x="1009" y="521"/>
                </a:lnTo>
                <a:lnTo>
                  <a:pt x="995" y="502"/>
                </a:lnTo>
                <a:lnTo>
                  <a:pt x="980" y="483"/>
                </a:lnTo>
                <a:lnTo>
                  <a:pt x="950" y="446"/>
                </a:lnTo>
                <a:lnTo>
                  <a:pt x="934" y="428"/>
                </a:lnTo>
                <a:lnTo>
                  <a:pt x="918" y="410"/>
                </a:lnTo>
                <a:lnTo>
                  <a:pt x="901" y="392"/>
                </a:lnTo>
                <a:lnTo>
                  <a:pt x="885" y="375"/>
                </a:lnTo>
                <a:lnTo>
                  <a:pt x="868" y="358"/>
                </a:lnTo>
                <a:lnTo>
                  <a:pt x="849" y="342"/>
                </a:lnTo>
                <a:lnTo>
                  <a:pt x="831" y="326"/>
                </a:lnTo>
                <a:lnTo>
                  <a:pt x="813" y="310"/>
                </a:lnTo>
                <a:lnTo>
                  <a:pt x="795" y="294"/>
                </a:lnTo>
                <a:lnTo>
                  <a:pt x="777" y="279"/>
                </a:lnTo>
                <a:lnTo>
                  <a:pt x="758" y="264"/>
                </a:lnTo>
                <a:lnTo>
                  <a:pt x="738" y="250"/>
                </a:lnTo>
                <a:lnTo>
                  <a:pt x="719" y="235"/>
                </a:lnTo>
                <a:lnTo>
                  <a:pt x="699" y="221"/>
                </a:lnTo>
                <a:lnTo>
                  <a:pt x="678" y="208"/>
                </a:lnTo>
                <a:lnTo>
                  <a:pt x="658" y="195"/>
                </a:lnTo>
                <a:lnTo>
                  <a:pt x="638" y="182"/>
                </a:lnTo>
                <a:lnTo>
                  <a:pt x="617" y="170"/>
                </a:lnTo>
                <a:lnTo>
                  <a:pt x="596" y="158"/>
                </a:lnTo>
                <a:lnTo>
                  <a:pt x="575" y="147"/>
                </a:lnTo>
                <a:lnTo>
                  <a:pt x="553" y="136"/>
                </a:lnTo>
                <a:lnTo>
                  <a:pt x="530" y="125"/>
                </a:lnTo>
                <a:lnTo>
                  <a:pt x="508" y="115"/>
                </a:lnTo>
                <a:lnTo>
                  <a:pt x="486" y="105"/>
                </a:lnTo>
                <a:lnTo>
                  <a:pt x="464" y="96"/>
                </a:lnTo>
                <a:lnTo>
                  <a:pt x="441" y="87"/>
                </a:lnTo>
                <a:lnTo>
                  <a:pt x="418" y="77"/>
                </a:lnTo>
                <a:lnTo>
                  <a:pt x="395" y="69"/>
                </a:lnTo>
                <a:lnTo>
                  <a:pt x="371" y="61"/>
                </a:lnTo>
                <a:lnTo>
                  <a:pt x="348" y="54"/>
                </a:lnTo>
                <a:lnTo>
                  <a:pt x="324" y="47"/>
                </a:lnTo>
                <a:lnTo>
                  <a:pt x="300" y="40"/>
                </a:lnTo>
                <a:lnTo>
                  <a:pt x="276" y="34"/>
                </a:lnTo>
                <a:lnTo>
                  <a:pt x="252" y="29"/>
                </a:lnTo>
                <a:lnTo>
                  <a:pt x="202" y="19"/>
                </a:lnTo>
                <a:lnTo>
                  <a:pt x="177" y="15"/>
                </a:lnTo>
                <a:lnTo>
                  <a:pt x="153" y="12"/>
                </a:lnTo>
                <a:lnTo>
                  <a:pt x="128" y="8"/>
                </a:lnTo>
                <a:lnTo>
                  <a:pt x="102" y="6"/>
                </a:lnTo>
                <a:lnTo>
                  <a:pt x="77" y="4"/>
                </a:lnTo>
                <a:lnTo>
                  <a:pt x="51" y="2"/>
                </a:lnTo>
                <a:lnTo>
                  <a:pt x="25" y="1"/>
                </a:lnTo>
                <a:lnTo>
                  <a:pt x="0" y="0"/>
                </a:lnTo>
                <a:lnTo>
                  <a:pt x="196" y="347"/>
                </a:lnTo>
                <a:lnTo>
                  <a:pt x="0" y="63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eaLnBrk="1" fontAlgn="auto" hangingPunct="1">
              <a:spcBef>
                <a:spcPts val="0"/>
              </a:spcBef>
              <a:spcAft>
                <a:spcPts val="0"/>
              </a:spcAft>
              <a:defRPr/>
            </a:pPr>
            <a:endParaRPr lang="en-US" dirty="0">
              <a:solidFill>
                <a:prstClr val="white"/>
              </a:solidFill>
              <a:latin typeface="宋体" panose="02010600030101010101" pitchFamily="2" charset="-122"/>
              <a:ea typeface="宋体" panose="02010600030101010101" pitchFamily="2" charset="-122"/>
            </a:endParaRPr>
          </a:p>
        </p:txBody>
      </p:sp>
      <p:sp>
        <p:nvSpPr>
          <p:cNvPr id="26" name="MH_Other_3"/>
          <p:cNvSpPr>
            <a:spLocks noChangeAspect="1"/>
          </p:cNvSpPr>
          <p:nvPr/>
        </p:nvSpPr>
        <p:spPr bwMode="auto">
          <a:xfrm>
            <a:off x="8230736" y="3887653"/>
            <a:ext cx="1006475" cy="1603375"/>
          </a:xfrm>
          <a:custGeom>
            <a:avLst/>
            <a:gdLst>
              <a:gd name="T0" fmla="*/ 11 w 839"/>
              <a:gd name="T1" fmla="*/ 803 h 1334"/>
              <a:gd name="T2" fmla="*/ 44 w 839"/>
              <a:gd name="T3" fmla="*/ 768 h 1334"/>
              <a:gd name="T4" fmla="*/ 64 w 839"/>
              <a:gd name="T5" fmla="*/ 743 h 1334"/>
              <a:gd name="T6" fmla="*/ 93 w 839"/>
              <a:gd name="T7" fmla="*/ 704 h 1334"/>
              <a:gd name="T8" fmla="*/ 110 w 839"/>
              <a:gd name="T9" fmla="*/ 677 h 1334"/>
              <a:gd name="T10" fmla="*/ 127 w 839"/>
              <a:gd name="T11" fmla="*/ 649 h 1334"/>
              <a:gd name="T12" fmla="*/ 142 w 839"/>
              <a:gd name="T13" fmla="*/ 620 h 1334"/>
              <a:gd name="T14" fmla="*/ 161 w 839"/>
              <a:gd name="T15" fmla="*/ 574 h 1334"/>
              <a:gd name="T16" fmla="*/ 172 w 839"/>
              <a:gd name="T17" fmla="*/ 543 h 1334"/>
              <a:gd name="T18" fmla="*/ 181 w 839"/>
              <a:gd name="T19" fmla="*/ 512 h 1334"/>
              <a:gd name="T20" fmla="*/ 189 w 839"/>
              <a:gd name="T21" fmla="*/ 480 h 1334"/>
              <a:gd name="T22" fmla="*/ 195 w 839"/>
              <a:gd name="T23" fmla="*/ 447 h 1334"/>
              <a:gd name="T24" fmla="*/ 199 w 839"/>
              <a:gd name="T25" fmla="*/ 413 h 1334"/>
              <a:gd name="T26" fmla="*/ 202 w 839"/>
              <a:gd name="T27" fmla="*/ 379 h 1334"/>
              <a:gd name="T28" fmla="*/ 203 w 839"/>
              <a:gd name="T29" fmla="*/ 345 h 1334"/>
              <a:gd name="T30" fmla="*/ 202 w 839"/>
              <a:gd name="T31" fmla="*/ 306 h 1334"/>
              <a:gd name="T32" fmla="*/ 198 w 839"/>
              <a:gd name="T33" fmla="*/ 268 h 1334"/>
              <a:gd name="T34" fmla="*/ 193 w 839"/>
              <a:gd name="T35" fmla="*/ 230 h 1334"/>
              <a:gd name="T36" fmla="*/ 185 w 839"/>
              <a:gd name="T37" fmla="*/ 194 h 1334"/>
              <a:gd name="T38" fmla="*/ 793 w 839"/>
              <a:gd name="T39" fmla="*/ 0 h 1334"/>
              <a:gd name="T40" fmla="*/ 808 w 839"/>
              <a:gd name="T41" fmla="*/ 62 h 1334"/>
              <a:gd name="T42" fmla="*/ 817 w 839"/>
              <a:gd name="T43" fmla="*/ 104 h 1334"/>
              <a:gd name="T44" fmla="*/ 824 w 839"/>
              <a:gd name="T45" fmla="*/ 147 h 1334"/>
              <a:gd name="T46" fmla="*/ 833 w 839"/>
              <a:gd name="T47" fmla="*/ 212 h 1334"/>
              <a:gd name="T48" fmla="*/ 838 w 839"/>
              <a:gd name="T49" fmla="*/ 278 h 1334"/>
              <a:gd name="T50" fmla="*/ 839 w 839"/>
              <a:gd name="T51" fmla="*/ 345 h 1334"/>
              <a:gd name="T52" fmla="*/ 837 w 839"/>
              <a:gd name="T53" fmla="*/ 418 h 1334"/>
              <a:gd name="T54" fmla="*/ 835 w 839"/>
              <a:gd name="T55" fmla="*/ 456 h 1334"/>
              <a:gd name="T56" fmla="*/ 831 w 839"/>
              <a:gd name="T57" fmla="*/ 492 h 1334"/>
              <a:gd name="T58" fmla="*/ 823 w 839"/>
              <a:gd name="T59" fmla="*/ 546 h 1334"/>
              <a:gd name="T60" fmla="*/ 814 w 839"/>
              <a:gd name="T61" fmla="*/ 600 h 1334"/>
              <a:gd name="T62" fmla="*/ 798 w 839"/>
              <a:gd name="T63" fmla="*/ 669 h 1334"/>
              <a:gd name="T64" fmla="*/ 778 w 839"/>
              <a:gd name="T65" fmla="*/ 737 h 1334"/>
              <a:gd name="T66" fmla="*/ 753 w 839"/>
              <a:gd name="T67" fmla="*/ 805 h 1334"/>
              <a:gd name="T68" fmla="*/ 740 w 839"/>
              <a:gd name="T69" fmla="*/ 837 h 1334"/>
              <a:gd name="T70" fmla="*/ 711 w 839"/>
              <a:gd name="T71" fmla="*/ 901 h 1334"/>
              <a:gd name="T72" fmla="*/ 695 w 839"/>
              <a:gd name="T73" fmla="*/ 933 h 1334"/>
              <a:gd name="T74" fmla="*/ 679 w 839"/>
              <a:gd name="T75" fmla="*/ 963 h 1334"/>
              <a:gd name="T76" fmla="*/ 644 w 839"/>
              <a:gd name="T77" fmla="*/ 1023 h 1334"/>
              <a:gd name="T78" fmla="*/ 605 w 839"/>
              <a:gd name="T79" fmla="*/ 1082 h 1334"/>
              <a:gd name="T80" fmla="*/ 563 w 839"/>
              <a:gd name="T81" fmla="*/ 1137 h 1334"/>
              <a:gd name="T82" fmla="*/ 518 w 839"/>
              <a:gd name="T83" fmla="*/ 1190 h 1334"/>
              <a:gd name="T84" fmla="*/ 495 w 839"/>
              <a:gd name="T85" fmla="*/ 1215 h 1334"/>
              <a:gd name="T86" fmla="*/ 447 w 839"/>
              <a:gd name="T87" fmla="*/ 1265 h 1334"/>
              <a:gd name="T88" fmla="*/ 395 w 839"/>
              <a:gd name="T89" fmla="*/ 1312 h 1334"/>
              <a:gd name="T90" fmla="*/ 13 w 839"/>
              <a:gd name="T91" fmla="*/ 1187 h 1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39" h="1334">
                <a:moveTo>
                  <a:pt x="0" y="814"/>
                </a:moveTo>
                <a:lnTo>
                  <a:pt x="11" y="803"/>
                </a:lnTo>
                <a:lnTo>
                  <a:pt x="22" y="792"/>
                </a:lnTo>
                <a:lnTo>
                  <a:pt x="44" y="768"/>
                </a:lnTo>
                <a:lnTo>
                  <a:pt x="54" y="756"/>
                </a:lnTo>
                <a:lnTo>
                  <a:pt x="64" y="743"/>
                </a:lnTo>
                <a:lnTo>
                  <a:pt x="84" y="717"/>
                </a:lnTo>
                <a:lnTo>
                  <a:pt x="93" y="704"/>
                </a:lnTo>
                <a:lnTo>
                  <a:pt x="102" y="690"/>
                </a:lnTo>
                <a:lnTo>
                  <a:pt x="110" y="677"/>
                </a:lnTo>
                <a:lnTo>
                  <a:pt x="119" y="663"/>
                </a:lnTo>
                <a:lnTo>
                  <a:pt x="127" y="649"/>
                </a:lnTo>
                <a:lnTo>
                  <a:pt x="134" y="634"/>
                </a:lnTo>
                <a:lnTo>
                  <a:pt x="142" y="620"/>
                </a:lnTo>
                <a:lnTo>
                  <a:pt x="148" y="605"/>
                </a:lnTo>
                <a:lnTo>
                  <a:pt x="161" y="574"/>
                </a:lnTo>
                <a:lnTo>
                  <a:pt x="166" y="559"/>
                </a:lnTo>
                <a:lnTo>
                  <a:pt x="172" y="543"/>
                </a:lnTo>
                <a:lnTo>
                  <a:pt x="176" y="528"/>
                </a:lnTo>
                <a:lnTo>
                  <a:pt x="181" y="512"/>
                </a:lnTo>
                <a:lnTo>
                  <a:pt x="185" y="496"/>
                </a:lnTo>
                <a:lnTo>
                  <a:pt x="189" y="480"/>
                </a:lnTo>
                <a:lnTo>
                  <a:pt x="192" y="463"/>
                </a:lnTo>
                <a:lnTo>
                  <a:pt x="195" y="447"/>
                </a:lnTo>
                <a:lnTo>
                  <a:pt x="197" y="430"/>
                </a:lnTo>
                <a:lnTo>
                  <a:pt x="199" y="413"/>
                </a:lnTo>
                <a:lnTo>
                  <a:pt x="201" y="396"/>
                </a:lnTo>
                <a:lnTo>
                  <a:pt x="202" y="379"/>
                </a:lnTo>
                <a:lnTo>
                  <a:pt x="202" y="362"/>
                </a:lnTo>
                <a:lnTo>
                  <a:pt x="203" y="345"/>
                </a:lnTo>
                <a:lnTo>
                  <a:pt x="202" y="325"/>
                </a:lnTo>
                <a:lnTo>
                  <a:pt x="202" y="306"/>
                </a:lnTo>
                <a:lnTo>
                  <a:pt x="200" y="287"/>
                </a:lnTo>
                <a:lnTo>
                  <a:pt x="198" y="268"/>
                </a:lnTo>
                <a:lnTo>
                  <a:pt x="196" y="249"/>
                </a:lnTo>
                <a:lnTo>
                  <a:pt x="193" y="230"/>
                </a:lnTo>
                <a:lnTo>
                  <a:pt x="189" y="212"/>
                </a:lnTo>
                <a:lnTo>
                  <a:pt x="185" y="194"/>
                </a:lnTo>
                <a:lnTo>
                  <a:pt x="513" y="300"/>
                </a:lnTo>
                <a:lnTo>
                  <a:pt x="793" y="0"/>
                </a:lnTo>
                <a:lnTo>
                  <a:pt x="803" y="41"/>
                </a:lnTo>
                <a:lnTo>
                  <a:pt x="808" y="62"/>
                </a:lnTo>
                <a:lnTo>
                  <a:pt x="813" y="83"/>
                </a:lnTo>
                <a:lnTo>
                  <a:pt x="817" y="104"/>
                </a:lnTo>
                <a:lnTo>
                  <a:pt x="821" y="126"/>
                </a:lnTo>
                <a:lnTo>
                  <a:pt x="824" y="147"/>
                </a:lnTo>
                <a:lnTo>
                  <a:pt x="827" y="169"/>
                </a:lnTo>
                <a:lnTo>
                  <a:pt x="833" y="212"/>
                </a:lnTo>
                <a:lnTo>
                  <a:pt x="836" y="255"/>
                </a:lnTo>
                <a:lnTo>
                  <a:pt x="838" y="278"/>
                </a:lnTo>
                <a:lnTo>
                  <a:pt x="839" y="300"/>
                </a:lnTo>
                <a:lnTo>
                  <a:pt x="839" y="345"/>
                </a:lnTo>
                <a:lnTo>
                  <a:pt x="839" y="382"/>
                </a:lnTo>
                <a:lnTo>
                  <a:pt x="837" y="418"/>
                </a:lnTo>
                <a:lnTo>
                  <a:pt x="836" y="438"/>
                </a:lnTo>
                <a:lnTo>
                  <a:pt x="835" y="456"/>
                </a:lnTo>
                <a:lnTo>
                  <a:pt x="833" y="474"/>
                </a:lnTo>
                <a:lnTo>
                  <a:pt x="831" y="492"/>
                </a:lnTo>
                <a:lnTo>
                  <a:pt x="826" y="528"/>
                </a:lnTo>
                <a:lnTo>
                  <a:pt x="823" y="546"/>
                </a:lnTo>
                <a:lnTo>
                  <a:pt x="821" y="564"/>
                </a:lnTo>
                <a:lnTo>
                  <a:pt x="814" y="600"/>
                </a:lnTo>
                <a:lnTo>
                  <a:pt x="806" y="635"/>
                </a:lnTo>
                <a:lnTo>
                  <a:pt x="798" y="669"/>
                </a:lnTo>
                <a:lnTo>
                  <a:pt x="788" y="704"/>
                </a:lnTo>
                <a:lnTo>
                  <a:pt x="778" y="737"/>
                </a:lnTo>
                <a:lnTo>
                  <a:pt x="766" y="772"/>
                </a:lnTo>
                <a:lnTo>
                  <a:pt x="753" y="805"/>
                </a:lnTo>
                <a:lnTo>
                  <a:pt x="747" y="821"/>
                </a:lnTo>
                <a:lnTo>
                  <a:pt x="740" y="837"/>
                </a:lnTo>
                <a:lnTo>
                  <a:pt x="726" y="869"/>
                </a:lnTo>
                <a:lnTo>
                  <a:pt x="711" y="901"/>
                </a:lnTo>
                <a:lnTo>
                  <a:pt x="703" y="917"/>
                </a:lnTo>
                <a:lnTo>
                  <a:pt x="695" y="933"/>
                </a:lnTo>
                <a:lnTo>
                  <a:pt x="687" y="948"/>
                </a:lnTo>
                <a:lnTo>
                  <a:pt x="679" y="963"/>
                </a:lnTo>
                <a:lnTo>
                  <a:pt x="662" y="993"/>
                </a:lnTo>
                <a:lnTo>
                  <a:pt x="644" y="1023"/>
                </a:lnTo>
                <a:lnTo>
                  <a:pt x="625" y="1052"/>
                </a:lnTo>
                <a:lnTo>
                  <a:pt x="605" y="1082"/>
                </a:lnTo>
                <a:lnTo>
                  <a:pt x="584" y="1109"/>
                </a:lnTo>
                <a:lnTo>
                  <a:pt x="563" y="1137"/>
                </a:lnTo>
                <a:lnTo>
                  <a:pt x="541" y="1164"/>
                </a:lnTo>
                <a:lnTo>
                  <a:pt x="518" y="1190"/>
                </a:lnTo>
                <a:lnTo>
                  <a:pt x="507" y="1203"/>
                </a:lnTo>
                <a:lnTo>
                  <a:pt x="495" y="1215"/>
                </a:lnTo>
                <a:lnTo>
                  <a:pt x="471" y="1241"/>
                </a:lnTo>
                <a:lnTo>
                  <a:pt x="447" y="1265"/>
                </a:lnTo>
                <a:lnTo>
                  <a:pt x="421" y="1289"/>
                </a:lnTo>
                <a:lnTo>
                  <a:pt x="395" y="1312"/>
                </a:lnTo>
                <a:lnTo>
                  <a:pt x="368" y="1334"/>
                </a:lnTo>
                <a:lnTo>
                  <a:pt x="13" y="1187"/>
                </a:lnTo>
                <a:lnTo>
                  <a:pt x="0" y="814"/>
                </a:ln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33605" rIns="0" bIns="33605"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37160" indent="-137160" defTabSz="914400" eaLnBrk="1" fontAlgn="auto" hangingPunct="1">
              <a:lnSpc>
                <a:spcPct val="120000"/>
              </a:lnSpc>
              <a:spcBef>
                <a:spcPts val="450"/>
              </a:spcBef>
              <a:spcAft>
                <a:spcPts val="450"/>
              </a:spcAft>
              <a:buFont typeface="Arial" panose="020B0604020202020204" pitchFamily="34" charset="0"/>
              <a:buChar char="•"/>
              <a:defRPr/>
            </a:pPr>
            <a:endParaRPr lang="en-US" sz="1050" dirty="0">
              <a:solidFill>
                <a:prstClr val="black"/>
              </a:solidFill>
              <a:latin typeface="宋体" panose="02010600030101010101" pitchFamily="2" charset="-122"/>
            </a:endParaRPr>
          </a:p>
        </p:txBody>
      </p:sp>
      <p:sp>
        <p:nvSpPr>
          <p:cNvPr id="31" name="文本框 30"/>
          <p:cNvSpPr txBox="1"/>
          <p:nvPr/>
        </p:nvSpPr>
        <p:spPr>
          <a:xfrm>
            <a:off x="6539460" y="2997071"/>
            <a:ext cx="1188039" cy="646331"/>
          </a:xfrm>
          <a:prstGeom prst="rect">
            <a:avLst/>
          </a:prstGeom>
          <a:noFill/>
        </p:spPr>
        <p:txBody>
          <a:bodyPr wrap="square" rtlCol="0">
            <a:spAutoFit/>
          </a:bodyPr>
          <a:lstStyle/>
          <a:p>
            <a:pPr algn="ctr"/>
            <a:r>
              <a:rPr lang="en-US" altLang="zh-CN" sz="3600" dirty="0">
                <a:solidFill>
                  <a:srgbClr val="FFFFFF"/>
                </a:solidFill>
                <a:latin typeface="+mj-ea"/>
                <a:ea typeface="+mj-ea"/>
              </a:rPr>
              <a:t>A</a:t>
            </a:r>
            <a:endParaRPr lang="zh-CN" altLang="en-US" sz="3600" dirty="0">
              <a:solidFill>
                <a:srgbClr val="FFFFFF"/>
              </a:solidFill>
              <a:latin typeface="+mj-ea"/>
              <a:ea typeface="+mj-ea"/>
            </a:endParaRPr>
          </a:p>
        </p:txBody>
      </p:sp>
      <p:sp>
        <p:nvSpPr>
          <p:cNvPr id="32" name="文本框 31"/>
          <p:cNvSpPr txBox="1"/>
          <p:nvPr/>
        </p:nvSpPr>
        <p:spPr>
          <a:xfrm>
            <a:off x="7924054" y="3181391"/>
            <a:ext cx="1188039" cy="646331"/>
          </a:xfrm>
          <a:prstGeom prst="rect">
            <a:avLst/>
          </a:prstGeom>
          <a:noFill/>
        </p:spPr>
        <p:txBody>
          <a:bodyPr wrap="square" rtlCol="0">
            <a:spAutoFit/>
          </a:bodyPr>
          <a:lstStyle/>
          <a:p>
            <a:pPr algn="ctr"/>
            <a:r>
              <a:rPr lang="en-US" altLang="zh-CN" sz="3600" dirty="0">
                <a:solidFill>
                  <a:srgbClr val="FFFFFF"/>
                </a:solidFill>
                <a:latin typeface="+mj-ea"/>
                <a:ea typeface="+mj-ea"/>
              </a:rPr>
              <a:t>B</a:t>
            </a:r>
            <a:endParaRPr lang="zh-CN" altLang="en-US" sz="3600" dirty="0">
              <a:solidFill>
                <a:srgbClr val="FFFFFF"/>
              </a:solidFill>
              <a:latin typeface="+mj-ea"/>
              <a:ea typeface="+mj-ea"/>
            </a:endParaRPr>
          </a:p>
        </p:txBody>
      </p:sp>
      <p:sp>
        <p:nvSpPr>
          <p:cNvPr id="34" name="文本框 33"/>
          <p:cNvSpPr txBox="1"/>
          <p:nvPr/>
        </p:nvSpPr>
        <p:spPr>
          <a:xfrm>
            <a:off x="8139953" y="4472689"/>
            <a:ext cx="1188039" cy="646331"/>
          </a:xfrm>
          <a:prstGeom prst="rect">
            <a:avLst/>
          </a:prstGeom>
          <a:noFill/>
        </p:spPr>
        <p:txBody>
          <a:bodyPr wrap="square" rtlCol="0">
            <a:spAutoFit/>
          </a:bodyPr>
          <a:lstStyle/>
          <a:p>
            <a:pPr algn="ctr"/>
            <a:r>
              <a:rPr lang="en-US" altLang="zh-CN" sz="3600" dirty="0">
                <a:solidFill>
                  <a:srgbClr val="FFFFFF"/>
                </a:solidFill>
                <a:latin typeface="+mj-ea"/>
                <a:ea typeface="+mj-ea"/>
              </a:rPr>
              <a:t>C</a:t>
            </a:r>
            <a:endParaRPr lang="zh-CN" altLang="en-US" sz="3600" dirty="0">
              <a:solidFill>
                <a:srgbClr val="FFFFFF"/>
              </a:solidFill>
              <a:latin typeface="+mj-ea"/>
              <a:ea typeface="+mj-ea"/>
            </a:endParaRPr>
          </a:p>
        </p:txBody>
      </p:sp>
      <p:sp>
        <p:nvSpPr>
          <p:cNvPr id="35" name="矩形 34"/>
          <p:cNvSpPr/>
          <p:nvPr/>
        </p:nvSpPr>
        <p:spPr>
          <a:xfrm>
            <a:off x="4849012" y="1443086"/>
            <a:ext cx="2527650" cy="13206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p:txBody>
      </p:sp>
      <p:sp>
        <p:nvSpPr>
          <p:cNvPr id="36" name="矩形 35"/>
          <p:cNvSpPr/>
          <p:nvPr/>
        </p:nvSpPr>
        <p:spPr>
          <a:xfrm>
            <a:off x="9156248" y="2201399"/>
            <a:ext cx="2527650" cy="13206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p:txBody>
      </p:sp>
      <p:sp>
        <p:nvSpPr>
          <p:cNvPr id="37" name="矩形 36"/>
          <p:cNvSpPr/>
          <p:nvPr/>
        </p:nvSpPr>
        <p:spPr>
          <a:xfrm>
            <a:off x="9041231" y="5196356"/>
            <a:ext cx="2527650" cy="13206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p:txBody>
      </p:sp>
      <p:sp>
        <p:nvSpPr>
          <p:cNvPr id="46" name="文本框 45"/>
          <p:cNvSpPr txBox="1"/>
          <p:nvPr/>
        </p:nvSpPr>
        <p:spPr>
          <a:xfrm>
            <a:off x="5787966" y="4317688"/>
            <a:ext cx="2653908" cy="830997"/>
          </a:xfrm>
          <a:prstGeom prst="rect">
            <a:avLst/>
          </a:prstGeom>
          <a:noFill/>
        </p:spPr>
        <p:txBody>
          <a:bodyPr wrap="square" rtlCol="0">
            <a:spAutoFit/>
          </a:bodyPr>
          <a:lstStyle/>
          <a:p>
            <a:pPr algn="ctr"/>
            <a:r>
              <a:rPr lang="en-US" altLang="zh-CN" sz="4800" b="1" dirty="0">
                <a:solidFill>
                  <a:schemeClr val="accent1"/>
                </a:solidFill>
                <a:latin typeface="+mj-ea"/>
                <a:ea typeface="+mj-ea"/>
              </a:rPr>
              <a:t>98%</a:t>
            </a:r>
            <a:endParaRPr lang="zh-CN" altLang="en-US" sz="4800" dirty="0">
              <a:solidFill>
                <a:schemeClr val="accent1"/>
              </a:solidFill>
              <a:latin typeface="+mj-ea"/>
              <a:ea typeface="+mj-ea"/>
            </a:endParaRPr>
          </a:p>
        </p:txBody>
      </p:sp>
      <p:cxnSp>
        <p:nvCxnSpPr>
          <p:cNvPr id="47" name="直接连接符 46"/>
          <p:cNvCxnSpPr/>
          <p:nvPr/>
        </p:nvCxnSpPr>
        <p:spPr>
          <a:xfrm>
            <a:off x="680695" y="3394448"/>
            <a:ext cx="3600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8" name="矩形 47"/>
          <p:cNvSpPr/>
          <p:nvPr/>
        </p:nvSpPr>
        <p:spPr>
          <a:xfrm>
            <a:off x="593872" y="3643402"/>
            <a:ext cx="3773646" cy="23273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j-ea"/>
                <a:ea typeface="+mj-ea"/>
              </a:rPr>
              <a:t>请输入文本请输入文本请输入文本请输入文本请输入文本请输入文本请输入文本请输入文本请输入文本请输入文本请输入文本请输入文本请输入文本请输入文本请输入文本</a:t>
            </a:r>
            <a:endParaRPr lang="zh-CN" altLang="zh-CN" sz="1800" dirty="0">
              <a:solidFill>
                <a:schemeClr val="tx1"/>
              </a:solidFill>
              <a:latin typeface="+mj-ea"/>
              <a:ea typeface="+mj-ea"/>
            </a:endParaRPr>
          </a:p>
        </p:txBody>
      </p:sp>
      <p:sp>
        <p:nvSpPr>
          <p:cNvPr id="49" name="圆角矩形 34"/>
          <p:cNvSpPr/>
          <p:nvPr/>
        </p:nvSpPr>
        <p:spPr>
          <a:xfrm>
            <a:off x="643698" y="2574185"/>
            <a:ext cx="3673995" cy="7200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2800" dirty="0">
                <a:solidFill>
                  <a:schemeClr val="accent1"/>
                </a:solidFill>
                <a:latin typeface="幼圆" panose="02010509060101010101" pitchFamily="49" charset="-122"/>
                <a:ea typeface="幼圆" panose="02010509060101010101" pitchFamily="49" charset="-122"/>
              </a:rPr>
              <a:t>请输入文本</a:t>
            </a:r>
            <a:endParaRPr lang="zh-CN" altLang="zh-CN" sz="2800" dirty="0">
              <a:solidFill>
                <a:schemeClr val="accent1"/>
              </a:solidFill>
              <a:latin typeface="幼圆" panose="02010509060101010101" pitchFamily="49" charset="-122"/>
              <a:ea typeface="幼圆" panose="02010509060101010101" pitchFamily="49" charset="-122"/>
            </a:endParaRPr>
          </a:p>
        </p:txBody>
      </p:sp>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标题 3"/>
          <p:cNvSpPr>
            <a:spLocks noGrp="1"/>
          </p:cNvSpPr>
          <p:nvPr>
            <p:ph type="title"/>
          </p:nvPr>
        </p:nvSpPr>
        <p:spPr/>
        <p:txBody>
          <a:bodyPr/>
          <a:lstStyle/>
          <a:p>
            <a:pPr eaLnBrk="1" hangingPunct="1"/>
            <a:r>
              <a:rPr lang="zh-CN" altLang="en-US" dirty="0"/>
              <a:t>请在此输入您的大标题</a:t>
            </a:r>
            <a:endParaRPr lang="en-US" altLang="zh-CN" dirty="0"/>
          </a:p>
        </p:txBody>
      </p:sp>
      <p:sp>
        <p:nvSpPr>
          <p:cNvPr id="23" name="MH_Other_4"/>
          <p:cNvSpPr/>
          <p:nvPr>
            <p:custDataLst>
              <p:tags r:id="rId1"/>
            </p:custDataLst>
          </p:nvPr>
        </p:nvSpPr>
        <p:spPr>
          <a:xfrm rot="13341949">
            <a:off x="4139264" y="2179716"/>
            <a:ext cx="1104376" cy="2830236"/>
          </a:xfrm>
          <a:custGeom>
            <a:avLst/>
            <a:gdLst>
              <a:gd name="connsiteX0" fmla="*/ 0 w 933881"/>
              <a:gd name="connsiteY0" fmla="*/ 2677125 h 2677125"/>
              <a:gd name="connsiteX1" fmla="*/ 0 w 933881"/>
              <a:gd name="connsiteY1" fmla="*/ 0 h 2677125"/>
              <a:gd name="connsiteX2" fmla="*/ 933881 w 933881"/>
              <a:gd name="connsiteY2" fmla="*/ 2677125 h 2677125"/>
              <a:gd name="connsiteX3" fmla="*/ 0 w 933881"/>
              <a:gd name="connsiteY3" fmla="*/ 2677125 h 2677125"/>
              <a:gd name="connsiteX0-1" fmla="*/ 0 w 933881"/>
              <a:gd name="connsiteY0-2" fmla="*/ 2843026 h 2843026"/>
              <a:gd name="connsiteX1-3" fmla="*/ 35756 w 933881"/>
              <a:gd name="connsiteY1-4" fmla="*/ 0 h 2843026"/>
              <a:gd name="connsiteX2-5" fmla="*/ 933881 w 933881"/>
              <a:gd name="connsiteY2-6" fmla="*/ 2843026 h 2843026"/>
              <a:gd name="connsiteX3-7" fmla="*/ 0 w 933881"/>
              <a:gd name="connsiteY3-8" fmla="*/ 2843026 h 2843026"/>
              <a:gd name="connsiteX0-9" fmla="*/ 0 w 933881"/>
              <a:gd name="connsiteY0-10" fmla="*/ 2768447 h 2768447"/>
              <a:gd name="connsiteX1-11" fmla="*/ 28152 w 933881"/>
              <a:gd name="connsiteY1-12" fmla="*/ 0 h 2768447"/>
              <a:gd name="connsiteX2-13" fmla="*/ 933881 w 933881"/>
              <a:gd name="connsiteY2-14" fmla="*/ 2768447 h 2768447"/>
              <a:gd name="connsiteX3-15" fmla="*/ 0 w 933881"/>
              <a:gd name="connsiteY3-16" fmla="*/ 2768447 h 2768447"/>
              <a:gd name="connsiteX0-17" fmla="*/ 0 w 933881"/>
              <a:gd name="connsiteY0-18" fmla="*/ 2793563 h 2793563"/>
              <a:gd name="connsiteX1-19" fmla="*/ 58971 w 933881"/>
              <a:gd name="connsiteY1-20" fmla="*/ 0 h 2793563"/>
              <a:gd name="connsiteX2-21" fmla="*/ 933881 w 933881"/>
              <a:gd name="connsiteY2-22" fmla="*/ 2793563 h 2793563"/>
              <a:gd name="connsiteX3-23" fmla="*/ 0 w 933881"/>
              <a:gd name="connsiteY3-24" fmla="*/ 2793563 h 2793563"/>
              <a:gd name="connsiteX0-25" fmla="*/ 0 w 1086555"/>
              <a:gd name="connsiteY0-26" fmla="*/ 2645829 h 2793563"/>
              <a:gd name="connsiteX1-27" fmla="*/ 211645 w 1086555"/>
              <a:gd name="connsiteY1-28" fmla="*/ 0 h 2793563"/>
              <a:gd name="connsiteX2-29" fmla="*/ 1086555 w 1086555"/>
              <a:gd name="connsiteY2-30" fmla="*/ 2793563 h 2793563"/>
              <a:gd name="connsiteX3-31" fmla="*/ 0 w 1086555"/>
              <a:gd name="connsiteY3-32" fmla="*/ 2645829 h 2793563"/>
              <a:gd name="connsiteX0-33" fmla="*/ 0 w 1155095"/>
              <a:gd name="connsiteY0-34" fmla="*/ 2708340 h 2793563"/>
              <a:gd name="connsiteX1-35" fmla="*/ 280185 w 1155095"/>
              <a:gd name="connsiteY1-36" fmla="*/ 0 h 2793563"/>
              <a:gd name="connsiteX2-37" fmla="*/ 1155095 w 1155095"/>
              <a:gd name="connsiteY2-38" fmla="*/ 2793563 h 2793563"/>
              <a:gd name="connsiteX3-39" fmla="*/ 0 w 1155095"/>
              <a:gd name="connsiteY3-40" fmla="*/ 2708340 h 2793563"/>
              <a:gd name="connsiteX0-41" fmla="*/ 0 w 1155095"/>
              <a:gd name="connsiteY0-42" fmla="*/ 2691342 h 2776565"/>
              <a:gd name="connsiteX1-43" fmla="*/ 241880 w 1155095"/>
              <a:gd name="connsiteY1-44" fmla="*/ 0 h 2776565"/>
              <a:gd name="connsiteX2-45" fmla="*/ 1155095 w 1155095"/>
              <a:gd name="connsiteY2-46" fmla="*/ 2776565 h 2776565"/>
              <a:gd name="connsiteX3-47" fmla="*/ 0 w 1155095"/>
              <a:gd name="connsiteY3-48" fmla="*/ 2691342 h 2776565"/>
              <a:gd name="connsiteX0-49" fmla="*/ 0 w 1155095"/>
              <a:gd name="connsiteY0-50" fmla="*/ 2646691 h 2731914"/>
              <a:gd name="connsiteX1-51" fmla="*/ 192924 w 1155095"/>
              <a:gd name="connsiteY1-52" fmla="*/ 0 h 2731914"/>
              <a:gd name="connsiteX2-53" fmla="*/ 1155095 w 1155095"/>
              <a:gd name="connsiteY2-54" fmla="*/ 2731914 h 2731914"/>
              <a:gd name="connsiteX3-55" fmla="*/ 0 w 1155095"/>
              <a:gd name="connsiteY3-56" fmla="*/ 2646691 h 2731914"/>
              <a:gd name="connsiteX0-57" fmla="*/ 0 w 1155095"/>
              <a:gd name="connsiteY0-58" fmla="*/ 2857252 h 2942475"/>
              <a:gd name="connsiteX1-59" fmla="*/ 305799 w 1155095"/>
              <a:gd name="connsiteY1-60" fmla="*/ 0 h 2942475"/>
              <a:gd name="connsiteX2-61" fmla="*/ 1155095 w 1155095"/>
              <a:gd name="connsiteY2-62" fmla="*/ 2942475 h 2942475"/>
              <a:gd name="connsiteX3-63" fmla="*/ 0 w 1155095"/>
              <a:gd name="connsiteY3-64" fmla="*/ 2857252 h 2942475"/>
              <a:gd name="connsiteX0-65" fmla="*/ 0 w 1155095"/>
              <a:gd name="connsiteY0-66" fmla="*/ 2832183 h 2917406"/>
              <a:gd name="connsiteX1-67" fmla="*/ 238982 w 1155095"/>
              <a:gd name="connsiteY1-68" fmla="*/ 0 h 2917406"/>
              <a:gd name="connsiteX2-69" fmla="*/ 1155095 w 1155095"/>
              <a:gd name="connsiteY2-70" fmla="*/ 2917406 h 2917406"/>
              <a:gd name="connsiteX3-71" fmla="*/ 0 w 1155095"/>
              <a:gd name="connsiteY3-72" fmla="*/ 2832183 h 2917406"/>
            </a:gdLst>
            <a:ahLst/>
            <a:cxnLst>
              <a:cxn ang="0">
                <a:pos x="connsiteX0-1" y="connsiteY0-2"/>
              </a:cxn>
              <a:cxn ang="0">
                <a:pos x="connsiteX1-3" y="connsiteY1-4"/>
              </a:cxn>
              <a:cxn ang="0">
                <a:pos x="connsiteX2-5" y="connsiteY2-6"/>
              </a:cxn>
              <a:cxn ang="0">
                <a:pos x="connsiteX3-7" y="connsiteY3-8"/>
              </a:cxn>
            </a:cxnLst>
            <a:rect l="l" t="t" r="r" b="b"/>
            <a:pathLst>
              <a:path w="1155095" h="2917406">
                <a:moveTo>
                  <a:pt x="0" y="2832183"/>
                </a:moveTo>
                <a:lnTo>
                  <a:pt x="238982" y="0"/>
                </a:lnTo>
                <a:lnTo>
                  <a:pt x="1155095" y="2917406"/>
                </a:lnTo>
                <a:lnTo>
                  <a:pt x="0" y="2832183"/>
                </a:lnTo>
                <a:close/>
              </a:path>
            </a:pathLst>
          </a:custGeom>
          <a:solidFill>
            <a:schemeClr val="accent1">
              <a:lumMod val="50000"/>
            </a:schemeClr>
          </a:solidFill>
          <a:ln w="25400" cap="flat" cmpd="sng" algn="ctr">
            <a:noFill/>
            <a:prstDash val="solid"/>
          </a:ln>
          <a:effectLst>
            <a:softEdge rad="127000"/>
          </a:effectLst>
        </p:spPr>
        <p:txBody>
          <a:bodyPr anchor="ctr"/>
          <a:lstStyle/>
          <a:p>
            <a:pPr algn="ctr" eaLnBrk="1" fontAlgn="auto" hangingPunct="1">
              <a:spcBef>
                <a:spcPts val="0"/>
              </a:spcBef>
              <a:spcAft>
                <a:spcPts val="0"/>
              </a:spcAft>
              <a:defRPr/>
            </a:pPr>
            <a:endParaRPr lang="en-US" kern="0">
              <a:solidFill>
                <a:sysClr val="window" lastClr="FFFFFF"/>
              </a:solidFill>
              <a:latin typeface="+mn-lt"/>
              <a:ea typeface="+mn-ea"/>
            </a:endParaRPr>
          </a:p>
        </p:txBody>
      </p:sp>
      <p:sp>
        <p:nvSpPr>
          <p:cNvPr id="24" name="MH_Other_5"/>
          <p:cNvSpPr/>
          <p:nvPr>
            <p:custDataLst>
              <p:tags r:id="rId2"/>
            </p:custDataLst>
          </p:nvPr>
        </p:nvSpPr>
        <p:spPr>
          <a:xfrm>
            <a:off x="4076463" y="2136768"/>
            <a:ext cx="1730636" cy="2633405"/>
          </a:xfrm>
          <a:custGeom>
            <a:avLst/>
            <a:gdLst>
              <a:gd name="connsiteX0" fmla="*/ 1254594 w 2090758"/>
              <a:gd name="connsiteY0" fmla="*/ 0 h 3180976"/>
              <a:gd name="connsiteX1" fmla="*/ 2090758 w 2090758"/>
              <a:gd name="connsiteY1" fmla="*/ 681419 h 3180976"/>
              <a:gd name="connsiteX2" fmla="*/ 0 w 2090758"/>
              <a:gd name="connsiteY2" fmla="*/ 3180976 h 3180976"/>
            </a:gdLst>
            <a:ahLst/>
            <a:cxnLst>
              <a:cxn ang="0">
                <a:pos x="connsiteX0" y="connsiteY0"/>
              </a:cxn>
              <a:cxn ang="0">
                <a:pos x="connsiteX1" y="connsiteY1"/>
              </a:cxn>
              <a:cxn ang="0">
                <a:pos x="connsiteX2" y="connsiteY2"/>
              </a:cxn>
            </a:cxnLst>
            <a:rect l="l" t="t" r="r" b="b"/>
            <a:pathLst>
              <a:path w="2090758" h="3180976">
                <a:moveTo>
                  <a:pt x="1254594" y="0"/>
                </a:moveTo>
                <a:lnTo>
                  <a:pt x="2090758" y="681419"/>
                </a:lnTo>
                <a:lnTo>
                  <a:pt x="0" y="3180976"/>
                </a:lnTo>
                <a:close/>
              </a:path>
            </a:pathLst>
          </a:custGeom>
          <a:solidFill>
            <a:schemeClr val="accent1"/>
          </a:solidFill>
          <a:ln w="25400" cap="flat" cmpd="sng" algn="ctr">
            <a:noFill/>
            <a:prstDash val="solid"/>
          </a:ln>
          <a:effectLst/>
        </p:spPr>
        <p:txBody>
          <a:bodyPr vert="eaVert" anchor="ctr"/>
          <a:lstStyle/>
          <a:p>
            <a:pPr algn="ctr" eaLnBrk="1" fontAlgn="auto" hangingPunct="1">
              <a:spcBef>
                <a:spcPts val="0"/>
              </a:spcBef>
              <a:spcAft>
                <a:spcPts val="0"/>
              </a:spcAft>
              <a:defRPr/>
            </a:pPr>
            <a:endParaRPr lang="zh-CN" altLang="en-US" kern="0"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26" name="椭圆 25"/>
          <p:cNvSpPr/>
          <p:nvPr/>
        </p:nvSpPr>
        <p:spPr>
          <a:xfrm>
            <a:off x="4654265" y="2451732"/>
            <a:ext cx="575031" cy="575031"/>
          </a:xfrm>
          <a:prstGeom prst="ellipse">
            <a:avLst/>
          </a:prstGeom>
          <a:solidFill>
            <a:srgbClr val="FEFFFF"/>
          </a:solidFill>
          <a:ln w="3175">
            <a:solidFill>
              <a:schemeClr val="accent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rgbClr val="4C4D4D"/>
                </a:solidFill>
              </a:rPr>
              <a:t>01</a:t>
            </a:r>
            <a:endParaRPr lang="zh-CN" altLang="en-US" sz="1600" dirty="0">
              <a:solidFill>
                <a:srgbClr val="4C4D4D"/>
              </a:solidFill>
            </a:endParaRPr>
          </a:p>
        </p:txBody>
      </p:sp>
      <p:sp>
        <p:nvSpPr>
          <p:cNvPr id="27" name="矩形 26"/>
          <p:cNvSpPr/>
          <p:nvPr/>
        </p:nvSpPr>
        <p:spPr>
          <a:xfrm>
            <a:off x="1436607" y="3026763"/>
            <a:ext cx="2526444" cy="13519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n-ea"/>
              </a:rPr>
              <a:t>请输入文本请输入文本请输入文本请输入文本请输入文本请输入文本</a:t>
            </a:r>
            <a:endParaRPr lang="zh-CN" altLang="zh-CN" sz="1800" dirty="0">
              <a:solidFill>
                <a:schemeClr val="tx1"/>
              </a:solidFill>
              <a:latin typeface="+mn-ea"/>
            </a:endParaRPr>
          </a:p>
        </p:txBody>
      </p:sp>
      <p:sp>
        <p:nvSpPr>
          <p:cNvPr id="18" name="MH_Other_4"/>
          <p:cNvSpPr/>
          <p:nvPr>
            <p:custDataLst>
              <p:tags r:id="rId3"/>
            </p:custDataLst>
          </p:nvPr>
        </p:nvSpPr>
        <p:spPr>
          <a:xfrm rot="13341949">
            <a:off x="9087558" y="2179716"/>
            <a:ext cx="1104376" cy="2830236"/>
          </a:xfrm>
          <a:custGeom>
            <a:avLst/>
            <a:gdLst>
              <a:gd name="connsiteX0" fmla="*/ 0 w 933881"/>
              <a:gd name="connsiteY0" fmla="*/ 2677125 h 2677125"/>
              <a:gd name="connsiteX1" fmla="*/ 0 w 933881"/>
              <a:gd name="connsiteY1" fmla="*/ 0 h 2677125"/>
              <a:gd name="connsiteX2" fmla="*/ 933881 w 933881"/>
              <a:gd name="connsiteY2" fmla="*/ 2677125 h 2677125"/>
              <a:gd name="connsiteX3" fmla="*/ 0 w 933881"/>
              <a:gd name="connsiteY3" fmla="*/ 2677125 h 2677125"/>
              <a:gd name="connsiteX0-1" fmla="*/ 0 w 933881"/>
              <a:gd name="connsiteY0-2" fmla="*/ 2843026 h 2843026"/>
              <a:gd name="connsiteX1-3" fmla="*/ 35756 w 933881"/>
              <a:gd name="connsiteY1-4" fmla="*/ 0 h 2843026"/>
              <a:gd name="connsiteX2-5" fmla="*/ 933881 w 933881"/>
              <a:gd name="connsiteY2-6" fmla="*/ 2843026 h 2843026"/>
              <a:gd name="connsiteX3-7" fmla="*/ 0 w 933881"/>
              <a:gd name="connsiteY3-8" fmla="*/ 2843026 h 2843026"/>
              <a:gd name="connsiteX0-9" fmla="*/ 0 w 933881"/>
              <a:gd name="connsiteY0-10" fmla="*/ 2768447 h 2768447"/>
              <a:gd name="connsiteX1-11" fmla="*/ 28152 w 933881"/>
              <a:gd name="connsiteY1-12" fmla="*/ 0 h 2768447"/>
              <a:gd name="connsiteX2-13" fmla="*/ 933881 w 933881"/>
              <a:gd name="connsiteY2-14" fmla="*/ 2768447 h 2768447"/>
              <a:gd name="connsiteX3-15" fmla="*/ 0 w 933881"/>
              <a:gd name="connsiteY3-16" fmla="*/ 2768447 h 2768447"/>
              <a:gd name="connsiteX0-17" fmla="*/ 0 w 933881"/>
              <a:gd name="connsiteY0-18" fmla="*/ 2793563 h 2793563"/>
              <a:gd name="connsiteX1-19" fmla="*/ 58971 w 933881"/>
              <a:gd name="connsiteY1-20" fmla="*/ 0 h 2793563"/>
              <a:gd name="connsiteX2-21" fmla="*/ 933881 w 933881"/>
              <a:gd name="connsiteY2-22" fmla="*/ 2793563 h 2793563"/>
              <a:gd name="connsiteX3-23" fmla="*/ 0 w 933881"/>
              <a:gd name="connsiteY3-24" fmla="*/ 2793563 h 2793563"/>
              <a:gd name="connsiteX0-25" fmla="*/ 0 w 1086555"/>
              <a:gd name="connsiteY0-26" fmla="*/ 2645829 h 2793563"/>
              <a:gd name="connsiteX1-27" fmla="*/ 211645 w 1086555"/>
              <a:gd name="connsiteY1-28" fmla="*/ 0 h 2793563"/>
              <a:gd name="connsiteX2-29" fmla="*/ 1086555 w 1086555"/>
              <a:gd name="connsiteY2-30" fmla="*/ 2793563 h 2793563"/>
              <a:gd name="connsiteX3-31" fmla="*/ 0 w 1086555"/>
              <a:gd name="connsiteY3-32" fmla="*/ 2645829 h 2793563"/>
              <a:gd name="connsiteX0-33" fmla="*/ 0 w 1155095"/>
              <a:gd name="connsiteY0-34" fmla="*/ 2708340 h 2793563"/>
              <a:gd name="connsiteX1-35" fmla="*/ 280185 w 1155095"/>
              <a:gd name="connsiteY1-36" fmla="*/ 0 h 2793563"/>
              <a:gd name="connsiteX2-37" fmla="*/ 1155095 w 1155095"/>
              <a:gd name="connsiteY2-38" fmla="*/ 2793563 h 2793563"/>
              <a:gd name="connsiteX3-39" fmla="*/ 0 w 1155095"/>
              <a:gd name="connsiteY3-40" fmla="*/ 2708340 h 2793563"/>
              <a:gd name="connsiteX0-41" fmla="*/ 0 w 1155095"/>
              <a:gd name="connsiteY0-42" fmla="*/ 2691342 h 2776565"/>
              <a:gd name="connsiteX1-43" fmla="*/ 241880 w 1155095"/>
              <a:gd name="connsiteY1-44" fmla="*/ 0 h 2776565"/>
              <a:gd name="connsiteX2-45" fmla="*/ 1155095 w 1155095"/>
              <a:gd name="connsiteY2-46" fmla="*/ 2776565 h 2776565"/>
              <a:gd name="connsiteX3-47" fmla="*/ 0 w 1155095"/>
              <a:gd name="connsiteY3-48" fmla="*/ 2691342 h 2776565"/>
              <a:gd name="connsiteX0-49" fmla="*/ 0 w 1155095"/>
              <a:gd name="connsiteY0-50" fmla="*/ 2646691 h 2731914"/>
              <a:gd name="connsiteX1-51" fmla="*/ 192924 w 1155095"/>
              <a:gd name="connsiteY1-52" fmla="*/ 0 h 2731914"/>
              <a:gd name="connsiteX2-53" fmla="*/ 1155095 w 1155095"/>
              <a:gd name="connsiteY2-54" fmla="*/ 2731914 h 2731914"/>
              <a:gd name="connsiteX3-55" fmla="*/ 0 w 1155095"/>
              <a:gd name="connsiteY3-56" fmla="*/ 2646691 h 2731914"/>
              <a:gd name="connsiteX0-57" fmla="*/ 0 w 1155095"/>
              <a:gd name="connsiteY0-58" fmla="*/ 2857252 h 2942475"/>
              <a:gd name="connsiteX1-59" fmla="*/ 305799 w 1155095"/>
              <a:gd name="connsiteY1-60" fmla="*/ 0 h 2942475"/>
              <a:gd name="connsiteX2-61" fmla="*/ 1155095 w 1155095"/>
              <a:gd name="connsiteY2-62" fmla="*/ 2942475 h 2942475"/>
              <a:gd name="connsiteX3-63" fmla="*/ 0 w 1155095"/>
              <a:gd name="connsiteY3-64" fmla="*/ 2857252 h 2942475"/>
              <a:gd name="connsiteX0-65" fmla="*/ 0 w 1155095"/>
              <a:gd name="connsiteY0-66" fmla="*/ 2832183 h 2917406"/>
              <a:gd name="connsiteX1-67" fmla="*/ 238982 w 1155095"/>
              <a:gd name="connsiteY1-68" fmla="*/ 0 h 2917406"/>
              <a:gd name="connsiteX2-69" fmla="*/ 1155095 w 1155095"/>
              <a:gd name="connsiteY2-70" fmla="*/ 2917406 h 2917406"/>
              <a:gd name="connsiteX3-71" fmla="*/ 0 w 1155095"/>
              <a:gd name="connsiteY3-72" fmla="*/ 2832183 h 2917406"/>
            </a:gdLst>
            <a:ahLst/>
            <a:cxnLst>
              <a:cxn ang="0">
                <a:pos x="connsiteX0-1" y="connsiteY0-2"/>
              </a:cxn>
              <a:cxn ang="0">
                <a:pos x="connsiteX1-3" y="connsiteY1-4"/>
              </a:cxn>
              <a:cxn ang="0">
                <a:pos x="connsiteX2-5" y="connsiteY2-6"/>
              </a:cxn>
              <a:cxn ang="0">
                <a:pos x="connsiteX3-7" y="connsiteY3-8"/>
              </a:cxn>
            </a:cxnLst>
            <a:rect l="l" t="t" r="r" b="b"/>
            <a:pathLst>
              <a:path w="1155095" h="2917406">
                <a:moveTo>
                  <a:pt x="0" y="2832183"/>
                </a:moveTo>
                <a:lnTo>
                  <a:pt x="238982" y="0"/>
                </a:lnTo>
                <a:lnTo>
                  <a:pt x="1155095" y="2917406"/>
                </a:lnTo>
                <a:lnTo>
                  <a:pt x="0" y="2832183"/>
                </a:lnTo>
                <a:close/>
              </a:path>
            </a:pathLst>
          </a:custGeom>
          <a:solidFill>
            <a:schemeClr val="accent1">
              <a:lumMod val="50000"/>
            </a:schemeClr>
          </a:solidFill>
          <a:ln w="25400" cap="flat" cmpd="sng" algn="ctr">
            <a:noFill/>
            <a:prstDash val="solid"/>
          </a:ln>
          <a:effectLst>
            <a:softEdge rad="127000"/>
          </a:effectLst>
        </p:spPr>
        <p:txBody>
          <a:bodyPr anchor="ctr"/>
          <a:lstStyle/>
          <a:p>
            <a:pPr algn="ctr" eaLnBrk="1" fontAlgn="auto" hangingPunct="1">
              <a:spcBef>
                <a:spcPts val="0"/>
              </a:spcBef>
              <a:spcAft>
                <a:spcPts val="0"/>
              </a:spcAft>
              <a:defRPr/>
            </a:pPr>
            <a:endParaRPr lang="en-US" kern="0">
              <a:solidFill>
                <a:sysClr val="window" lastClr="FFFFFF"/>
              </a:solidFill>
              <a:latin typeface="+mn-lt"/>
              <a:ea typeface="+mn-ea"/>
            </a:endParaRPr>
          </a:p>
        </p:txBody>
      </p:sp>
      <p:sp>
        <p:nvSpPr>
          <p:cNvPr id="30" name="MH_Other_5"/>
          <p:cNvSpPr/>
          <p:nvPr>
            <p:custDataLst>
              <p:tags r:id="rId4"/>
            </p:custDataLst>
          </p:nvPr>
        </p:nvSpPr>
        <p:spPr>
          <a:xfrm>
            <a:off x="9024757" y="2136768"/>
            <a:ext cx="1730636" cy="2633405"/>
          </a:xfrm>
          <a:custGeom>
            <a:avLst/>
            <a:gdLst>
              <a:gd name="connsiteX0" fmla="*/ 1254594 w 2090758"/>
              <a:gd name="connsiteY0" fmla="*/ 0 h 3180976"/>
              <a:gd name="connsiteX1" fmla="*/ 2090758 w 2090758"/>
              <a:gd name="connsiteY1" fmla="*/ 681419 h 3180976"/>
              <a:gd name="connsiteX2" fmla="*/ 0 w 2090758"/>
              <a:gd name="connsiteY2" fmla="*/ 3180976 h 3180976"/>
            </a:gdLst>
            <a:ahLst/>
            <a:cxnLst>
              <a:cxn ang="0">
                <a:pos x="connsiteX0" y="connsiteY0"/>
              </a:cxn>
              <a:cxn ang="0">
                <a:pos x="connsiteX1" y="connsiteY1"/>
              </a:cxn>
              <a:cxn ang="0">
                <a:pos x="connsiteX2" y="connsiteY2"/>
              </a:cxn>
            </a:cxnLst>
            <a:rect l="l" t="t" r="r" b="b"/>
            <a:pathLst>
              <a:path w="2090758" h="3180976">
                <a:moveTo>
                  <a:pt x="1254594" y="0"/>
                </a:moveTo>
                <a:lnTo>
                  <a:pt x="2090758" y="681419"/>
                </a:lnTo>
                <a:lnTo>
                  <a:pt x="0" y="3180976"/>
                </a:lnTo>
                <a:close/>
              </a:path>
            </a:pathLst>
          </a:custGeom>
          <a:solidFill>
            <a:schemeClr val="accent1"/>
          </a:solidFill>
          <a:ln w="25400" cap="flat" cmpd="sng" algn="ctr">
            <a:noFill/>
            <a:prstDash val="solid"/>
          </a:ln>
          <a:effectLst/>
        </p:spPr>
        <p:txBody>
          <a:bodyPr vert="eaVert" anchor="ctr"/>
          <a:lstStyle/>
          <a:p>
            <a:pPr algn="ctr" eaLnBrk="1" fontAlgn="auto" hangingPunct="1">
              <a:spcBef>
                <a:spcPts val="0"/>
              </a:spcBef>
              <a:spcAft>
                <a:spcPts val="0"/>
              </a:spcAft>
              <a:defRPr/>
            </a:pPr>
            <a:endParaRPr lang="zh-CN" altLang="en-US" kern="0"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31" name="椭圆 30"/>
          <p:cNvSpPr/>
          <p:nvPr/>
        </p:nvSpPr>
        <p:spPr>
          <a:xfrm>
            <a:off x="9602559" y="2451732"/>
            <a:ext cx="575031" cy="575031"/>
          </a:xfrm>
          <a:prstGeom prst="ellipse">
            <a:avLst/>
          </a:prstGeom>
          <a:solidFill>
            <a:srgbClr val="FEFFFF"/>
          </a:solidFill>
          <a:ln w="3175">
            <a:solidFill>
              <a:schemeClr val="accent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rgbClr val="4C4D4D"/>
                </a:solidFill>
              </a:rPr>
              <a:t>02</a:t>
            </a:r>
            <a:endParaRPr lang="zh-CN" altLang="en-US" sz="1600" dirty="0">
              <a:solidFill>
                <a:srgbClr val="4C4D4D"/>
              </a:solidFill>
            </a:endParaRPr>
          </a:p>
        </p:txBody>
      </p:sp>
      <p:sp>
        <p:nvSpPr>
          <p:cNvPr id="32" name="矩形 31"/>
          <p:cNvSpPr/>
          <p:nvPr/>
        </p:nvSpPr>
        <p:spPr>
          <a:xfrm>
            <a:off x="6384901" y="3026763"/>
            <a:ext cx="2526444" cy="13519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n-ea"/>
              </a:rPr>
              <a:t>请输入文本请输入文本请输入文本请输入文本请输入文本请输入文本</a:t>
            </a:r>
            <a:endParaRPr lang="zh-CN" altLang="zh-CN" sz="1800" dirty="0">
              <a:solidFill>
                <a:schemeClr val="tx1"/>
              </a:solidFill>
              <a:latin typeface="+mn-ea"/>
            </a:endParaRPr>
          </a:p>
        </p:txBody>
      </p:sp>
      <p:sp>
        <p:nvSpPr>
          <p:cNvPr id="33" name="矩形 32"/>
          <p:cNvSpPr/>
          <p:nvPr/>
        </p:nvSpPr>
        <p:spPr>
          <a:xfrm>
            <a:off x="1136129" y="5027547"/>
            <a:ext cx="9919743" cy="9406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请输入文本请输入文本请输入文本请输入文本请输入文本请输入文本请输入文本请输入文本请输入文本请输入文本请输入文本请输入文本请输入文本请输入文本请输入文本请输入文本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p:txBody>
      </p:sp>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标题 3"/>
          <p:cNvSpPr>
            <a:spLocks noGrp="1"/>
          </p:cNvSpPr>
          <p:nvPr>
            <p:ph type="title"/>
          </p:nvPr>
        </p:nvSpPr>
        <p:spPr/>
        <p:txBody>
          <a:bodyPr/>
          <a:lstStyle/>
          <a:p>
            <a:pPr eaLnBrk="1" hangingPunct="1"/>
            <a:r>
              <a:rPr lang="zh-CN" altLang="en-US" dirty="0"/>
              <a:t>请在此输入您的大标题</a:t>
            </a:r>
            <a:endParaRPr lang="en-US" altLang="zh-CN" dirty="0"/>
          </a:p>
        </p:txBody>
      </p:sp>
      <p:sp>
        <p:nvSpPr>
          <p:cNvPr id="12" name="KSO_Shape"/>
          <p:cNvSpPr/>
          <p:nvPr/>
        </p:nvSpPr>
        <p:spPr bwMode="auto">
          <a:xfrm>
            <a:off x="1083570" y="3621694"/>
            <a:ext cx="1542044" cy="1097422"/>
          </a:xfrm>
          <a:custGeom>
            <a:avLst/>
            <a:gdLst>
              <a:gd name="T0" fmla="*/ 2147483646 w 4961"/>
              <a:gd name="T1" fmla="*/ 2147483646 h 3535"/>
              <a:gd name="T2" fmla="*/ 2147483646 w 4961"/>
              <a:gd name="T3" fmla="*/ 2147483646 h 3535"/>
              <a:gd name="T4" fmla="*/ 2147483646 w 4961"/>
              <a:gd name="T5" fmla="*/ 2147483646 h 3535"/>
              <a:gd name="T6" fmla="*/ 2147483646 w 4961"/>
              <a:gd name="T7" fmla="*/ 2147483646 h 3535"/>
              <a:gd name="T8" fmla="*/ 2147483646 w 4961"/>
              <a:gd name="T9" fmla="*/ 2147483646 h 3535"/>
              <a:gd name="T10" fmla="*/ 2147483646 w 4961"/>
              <a:gd name="T11" fmla="*/ 2147483646 h 3535"/>
              <a:gd name="T12" fmla="*/ 2147483646 w 4961"/>
              <a:gd name="T13" fmla="*/ 2147483646 h 3535"/>
              <a:gd name="T14" fmla="*/ 2147483646 w 4961"/>
              <a:gd name="T15" fmla="*/ 2147483646 h 3535"/>
              <a:gd name="T16" fmla="*/ 2147483646 w 4961"/>
              <a:gd name="T17" fmla="*/ 2147483646 h 3535"/>
              <a:gd name="T18" fmla="*/ 2147483646 w 4961"/>
              <a:gd name="T19" fmla="*/ 2147483646 h 3535"/>
              <a:gd name="T20" fmla="*/ 2147483646 w 4961"/>
              <a:gd name="T21" fmla="*/ 1072681068 h 3535"/>
              <a:gd name="T22" fmla="*/ 2147483646 w 4961"/>
              <a:gd name="T23" fmla="*/ 225773275 h 3535"/>
              <a:gd name="T24" fmla="*/ 2147483646 w 4961"/>
              <a:gd name="T25" fmla="*/ 2147483646 h 3535"/>
              <a:gd name="T26" fmla="*/ 2147483646 w 4961"/>
              <a:gd name="T27" fmla="*/ 2147483646 h 3535"/>
              <a:gd name="T28" fmla="*/ 2147483646 w 4961"/>
              <a:gd name="T29" fmla="*/ 2147483646 h 3535"/>
              <a:gd name="T30" fmla="*/ 2147483646 w 4961"/>
              <a:gd name="T31" fmla="*/ 2147483646 h 3535"/>
              <a:gd name="T32" fmla="*/ 2147483646 w 4961"/>
              <a:gd name="T33" fmla="*/ 2147483646 h 3535"/>
              <a:gd name="T34" fmla="*/ 2147483646 w 4961"/>
              <a:gd name="T35" fmla="*/ 2147483646 h 3535"/>
              <a:gd name="T36" fmla="*/ 2147483646 w 4961"/>
              <a:gd name="T37" fmla="*/ 2147483646 h 3535"/>
              <a:gd name="T38" fmla="*/ 2147483646 w 4961"/>
              <a:gd name="T39" fmla="*/ 2147483646 h 3535"/>
              <a:gd name="T40" fmla="*/ 2147483646 w 4961"/>
              <a:gd name="T41" fmla="*/ 2147483646 h 3535"/>
              <a:gd name="T42" fmla="*/ 2147483646 w 4961"/>
              <a:gd name="T43" fmla="*/ 2147483646 h 3535"/>
              <a:gd name="T44" fmla="*/ 2147483646 w 4961"/>
              <a:gd name="T45" fmla="*/ 2147483646 h 3535"/>
              <a:gd name="T46" fmla="*/ 2147483646 w 4961"/>
              <a:gd name="T47" fmla="*/ 2147483646 h 3535"/>
              <a:gd name="T48" fmla="*/ 2147483646 w 4961"/>
              <a:gd name="T49" fmla="*/ 2147483646 h 3535"/>
              <a:gd name="T50" fmla="*/ 2147483646 w 4961"/>
              <a:gd name="T51" fmla="*/ 2147483646 h 3535"/>
              <a:gd name="T52" fmla="*/ 2147483646 w 4961"/>
              <a:gd name="T53" fmla="*/ 2147483646 h 3535"/>
              <a:gd name="T54" fmla="*/ 2147483646 w 4961"/>
              <a:gd name="T55" fmla="*/ 2147483646 h 3535"/>
              <a:gd name="T56" fmla="*/ 2147483646 w 4961"/>
              <a:gd name="T57" fmla="*/ 2147483646 h 3535"/>
              <a:gd name="T58" fmla="*/ 2147483646 w 4961"/>
              <a:gd name="T59" fmla="*/ 2147483646 h 3535"/>
              <a:gd name="T60" fmla="*/ 2147483646 w 4961"/>
              <a:gd name="T61" fmla="*/ 2147483646 h 3535"/>
              <a:gd name="T62" fmla="*/ 169864868 w 4961"/>
              <a:gd name="T63" fmla="*/ 2147483646 h 3535"/>
              <a:gd name="T64" fmla="*/ 849325108 w 4961"/>
              <a:gd name="T65" fmla="*/ 2147483646 h 3535"/>
              <a:gd name="T66" fmla="*/ 2147483646 w 4961"/>
              <a:gd name="T67" fmla="*/ 2147483646 h 3535"/>
              <a:gd name="T68" fmla="*/ 2147483646 w 4961"/>
              <a:gd name="T69" fmla="*/ 2147483646 h 3535"/>
              <a:gd name="T70" fmla="*/ 2147483646 w 4961"/>
              <a:gd name="T71" fmla="*/ 2147483646 h 3535"/>
              <a:gd name="T72" fmla="*/ 2147483646 w 4961"/>
              <a:gd name="T73" fmla="*/ 2147483646 h 3535"/>
              <a:gd name="T74" fmla="*/ 2147483646 w 4961"/>
              <a:gd name="T75" fmla="*/ 2147483646 h 3535"/>
              <a:gd name="T76" fmla="*/ 2147483646 w 4961"/>
              <a:gd name="T77" fmla="*/ 2147483646 h 3535"/>
              <a:gd name="T78" fmla="*/ 2147483646 w 4961"/>
              <a:gd name="T79" fmla="*/ 2147483646 h 3535"/>
              <a:gd name="T80" fmla="*/ 2147483646 w 4961"/>
              <a:gd name="T81" fmla="*/ 2147483646 h 3535"/>
              <a:gd name="T82" fmla="*/ 2147483646 w 4961"/>
              <a:gd name="T83" fmla="*/ 2147483646 h 3535"/>
              <a:gd name="T84" fmla="*/ 2147483646 w 4961"/>
              <a:gd name="T85" fmla="*/ 2147483646 h 3535"/>
              <a:gd name="T86" fmla="*/ 2147483646 w 4961"/>
              <a:gd name="T87" fmla="*/ 2147483646 h 3535"/>
              <a:gd name="T88" fmla="*/ 2147483646 w 4961"/>
              <a:gd name="T89" fmla="*/ 2147483646 h 3535"/>
              <a:gd name="T90" fmla="*/ 2147483646 w 4961"/>
              <a:gd name="T91" fmla="*/ 2147483646 h 3535"/>
              <a:gd name="T92" fmla="*/ 2147483646 w 4961"/>
              <a:gd name="T93" fmla="*/ 2147483646 h 3535"/>
              <a:gd name="T94" fmla="*/ 2147483646 w 4961"/>
              <a:gd name="T95" fmla="*/ 2147483646 h 3535"/>
              <a:gd name="T96" fmla="*/ 2147483646 w 4961"/>
              <a:gd name="T97" fmla="*/ 2147483646 h 3535"/>
              <a:gd name="T98" fmla="*/ 2147483646 w 4961"/>
              <a:gd name="T99" fmla="*/ 2147483646 h 3535"/>
              <a:gd name="T100" fmla="*/ 2147483646 w 4961"/>
              <a:gd name="T101" fmla="*/ 2147483646 h 3535"/>
              <a:gd name="T102" fmla="*/ 2147483646 w 4961"/>
              <a:gd name="T103" fmla="*/ 2147483646 h 3535"/>
              <a:gd name="T104" fmla="*/ 2147483646 w 4961"/>
              <a:gd name="T105" fmla="*/ 2147483646 h 3535"/>
              <a:gd name="T106" fmla="*/ 2147483646 w 4961"/>
              <a:gd name="T107" fmla="*/ 2147483646 h 3535"/>
              <a:gd name="T108" fmla="*/ 2147483646 w 4961"/>
              <a:gd name="T109" fmla="*/ 2147483646 h 35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961" h="3535">
                <a:moveTo>
                  <a:pt x="4743" y="2654"/>
                </a:moveTo>
                <a:lnTo>
                  <a:pt x="2631" y="1330"/>
                </a:lnTo>
                <a:lnTo>
                  <a:pt x="2631" y="1206"/>
                </a:lnTo>
                <a:lnTo>
                  <a:pt x="2631" y="1193"/>
                </a:lnTo>
                <a:lnTo>
                  <a:pt x="2632" y="1181"/>
                </a:lnTo>
                <a:lnTo>
                  <a:pt x="2634" y="1169"/>
                </a:lnTo>
                <a:lnTo>
                  <a:pt x="2636" y="1157"/>
                </a:lnTo>
                <a:lnTo>
                  <a:pt x="2641" y="1144"/>
                </a:lnTo>
                <a:lnTo>
                  <a:pt x="2645" y="1131"/>
                </a:lnTo>
                <a:lnTo>
                  <a:pt x="2651" y="1120"/>
                </a:lnTo>
                <a:lnTo>
                  <a:pt x="2656" y="1108"/>
                </a:lnTo>
                <a:lnTo>
                  <a:pt x="2664" y="1096"/>
                </a:lnTo>
                <a:lnTo>
                  <a:pt x="2673" y="1085"/>
                </a:lnTo>
                <a:lnTo>
                  <a:pt x="2681" y="1073"/>
                </a:lnTo>
                <a:lnTo>
                  <a:pt x="2692" y="1062"/>
                </a:lnTo>
                <a:lnTo>
                  <a:pt x="2705" y="1051"/>
                </a:lnTo>
                <a:lnTo>
                  <a:pt x="2717" y="1040"/>
                </a:lnTo>
                <a:lnTo>
                  <a:pt x="2731" y="1030"/>
                </a:lnTo>
                <a:lnTo>
                  <a:pt x="2746" y="1019"/>
                </a:lnTo>
                <a:lnTo>
                  <a:pt x="2784" y="996"/>
                </a:lnTo>
                <a:lnTo>
                  <a:pt x="2807" y="982"/>
                </a:lnTo>
                <a:lnTo>
                  <a:pt x="2831" y="965"/>
                </a:lnTo>
                <a:lnTo>
                  <a:pt x="2857" y="948"/>
                </a:lnTo>
                <a:lnTo>
                  <a:pt x="2884" y="927"/>
                </a:lnTo>
                <a:lnTo>
                  <a:pt x="2911" y="904"/>
                </a:lnTo>
                <a:lnTo>
                  <a:pt x="2938" y="879"/>
                </a:lnTo>
                <a:lnTo>
                  <a:pt x="2950" y="864"/>
                </a:lnTo>
                <a:lnTo>
                  <a:pt x="2963" y="850"/>
                </a:lnTo>
                <a:lnTo>
                  <a:pt x="2975" y="835"/>
                </a:lnTo>
                <a:lnTo>
                  <a:pt x="2986" y="819"/>
                </a:lnTo>
                <a:lnTo>
                  <a:pt x="2997" y="802"/>
                </a:lnTo>
                <a:lnTo>
                  <a:pt x="3008" y="784"/>
                </a:lnTo>
                <a:lnTo>
                  <a:pt x="3018" y="767"/>
                </a:lnTo>
                <a:lnTo>
                  <a:pt x="3027" y="747"/>
                </a:lnTo>
                <a:lnTo>
                  <a:pt x="3035" y="727"/>
                </a:lnTo>
                <a:lnTo>
                  <a:pt x="3043" y="705"/>
                </a:lnTo>
                <a:lnTo>
                  <a:pt x="3050" y="683"/>
                </a:lnTo>
                <a:lnTo>
                  <a:pt x="3055" y="660"/>
                </a:lnTo>
                <a:lnTo>
                  <a:pt x="3060" y="637"/>
                </a:lnTo>
                <a:lnTo>
                  <a:pt x="3063" y="612"/>
                </a:lnTo>
                <a:lnTo>
                  <a:pt x="3064" y="585"/>
                </a:lnTo>
                <a:lnTo>
                  <a:pt x="3065" y="558"/>
                </a:lnTo>
                <a:lnTo>
                  <a:pt x="3064" y="531"/>
                </a:lnTo>
                <a:lnTo>
                  <a:pt x="3062" y="504"/>
                </a:lnTo>
                <a:lnTo>
                  <a:pt x="3058" y="477"/>
                </a:lnTo>
                <a:lnTo>
                  <a:pt x="3054" y="452"/>
                </a:lnTo>
                <a:lnTo>
                  <a:pt x="3047" y="427"/>
                </a:lnTo>
                <a:lnTo>
                  <a:pt x="3041" y="403"/>
                </a:lnTo>
                <a:lnTo>
                  <a:pt x="3032" y="379"/>
                </a:lnTo>
                <a:lnTo>
                  <a:pt x="3023" y="355"/>
                </a:lnTo>
                <a:lnTo>
                  <a:pt x="3012" y="334"/>
                </a:lnTo>
                <a:lnTo>
                  <a:pt x="3001" y="312"/>
                </a:lnTo>
                <a:lnTo>
                  <a:pt x="2989" y="290"/>
                </a:lnTo>
                <a:lnTo>
                  <a:pt x="2976" y="270"/>
                </a:lnTo>
                <a:lnTo>
                  <a:pt x="2962" y="250"/>
                </a:lnTo>
                <a:lnTo>
                  <a:pt x="2947" y="230"/>
                </a:lnTo>
                <a:lnTo>
                  <a:pt x="2932" y="212"/>
                </a:lnTo>
                <a:lnTo>
                  <a:pt x="2916" y="194"/>
                </a:lnTo>
                <a:lnTo>
                  <a:pt x="2899" y="177"/>
                </a:lnTo>
                <a:lnTo>
                  <a:pt x="2882" y="161"/>
                </a:lnTo>
                <a:lnTo>
                  <a:pt x="2864" y="146"/>
                </a:lnTo>
                <a:lnTo>
                  <a:pt x="2845" y="130"/>
                </a:lnTo>
                <a:lnTo>
                  <a:pt x="2828" y="117"/>
                </a:lnTo>
                <a:lnTo>
                  <a:pt x="2808" y="104"/>
                </a:lnTo>
                <a:lnTo>
                  <a:pt x="2789" y="91"/>
                </a:lnTo>
                <a:lnTo>
                  <a:pt x="2769" y="80"/>
                </a:lnTo>
                <a:lnTo>
                  <a:pt x="2750" y="69"/>
                </a:lnTo>
                <a:lnTo>
                  <a:pt x="2730" y="59"/>
                </a:lnTo>
                <a:lnTo>
                  <a:pt x="2710" y="50"/>
                </a:lnTo>
                <a:lnTo>
                  <a:pt x="2690" y="42"/>
                </a:lnTo>
                <a:lnTo>
                  <a:pt x="2670" y="35"/>
                </a:lnTo>
                <a:lnTo>
                  <a:pt x="2651" y="28"/>
                </a:lnTo>
                <a:lnTo>
                  <a:pt x="2631" y="24"/>
                </a:lnTo>
                <a:lnTo>
                  <a:pt x="2611" y="19"/>
                </a:lnTo>
                <a:lnTo>
                  <a:pt x="2572" y="11"/>
                </a:lnTo>
                <a:lnTo>
                  <a:pt x="2533" y="6"/>
                </a:lnTo>
                <a:lnTo>
                  <a:pt x="2494" y="3"/>
                </a:lnTo>
                <a:lnTo>
                  <a:pt x="2454" y="0"/>
                </a:lnTo>
                <a:lnTo>
                  <a:pt x="2414" y="2"/>
                </a:lnTo>
                <a:lnTo>
                  <a:pt x="2375" y="4"/>
                </a:lnTo>
                <a:lnTo>
                  <a:pt x="2336" y="9"/>
                </a:lnTo>
                <a:lnTo>
                  <a:pt x="2298" y="17"/>
                </a:lnTo>
                <a:lnTo>
                  <a:pt x="2278" y="21"/>
                </a:lnTo>
                <a:lnTo>
                  <a:pt x="2259" y="27"/>
                </a:lnTo>
                <a:lnTo>
                  <a:pt x="2241" y="33"/>
                </a:lnTo>
                <a:lnTo>
                  <a:pt x="2222" y="40"/>
                </a:lnTo>
                <a:lnTo>
                  <a:pt x="2203" y="48"/>
                </a:lnTo>
                <a:lnTo>
                  <a:pt x="2186" y="55"/>
                </a:lnTo>
                <a:lnTo>
                  <a:pt x="2168" y="64"/>
                </a:lnTo>
                <a:lnTo>
                  <a:pt x="2151" y="74"/>
                </a:lnTo>
                <a:lnTo>
                  <a:pt x="2133" y="84"/>
                </a:lnTo>
                <a:lnTo>
                  <a:pt x="2115" y="95"/>
                </a:lnTo>
                <a:lnTo>
                  <a:pt x="2099" y="107"/>
                </a:lnTo>
                <a:lnTo>
                  <a:pt x="2082" y="119"/>
                </a:lnTo>
                <a:lnTo>
                  <a:pt x="2066" y="133"/>
                </a:lnTo>
                <a:lnTo>
                  <a:pt x="2051" y="148"/>
                </a:lnTo>
                <a:lnTo>
                  <a:pt x="2035" y="162"/>
                </a:lnTo>
                <a:lnTo>
                  <a:pt x="2020" y="179"/>
                </a:lnTo>
                <a:lnTo>
                  <a:pt x="1995" y="207"/>
                </a:lnTo>
                <a:lnTo>
                  <a:pt x="1971" y="236"/>
                </a:lnTo>
                <a:lnTo>
                  <a:pt x="1951" y="264"/>
                </a:lnTo>
                <a:lnTo>
                  <a:pt x="1932" y="293"/>
                </a:lnTo>
                <a:lnTo>
                  <a:pt x="1916" y="321"/>
                </a:lnTo>
                <a:lnTo>
                  <a:pt x="1902" y="350"/>
                </a:lnTo>
                <a:lnTo>
                  <a:pt x="1890" y="380"/>
                </a:lnTo>
                <a:lnTo>
                  <a:pt x="1879" y="412"/>
                </a:lnTo>
                <a:lnTo>
                  <a:pt x="1870" y="443"/>
                </a:lnTo>
                <a:lnTo>
                  <a:pt x="1864" y="477"/>
                </a:lnTo>
                <a:lnTo>
                  <a:pt x="1858" y="514"/>
                </a:lnTo>
                <a:lnTo>
                  <a:pt x="1854" y="552"/>
                </a:lnTo>
                <a:lnTo>
                  <a:pt x="1851" y="593"/>
                </a:lnTo>
                <a:lnTo>
                  <a:pt x="1848" y="636"/>
                </a:lnTo>
                <a:lnTo>
                  <a:pt x="1847" y="682"/>
                </a:lnTo>
                <a:lnTo>
                  <a:pt x="1846" y="731"/>
                </a:lnTo>
                <a:lnTo>
                  <a:pt x="2166" y="731"/>
                </a:lnTo>
                <a:lnTo>
                  <a:pt x="2166" y="668"/>
                </a:lnTo>
                <a:lnTo>
                  <a:pt x="2167" y="641"/>
                </a:lnTo>
                <a:lnTo>
                  <a:pt x="2167" y="614"/>
                </a:lnTo>
                <a:lnTo>
                  <a:pt x="2169" y="586"/>
                </a:lnTo>
                <a:lnTo>
                  <a:pt x="2173" y="559"/>
                </a:lnTo>
                <a:lnTo>
                  <a:pt x="2177" y="534"/>
                </a:lnTo>
                <a:lnTo>
                  <a:pt x="2182" y="507"/>
                </a:lnTo>
                <a:lnTo>
                  <a:pt x="2191" y="483"/>
                </a:lnTo>
                <a:lnTo>
                  <a:pt x="2201" y="459"/>
                </a:lnTo>
                <a:lnTo>
                  <a:pt x="2207" y="448"/>
                </a:lnTo>
                <a:lnTo>
                  <a:pt x="2213" y="436"/>
                </a:lnTo>
                <a:lnTo>
                  <a:pt x="2221" y="426"/>
                </a:lnTo>
                <a:lnTo>
                  <a:pt x="2229" y="415"/>
                </a:lnTo>
                <a:lnTo>
                  <a:pt x="2237" y="405"/>
                </a:lnTo>
                <a:lnTo>
                  <a:pt x="2247" y="395"/>
                </a:lnTo>
                <a:lnTo>
                  <a:pt x="2257" y="386"/>
                </a:lnTo>
                <a:lnTo>
                  <a:pt x="2268" y="377"/>
                </a:lnTo>
                <a:lnTo>
                  <a:pt x="2280" y="370"/>
                </a:lnTo>
                <a:lnTo>
                  <a:pt x="2293" y="362"/>
                </a:lnTo>
                <a:lnTo>
                  <a:pt x="2307" y="354"/>
                </a:lnTo>
                <a:lnTo>
                  <a:pt x="2322" y="348"/>
                </a:lnTo>
                <a:lnTo>
                  <a:pt x="2337" y="342"/>
                </a:lnTo>
                <a:lnTo>
                  <a:pt x="2354" y="337"/>
                </a:lnTo>
                <a:lnTo>
                  <a:pt x="2373" y="331"/>
                </a:lnTo>
                <a:lnTo>
                  <a:pt x="2391" y="327"/>
                </a:lnTo>
                <a:lnTo>
                  <a:pt x="2412" y="324"/>
                </a:lnTo>
                <a:lnTo>
                  <a:pt x="2433" y="321"/>
                </a:lnTo>
                <a:lnTo>
                  <a:pt x="2454" y="320"/>
                </a:lnTo>
                <a:lnTo>
                  <a:pt x="2475" y="320"/>
                </a:lnTo>
                <a:lnTo>
                  <a:pt x="2495" y="321"/>
                </a:lnTo>
                <a:lnTo>
                  <a:pt x="2514" y="325"/>
                </a:lnTo>
                <a:lnTo>
                  <a:pt x="2533" y="328"/>
                </a:lnTo>
                <a:lnTo>
                  <a:pt x="2552" y="332"/>
                </a:lnTo>
                <a:lnTo>
                  <a:pt x="2569" y="338"/>
                </a:lnTo>
                <a:lnTo>
                  <a:pt x="2587" y="345"/>
                </a:lnTo>
                <a:lnTo>
                  <a:pt x="2603" y="352"/>
                </a:lnTo>
                <a:lnTo>
                  <a:pt x="2619" y="361"/>
                </a:lnTo>
                <a:lnTo>
                  <a:pt x="2634" y="370"/>
                </a:lnTo>
                <a:lnTo>
                  <a:pt x="2649" y="380"/>
                </a:lnTo>
                <a:lnTo>
                  <a:pt x="2662" y="391"/>
                </a:lnTo>
                <a:lnTo>
                  <a:pt x="2674" y="402"/>
                </a:lnTo>
                <a:lnTo>
                  <a:pt x="2687" y="416"/>
                </a:lnTo>
                <a:lnTo>
                  <a:pt x="2698" y="431"/>
                </a:lnTo>
                <a:lnTo>
                  <a:pt x="2707" y="449"/>
                </a:lnTo>
                <a:lnTo>
                  <a:pt x="2714" y="469"/>
                </a:lnTo>
                <a:lnTo>
                  <a:pt x="2719" y="488"/>
                </a:lnTo>
                <a:lnTo>
                  <a:pt x="2723" y="509"/>
                </a:lnTo>
                <a:lnTo>
                  <a:pt x="2724" y="530"/>
                </a:lnTo>
                <a:lnTo>
                  <a:pt x="2723" y="552"/>
                </a:lnTo>
                <a:lnTo>
                  <a:pt x="2720" y="574"/>
                </a:lnTo>
                <a:lnTo>
                  <a:pt x="2714" y="596"/>
                </a:lnTo>
                <a:lnTo>
                  <a:pt x="2707" y="617"/>
                </a:lnTo>
                <a:lnTo>
                  <a:pt x="2697" y="638"/>
                </a:lnTo>
                <a:lnTo>
                  <a:pt x="2691" y="649"/>
                </a:lnTo>
                <a:lnTo>
                  <a:pt x="2685" y="658"/>
                </a:lnTo>
                <a:lnTo>
                  <a:pt x="2677" y="668"/>
                </a:lnTo>
                <a:lnTo>
                  <a:pt x="2669" y="678"/>
                </a:lnTo>
                <a:lnTo>
                  <a:pt x="2661" y="686"/>
                </a:lnTo>
                <a:lnTo>
                  <a:pt x="2652" y="694"/>
                </a:lnTo>
                <a:lnTo>
                  <a:pt x="2642" y="703"/>
                </a:lnTo>
                <a:lnTo>
                  <a:pt x="2632" y="710"/>
                </a:lnTo>
                <a:lnTo>
                  <a:pt x="2452" y="832"/>
                </a:lnTo>
                <a:lnTo>
                  <a:pt x="2433" y="846"/>
                </a:lnTo>
                <a:lnTo>
                  <a:pt x="2415" y="859"/>
                </a:lnTo>
                <a:lnTo>
                  <a:pt x="2399" y="872"/>
                </a:lnTo>
                <a:lnTo>
                  <a:pt x="2385" y="885"/>
                </a:lnTo>
                <a:lnTo>
                  <a:pt x="2373" y="900"/>
                </a:lnTo>
                <a:lnTo>
                  <a:pt x="2361" y="914"/>
                </a:lnTo>
                <a:lnTo>
                  <a:pt x="2351" y="928"/>
                </a:lnTo>
                <a:lnTo>
                  <a:pt x="2342" y="943"/>
                </a:lnTo>
                <a:lnTo>
                  <a:pt x="2334" y="959"/>
                </a:lnTo>
                <a:lnTo>
                  <a:pt x="2328" y="975"/>
                </a:lnTo>
                <a:lnTo>
                  <a:pt x="2322" y="992"/>
                </a:lnTo>
                <a:lnTo>
                  <a:pt x="2318" y="1009"/>
                </a:lnTo>
                <a:lnTo>
                  <a:pt x="2314" y="1027"/>
                </a:lnTo>
                <a:lnTo>
                  <a:pt x="2312" y="1046"/>
                </a:lnTo>
                <a:lnTo>
                  <a:pt x="2311" y="1065"/>
                </a:lnTo>
                <a:lnTo>
                  <a:pt x="2310" y="1085"/>
                </a:lnTo>
                <a:lnTo>
                  <a:pt x="2310" y="1330"/>
                </a:lnTo>
                <a:lnTo>
                  <a:pt x="218" y="2649"/>
                </a:lnTo>
                <a:lnTo>
                  <a:pt x="196" y="2664"/>
                </a:lnTo>
                <a:lnTo>
                  <a:pt x="177" y="2678"/>
                </a:lnTo>
                <a:lnTo>
                  <a:pt x="157" y="2693"/>
                </a:lnTo>
                <a:lnTo>
                  <a:pt x="139" y="2709"/>
                </a:lnTo>
                <a:lnTo>
                  <a:pt x="123" y="2725"/>
                </a:lnTo>
                <a:lnTo>
                  <a:pt x="107" y="2742"/>
                </a:lnTo>
                <a:lnTo>
                  <a:pt x="93" y="2758"/>
                </a:lnTo>
                <a:lnTo>
                  <a:pt x="80" y="2776"/>
                </a:lnTo>
                <a:lnTo>
                  <a:pt x="68" y="2793"/>
                </a:lnTo>
                <a:lnTo>
                  <a:pt x="57" y="2811"/>
                </a:lnTo>
                <a:lnTo>
                  <a:pt x="48" y="2830"/>
                </a:lnTo>
                <a:lnTo>
                  <a:pt x="39" y="2847"/>
                </a:lnTo>
                <a:lnTo>
                  <a:pt x="31" y="2866"/>
                </a:lnTo>
                <a:lnTo>
                  <a:pt x="24" y="2884"/>
                </a:lnTo>
                <a:lnTo>
                  <a:pt x="18" y="2903"/>
                </a:lnTo>
                <a:lnTo>
                  <a:pt x="13" y="2922"/>
                </a:lnTo>
                <a:lnTo>
                  <a:pt x="9" y="2941"/>
                </a:lnTo>
                <a:lnTo>
                  <a:pt x="6" y="2959"/>
                </a:lnTo>
                <a:lnTo>
                  <a:pt x="3" y="2978"/>
                </a:lnTo>
                <a:lnTo>
                  <a:pt x="1" y="2997"/>
                </a:lnTo>
                <a:lnTo>
                  <a:pt x="0" y="3015"/>
                </a:lnTo>
                <a:lnTo>
                  <a:pt x="0" y="3034"/>
                </a:lnTo>
                <a:lnTo>
                  <a:pt x="1" y="3070"/>
                </a:lnTo>
                <a:lnTo>
                  <a:pt x="3" y="3105"/>
                </a:lnTo>
                <a:lnTo>
                  <a:pt x="8" y="3139"/>
                </a:lnTo>
                <a:lnTo>
                  <a:pt x="15" y="3171"/>
                </a:lnTo>
                <a:lnTo>
                  <a:pt x="23" y="3202"/>
                </a:lnTo>
                <a:lnTo>
                  <a:pt x="31" y="3232"/>
                </a:lnTo>
                <a:lnTo>
                  <a:pt x="44" y="3260"/>
                </a:lnTo>
                <a:lnTo>
                  <a:pt x="58" y="3290"/>
                </a:lnTo>
                <a:lnTo>
                  <a:pt x="75" y="3320"/>
                </a:lnTo>
                <a:lnTo>
                  <a:pt x="84" y="3334"/>
                </a:lnTo>
                <a:lnTo>
                  <a:pt x="94" y="3347"/>
                </a:lnTo>
                <a:lnTo>
                  <a:pt x="105" y="3361"/>
                </a:lnTo>
                <a:lnTo>
                  <a:pt x="117" y="3375"/>
                </a:lnTo>
                <a:lnTo>
                  <a:pt x="129" y="3389"/>
                </a:lnTo>
                <a:lnTo>
                  <a:pt x="142" y="3401"/>
                </a:lnTo>
                <a:lnTo>
                  <a:pt x="157" y="3414"/>
                </a:lnTo>
                <a:lnTo>
                  <a:pt x="171" y="3426"/>
                </a:lnTo>
                <a:lnTo>
                  <a:pt x="186" y="3438"/>
                </a:lnTo>
                <a:lnTo>
                  <a:pt x="203" y="3449"/>
                </a:lnTo>
                <a:lnTo>
                  <a:pt x="219" y="3460"/>
                </a:lnTo>
                <a:lnTo>
                  <a:pt x="237" y="3470"/>
                </a:lnTo>
                <a:lnTo>
                  <a:pt x="256" y="3480"/>
                </a:lnTo>
                <a:lnTo>
                  <a:pt x="275" y="3489"/>
                </a:lnTo>
                <a:lnTo>
                  <a:pt x="295" y="3497"/>
                </a:lnTo>
                <a:lnTo>
                  <a:pt x="317" y="3504"/>
                </a:lnTo>
                <a:lnTo>
                  <a:pt x="339" y="3511"/>
                </a:lnTo>
                <a:lnTo>
                  <a:pt x="362" y="3518"/>
                </a:lnTo>
                <a:lnTo>
                  <a:pt x="386" y="3522"/>
                </a:lnTo>
                <a:lnTo>
                  <a:pt x="411" y="3526"/>
                </a:lnTo>
                <a:lnTo>
                  <a:pt x="437" y="3530"/>
                </a:lnTo>
                <a:lnTo>
                  <a:pt x="463" y="3533"/>
                </a:lnTo>
                <a:lnTo>
                  <a:pt x="491" y="3534"/>
                </a:lnTo>
                <a:lnTo>
                  <a:pt x="519" y="3535"/>
                </a:lnTo>
                <a:lnTo>
                  <a:pt x="4466" y="3535"/>
                </a:lnTo>
                <a:lnTo>
                  <a:pt x="4468" y="3535"/>
                </a:lnTo>
                <a:lnTo>
                  <a:pt x="4493" y="3534"/>
                </a:lnTo>
                <a:lnTo>
                  <a:pt x="4518" y="3533"/>
                </a:lnTo>
                <a:lnTo>
                  <a:pt x="4542" y="3530"/>
                </a:lnTo>
                <a:lnTo>
                  <a:pt x="4567" y="3526"/>
                </a:lnTo>
                <a:lnTo>
                  <a:pt x="4588" y="3522"/>
                </a:lnTo>
                <a:lnTo>
                  <a:pt x="4612" y="3516"/>
                </a:lnTo>
                <a:lnTo>
                  <a:pt x="4632" y="3511"/>
                </a:lnTo>
                <a:lnTo>
                  <a:pt x="4653" y="3503"/>
                </a:lnTo>
                <a:lnTo>
                  <a:pt x="4673" y="3496"/>
                </a:lnTo>
                <a:lnTo>
                  <a:pt x="4693" y="3488"/>
                </a:lnTo>
                <a:lnTo>
                  <a:pt x="4712" y="3478"/>
                </a:lnTo>
                <a:lnTo>
                  <a:pt x="4729" y="3468"/>
                </a:lnTo>
                <a:lnTo>
                  <a:pt x="4746" y="3458"/>
                </a:lnTo>
                <a:lnTo>
                  <a:pt x="4763" y="3447"/>
                </a:lnTo>
                <a:lnTo>
                  <a:pt x="4779" y="3435"/>
                </a:lnTo>
                <a:lnTo>
                  <a:pt x="4794" y="3424"/>
                </a:lnTo>
                <a:lnTo>
                  <a:pt x="4808" y="3411"/>
                </a:lnTo>
                <a:lnTo>
                  <a:pt x="4822" y="3399"/>
                </a:lnTo>
                <a:lnTo>
                  <a:pt x="4835" y="3386"/>
                </a:lnTo>
                <a:lnTo>
                  <a:pt x="4848" y="3371"/>
                </a:lnTo>
                <a:lnTo>
                  <a:pt x="4859" y="3358"/>
                </a:lnTo>
                <a:lnTo>
                  <a:pt x="4870" y="3344"/>
                </a:lnTo>
                <a:lnTo>
                  <a:pt x="4891" y="3315"/>
                </a:lnTo>
                <a:lnTo>
                  <a:pt x="4907" y="3286"/>
                </a:lnTo>
                <a:lnTo>
                  <a:pt x="4923" y="3256"/>
                </a:lnTo>
                <a:lnTo>
                  <a:pt x="4935" y="3226"/>
                </a:lnTo>
                <a:lnTo>
                  <a:pt x="4945" y="3197"/>
                </a:lnTo>
                <a:lnTo>
                  <a:pt x="4951" y="3166"/>
                </a:lnTo>
                <a:lnTo>
                  <a:pt x="4957" y="3133"/>
                </a:lnTo>
                <a:lnTo>
                  <a:pt x="4960" y="3099"/>
                </a:lnTo>
                <a:lnTo>
                  <a:pt x="4961" y="3063"/>
                </a:lnTo>
                <a:lnTo>
                  <a:pt x="4960" y="3025"/>
                </a:lnTo>
                <a:lnTo>
                  <a:pt x="4956" y="2988"/>
                </a:lnTo>
                <a:lnTo>
                  <a:pt x="4952" y="2968"/>
                </a:lnTo>
                <a:lnTo>
                  <a:pt x="4948" y="2949"/>
                </a:lnTo>
                <a:lnTo>
                  <a:pt x="4944" y="2931"/>
                </a:lnTo>
                <a:lnTo>
                  <a:pt x="4939" y="2912"/>
                </a:lnTo>
                <a:lnTo>
                  <a:pt x="4933" y="2893"/>
                </a:lnTo>
                <a:lnTo>
                  <a:pt x="4926" y="2875"/>
                </a:lnTo>
                <a:lnTo>
                  <a:pt x="4918" y="2856"/>
                </a:lnTo>
                <a:lnTo>
                  <a:pt x="4911" y="2837"/>
                </a:lnTo>
                <a:lnTo>
                  <a:pt x="4901" y="2820"/>
                </a:lnTo>
                <a:lnTo>
                  <a:pt x="4891" y="2802"/>
                </a:lnTo>
                <a:lnTo>
                  <a:pt x="4881" y="2784"/>
                </a:lnTo>
                <a:lnTo>
                  <a:pt x="4869" y="2768"/>
                </a:lnTo>
                <a:lnTo>
                  <a:pt x="4857" y="2751"/>
                </a:lnTo>
                <a:lnTo>
                  <a:pt x="4843" y="2735"/>
                </a:lnTo>
                <a:lnTo>
                  <a:pt x="4829" y="2721"/>
                </a:lnTo>
                <a:lnTo>
                  <a:pt x="4814" y="2705"/>
                </a:lnTo>
                <a:lnTo>
                  <a:pt x="4797" y="2691"/>
                </a:lnTo>
                <a:lnTo>
                  <a:pt x="4781" y="2678"/>
                </a:lnTo>
                <a:lnTo>
                  <a:pt x="4762" y="2666"/>
                </a:lnTo>
                <a:lnTo>
                  <a:pt x="4743" y="2654"/>
                </a:lnTo>
                <a:close/>
                <a:moveTo>
                  <a:pt x="4461" y="3188"/>
                </a:moveTo>
                <a:lnTo>
                  <a:pt x="515" y="3188"/>
                </a:lnTo>
                <a:lnTo>
                  <a:pt x="502" y="3188"/>
                </a:lnTo>
                <a:lnTo>
                  <a:pt x="490" y="3186"/>
                </a:lnTo>
                <a:lnTo>
                  <a:pt x="478" y="3183"/>
                </a:lnTo>
                <a:lnTo>
                  <a:pt x="467" y="3180"/>
                </a:lnTo>
                <a:lnTo>
                  <a:pt x="456" y="3177"/>
                </a:lnTo>
                <a:lnTo>
                  <a:pt x="446" y="3171"/>
                </a:lnTo>
                <a:lnTo>
                  <a:pt x="436" y="3166"/>
                </a:lnTo>
                <a:lnTo>
                  <a:pt x="426" y="3160"/>
                </a:lnTo>
                <a:lnTo>
                  <a:pt x="417" y="3154"/>
                </a:lnTo>
                <a:lnTo>
                  <a:pt x="410" y="3146"/>
                </a:lnTo>
                <a:lnTo>
                  <a:pt x="402" y="3138"/>
                </a:lnTo>
                <a:lnTo>
                  <a:pt x="395" y="3130"/>
                </a:lnTo>
                <a:lnTo>
                  <a:pt x="390" y="3121"/>
                </a:lnTo>
                <a:lnTo>
                  <a:pt x="384" y="3111"/>
                </a:lnTo>
                <a:lnTo>
                  <a:pt x="380" y="3102"/>
                </a:lnTo>
                <a:lnTo>
                  <a:pt x="375" y="3092"/>
                </a:lnTo>
                <a:lnTo>
                  <a:pt x="372" y="3081"/>
                </a:lnTo>
                <a:lnTo>
                  <a:pt x="370" y="3071"/>
                </a:lnTo>
                <a:lnTo>
                  <a:pt x="369" y="3060"/>
                </a:lnTo>
                <a:lnTo>
                  <a:pt x="369" y="3050"/>
                </a:lnTo>
                <a:lnTo>
                  <a:pt x="369" y="3039"/>
                </a:lnTo>
                <a:lnTo>
                  <a:pt x="370" y="3028"/>
                </a:lnTo>
                <a:lnTo>
                  <a:pt x="372" y="3017"/>
                </a:lnTo>
                <a:lnTo>
                  <a:pt x="374" y="3006"/>
                </a:lnTo>
                <a:lnTo>
                  <a:pt x="379" y="2997"/>
                </a:lnTo>
                <a:lnTo>
                  <a:pt x="383" y="2986"/>
                </a:lnTo>
                <a:lnTo>
                  <a:pt x="390" y="2976"/>
                </a:lnTo>
                <a:lnTo>
                  <a:pt x="396" y="2966"/>
                </a:lnTo>
                <a:lnTo>
                  <a:pt x="405" y="2956"/>
                </a:lnTo>
                <a:lnTo>
                  <a:pt x="414" y="2946"/>
                </a:lnTo>
                <a:lnTo>
                  <a:pt x="424" y="2937"/>
                </a:lnTo>
                <a:lnTo>
                  <a:pt x="435" y="2928"/>
                </a:lnTo>
                <a:lnTo>
                  <a:pt x="2484" y="1647"/>
                </a:lnTo>
                <a:lnTo>
                  <a:pt x="4542" y="2934"/>
                </a:lnTo>
                <a:lnTo>
                  <a:pt x="4553" y="2942"/>
                </a:lnTo>
                <a:lnTo>
                  <a:pt x="4563" y="2949"/>
                </a:lnTo>
                <a:lnTo>
                  <a:pt x="4572" y="2958"/>
                </a:lnTo>
                <a:lnTo>
                  <a:pt x="4581" y="2968"/>
                </a:lnTo>
                <a:lnTo>
                  <a:pt x="4587" y="2977"/>
                </a:lnTo>
                <a:lnTo>
                  <a:pt x="4593" y="2987"/>
                </a:lnTo>
                <a:lnTo>
                  <a:pt x="4597" y="2998"/>
                </a:lnTo>
                <a:lnTo>
                  <a:pt x="4601" y="3008"/>
                </a:lnTo>
                <a:lnTo>
                  <a:pt x="4604" y="3019"/>
                </a:lnTo>
                <a:lnTo>
                  <a:pt x="4605" y="3028"/>
                </a:lnTo>
                <a:lnTo>
                  <a:pt x="4606" y="3039"/>
                </a:lnTo>
                <a:lnTo>
                  <a:pt x="4606" y="3050"/>
                </a:lnTo>
                <a:lnTo>
                  <a:pt x="4605" y="3061"/>
                </a:lnTo>
                <a:lnTo>
                  <a:pt x="4604" y="3071"/>
                </a:lnTo>
                <a:lnTo>
                  <a:pt x="4601" y="3082"/>
                </a:lnTo>
                <a:lnTo>
                  <a:pt x="4597" y="3092"/>
                </a:lnTo>
                <a:lnTo>
                  <a:pt x="4593" y="3102"/>
                </a:lnTo>
                <a:lnTo>
                  <a:pt x="4588" y="3112"/>
                </a:lnTo>
                <a:lnTo>
                  <a:pt x="4583" y="3122"/>
                </a:lnTo>
                <a:lnTo>
                  <a:pt x="4576" y="3131"/>
                </a:lnTo>
                <a:lnTo>
                  <a:pt x="4570" y="3139"/>
                </a:lnTo>
                <a:lnTo>
                  <a:pt x="4562" y="3147"/>
                </a:lnTo>
                <a:lnTo>
                  <a:pt x="4554" y="3155"/>
                </a:lnTo>
                <a:lnTo>
                  <a:pt x="4546" y="3161"/>
                </a:lnTo>
                <a:lnTo>
                  <a:pt x="4537" y="3168"/>
                </a:lnTo>
                <a:lnTo>
                  <a:pt x="4527" y="3174"/>
                </a:lnTo>
                <a:lnTo>
                  <a:pt x="4517" y="3178"/>
                </a:lnTo>
                <a:lnTo>
                  <a:pt x="4507" y="3182"/>
                </a:lnTo>
                <a:lnTo>
                  <a:pt x="4496" y="3185"/>
                </a:lnTo>
                <a:lnTo>
                  <a:pt x="4485" y="3187"/>
                </a:lnTo>
                <a:lnTo>
                  <a:pt x="4473" y="3188"/>
                </a:lnTo>
                <a:lnTo>
                  <a:pt x="4461" y="3188"/>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tIns="576000" anchor="ctr">
            <a:scene3d>
              <a:camera prst="orthographicFront"/>
              <a:lightRig rig="threePt" dir="t"/>
            </a:scene3d>
            <a:sp3d contourW="12700">
              <a:contourClr>
                <a:srgbClr val="FFFFFF"/>
              </a:contourClr>
            </a:sp3d>
          </a:bodyPr>
          <a:lstStyle/>
          <a:p>
            <a:pPr algn="ctr">
              <a:defRPr/>
            </a:pPr>
            <a:endParaRPr lang="zh-CN" altLang="en-US" sz="4400" dirty="0"/>
          </a:p>
        </p:txBody>
      </p:sp>
      <p:sp>
        <p:nvSpPr>
          <p:cNvPr id="13" name="椭圆 12"/>
          <p:cNvSpPr/>
          <p:nvPr/>
        </p:nvSpPr>
        <p:spPr>
          <a:xfrm>
            <a:off x="1537710" y="4398260"/>
            <a:ext cx="633764" cy="633764"/>
          </a:xfrm>
          <a:prstGeom prst="ellipse">
            <a:avLst/>
          </a:prstGeom>
          <a:solidFill>
            <a:srgbClr val="FEFFFF"/>
          </a:solidFill>
          <a:ln w="3175">
            <a:solidFill>
              <a:schemeClr val="accent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rgbClr val="4C4D4D"/>
                </a:solidFill>
              </a:rPr>
              <a:t>A</a:t>
            </a:r>
            <a:endParaRPr lang="zh-CN" altLang="en-US" sz="2400" dirty="0">
              <a:solidFill>
                <a:srgbClr val="4C4D4D"/>
              </a:solidFill>
            </a:endParaRPr>
          </a:p>
        </p:txBody>
      </p:sp>
      <p:sp>
        <p:nvSpPr>
          <p:cNvPr id="14" name="矩形 13"/>
          <p:cNvSpPr/>
          <p:nvPr/>
        </p:nvSpPr>
        <p:spPr>
          <a:xfrm>
            <a:off x="596036" y="5184922"/>
            <a:ext cx="2517111" cy="10017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a:t>
            </a:r>
            <a:endParaRPr lang="zh-CN" altLang="zh-CN" sz="1800" dirty="0">
              <a:solidFill>
                <a:schemeClr val="tx1"/>
              </a:solidFill>
              <a:latin typeface="幼圆" panose="02010509060101010101" pitchFamily="49" charset="-122"/>
              <a:ea typeface="幼圆" panose="02010509060101010101" pitchFamily="49" charset="-122"/>
            </a:endParaRPr>
          </a:p>
        </p:txBody>
      </p:sp>
      <p:sp>
        <p:nvSpPr>
          <p:cNvPr id="15" name="KSO_Shape"/>
          <p:cNvSpPr/>
          <p:nvPr/>
        </p:nvSpPr>
        <p:spPr bwMode="auto">
          <a:xfrm>
            <a:off x="3911176" y="3621694"/>
            <a:ext cx="1542044" cy="1097422"/>
          </a:xfrm>
          <a:custGeom>
            <a:avLst/>
            <a:gdLst>
              <a:gd name="T0" fmla="*/ 2147483646 w 4961"/>
              <a:gd name="T1" fmla="*/ 2147483646 h 3535"/>
              <a:gd name="T2" fmla="*/ 2147483646 w 4961"/>
              <a:gd name="T3" fmla="*/ 2147483646 h 3535"/>
              <a:gd name="T4" fmla="*/ 2147483646 w 4961"/>
              <a:gd name="T5" fmla="*/ 2147483646 h 3535"/>
              <a:gd name="T6" fmla="*/ 2147483646 w 4961"/>
              <a:gd name="T7" fmla="*/ 2147483646 h 3535"/>
              <a:gd name="T8" fmla="*/ 2147483646 w 4961"/>
              <a:gd name="T9" fmla="*/ 2147483646 h 3535"/>
              <a:gd name="T10" fmla="*/ 2147483646 w 4961"/>
              <a:gd name="T11" fmla="*/ 2147483646 h 3535"/>
              <a:gd name="T12" fmla="*/ 2147483646 w 4961"/>
              <a:gd name="T13" fmla="*/ 2147483646 h 3535"/>
              <a:gd name="T14" fmla="*/ 2147483646 w 4961"/>
              <a:gd name="T15" fmla="*/ 2147483646 h 3535"/>
              <a:gd name="T16" fmla="*/ 2147483646 w 4961"/>
              <a:gd name="T17" fmla="*/ 2147483646 h 3535"/>
              <a:gd name="T18" fmla="*/ 2147483646 w 4961"/>
              <a:gd name="T19" fmla="*/ 2147483646 h 3535"/>
              <a:gd name="T20" fmla="*/ 2147483646 w 4961"/>
              <a:gd name="T21" fmla="*/ 1072681068 h 3535"/>
              <a:gd name="T22" fmla="*/ 2147483646 w 4961"/>
              <a:gd name="T23" fmla="*/ 225773275 h 3535"/>
              <a:gd name="T24" fmla="*/ 2147483646 w 4961"/>
              <a:gd name="T25" fmla="*/ 2147483646 h 3535"/>
              <a:gd name="T26" fmla="*/ 2147483646 w 4961"/>
              <a:gd name="T27" fmla="*/ 2147483646 h 3535"/>
              <a:gd name="T28" fmla="*/ 2147483646 w 4961"/>
              <a:gd name="T29" fmla="*/ 2147483646 h 3535"/>
              <a:gd name="T30" fmla="*/ 2147483646 w 4961"/>
              <a:gd name="T31" fmla="*/ 2147483646 h 3535"/>
              <a:gd name="T32" fmla="*/ 2147483646 w 4961"/>
              <a:gd name="T33" fmla="*/ 2147483646 h 3535"/>
              <a:gd name="T34" fmla="*/ 2147483646 w 4961"/>
              <a:gd name="T35" fmla="*/ 2147483646 h 3535"/>
              <a:gd name="T36" fmla="*/ 2147483646 w 4961"/>
              <a:gd name="T37" fmla="*/ 2147483646 h 3535"/>
              <a:gd name="T38" fmla="*/ 2147483646 w 4961"/>
              <a:gd name="T39" fmla="*/ 2147483646 h 3535"/>
              <a:gd name="T40" fmla="*/ 2147483646 w 4961"/>
              <a:gd name="T41" fmla="*/ 2147483646 h 3535"/>
              <a:gd name="T42" fmla="*/ 2147483646 w 4961"/>
              <a:gd name="T43" fmla="*/ 2147483646 h 3535"/>
              <a:gd name="T44" fmla="*/ 2147483646 w 4961"/>
              <a:gd name="T45" fmla="*/ 2147483646 h 3535"/>
              <a:gd name="T46" fmla="*/ 2147483646 w 4961"/>
              <a:gd name="T47" fmla="*/ 2147483646 h 3535"/>
              <a:gd name="T48" fmla="*/ 2147483646 w 4961"/>
              <a:gd name="T49" fmla="*/ 2147483646 h 3535"/>
              <a:gd name="T50" fmla="*/ 2147483646 w 4961"/>
              <a:gd name="T51" fmla="*/ 2147483646 h 3535"/>
              <a:gd name="T52" fmla="*/ 2147483646 w 4961"/>
              <a:gd name="T53" fmla="*/ 2147483646 h 3535"/>
              <a:gd name="T54" fmla="*/ 2147483646 w 4961"/>
              <a:gd name="T55" fmla="*/ 2147483646 h 3535"/>
              <a:gd name="T56" fmla="*/ 2147483646 w 4961"/>
              <a:gd name="T57" fmla="*/ 2147483646 h 3535"/>
              <a:gd name="T58" fmla="*/ 2147483646 w 4961"/>
              <a:gd name="T59" fmla="*/ 2147483646 h 3535"/>
              <a:gd name="T60" fmla="*/ 2147483646 w 4961"/>
              <a:gd name="T61" fmla="*/ 2147483646 h 3535"/>
              <a:gd name="T62" fmla="*/ 169864868 w 4961"/>
              <a:gd name="T63" fmla="*/ 2147483646 h 3535"/>
              <a:gd name="T64" fmla="*/ 849325108 w 4961"/>
              <a:gd name="T65" fmla="*/ 2147483646 h 3535"/>
              <a:gd name="T66" fmla="*/ 2147483646 w 4961"/>
              <a:gd name="T67" fmla="*/ 2147483646 h 3535"/>
              <a:gd name="T68" fmla="*/ 2147483646 w 4961"/>
              <a:gd name="T69" fmla="*/ 2147483646 h 3535"/>
              <a:gd name="T70" fmla="*/ 2147483646 w 4961"/>
              <a:gd name="T71" fmla="*/ 2147483646 h 3535"/>
              <a:gd name="T72" fmla="*/ 2147483646 w 4961"/>
              <a:gd name="T73" fmla="*/ 2147483646 h 3535"/>
              <a:gd name="T74" fmla="*/ 2147483646 w 4961"/>
              <a:gd name="T75" fmla="*/ 2147483646 h 3535"/>
              <a:gd name="T76" fmla="*/ 2147483646 w 4961"/>
              <a:gd name="T77" fmla="*/ 2147483646 h 3535"/>
              <a:gd name="T78" fmla="*/ 2147483646 w 4961"/>
              <a:gd name="T79" fmla="*/ 2147483646 h 3535"/>
              <a:gd name="T80" fmla="*/ 2147483646 w 4961"/>
              <a:gd name="T81" fmla="*/ 2147483646 h 3535"/>
              <a:gd name="T82" fmla="*/ 2147483646 w 4961"/>
              <a:gd name="T83" fmla="*/ 2147483646 h 3535"/>
              <a:gd name="T84" fmla="*/ 2147483646 w 4961"/>
              <a:gd name="T85" fmla="*/ 2147483646 h 3535"/>
              <a:gd name="T86" fmla="*/ 2147483646 w 4961"/>
              <a:gd name="T87" fmla="*/ 2147483646 h 3535"/>
              <a:gd name="T88" fmla="*/ 2147483646 w 4961"/>
              <a:gd name="T89" fmla="*/ 2147483646 h 3535"/>
              <a:gd name="T90" fmla="*/ 2147483646 w 4961"/>
              <a:gd name="T91" fmla="*/ 2147483646 h 3535"/>
              <a:gd name="T92" fmla="*/ 2147483646 w 4961"/>
              <a:gd name="T93" fmla="*/ 2147483646 h 3535"/>
              <a:gd name="T94" fmla="*/ 2147483646 w 4961"/>
              <a:gd name="T95" fmla="*/ 2147483646 h 3535"/>
              <a:gd name="T96" fmla="*/ 2147483646 w 4961"/>
              <a:gd name="T97" fmla="*/ 2147483646 h 3535"/>
              <a:gd name="T98" fmla="*/ 2147483646 w 4961"/>
              <a:gd name="T99" fmla="*/ 2147483646 h 3535"/>
              <a:gd name="T100" fmla="*/ 2147483646 w 4961"/>
              <a:gd name="T101" fmla="*/ 2147483646 h 3535"/>
              <a:gd name="T102" fmla="*/ 2147483646 w 4961"/>
              <a:gd name="T103" fmla="*/ 2147483646 h 3535"/>
              <a:gd name="T104" fmla="*/ 2147483646 w 4961"/>
              <a:gd name="T105" fmla="*/ 2147483646 h 3535"/>
              <a:gd name="T106" fmla="*/ 2147483646 w 4961"/>
              <a:gd name="T107" fmla="*/ 2147483646 h 3535"/>
              <a:gd name="T108" fmla="*/ 2147483646 w 4961"/>
              <a:gd name="T109" fmla="*/ 2147483646 h 35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961" h="3535">
                <a:moveTo>
                  <a:pt x="4743" y="2654"/>
                </a:moveTo>
                <a:lnTo>
                  <a:pt x="2631" y="1330"/>
                </a:lnTo>
                <a:lnTo>
                  <a:pt x="2631" y="1206"/>
                </a:lnTo>
                <a:lnTo>
                  <a:pt x="2631" y="1193"/>
                </a:lnTo>
                <a:lnTo>
                  <a:pt x="2632" y="1181"/>
                </a:lnTo>
                <a:lnTo>
                  <a:pt x="2634" y="1169"/>
                </a:lnTo>
                <a:lnTo>
                  <a:pt x="2636" y="1157"/>
                </a:lnTo>
                <a:lnTo>
                  <a:pt x="2641" y="1144"/>
                </a:lnTo>
                <a:lnTo>
                  <a:pt x="2645" y="1131"/>
                </a:lnTo>
                <a:lnTo>
                  <a:pt x="2651" y="1120"/>
                </a:lnTo>
                <a:lnTo>
                  <a:pt x="2656" y="1108"/>
                </a:lnTo>
                <a:lnTo>
                  <a:pt x="2664" y="1096"/>
                </a:lnTo>
                <a:lnTo>
                  <a:pt x="2673" y="1085"/>
                </a:lnTo>
                <a:lnTo>
                  <a:pt x="2681" y="1073"/>
                </a:lnTo>
                <a:lnTo>
                  <a:pt x="2692" y="1062"/>
                </a:lnTo>
                <a:lnTo>
                  <a:pt x="2705" y="1051"/>
                </a:lnTo>
                <a:lnTo>
                  <a:pt x="2717" y="1040"/>
                </a:lnTo>
                <a:lnTo>
                  <a:pt x="2731" y="1030"/>
                </a:lnTo>
                <a:lnTo>
                  <a:pt x="2746" y="1019"/>
                </a:lnTo>
                <a:lnTo>
                  <a:pt x="2784" y="996"/>
                </a:lnTo>
                <a:lnTo>
                  <a:pt x="2807" y="982"/>
                </a:lnTo>
                <a:lnTo>
                  <a:pt x="2831" y="965"/>
                </a:lnTo>
                <a:lnTo>
                  <a:pt x="2857" y="948"/>
                </a:lnTo>
                <a:lnTo>
                  <a:pt x="2884" y="927"/>
                </a:lnTo>
                <a:lnTo>
                  <a:pt x="2911" y="904"/>
                </a:lnTo>
                <a:lnTo>
                  <a:pt x="2938" y="879"/>
                </a:lnTo>
                <a:lnTo>
                  <a:pt x="2950" y="864"/>
                </a:lnTo>
                <a:lnTo>
                  <a:pt x="2963" y="850"/>
                </a:lnTo>
                <a:lnTo>
                  <a:pt x="2975" y="835"/>
                </a:lnTo>
                <a:lnTo>
                  <a:pt x="2986" y="819"/>
                </a:lnTo>
                <a:lnTo>
                  <a:pt x="2997" y="802"/>
                </a:lnTo>
                <a:lnTo>
                  <a:pt x="3008" y="784"/>
                </a:lnTo>
                <a:lnTo>
                  <a:pt x="3018" y="767"/>
                </a:lnTo>
                <a:lnTo>
                  <a:pt x="3027" y="747"/>
                </a:lnTo>
                <a:lnTo>
                  <a:pt x="3035" y="727"/>
                </a:lnTo>
                <a:lnTo>
                  <a:pt x="3043" y="705"/>
                </a:lnTo>
                <a:lnTo>
                  <a:pt x="3050" y="683"/>
                </a:lnTo>
                <a:lnTo>
                  <a:pt x="3055" y="660"/>
                </a:lnTo>
                <a:lnTo>
                  <a:pt x="3060" y="637"/>
                </a:lnTo>
                <a:lnTo>
                  <a:pt x="3063" y="612"/>
                </a:lnTo>
                <a:lnTo>
                  <a:pt x="3064" y="585"/>
                </a:lnTo>
                <a:lnTo>
                  <a:pt x="3065" y="558"/>
                </a:lnTo>
                <a:lnTo>
                  <a:pt x="3064" y="531"/>
                </a:lnTo>
                <a:lnTo>
                  <a:pt x="3062" y="504"/>
                </a:lnTo>
                <a:lnTo>
                  <a:pt x="3058" y="477"/>
                </a:lnTo>
                <a:lnTo>
                  <a:pt x="3054" y="452"/>
                </a:lnTo>
                <a:lnTo>
                  <a:pt x="3047" y="427"/>
                </a:lnTo>
                <a:lnTo>
                  <a:pt x="3041" y="403"/>
                </a:lnTo>
                <a:lnTo>
                  <a:pt x="3032" y="379"/>
                </a:lnTo>
                <a:lnTo>
                  <a:pt x="3023" y="355"/>
                </a:lnTo>
                <a:lnTo>
                  <a:pt x="3012" y="334"/>
                </a:lnTo>
                <a:lnTo>
                  <a:pt x="3001" y="312"/>
                </a:lnTo>
                <a:lnTo>
                  <a:pt x="2989" y="290"/>
                </a:lnTo>
                <a:lnTo>
                  <a:pt x="2976" y="270"/>
                </a:lnTo>
                <a:lnTo>
                  <a:pt x="2962" y="250"/>
                </a:lnTo>
                <a:lnTo>
                  <a:pt x="2947" y="230"/>
                </a:lnTo>
                <a:lnTo>
                  <a:pt x="2932" y="212"/>
                </a:lnTo>
                <a:lnTo>
                  <a:pt x="2916" y="194"/>
                </a:lnTo>
                <a:lnTo>
                  <a:pt x="2899" y="177"/>
                </a:lnTo>
                <a:lnTo>
                  <a:pt x="2882" y="161"/>
                </a:lnTo>
                <a:lnTo>
                  <a:pt x="2864" y="146"/>
                </a:lnTo>
                <a:lnTo>
                  <a:pt x="2845" y="130"/>
                </a:lnTo>
                <a:lnTo>
                  <a:pt x="2828" y="117"/>
                </a:lnTo>
                <a:lnTo>
                  <a:pt x="2808" y="104"/>
                </a:lnTo>
                <a:lnTo>
                  <a:pt x="2789" y="91"/>
                </a:lnTo>
                <a:lnTo>
                  <a:pt x="2769" y="80"/>
                </a:lnTo>
                <a:lnTo>
                  <a:pt x="2750" y="69"/>
                </a:lnTo>
                <a:lnTo>
                  <a:pt x="2730" y="59"/>
                </a:lnTo>
                <a:lnTo>
                  <a:pt x="2710" y="50"/>
                </a:lnTo>
                <a:lnTo>
                  <a:pt x="2690" y="42"/>
                </a:lnTo>
                <a:lnTo>
                  <a:pt x="2670" y="35"/>
                </a:lnTo>
                <a:lnTo>
                  <a:pt x="2651" y="28"/>
                </a:lnTo>
                <a:lnTo>
                  <a:pt x="2631" y="24"/>
                </a:lnTo>
                <a:lnTo>
                  <a:pt x="2611" y="19"/>
                </a:lnTo>
                <a:lnTo>
                  <a:pt x="2572" y="11"/>
                </a:lnTo>
                <a:lnTo>
                  <a:pt x="2533" y="6"/>
                </a:lnTo>
                <a:lnTo>
                  <a:pt x="2494" y="3"/>
                </a:lnTo>
                <a:lnTo>
                  <a:pt x="2454" y="0"/>
                </a:lnTo>
                <a:lnTo>
                  <a:pt x="2414" y="2"/>
                </a:lnTo>
                <a:lnTo>
                  <a:pt x="2375" y="4"/>
                </a:lnTo>
                <a:lnTo>
                  <a:pt x="2336" y="9"/>
                </a:lnTo>
                <a:lnTo>
                  <a:pt x="2298" y="17"/>
                </a:lnTo>
                <a:lnTo>
                  <a:pt x="2278" y="21"/>
                </a:lnTo>
                <a:lnTo>
                  <a:pt x="2259" y="27"/>
                </a:lnTo>
                <a:lnTo>
                  <a:pt x="2241" y="33"/>
                </a:lnTo>
                <a:lnTo>
                  <a:pt x="2222" y="40"/>
                </a:lnTo>
                <a:lnTo>
                  <a:pt x="2203" y="48"/>
                </a:lnTo>
                <a:lnTo>
                  <a:pt x="2186" y="55"/>
                </a:lnTo>
                <a:lnTo>
                  <a:pt x="2168" y="64"/>
                </a:lnTo>
                <a:lnTo>
                  <a:pt x="2151" y="74"/>
                </a:lnTo>
                <a:lnTo>
                  <a:pt x="2133" y="84"/>
                </a:lnTo>
                <a:lnTo>
                  <a:pt x="2115" y="95"/>
                </a:lnTo>
                <a:lnTo>
                  <a:pt x="2099" y="107"/>
                </a:lnTo>
                <a:lnTo>
                  <a:pt x="2082" y="119"/>
                </a:lnTo>
                <a:lnTo>
                  <a:pt x="2066" y="133"/>
                </a:lnTo>
                <a:lnTo>
                  <a:pt x="2051" y="148"/>
                </a:lnTo>
                <a:lnTo>
                  <a:pt x="2035" y="162"/>
                </a:lnTo>
                <a:lnTo>
                  <a:pt x="2020" y="179"/>
                </a:lnTo>
                <a:lnTo>
                  <a:pt x="1995" y="207"/>
                </a:lnTo>
                <a:lnTo>
                  <a:pt x="1971" y="236"/>
                </a:lnTo>
                <a:lnTo>
                  <a:pt x="1951" y="264"/>
                </a:lnTo>
                <a:lnTo>
                  <a:pt x="1932" y="293"/>
                </a:lnTo>
                <a:lnTo>
                  <a:pt x="1916" y="321"/>
                </a:lnTo>
                <a:lnTo>
                  <a:pt x="1902" y="350"/>
                </a:lnTo>
                <a:lnTo>
                  <a:pt x="1890" y="380"/>
                </a:lnTo>
                <a:lnTo>
                  <a:pt x="1879" y="412"/>
                </a:lnTo>
                <a:lnTo>
                  <a:pt x="1870" y="443"/>
                </a:lnTo>
                <a:lnTo>
                  <a:pt x="1864" y="477"/>
                </a:lnTo>
                <a:lnTo>
                  <a:pt x="1858" y="514"/>
                </a:lnTo>
                <a:lnTo>
                  <a:pt x="1854" y="552"/>
                </a:lnTo>
                <a:lnTo>
                  <a:pt x="1851" y="593"/>
                </a:lnTo>
                <a:lnTo>
                  <a:pt x="1848" y="636"/>
                </a:lnTo>
                <a:lnTo>
                  <a:pt x="1847" y="682"/>
                </a:lnTo>
                <a:lnTo>
                  <a:pt x="1846" y="731"/>
                </a:lnTo>
                <a:lnTo>
                  <a:pt x="2166" y="731"/>
                </a:lnTo>
                <a:lnTo>
                  <a:pt x="2166" y="668"/>
                </a:lnTo>
                <a:lnTo>
                  <a:pt x="2167" y="641"/>
                </a:lnTo>
                <a:lnTo>
                  <a:pt x="2167" y="614"/>
                </a:lnTo>
                <a:lnTo>
                  <a:pt x="2169" y="586"/>
                </a:lnTo>
                <a:lnTo>
                  <a:pt x="2173" y="559"/>
                </a:lnTo>
                <a:lnTo>
                  <a:pt x="2177" y="534"/>
                </a:lnTo>
                <a:lnTo>
                  <a:pt x="2182" y="507"/>
                </a:lnTo>
                <a:lnTo>
                  <a:pt x="2191" y="483"/>
                </a:lnTo>
                <a:lnTo>
                  <a:pt x="2201" y="459"/>
                </a:lnTo>
                <a:lnTo>
                  <a:pt x="2207" y="448"/>
                </a:lnTo>
                <a:lnTo>
                  <a:pt x="2213" y="436"/>
                </a:lnTo>
                <a:lnTo>
                  <a:pt x="2221" y="426"/>
                </a:lnTo>
                <a:lnTo>
                  <a:pt x="2229" y="415"/>
                </a:lnTo>
                <a:lnTo>
                  <a:pt x="2237" y="405"/>
                </a:lnTo>
                <a:lnTo>
                  <a:pt x="2247" y="395"/>
                </a:lnTo>
                <a:lnTo>
                  <a:pt x="2257" y="386"/>
                </a:lnTo>
                <a:lnTo>
                  <a:pt x="2268" y="377"/>
                </a:lnTo>
                <a:lnTo>
                  <a:pt x="2280" y="370"/>
                </a:lnTo>
                <a:lnTo>
                  <a:pt x="2293" y="362"/>
                </a:lnTo>
                <a:lnTo>
                  <a:pt x="2307" y="354"/>
                </a:lnTo>
                <a:lnTo>
                  <a:pt x="2322" y="348"/>
                </a:lnTo>
                <a:lnTo>
                  <a:pt x="2337" y="342"/>
                </a:lnTo>
                <a:lnTo>
                  <a:pt x="2354" y="337"/>
                </a:lnTo>
                <a:lnTo>
                  <a:pt x="2373" y="331"/>
                </a:lnTo>
                <a:lnTo>
                  <a:pt x="2391" y="327"/>
                </a:lnTo>
                <a:lnTo>
                  <a:pt x="2412" y="324"/>
                </a:lnTo>
                <a:lnTo>
                  <a:pt x="2433" y="321"/>
                </a:lnTo>
                <a:lnTo>
                  <a:pt x="2454" y="320"/>
                </a:lnTo>
                <a:lnTo>
                  <a:pt x="2475" y="320"/>
                </a:lnTo>
                <a:lnTo>
                  <a:pt x="2495" y="321"/>
                </a:lnTo>
                <a:lnTo>
                  <a:pt x="2514" y="325"/>
                </a:lnTo>
                <a:lnTo>
                  <a:pt x="2533" y="328"/>
                </a:lnTo>
                <a:lnTo>
                  <a:pt x="2552" y="332"/>
                </a:lnTo>
                <a:lnTo>
                  <a:pt x="2569" y="338"/>
                </a:lnTo>
                <a:lnTo>
                  <a:pt x="2587" y="345"/>
                </a:lnTo>
                <a:lnTo>
                  <a:pt x="2603" y="352"/>
                </a:lnTo>
                <a:lnTo>
                  <a:pt x="2619" y="361"/>
                </a:lnTo>
                <a:lnTo>
                  <a:pt x="2634" y="370"/>
                </a:lnTo>
                <a:lnTo>
                  <a:pt x="2649" y="380"/>
                </a:lnTo>
                <a:lnTo>
                  <a:pt x="2662" y="391"/>
                </a:lnTo>
                <a:lnTo>
                  <a:pt x="2674" y="402"/>
                </a:lnTo>
                <a:lnTo>
                  <a:pt x="2687" y="416"/>
                </a:lnTo>
                <a:lnTo>
                  <a:pt x="2698" y="431"/>
                </a:lnTo>
                <a:lnTo>
                  <a:pt x="2707" y="449"/>
                </a:lnTo>
                <a:lnTo>
                  <a:pt x="2714" y="469"/>
                </a:lnTo>
                <a:lnTo>
                  <a:pt x="2719" y="488"/>
                </a:lnTo>
                <a:lnTo>
                  <a:pt x="2723" y="509"/>
                </a:lnTo>
                <a:lnTo>
                  <a:pt x="2724" y="530"/>
                </a:lnTo>
                <a:lnTo>
                  <a:pt x="2723" y="552"/>
                </a:lnTo>
                <a:lnTo>
                  <a:pt x="2720" y="574"/>
                </a:lnTo>
                <a:lnTo>
                  <a:pt x="2714" y="596"/>
                </a:lnTo>
                <a:lnTo>
                  <a:pt x="2707" y="617"/>
                </a:lnTo>
                <a:lnTo>
                  <a:pt x="2697" y="638"/>
                </a:lnTo>
                <a:lnTo>
                  <a:pt x="2691" y="649"/>
                </a:lnTo>
                <a:lnTo>
                  <a:pt x="2685" y="658"/>
                </a:lnTo>
                <a:lnTo>
                  <a:pt x="2677" y="668"/>
                </a:lnTo>
                <a:lnTo>
                  <a:pt x="2669" y="678"/>
                </a:lnTo>
                <a:lnTo>
                  <a:pt x="2661" y="686"/>
                </a:lnTo>
                <a:lnTo>
                  <a:pt x="2652" y="694"/>
                </a:lnTo>
                <a:lnTo>
                  <a:pt x="2642" y="703"/>
                </a:lnTo>
                <a:lnTo>
                  <a:pt x="2632" y="710"/>
                </a:lnTo>
                <a:lnTo>
                  <a:pt x="2452" y="832"/>
                </a:lnTo>
                <a:lnTo>
                  <a:pt x="2433" y="846"/>
                </a:lnTo>
                <a:lnTo>
                  <a:pt x="2415" y="859"/>
                </a:lnTo>
                <a:lnTo>
                  <a:pt x="2399" y="872"/>
                </a:lnTo>
                <a:lnTo>
                  <a:pt x="2385" y="885"/>
                </a:lnTo>
                <a:lnTo>
                  <a:pt x="2373" y="900"/>
                </a:lnTo>
                <a:lnTo>
                  <a:pt x="2361" y="914"/>
                </a:lnTo>
                <a:lnTo>
                  <a:pt x="2351" y="928"/>
                </a:lnTo>
                <a:lnTo>
                  <a:pt x="2342" y="943"/>
                </a:lnTo>
                <a:lnTo>
                  <a:pt x="2334" y="959"/>
                </a:lnTo>
                <a:lnTo>
                  <a:pt x="2328" y="975"/>
                </a:lnTo>
                <a:lnTo>
                  <a:pt x="2322" y="992"/>
                </a:lnTo>
                <a:lnTo>
                  <a:pt x="2318" y="1009"/>
                </a:lnTo>
                <a:lnTo>
                  <a:pt x="2314" y="1027"/>
                </a:lnTo>
                <a:lnTo>
                  <a:pt x="2312" y="1046"/>
                </a:lnTo>
                <a:lnTo>
                  <a:pt x="2311" y="1065"/>
                </a:lnTo>
                <a:lnTo>
                  <a:pt x="2310" y="1085"/>
                </a:lnTo>
                <a:lnTo>
                  <a:pt x="2310" y="1330"/>
                </a:lnTo>
                <a:lnTo>
                  <a:pt x="218" y="2649"/>
                </a:lnTo>
                <a:lnTo>
                  <a:pt x="196" y="2664"/>
                </a:lnTo>
                <a:lnTo>
                  <a:pt x="177" y="2678"/>
                </a:lnTo>
                <a:lnTo>
                  <a:pt x="157" y="2693"/>
                </a:lnTo>
                <a:lnTo>
                  <a:pt x="139" y="2709"/>
                </a:lnTo>
                <a:lnTo>
                  <a:pt x="123" y="2725"/>
                </a:lnTo>
                <a:lnTo>
                  <a:pt x="107" y="2742"/>
                </a:lnTo>
                <a:lnTo>
                  <a:pt x="93" y="2758"/>
                </a:lnTo>
                <a:lnTo>
                  <a:pt x="80" y="2776"/>
                </a:lnTo>
                <a:lnTo>
                  <a:pt x="68" y="2793"/>
                </a:lnTo>
                <a:lnTo>
                  <a:pt x="57" y="2811"/>
                </a:lnTo>
                <a:lnTo>
                  <a:pt x="48" y="2830"/>
                </a:lnTo>
                <a:lnTo>
                  <a:pt x="39" y="2847"/>
                </a:lnTo>
                <a:lnTo>
                  <a:pt x="31" y="2866"/>
                </a:lnTo>
                <a:lnTo>
                  <a:pt x="24" y="2884"/>
                </a:lnTo>
                <a:lnTo>
                  <a:pt x="18" y="2903"/>
                </a:lnTo>
                <a:lnTo>
                  <a:pt x="13" y="2922"/>
                </a:lnTo>
                <a:lnTo>
                  <a:pt x="9" y="2941"/>
                </a:lnTo>
                <a:lnTo>
                  <a:pt x="6" y="2959"/>
                </a:lnTo>
                <a:lnTo>
                  <a:pt x="3" y="2978"/>
                </a:lnTo>
                <a:lnTo>
                  <a:pt x="1" y="2997"/>
                </a:lnTo>
                <a:lnTo>
                  <a:pt x="0" y="3015"/>
                </a:lnTo>
                <a:lnTo>
                  <a:pt x="0" y="3034"/>
                </a:lnTo>
                <a:lnTo>
                  <a:pt x="1" y="3070"/>
                </a:lnTo>
                <a:lnTo>
                  <a:pt x="3" y="3105"/>
                </a:lnTo>
                <a:lnTo>
                  <a:pt x="8" y="3139"/>
                </a:lnTo>
                <a:lnTo>
                  <a:pt x="15" y="3171"/>
                </a:lnTo>
                <a:lnTo>
                  <a:pt x="23" y="3202"/>
                </a:lnTo>
                <a:lnTo>
                  <a:pt x="31" y="3232"/>
                </a:lnTo>
                <a:lnTo>
                  <a:pt x="44" y="3260"/>
                </a:lnTo>
                <a:lnTo>
                  <a:pt x="58" y="3290"/>
                </a:lnTo>
                <a:lnTo>
                  <a:pt x="75" y="3320"/>
                </a:lnTo>
                <a:lnTo>
                  <a:pt x="84" y="3334"/>
                </a:lnTo>
                <a:lnTo>
                  <a:pt x="94" y="3347"/>
                </a:lnTo>
                <a:lnTo>
                  <a:pt x="105" y="3361"/>
                </a:lnTo>
                <a:lnTo>
                  <a:pt x="117" y="3375"/>
                </a:lnTo>
                <a:lnTo>
                  <a:pt x="129" y="3389"/>
                </a:lnTo>
                <a:lnTo>
                  <a:pt x="142" y="3401"/>
                </a:lnTo>
                <a:lnTo>
                  <a:pt x="157" y="3414"/>
                </a:lnTo>
                <a:lnTo>
                  <a:pt x="171" y="3426"/>
                </a:lnTo>
                <a:lnTo>
                  <a:pt x="186" y="3438"/>
                </a:lnTo>
                <a:lnTo>
                  <a:pt x="203" y="3449"/>
                </a:lnTo>
                <a:lnTo>
                  <a:pt x="219" y="3460"/>
                </a:lnTo>
                <a:lnTo>
                  <a:pt x="237" y="3470"/>
                </a:lnTo>
                <a:lnTo>
                  <a:pt x="256" y="3480"/>
                </a:lnTo>
                <a:lnTo>
                  <a:pt x="275" y="3489"/>
                </a:lnTo>
                <a:lnTo>
                  <a:pt x="295" y="3497"/>
                </a:lnTo>
                <a:lnTo>
                  <a:pt x="317" y="3504"/>
                </a:lnTo>
                <a:lnTo>
                  <a:pt x="339" y="3511"/>
                </a:lnTo>
                <a:lnTo>
                  <a:pt x="362" y="3518"/>
                </a:lnTo>
                <a:lnTo>
                  <a:pt x="386" y="3522"/>
                </a:lnTo>
                <a:lnTo>
                  <a:pt x="411" y="3526"/>
                </a:lnTo>
                <a:lnTo>
                  <a:pt x="437" y="3530"/>
                </a:lnTo>
                <a:lnTo>
                  <a:pt x="463" y="3533"/>
                </a:lnTo>
                <a:lnTo>
                  <a:pt x="491" y="3534"/>
                </a:lnTo>
                <a:lnTo>
                  <a:pt x="519" y="3535"/>
                </a:lnTo>
                <a:lnTo>
                  <a:pt x="4466" y="3535"/>
                </a:lnTo>
                <a:lnTo>
                  <a:pt x="4468" y="3535"/>
                </a:lnTo>
                <a:lnTo>
                  <a:pt x="4493" y="3534"/>
                </a:lnTo>
                <a:lnTo>
                  <a:pt x="4518" y="3533"/>
                </a:lnTo>
                <a:lnTo>
                  <a:pt x="4542" y="3530"/>
                </a:lnTo>
                <a:lnTo>
                  <a:pt x="4567" y="3526"/>
                </a:lnTo>
                <a:lnTo>
                  <a:pt x="4588" y="3522"/>
                </a:lnTo>
                <a:lnTo>
                  <a:pt x="4612" y="3516"/>
                </a:lnTo>
                <a:lnTo>
                  <a:pt x="4632" y="3511"/>
                </a:lnTo>
                <a:lnTo>
                  <a:pt x="4653" y="3503"/>
                </a:lnTo>
                <a:lnTo>
                  <a:pt x="4673" y="3496"/>
                </a:lnTo>
                <a:lnTo>
                  <a:pt x="4693" y="3488"/>
                </a:lnTo>
                <a:lnTo>
                  <a:pt x="4712" y="3478"/>
                </a:lnTo>
                <a:lnTo>
                  <a:pt x="4729" y="3468"/>
                </a:lnTo>
                <a:lnTo>
                  <a:pt x="4746" y="3458"/>
                </a:lnTo>
                <a:lnTo>
                  <a:pt x="4763" y="3447"/>
                </a:lnTo>
                <a:lnTo>
                  <a:pt x="4779" y="3435"/>
                </a:lnTo>
                <a:lnTo>
                  <a:pt x="4794" y="3424"/>
                </a:lnTo>
                <a:lnTo>
                  <a:pt x="4808" y="3411"/>
                </a:lnTo>
                <a:lnTo>
                  <a:pt x="4822" y="3399"/>
                </a:lnTo>
                <a:lnTo>
                  <a:pt x="4835" y="3386"/>
                </a:lnTo>
                <a:lnTo>
                  <a:pt x="4848" y="3371"/>
                </a:lnTo>
                <a:lnTo>
                  <a:pt x="4859" y="3358"/>
                </a:lnTo>
                <a:lnTo>
                  <a:pt x="4870" y="3344"/>
                </a:lnTo>
                <a:lnTo>
                  <a:pt x="4891" y="3315"/>
                </a:lnTo>
                <a:lnTo>
                  <a:pt x="4907" y="3286"/>
                </a:lnTo>
                <a:lnTo>
                  <a:pt x="4923" y="3256"/>
                </a:lnTo>
                <a:lnTo>
                  <a:pt x="4935" y="3226"/>
                </a:lnTo>
                <a:lnTo>
                  <a:pt x="4945" y="3197"/>
                </a:lnTo>
                <a:lnTo>
                  <a:pt x="4951" y="3166"/>
                </a:lnTo>
                <a:lnTo>
                  <a:pt x="4957" y="3133"/>
                </a:lnTo>
                <a:lnTo>
                  <a:pt x="4960" y="3099"/>
                </a:lnTo>
                <a:lnTo>
                  <a:pt x="4961" y="3063"/>
                </a:lnTo>
                <a:lnTo>
                  <a:pt x="4960" y="3025"/>
                </a:lnTo>
                <a:lnTo>
                  <a:pt x="4956" y="2988"/>
                </a:lnTo>
                <a:lnTo>
                  <a:pt x="4952" y="2968"/>
                </a:lnTo>
                <a:lnTo>
                  <a:pt x="4948" y="2949"/>
                </a:lnTo>
                <a:lnTo>
                  <a:pt x="4944" y="2931"/>
                </a:lnTo>
                <a:lnTo>
                  <a:pt x="4939" y="2912"/>
                </a:lnTo>
                <a:lnTo>
                  <a:pt x="4933" y="2893"/>
                </a:lnTo>
                <a:lnTo>
                  <a:pt x="4926" y="2875"/>
                </a:lnTo>
                <a:lnTo>
                  <a:pt x="4918" y="2856"/>
                </a:lnTo>
                <a:lnTo>
                  <a:pt x="4911" y="2837"/>
                </a:lnTo>
                <a:lnTo>
                  <a:pt x="4901" y="2820"/>
                </a:lnTo>
                <a:lnTo>
                  <a:pt x="4891" y="2802"/>
                </a:lnTo>
                <a:lnTo>
                  <a:pt x="4881" y="2784"/>
                </a:lnTo>
                <a:lnTo>
                  <a:pt x="4869" y="2768"/>
                </a:lnTo>
                <a:lnTo>
                  <a:pt x="4857" y="2751"/>
                </a:lnTo>
                <a:lnTo>
                  <a:pt x="4843" y="2735"/>
                </a:lnTo>
                <a:lnTo>
                  <a:pt x="4829" y="2721"/>
                </a:lnTo>
                <a:lnTo>
                  <a:pt x="4814" y="2705"/>
                </a:lnTo>
                <a:lnTo>
                  <a:pt x="4797" y="2691"/>
                </a:lnTo>
                <a:lnTo>
                  <a:pt x="4781" y="2678"/>
                </a:lnTo>
                <a:lnTo>
                  <a:pt x="4762" y="2666"/>
                </a:lnTo>
                <a:lnTo>
                  <a:pt x="4743" y="2654"/>
                </a:lnTo>
                <a:close/>
                <a:moveTo>
                  <a:pt x="4461" y="3188"/>
                </a:moveTo>
                <a:lnTo>
                  <a:pt x="515" y="3188"/>
                </a:lnTo>
                <a:lnTo>
                  <a:pt x="502" y="3188"/>
                </a:lnTo>
                <a:lnTo>
                  <a:pt x="490" y="3186"/>
                </a:lnTo>
                <a:lnTo>
                  <a:pt x="478" y="3183"/>
                </a:lnTo>
                <a:lnTo>
                  <a:pt x="467" y="3180"/>
                </a:lnTo>
                <a:lnTo>
                  <a:pt x="456" y="3177"/>
                </a:lnTo>
                <a:lnTo>
                  <a:pt x="446" y="3171"/>
                </a:lnTo>
                <a:lnTo>
                  <a:pt x="436" y="3166"/>
                </a:lnTo>
                <a:lnTo>
                  <a:pt x="426" y="3160"/>
                </a:lnTo>
                <a:lnTo>
                  <a:pt x="417" y="3154"/>
                </a:lnTo>
                <a:lnTo>
                  <a:pt x="410" y="3146"/>
                </a:lnTo>
                <a:lnTo>
                  <a:pt x="402" y="3138"/>
                </a:lnTo>
                <a:lnTo>
                  <a:pt x="395" y="3130"/>
                </a:lnTo>
                <a:lnTo>
                  <a:pt x="390" y="3121"/>
                </a:lnTo>
                <a:lnTo>
                  <a:pt x="384" y="3111"/>
                </a:lnTo>
                <a:lnTo>
                  <a:pt x="380" y="3102"/>
                </a:lnTo>
                <a:lnTo>
                  <a:pt x="375" y="3092"/>
                </a:lnTo>
                <a:lnTo>
                  <a:pt x="372" y="3081"/>
                </a:lnTo>
                <a:lnTo>
                  <a:pt x="370" y="3071"/>
                </a:lnTo>
                <a:lnTo>
                  <a:pt x="369" y="3060"/>
                </a:lnTo>
                <a:lnTo>
                  <a:pt x="369" y="3050"/>
                </a:lnTo>
                <a:lnTo>
                  <a:pt x="369" y="3039"/>
                </a:lnTo>
                <a:lnTo>
                  <a:pt x="370" y="3028"/>
                </a:lnTo>
                <a:lnTo>
                  <a:pt x="372" y="3017"/>
                </a:lnTo>
                <a:lnTo>
                  <a:pt x="374" y="3006"/>
                </a:lnTo>
                <a:lnTo>
                  <a:pt x="379" y="2997"/>
                </a:lnTo>
                <a:lnTo>
                  <a:pt x="383" y="2986"/>
                </a:lnTo>
                <a:lnTo>
                  <a:pt x="390" y="2976"/>
                </a:lnTo>
                <a:lnTo>
                  <a:pt x="396" y="2966"/>
                </a:lnTo>
                <a:lnTo>
                  <a:pt x="405" y="2956"/>
                </a:lnTo>
                <a:lnTo>
                  <a:pt x="414" y="2946"/>
                </a:lnTo>
                <a:lnTo>
                  <a:pt x="424" y="2937"/>
                </a:lnTo>
                <a:lnTo>
                  <a:pt x="435" y="2928"/>
                </a:lnTo>
                <a:lnTo>
                  <a:pt x="2484" y="1647"/>
                </a:lnTo>
                <a:lnTo>
                  <a:pt x="4542" y="2934"/>
                </a:lnTo>
                <a:lnTo>
                  <a:pt x="4553" y="2942"/>
                </a:lnTo>
                <a:lnTo>
                  <a:pt x="4563" y="2949"/>
                </a:lnTo>
                <a:lnTo>
                  <a:pt x="4572" y="2958"/>
                </a:lnTo>
                <a:lnTo>
                  <a:pt x="4581" y="2968"/>
                </a:lnTo>
                <a:lnTo>
                  <a:pt x="4587" y="2977"/>
                </a:lnTo>
                <a:lnTo>
                  <a:pt x="4593" y="2987"/>
                </a:lnTo>
                <a:lnTo>
                  <a:pt x="4597" y="2998"/>
                </a:lnTo>
                <a:lnTo>
                  <a:pt x="4601" y="3008"/>
                </a:lnTo>
                <a:lnTo>
                  <a:pt x="4604" y="3019"/>
                </a:lnTo>
                <a:lnTo>
                  <a:pt x="4605" y="3028"/>
                </a:lnTo>
                <a:lnTo>
                  <a:pt x="4606" y="3039"/>
                </a:lnTo>
                <a:lnTo>
                  <a:pt x="4606" y="3050"/>
                </a:lnTo>
                <a:lnTo>
                  <a:pt x="4605" y="3061"/>
                </a:lnTo>
                <a:lnTo>
                  <a:pt x="4604" y="3071"/>
                </a:lnTo>
                <a:lnTo>
                  <a:pt x="4601" y="3082"/>
                </a:lnTo>
                <a:lnTo>
                  <a:pt x="4597" y="3092"/>
                </a:lnTo>
                <a:lnTo>
                  <a:pt x="4593" y="3102"/>
                </a:lnTo>
                <a:lnTo>
                  <a:pt x="4588" y="3112"/>
                </a:lnTo>
                <a:lnTo>
                  <a:pt x="4583" y="3122"/>
                </a:lnTo>
                <a:lnTo>
                  <a:pt x="4576" y="3131"/>
                </a:lnTo>
                <a:lnTo>
                  <a:pt x="4570" y="3139"/>
                </a:lnTo>
                <a:lnTo>
                  <a:pt x="4562" y="3147"/>
                </a:lnTo>
                <a:lnTo>
                  <a:pt x="4554" y="3155"/>
                </a:lnTo>
                <a:lnTo>
                  <a:pt x="4546" y="3161"/>
                </a:lnTo>
                <a:lnTo>
                  <a:pt x="4537" y="3168"/>
                </a:lnTo>
                <a:lnTo>
                  <a:pt x="4527" y="3174"/>
                </a:lnTo>
                <a:lnTo>
                  <a:pt x="4517" y="3178"/>
                </a:lnTo>
                <a:lnTo>
                  <a:pt x="4507" y="3182"/>
                </a:lnTo>
                <a:lnTo>
                  <a:pt x="4496" y="3185"/>
                </a:lnTo>
                <a:lnTo>
                  <a:pt x="4485" y="3187"/>
                </a:lnTo>
                <a:lnTo>
                  <a:pt x="4473" y="3188"/>
                </a:lnTo>
                <a:lnTo>
                  <a:pt x="4461" y="3188"/>
                </a:lnTo>
                <a:close/>
              </a:path>
            </a:pathLst>
          </a:custGeom>
          <a:solidFill>
            <a:schemeClr val="accent1"/>
          </a:solidFill>
          <a:ln>
            <a:noFill/>
          </a:ln>
        </p:spPr>
        <p:txBody>
          <a:bodyPr tIns="576000" anchor="ctr">
            <a:scene3d>
              <a:camera prst="orthographicFront"/>
              <a:lightRig rig="threePt" dir="t"/>
            </a:scene3d>
            <a:sp3d contourW="12700">
              <a:contourClr>
                <a:srgbClr val="FFFFFF"/>
              </a:contourClr>
            </a:sp3d>
          </a:bodyPr>
          <a:lstStyle/>
          <a:p>
            <a:pPr algn="ctr">
              <a:defRPr/>
            </a:pPr>
            <a:endParaRPr lang="zh-CN" altLang="en-US" sz="4400" dirty="0"/>
          </a:p>
        </p:txBody>
      </p:sp>
      <p:sp>
        <p:nvSpPr>
          <p:cNvPr id="16" name="椭圆 15"/>
          <p:cNvSpPr/>
          <p:nvPr/>
        </p:nvSpPr>
        <p:spPr>
          <a:xfrm>
            <a:off x="4365316" y="4398260"/>
            <a:ext cx="633764" cy="633764"/>
          </a:xfrm>
          <a:prstGeom prst="ellipse">
            <a:avLst/>
          </a:prstGeom>
          <a:solidFill>
            <a:srgbClr val="FEFFFF"/>
          </a:solidFill>
          <a:ln w="3175">
            <a:solidFill>
              <a:schemeClr val="accent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rgbClr val="4C4D4D"/>
                </a:solidFill>
              </a:rPr>
              <a:t>B</a:t>
            </a:r>
            <a:endParaRPr lang="zh-CN" altLang="en-US" sz="2400" dirty="0">
              <a:solidFill>
                <a:srgbClr val="4C4D4D"/>
              </a:solidFill>
            </a:endParaRPr>
          </a:p>
        </p:txBody>
      </p:sp>
      <p:sp>
        <p:nvSpPr>
          <p:cNvPr id="17" name="矩形 16"/>
          <p:cNvSpPr/>
          <p:nvPr/>
        </p:nvSpPr>
        <p:spPr>
          <a:xfrm>
            <a:off x="3423642" y="5184922"/>
            <a:ext cx="2517111" cy="10017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a:t>
            </a:r>
            <a:endParaRPr lang="zh-CN" altLang="zh-CN" sz="1800" dirty="0">
              <a:solidFill>
                <a:schemeClr val="tx1"/>
              </a:solidFill>
              <a:latin typeface="幼圆" panose="02010509060101010101" pitchFamily="49" charset="-122"/>
              <a:ea typeface="幼圆" panose="02010509060101010101" pitchFamily="49" charset="-122"/>
            </a:endParaRPr>
          </a:p>
        </p:txBody>
      </p:sp>
      <p:sp>
        <p:nvSpPr>
          <p:cNvPr id="18" name="KSO_Shape"/>
          <p:cNvSpPr/>
          <p:nvPr/>
        </p:nvSpPr>
        <p:spPr bwMode="auto">
          <a:xfrm>
            <a:off x="6738782" y="3621694"/>
            <a:ext cx="1542044" cy="1097422"/>
          </a:xfrm>
          <a:custGeom>
            <a:avLst/>
            <a:gdLst>
              <a:gd name="T0" fmla="*/ 2147483646 w 4961"/>
              <a:gd name="T1" fmla="*/ 2147483646 h 3535"/>
              <a:gd name="T2" fmla="*/ 2147483646 w 4961"/>
              <a:gd name="T3" fmla="*/ 2147483646 h 3535"/>
              <a:gd name="T4" fmla="*/ 2147483646 w 4961"/>
              <a:gd name="T5" fmla="*/ 2147483646 h 3535"/>
              <a:gd name="T6" fmla="*/ 2147483646 w 4961"/>
              <a:gd name="T7" fmla="*/ 2147483646 h 3535"/>
              <a:gd name="T8" fmla="*/ 2147483646 w 4961"/>
              <a:gd name="T9" fmla="*/ 2147483646 h 3535"/>
              <a:gd name="T10" fmla="*/ 2147483646 w 4961"/>
              <a:gd name="T11" fmla="*/ 2147483646 h 3535"/>
              <a:gd name="T12" fmla="*/ 2147483646 w 4961"/>
              <a:gd name="T13" fmla="*/ 2147483646 h 3535"/>
              <a:gd name="T14" fmla="*/ 2147483646 w 4961"/>
              <a:gd name="T15" fmla="*/ 2147483646 h 3535"/>
              <a:gd name="T16" fmla="*/ 2147483646 w 4961"/>
              <a:gd name="T17" fmla="*/ 2147483646 h 3535"/>
              <a:gd name="T18" fmla="*/ 2147483646 w 4961"/>
              <a:gd name="T19" fmla="*/ 2147483646 h 3535"/>
              <a:gd name="T20" fmla="*/ 2147483646 w 4961"/>
              <a:gd name="T21" fmla="*/ 1072681068 h 3535"/>
              <a:gd name="T22" fmla="*/ 2147483646 w 4961"/>
              <a:gd name="T23" fmla="*/ 225773275 h 3535"/>
              <a:gd name="T24" fmla="*/ 2147483646 w 4961"/>
              <a:gd name="T25" fmla="*/ 2147483646 h 3535"/>
              <a:gd name="T26" fmla="*/ 2147483646 w 4961"/>
              <a:gd name="T27" fmla="*/ 2147483646 h 3535"/>
              <a:gd name="T28" fmla="*/ 2147483646 w 4961"/>
              <a:gd name="T29" fmla="*/ 2147483646 h 3535"/>
              <a:gd name="T30" fmla="*/ 2147483646 w 4961"/>
              <a:gd name="T31" fmla="*/ 2147483646 h 3535"/>
              <a:gd name="T32" fmla="*/ 2147483646 w 4961"/>
              <a:gd name="T33" fmla="*/ 2147483646 h 3535"/>
              <a:gd name="T34" fmla="*/ 2147483646 w 4961"/>
              <a:gd name="T35" fmla="*/ 2147483646 h 3535"/>
              <a:gd name="T36" fmla="*/ 2147483646 w 4961"/>
              <a:gd name="T37" fmla="*/ 2147483646 h 3535"/>
              <a:gd name="T38" fmla="*/ 2147483646 w 4961"/>
              <a:gd name="T39" fmla="*/ 2147483646 h 3535"/>
              <a:gd name="T40" fmla="*/ 2147483646 w 4961"/>
              <a:gd name="T41" fmla="*/ 2147483646 h 3535"/>
              <a:gd name="T42" fmla="*/ 2147483646 w 4961"/>
              <a:gd name="T43" fmla="*/ 2147483646 h 3535"/>
              <a:gd name="T44" fmla="*/ 2147483646 w 4961"/>
              <a:gd name="T45" fmla="*/ 2147483646 h 3535"/>
              <a:gd name="T46" fmla="*/ 2147483646 w 4961"/>
              <a:gd name="T47" fmla="*/ 2147483646 h 3535"/>
              <a:gd name="T48" fmla="*/ 2147483646 w 4961"/>
              <a:gd name="T49" fmla="*/ 2147483646 h 3535"/>
              <a:gd name="T50" fmla="*/ 2147483646 w 4961"/>
              <a:gd name="T51" fmla="*/ 2147483646 h 3535"/>
              <a:gd name="T52" fmla="*/ 2147483646 w 4961"/>
              <a:gd name="T53" fmla="*/ 2147483646 h 3535"/>
              <a:gd name="T54" fmla="*/ 2147483646 w 4961"/>
              <a:gd name="T55" fmla="*/ 2147483646 h 3535"/>
              <a:gd name="T56" fmla="*/ 2147483646 w 4961"/>
              <a:gd name="T57" fmla="*/ 2147483646 h 3535"/>
              <a:gd name="T58" fmla="*/ 2147483646 w 4961"/>
              <a:gd name="T59" fmla="*/ 2147483646 h 3535"/>
              <a:gd name="T60" fmla="*/ 2147483646 w 4961"/>
              <a:gd name="T61" fmla="*/ 2147483646 h 3535"/>
              <a:gd name="T62" fmla="*/ 169864868 w 4961"/>
              <a:gd name="T63" fmla="*/ 2147483646 h 3535"/>
              <a:gd name="T64" fmla="*/ 849325108 w 4961"/>
              <a:gd name="T65" fmla="*/ 2147483646 h 3535"/>
              <a:gd name="T66" fmla="*/ 2147483646 w 4961"/>
              <a:gd name="T67" fmla="*/ 2147483646 h 3535"/>
              <a:gd name="T68" fmla="*/ 2147483646 w 4961"/>
              <a:gd name="T69" fmla="*/ 2147483646 h 3535"/>
              <a:gd name="T70" fmla="*/ 2147483646 w 4961"/>
              <a:gd name="T71" fmla="*/ 2147483646 h 3535"/>
              <a:gd name="T72" fmla="*/ 2147483646 w 4961"/>
              <a:gd name="T73" fmla="*/ 2147483646 h 3535"/>
              <a:gd name="T74" fmla="*/ 2147483646 w 4961"/>
              <a:gd name="T75" fmla="*/ 2147483646 h 3535"/>
              <a:gd name="T76" fmla="*/ 2147483646 w 4961"/>
              <a:gd name="T77" fmla="*/ 2147483646 h 3535"/>
              <a:gd name="T78" fmla="*/ 2147483646 w 4961"/>
              <a:gd name="T79" fmla="*/ 2147483646 h 3535"/>
              <a:gd name="T80" fmla="*/ 2147483646 w 4961"/>
              <a:gd name="T81" fmla="*/ 2147483646 h 3535"/>
              <a:gd name="T82" fmla="*/ 2147483646 w 4961"/>
              <a:gd name="T83" fmla="*/ 2147483646 h 3535"/>
              <a:gd name="T84" fmla="*/ 2147483646 w 4961"/>
              <a:gd name="T85" fmla="*/ 2147483646 h 3535"/>
              <a:gd name="T86" fmla="*/ 2147483646 w 4961"/>
              <a:gd name="T87" fmla="*/ 2147483646 h 3535"/>
              <a:gd name="T88" fmla="*/ 2147483646 w 4961"/>
              <a:gd name="T89" fmla="*/ 2147483646 h 3535"/>
              <a:gd name="T90" fmla="*/ 2147483646 w 4961"/>
              <a:gd name="T91" fmla="*/ 2147483646 h 3535"/>
              <a:gd name="T92" fmla="*/ 2147483646 w 4961"/>
              <a:gd name="T93" fmla="*/ 2147483646 h 3535"/>
              <a:gd name="T94" fmla="*/ 2147483646 w 4961"/>
              <a:gd name="T95" fmla="*/ 2147483646 h 3535"/>
              <a:gd name="T96" fmla="*/ 2147483646 w 4961"/>
              <a:gd name="T97" fmla="*/ 2147483646 h 3535"/>
              <a:gd name="T98" fmla="*/ 2147483646 w 4961"/>
              <a:gd name="T99" fmla="*/ 2147483646 h 3535"/>
              <a:gd name="T100" fmla="*/ 2147483646 w 4961"/>
              <a:gd name="T101" fmla="*/ 2147483646 h 3535"/>
              <a:gd name="T102" fmla="*/ 2147483646 w 4961"/>
              <a:gd name="T103" fmla="*/ 2147483646 h 3535"/>
              <a:gd name="T104" fmla="*/ 2147483646 w 4961"/>
              <a:gd name="T105" fmla="*/ 2147483646 h 3535"/>
              <a:gd name="T106" fmla="*/ 2147483646 w 4961"/>
              <a:gd name="T107" fmla="*/ 2147483646 h 3535"/>
              <a:gd name="T108" fmla="*/ 2147483646 w 4961"/>
              <a:gd name="T109" fmla="*/ 2147483646 h 35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961" h="3535">
                <a:moveTo>
                  <a:pt x="4743" y="2654"/>
                </a:moveTo>
                <a:lnTo>
                  <a:pt x="2631" y="1330"/>
                </a:lnTo>
                <a:lnTo>
                  <a:pt x="2631" y="1206"/>
                </a:lnTo>
                <a:lnTo>
                  <a:pt x="2631" y="1193"/>
                </a:lnTo>
                <a:lnTo>
                  <a:pt x="2632" y="1181"/>
                </a:lnTo>
                <a:lnTo>
                  <a:pt x="2634" y="1169"/>
                </a:lnTo>
                <a:lnTo>
                  <a:pt x="2636" y="1157"/>
                </a:lnTo>
                <a:lnTo>
                  <a:pt x="2641" y="1144"/>
                </a:lnTo>
                <a:lnTo>
                  <a:pt x="2645" y="1131"/>
                </a:lnTo>
                <a:lnTo>
                  <a:pt x="2651" y="1120"/>
                </a:lnTo>
                <a:lnTo>
                  <a:pt x="2656" y="1108"/>
                </a:lnTo>
                <a:lnTo>
                  <a:pt x="2664" y="1096"/>
                </a:lnTo>
                <a:lnTo>
                  <a:pt x="2673" y="1085"/>
                </a:lnTo>
                <a:lnTo>
                  <a:pt x="2681" y="1073"/>
                </a:lnTo>
                <a:lnTo>
                  <a:pt x="2692" y="1062"/>
                </a:lnTo>
                <a:lnTo>
                  <a:pt x="2705" y="1051"/>
                </a:lnTo>
                <a:lnTo>
                  <a:pt x="2717" y="1040"/>
                </a:lnTo>
                <a:lnTo>
                  <a:pt x="2731" y="1030"/>
                </a:lnTo>
                <a:lnTo>
                  <a:pt x="2746" y="1019"/>
                </a:lnTo>
                <a:lnTo>
                  <a:pt x="2784" y="996"/>
                </a:lnTo>
                <a:lnTo>
                  <a:pt x="2807" y="982"/>
                </a:lnTo>
                <a:lnTo>
                  <a:pt x="2831" y="965"/>
                </a:lnTo>
                <a:lnTo>
                  <a:pt x="2857" y="948"/>
                </a:lnTo>
                <a:lnTo>
                  <a:pt x="2884" y="927"/>
                </a:lnTo>
                <a:lnTo>
                  <a:pt x="2911" y="904"/>
                </a:lnTo>
                <a:lnTo>
                  <a:pt x="2938" y="879"/>
                </a:lnTo>
                <a:lnTo>
                  <a:pt x="2950" y="864"/>
                </a:lnTo>
                <a:lnTo>
                  <a:pt x="2963" y="850"/>
                </a:lnTo>
                <a:lnTo>
                  <a:pt x="2975" y="835"/>
                </a:lnTo>
                <a:lnTo>
                  <a:pt x="2986" y="819"/>
                </a:lnTo>
                <a:lnTo>
                  <a:pt x="2997" y="802"/>
                </a:lnTo>
                <a:lnTo>
                  <a:pt x="3008" y="784"/>
                </a:lnTo>
                <a:lnTo>
                  <a:pt x="3018" y="767"/>
                </a:lnTo>
                <a:lnTo>
                  <a:pt x="3027" y="747"/>
                </a:lnTo>
                <a:lnTo>
                  <a:pt x="3035" y="727"/>
                </a:lnTo>
                <a:lnTo>
                  <a:pt x="3043" y="705"/>
                </a:lnTo>
                <a:lnTo>
                  <a:pt x="3050" y="683"/>
                </a:lnTo>
                <a:lnTo>
                  <a:pt x="3055" y="660"/>
                </a:lnTo>
                <a:lnTo>
                  <a:pt x="3060" y="637"/>
                </a:lnTo>
                <a:lnTo>
                  <a:pt x="3063" y="612"/>
                </a:lnTo>
                <a:lnTo>
                  <a:pt x="3064" y="585"/>
                </a:lnTo>
                <a:lnTo>
                  <a:pt x="3065" y="558"/>
                </a:lnTo>
                <a:lnTo>
                  <a:pt x="3064" y="531"/>
                </a:lnTo>
                <a:lnTo>
                  <a:pt x="3062" y="504"/>
                </a:lnTo>
                <a:lnTo>
                  <a:pt x="3058" y="477"/>
                </a:lnTo>
                <a:lnTo>
                  <a:pt x="3054" y="452"/>
                </a:lnTo>
                <a:lnTo>
                  <a:pt x="3047" y="427"/>
                </a:lnTo>
                <a:lnTo>
                  <a:pt x="3041" y="403"/>
                </a:lnTo>
                <a:lnTo>
                  <a:pt x="3032" y="379"/>
                </a:lnTo>
                <a:lnTo>
                  <a:pt x="3023" y="355"/>
                </a:lnTo>
                <a:lnTo>
                  <a:pt x="3012" y="334"/>
                </a:lnTo>
                <a:lnTo>
                  <a:pt x="3001" y="312"/>
                </a:lnTo>
                <a:lnTo>
                  <a:pt x="2989" y="290"/>
                </a:lnTo>
                <a:lnTo>
                  <a:pt x="2976" y="270"/>
                </a:lnTo>
                <a:lnTo>
                  <a:pt x="2962" y="250"/>
                </a:lnTo>
                <a:lnTo>
                  <a:pt x="2947" y="230"/>
                </a:lnTo>
                <a:lnTo>
                  <a:pt x="2932" y="212"/>
                </a:lnTo>
                <a:lnTo>
                  <a:pt x="2916" y="194"/>
                </a:lnTo>
                <a:lnTo>
                  <a:pt x="2899" y="177"/>
                </a:lnTo>
                <a:lnTo>
                  <a:pt x="2882" y="161"/>
                </a:lnTo>
                <a:lnTo>
                  <a:pt x="2864" y="146"/>
                </a:lnTo>
                <a:lnTo>
                  <a:pt x="2845" y="130"/>
                </a:lnTo>
                <a:lnTo>
                  <a:pt x="2828" y="117"/>
                </a:lnTo>
                <a:lnTo>
                  <a:pt x="2808" y="104"/>
                </a:lnTo>
                <a:lnTo>
                  <a:pt x="2789" y="91"/>
                </a:lnTo>
                <a:lnTo>
                  <a:pt x="2769" y="80"/>
                </a:lnTo>
                <a:lnTo>
                  <a:pt x="2750" y="69"/>
                </a:lnTo>
                <a:lnTo>
                  <a:pt x="2730" y="59"/>
                </a:lnTo>
                <a:lnTo>
                  <a:pt x="2710" y="50"/>
                </a:lnTo>
                <a:lnTo>
                  <a:pt x="2690" y="42"/>
                </a:lnTo>
                <a:lnTo>
                  <a:pt x="2670" y="35"/>
                </a:lnTo>
                <a:lnTo>
                  <a:pt x="2651" y="28"/>
                </a:lnTo>
                <a:lnTo>
                  <a:pt x="2631" y="24"/>
                </a:lnTo>
                <a:lnTo>
                  <a:pt x="2611" y="19"/>
                </a:lnTo>
                <a:lnTo>
                  <a:pt x="2572" y="11"/>
                </a:lnTo>
                <a:lnTo>
                  <a:pt x="2533" y="6"/>
                </a:lnTo>
                <a:lnTo>
                  <a:pt x="2494" y="3"/>
                </a:lnTo>
                <a:lnTo>
                  <a:pt x="2454" y="0"/>
                </a:lnTo>
                <a:lnTo>
                  <a:pt x="2414" y="2"/>
                </a:lnTo>
                <a:lnTo>
                  <a:pt x="2375" y="4"/>
                </a:lnTo>
                <a:lnTo>
                  <a:pt x="2336" y="9"/>
                </a:lnTo>
                <a:lnTo>
                  <a:pt x="2298" y="17"/>
                </a:lnTo>
                <a:lnTo>
                  <a:pt x="2278" y="21"/>
                </a:lnTo>
                <a:lnTo>
                  <a:pt x="2259" y="27"/>
                </a:lnTo>
                <a:lnTo>
                  <a:pt x="2241" y="33"/>
                </a:lnTo>
                <a:lnTo>
                  <a:pt x="2222" y="40"/>
                </a:lnTo>
                <a:lnTo>
                  <a:pt x="2203" y="48"/>
                </a:lnTo>
                <a:lnTo>
                  <a:pt x="2186" y="55"/>
                </a:lnTo>
                <a:lnTo>
                  <a:pt x="2168" y="64"/>
                </a:lnTo>
                <a:lnTo>
                  <a:pt x="2151" y="74"/>
                </a:lnTo>
                <a:lnTo>
                  <a:pt x="2133" y="84"/>
                </a:lnTo>
                <a:lnTo>
                  <a:pt x="2115" y="95"/>
                </a:lnTo>
                <a:lnTo>
                  <a:pt x="2099" y="107"/>
                </a:lnTo>
                <a:lnTo>
                  <a:pt x="2082" y="119"/>
                </a:lnTo>
                <a:lnTo>
                  <a:pt x="2066" y="133"/>
                </a:lnTo>
                <a:lnTo>
                  <a:pt x="2051" y="148"/>
                </a:lnTo>
                <a:lnTo>
                  <a:pt x="2035" y="162"/>
                </a:lnTo>
                <a:lnTo>
                  <a:pt x="2020" y="179"/>
                </a:lnTo>
                <a:lnTo>
                  <a:pt x="1995" y="207"/>
                </a:lnTo>
                <a:lnTo>
                  <a:pt x="1971" y="236"/>
                </a:lnTo>
                <a:lnTo>
                  <a:pt x="1951" y="264"/>
                </a:lnTo>
                <a:lnTo>
                  <a:pt x="1932" y="293"/>
                </a:lnTo>
                <a:lnTo>
                  <a:pt x="1916" y="321"/>
                </a:lnTo>
                <a:lnTo>
                  <a:pt x="1902" y="350"/>
                </a:lnTo>
                <a:lnTo>
                  <a:pt x="1890" y="380"/>
                </a:lnTo>
                <a:lnTo>
                  <a:pt x="1879" y="412"/>
                </a:lnTo>
                <a:lnTo>
                  <a:pt x="1870" y="443"/>
                </a:lnTo>
                <a:lnTo>
                  <a:pt x="1864" y="477"/>
                </a:lnTo>
                <a:lnTo>
                  <a:pt x="1858" y="514"/>
                </a:lnTo>
                <a:lnTo>
                  <a:pt x="1854" y="552"/>
                </a:lnTo>
                <a:lnTo>
                  <a:pt x="1851" y="593"/>
                </a:lnTo>
                <a:lnTo>
                  <a:pt x="1848" y="636"/>
                </a:lnTo>
                <a:lnTo>
                  <a:pt x="1847" y="682"/>
                </a:lnTo>
                <a:lnTo>
                  <a:pt x="1846" y="731"/>
                </a:lnTo>
                <a:lnTo>
                  <a:pt x="2166" y="731"/>
                </a:lnTo>
                <a:lnTo>
                  <a:pt x="2166" y="668"/>
                </a:lnTo>
                <a:lnTo>
                  <a:pt x="2167" y="641"/>
                </a:lnTo>
                <a:lnTo>
                  <a:pt x="2167" y="614"/>
                </a:lnTo>
                <a:lnTo>
                  <a:pt x="2169" y="586"/>
                </a:lnTo>
                <a:lnTo>
                  <a:pt x="2173" y="559"/>
                </a:lnTo>
                <a:lnTo>
                  <a:pt x="2177" y="534"/>
                </a:lnTo>
                <a:lnTo>
                  <a:pt x="2182" y="507"/>
                </a:lnTo>
                <a:lnTo>
                  <a:pt x="2191" y="483"/>
                </a:lnTo>
                <a:lnTo>
                  <a:pt x="2201" y="459"/>
                </a:lnTo>
                <a:lnTo>
                  <a:pt x="2207" y="448"/>
                </a:lnTo>
                <a:lnTo>
                  <a:pt x="2213" y="436"/>
                </a:lnTo>
                <a:lnTo>
                  <a:pt x="2221" y="426"/>
                </a:lnTo>
                <a:lnTo>
                  <a:pt x="2229" y="415"/>
                </a:lnTo>
                <a:lnTo>
                  <a:pt x="2237" y="405"/>
                </a:lnTo>
                <a:lnTo>
                  <a:pt x="2247" y="395"/>
                </a:lnTo>
                <a:lnTo>
                  <a:pt x="2257" y="386"/>
                </a:lnTo>
                <a:lnTo>
                  <a:pt x="2268" y="377"/>
                </a:lnTo>
                <a:lnTo>
                  <a:pt x="2280" y="370"/>
                </a:lnTo>
                <a:lnTo>
                  <a:pt x="2293" y="362"/>
                </a:lnTo>
                <a:lnTo>
                  <a:pt x="2307" y="354"/>
                </a:lnTo>
                <a:lnTo>
                  <a:pt x="2322" y="348"/>
                </a:lnTo>
                <a:lnTo>
                  <a:pt x="2337" y="342"/>
                </a:lnTo>
                <a:lnTo>
                  <a:pt x="2354" y="337"/>
                </a:lnTo>
                <a:lnTo>
                  <a:pt x="2373" y="331"/>
                </a:lnTo>
                <a:lnTo>
                  <a:pt x="2391" y="327"/>
                </a:lnTo>
                <a:lnTo>
                  <a:pt x="2412" y="324"/>
                </a:lnTo>
                <a:lnTo>
                  <a:pt x="2433" y="321"/>
                </a:lnTo>
                <a:lnTo>
                  <a:pt x="2454" y="320"/>
                </a:lnTo>
                <a:lnTo>
                  <a:pt x="2475" y="320"/>
                </a:lnTo>
                <a:lnTo>
                  <a:pt x="2495" y="321"/>
                </a:lnTo>
                <a:lnTo>
                  <a:pt x="2514" y="325"/>
                </a:lnTo>
                <a:lnTo>
                  <a:pt x="2533" y="328"/>
                </a:lnTo>
                <a:lnTo>
                  <a:pt x="2552" y="332"/>
                </a:lnTo>
                <a:lnTo>
                  <a:pt x="2569" y="338"/>
                </a:lnTo>
                <a:lnTo>
                  <a:pt x="2587" y="345"/>
                </a:lnTo>
                <a:lnTo>
                  <a:pt x="2603" y="352"/>
                </a:lnTo>
                <a:lnTo>
                  <a:pt x="2619" y="361"/>
                </a:lnTo>
                <a:lnTo>
                  <a:pt x="2634" y="370"/>
                </a:lnTo>
                <a:lnTo>
                  <a:pt x="2649" y="380"/>
                </a:lnTo>
                <a:lnTo>
                  <a:pt x="2662" y="391"/>
                </a:lnTo>
                <a:lnTo>
                  <a:pt x="2674" y="402"/>
                </a:lnTo>
                <a:lnTo>
                  <a:pt x="2687" y="416"/>
                </a:lnTo>
                <a:lnTo>
                  <a:pt x="2698" y="431"/>
                </a:lnTo>
                <a:lnTo>
                  <a:pt x="2707" y="449"/>
                </a:lnTo>
                <a:lnTo>
                  <a:pt x="2714" y="469"/>
                </a:lnTo>
                <a:lnTo>
                  <a:pt x="2719" y="488"/>
                </a:lnTo>
                <a:lnTo>
                  <a:pt x="2723" y="509"/>
                </a:lnTo>
                <a:lnTo>
                  <a:pt x="2724" y="530"/>
                </a:lnTo>
                <a:lnTo>
                  <a:pt x="2723" y="552"/>
                </a:lnTo>
                <a:lnTo>
                  <a:pt x="2720" y="574"/>
                </a:lnTo>
                <a:lnTo>
                  <a:pt x="2714" y="596"/>
                </a:lnTo>
                <a:lnTo>
                  <a:pt x="2707" y="617"/>
                </a:lnTo>
                <a:lnTo>
                  <a:pt x="2697" y="638"/>
                </a:lnTo>
                <a:lnTo>
                  <a:pt x="2691" y="649"/>
                </a:lnTo>
                <a:lnTo>
                  <a:pt x="2685" y="658"/>
                </a:lnTo>
                <a:lnTo>
                  <a:pt x="2677" y="668"/>
                </a:lnTo>
                <a:lnTo>
                  <a:pt x="2669" y="678"/>
                </a:lnTo>
                <a:lnTo>
                  <a:pt x="2661" y="686"/>
                </a:lnTo>
                <a:lnTo>
                  <a:pt x="2652" y="694"/>
                </a:lnTo>
                <a:lnTo>
                  <a:pt x="2642" y="703"/>
                </a:lnTo>
                <a:lnTo>
                  <a:pt x="2632" y="710"/>
                </a:lnTo>
                <a:lnTo>
                  <a:pt x="2452" y="832"/>
                </a:lnTo>
                <a:lnTo>
                  <a:pt x="2433" y="846"/>
                </a:lnTo>
                <a:lnTo>
                  <a:pt x="2415" y="859"/>
                </a:lnTo>
                <a:lnTo>
                  <a:pt x="2399" y="872"/>
                </a:lnTo>
                <a:lnTo>
                  <a:pt x="2385" y="885"/>
                </a:lnTo>
                <a:lnTo>
                  <a:pt x="2373" y="900"/>
                </a:lnTo>
                <a:lnTo>
                  <a:pt x="2361" y="914"/>
                </a:lnTo>
                <a:lnTo>
                  <a:pt x="2351" y="928"/>
                </a:lnTo>
                <a:lnTo>
                  <a:pt x="2342" y="943"/>
                </a:lnTo>
                <a:lnTo>
                  <a:pt x="2334" y="959"/>
                </a:lnTo>
                <a:lnTo>
                  <a:pt x="2328" y="975"/>
                </a:lnTo>
                <a:lnTo>
                  <a:pt x="2322" y="992"/>
                </a:lnTo>
                <a:lnTo>
                  <a:pt x="2318" y="1009"/>
                </a:lnTo>
                <a:lnTo>
                  <a:pt x="2314" y="1027"/>
                </a:lnTo>
                <a:lnTo>
                  <a:pt x="2312" y="1046"/>
                </a:lnTo>
                <a:lnTo>
                  <a:pt x="2311" y="1065"/>
                </a:lnTo>
                <a:lnTo>
                  <a:pt x="2310" y="1085"/>
                </a:lnTo>
                <a:lnTo>
                  <a:pt x="2310" y="1330"/>
                </a:lnTo>
                <a:lnTo>
                  <a:pt x="218" y="2649"/>
                </a:lnTo>
                <a:lnTo>
                  <a:pt x="196" y="2664"/>
                </a:lnTo>
                <a:lnTo>
                  <a:pt x="177" y="2678"/>
                </a:lnTo>
                <a:lnTo>
                  <a:pt x="157" y="2693"/>
                </a:lnTo>
                <a:lnTo>
                  <a:pt x="139" y="2709"/>
                </a:lnTo>
                <a:lnTo>
                  <a:pt x="123" y="2725"/>
                </a:lnTo>
                <a:lnTo>
                  <a:pt x="107" y="2742"/>
                </a:lnTo>
                <a:lnTo>
                  <a:pt x="93" y="2758"/>
                </a:lnTo>
                <a:lnTo>
                  <a:pt x="80" y="2776"/>
                </a:lnTo>
                <a:lnTo>
                  <a:pt x="68" y="2793"/>
                </a:lnTo>
                <a:lnTo>
                  <a:pt x="57" y="2811"/>
                </a:lnTo>
                <a:lnTo>
                  <a:pt x="48" y="2830"/>
                </a:lnTo>
                <a:lnTo>
                  <a:pt x="39" y="2847"/>
                </a:lnTo>
                <a:lnTo>
                  <a:pt x="31" y="2866"/>
                </a:lnTo>
                <a:lnTo>
                  <a:pt x="24" y="2884"/>
                </a:lnTo>
                <a:lnTo>
                  <a:pt x="18" y="2903"/>
                </a:lnTo>
                <a:lnTo>
                  <a:pt x="13" y="2922"/>
                </a:lnTo>
                <a:lnTo>
                  <a:pt x="9" y="2941"/>
                </a:lnTo>
                <a:lnTo>
                  <a:pt x="6" y="2959"/>
                </a:lnTo>
                <a:lnTo>
                  <a:pt x="3" y="2978"/>
                </a:lnTo>
                <a:lnTo>
                  <a:pt x="1" y="2997"/>
                </a:lnTo>
                <a:lnTo>
                  <a:pt x="0" y="3015"/>
                </a:lnTo>
                <a:lnTo>
                  <a:pt x="0" y="3034"/>
                </a:lnTo>
                <a:lnTo>
                  <a:pt x="1" y="3070"/>
                </a:lnTo>
                <a:lnTo>
                  <a:pt x="3" y="3105"/>
                </a:lnTo>
                <a:lnTo>
                  <a:pt x="8" y="3139"/>
                </a:lnTo>
                <a:lnTo>
                  <a:pt x="15" y="3171"/>
                </a:lnTo>
                <a:lnTo>
                  <a:pt x="23" y="3202"/>
                </a:lnTo>
                <a:lnTo>
                  <a:pt x="31" y="3232"/>
                </a:lnTo>
                <a:lnTo>
                  <a:pt x="44" y="3260"/>
                </a:lnTo>
                <a:lnTo>
                  <a:pt x="58" y="3290"/>
                </a:lnTo>
                <a:lnTo>
                  <a:pt x="75" y="3320"/>
                </a:lnTo>
                <a:lnTo>
                  <a:pt x="84" y="3334"/>
                </a:lnTo>
                <a:lnTo>
                  <a:pt x="94" y="3347"/>
                </a:lnTo>
                <a:lnTo>
                  <a:pt x="105" y="3361"/>
                </a:lnTo>
                <a:lnTo>
                  <a:pt x="117" y="3375"/>
                </a:lnTo>
                <a:lnTo>
                  <a:pt x="129" y="3389"/>
                </a:lnTo>
                <a:lnTo>
                  <a:pt x="142" y="3401"/>
                </a:lnTo>
                <a:lnTo>
                  <a:pt x="157" y="3414"/>
                </a:lnTo>
                <a:lnTo>
                  <a:pt x="171" y="3426"/>
                </a:lnTo>
                <a:lnTo>
                  <a:pt x="186" y="3438"/>
                </a:lnTo>
                <a:lnTo>
                  <a:pt x="203" y="3449"/>
                </a:lnTo>
                <a:lnTo>
                  <a:pt x="219" y="3460"/>
                </a:lnTo>
                <a:lnTo>
                  <a:pt x="237" y="3470"/>
                </a:lnTo>
                <a:lnTo>
                  <a:pt x="256" y="3480"/>
                </a:lnTo>
                <a:lnTo>
                  <a:pt x="275" y="3489"/>
                </a:lnTo>
                <a:lnTo>
                  <a:pt x="295" y="3497"/>
                </a:lnTo>
                <a:lnTo>
                  <a:pt x="317" y="3504"/>
                </a:lnTo>
                <a:lnTo>
                  <a:pt x="339" y="3511"/>
                </a:lnTo>
                <a:lnTo>
                  <a:pt x="362" y="3518"/>
                </a:lnTo>
                <a:lnTo>
                  <a:pt x="386" y="3522"/>
                </a:lnTo>
                <a:lnTo>
                  <a:pt x="411" y="3526"/>
                </a:lnTo>
                <a:lnTo>
                  <a:pt x="437" y="3530"/>
                </a:lnTo>
                <a:lnTo>
                  <a:pt x="463" y="3533"/>
                </a:lnTo>
                <a:lnTo>
                  <a:pt x="491" y="3534"/>
                </a:lnTo>
                <a:lnTo>
                  <a:pt x="519" y="3535"/>
                </a:lnTo>
                <a:lnTo>
                  <a:pt x="4466" y="3535"/>
                </a:lnTo>
                <a:lnTo>
                  <a:pt x="4468" y="3535"/>
                </a:lnTo>
                <a:lnTo>
                  <a:pt x="4493" y="3534"/>
                </a:lnTo>
                <a:lnTo>
                  <a:pt x="4518" y="3533"/>
                </a:lnTo>
                <a:lnTo>
                  <a:pt x="4542" y="3530"/>
                </a:lnTo>
                <a:lnTo>
                  <a:pt x="4567" y="3526"/>
                </a:lnTo>
                <a:lnTo>
                  <a:pt x="4588" y="3522"/>
                </a:lnTo>
                <a:lnTo>
                  <a:pt x="4612" y="3516"/>
                </a:lnTo>
                <a:lnTo>
                  <a:pt x="4632" y="3511"/>
                </a:lnTo>
                <a:lnTo>
                  <a:pt x="4653" y="3503"/>
                </a:lnTo>
                <a:lnTo>
                  <a:pt x="4673" y="3496"/>
                </a:lnTo>
                <a:lnTo>
                  <a:pt x="4693" y="3488"/>
                </a:lnTo>
                <a:lnTo>
                  <a:pt x="4712" y="3478"/>
                </a:lnTo>
                <a:lnTo>
                  <a:pt x="4729" y="3468"/>
                </a:lnTo>
                <a:lnTo>
                  <a:pt x="4746" y="3458"/>
                </a:lnTo>
                <a:lnTo>
                  <a:pt x="4763" y="3447"/>
                </a:lnTo>
                <a:lnTo>
                  <a:pt x="4779" y="3435"/>
                </a:lnTo>
                <a:lnTo>
                  <a:pt x="4794" y="3424"/>
                </a:lnTo>
                <a:lnTo>
                  <a:pt x="4808" y="3411"/>
                </a:lnTo>
                <a:lnTo>
                  <a:pt x="4822" y="3399"/>
                </a:lnTo>
                <a:lnTo>
                  <a:pt x="4835" y="3386"/>
                </a:lnTo>
                <a:lnTo>
                  <a:pt x="4848" y="3371"/>
                </a:lnTo>
                <a:lnTo>
                  <a:pt x="4859" y="3358"/>
                </a:lnTo>
                <a:lnTo>
                  <a:pt x="4870" y="3344"/>
                </a:lnTo>
                <a:lnTo>
                  <a:pt x="4891" y="3315"/>
                </a:lnTo>
                <a:lnTo>
                  <a:pt x="4907" y="3286"/>
                </a:lnTo>
                <a:lnTo>
                  <a:pt x="4923" y="3256"/>
                </a:lnTo>
                <a:lnTo>
                  <a:pt x="4935" y="3226"/>
                </a:lnTo>
                <a:lnTo>
                  <a:pt x="4945" y="3197"/>
                </a:lnTo>
                <a:lnTo>
                  <a:pt x="4951" y="3166"/>
                </a:lnTo>
                <a:lnTo>
                  <a:pt x="4957" y="3133"/>
                </a:lnTo>
                <a:lnTo>
                  <a:pt x="4960" y="3099"/>
                </a:lnTo>
                <a:lnTo>
                  <a:pt x="4961" y="3063"/>
                </a:lnTo>
                <a:lnTo>
                  <a:pt x="4960" y="3025"/>
                </a:lnTo>
                <a:lnTo>
                  <a:pt x="4956" y="2988"/>
                </a:lnTo>
                <a:lnTo>
                  <a:pt x="4952" y="2968"/>
                </a:lnTo>
                <a:lnTo>
                  <a:pt x="4948" y="2949"/>
                </a:lnTo>
                <a:lnTo>
                  <a:pt x="4944" y="2931"/>
                </a:lnTo>
                <a:lnTo>
                  <a:pt x="4939" y="2912"/>
                </a:lnTo>
                <a:lnTo>
                  <a:pt x="4933" y="2893"/>
                </a:lnTo>
                <a:lnTo>
                  <a:pt x="4926" y="2875"/>
                </a:lnTo>
                <a:lnTo>
                  <a:pt x="4918" y="2856"/>
                </a:lnTo>
                <a:lnTo>
                  <a:pt x="4911" y="2837"/>
                </a:lnTo>
                <a:lnTo>
                  <a:pt x="4901" y="2820"/>
                </a:lnTo>
                <a:lnTo>
                  <a:pt x="4891" y="2802"/>
                </a:lnTo>
                <a:lnTo>
                  <a:pt x="4881" y="2784"/>
                </a:lnTo>
                <a:lnTo>
                  <a:pt x="4869" y="2768"/>
                </a:lnTo>
                <a:lnTo>
                  <a:pt x="4857" y="2751"/>
                </a:lnTo>
                <a:lnTo>
                  <a:pt x="4843" y="2735"/>
                </a:lnTo>
                <a:lnTo>
                  <a:pt x="4829" y="2721"/>
                </a:lnTo>
                <a:lnTo>
                  <a:pt x="4814" y="2705"/>
                </a:lnTo>
                <a:lnTo>
                  <a:pt x="4797" y="2691"/>
                </a:lnTo>
                <a:lnTo>
                  <a:pt x="4781" y="2678"/>
                </a:lnTo>
                <a:lnTo>
                  <a:pt x="4762" y="2666"/>
                </a:lnTo>
                <a:lnTo>
                  <a:pt x="4743" y="2654"/>
                </a:lnTo>
                <a:close/>
                <a:moveTo>
                  <a:pt x="4461" y="3188"/>
                </a:moveTo>
                <a:lnTo>
                  <a:pt x="515" y="3188"/>
                </a:lnTo>
                <a:lnTo>
                  <a:pt x="502" y="3188"/>
                </a:lnTo>
                <a:lnTo>
                  <a:pt x="490" y="3186"/>
                </a:lnTo>
                <a:lnTo>
                  <a:pt x="478" y="3183"/>
                </a:lnTo>
                <a:lnTo>
                  <a:pt x="467" y="3180"/>
                </a:lnTo>
                <a:lnTo>
                  <a:pt x="456" y="3177"/>
                </a:lnTo>
                <a:lnTo>
                  <a:pt x="446" y="3171"/>
                </a:lnTo>
                <a:lnTo>
                  <a:pt x="436" y="3166"/>
                </a:lnTo>
                <a:lnTo>
                  <a:pt x="426" y="3160"/>
                </a:lnTo>
                <a:lnTo>
                  <a:pt x="417" y="3154"/>
                </a:lnTo>
                <a:lnTo>
                  <a:pt x="410" y="3146"/>
                </a:lnTo>
                <a:lnTo>
                  <a:pt x="402" y="3138"/>
                </a:lnTo>
                <a:lnTo>
                  <a:pt x="395" y="3130"/>
                </a:lnTo>
                <a:lnTo>
                  <a:pt x="390" y="3121"/>
                </a:lnTo>
                <a:lnTo>
                  <a:pt x="384" y="3111"/>
                </a:lnTo>
                <a:lnTo>
                  <a:pt x="380" y="3102"/>
                </a:lnTo>
                <a:lnTo>
                  <a:pt x="375" y="3092"/>
                </a:lnTo>
                <a:lnTo>
                  <a:pt x="372" y="3081"/>
                </a:lnTo>
                <a:lnTo>
                  <a:pt x="370" y="3071"/>
                </a:lnTo>
                <a:lnTo>
                  <a:pt x="369" y="3060"/>
                </a:lnTo>
                <a:lnTo>
                  <a:pt x="369" y="3050"/>
                </a:lnTo>
                <a:lnTo>
                  <a:pt x="369" y="3039"/>
                </a:lnTo>
                <a:lnTo>
                  <a:pt x="370" y="3028"/>
                </a:lnTo>
                <a:lnTo>
                  <a:pt x="372" y="3017"/>
                </a:lnTo>
                <a:lnTo>
                  <a:pt x="374" y="3006"/>
                </a:lnTo>
                <a:lnTo>
                  <a:pt x="379" y="2997"/>
                </a:lnTo>
                <a:lnTo>
                  <a:pt x="383" y="2986"/>
                </a:lnTo>
                <a:lnTo>
                  <a:pt x="390" y="2976"/>
                </a:lnTo>
                <a:lnTo>
                  <a:pt x="396" y="2966"/>
                </a:lnTo>
                <a:lnTo>
                  <a:pt x="405" y="2956"/>
                </a:lnTo>
                <a:lnTo>
                  <a:pt x="414" y="2946"/>
                </a:lnTo>
                <a:lnTo>
                  <a:pt x="424" y="2937"/>
                </a:lnTo>
                <a:lnTo>
                  <a:pt x="435" y="2928"/>
                </a:lnTo>
                <a:lnTo>
                  <a:pt x="2484" y="1647"/>
                </a:lnTo>
                <a:lnTo>
                  <a:pt x="4542" y="2934"/>
                </a:lnTo>
                <a:lnTo>
                  <a:pt x="4553" y="2942"/>
                </a:lnTo>
                <a:lnTo>
                  <a:pt x="4563" y="2949"/>
                </a:lnTo>
                <a:lnTo>
                  <a:pt x="4572" y="2958"/>
                </a:lnTo>
                <a:lnTo>
                  <a:pt x="4581" y="2968"/>
                </a:lnTo>
                <a:lnTo>
                  <a:pt x="4587" y="2977"/>
                </a:lnTo>
                <a:lnTo>
                  <a:pt x="4593" y="2987"/>
                </a:lnTo>
                <a:lnTo>
                  <a:pt x="4597" y="2998"/>
                </a:lnTo>
                <a:lnTo>
                  <a:pt x="4601" y="3008"/>
                </a:lnTo>
                <a:lnTo>
                  <a:pt x="4604" y="3019"/>
                </a:lnTo>
                <a:lnTo>
                  <a:pt x="4605" y="3028"/>
                </a:lnTo>
                <a:lnTo>
                  <a:pt x="4606" y="3039"/>
                </a:lnTo>
                <a:lnTo>
                  <a:pt x="4606" y="3050"/>
                </a:lnTo>
                <a:lnTo>
                  <a:pt x="4605" y="3061"/>
                </a:lnTo>
                <a:lnTo>
                  <a:pt x="4604" y="3071"/>
                </a:lnTo>
                <a:lnTo>
                  <a:pt x="4601" y="3082"/>
                </a:lnTo>
                <a:lnTo>
                  <a:pt x="4597" y="3092"/>
                </a:lnTo>
                <a:lnTo>
                  <a:pt x="4593" y="3102"/>
                </a:lnTo>
                <a:lnTo>
                  <a:pt x="4588" y="3112"/>
                </a:lnTo>
                <a:lnTo>
                  <a:pt x="4583" y="3122"/>
                </a:lnTo>
                <a:lnTo>
                  <a:pt x="4576" y="3131"/>
                </a:lnTo>
                <a:lnTo>
                  <a:pt x="4570" y="3139"/>
                </a:lnTo>
                <a:lnTo>
                  <a:pt x="4562" y="3147"/>
                </a:lnTo>
                <a:lnTo>
                  <a:pt x="4554" y="3155"/>
                </a:lnTo>
                <a:lnTo>
                  <a:pt x="4546" y="3161"/>
                </a:lnTo>
                <a:lnTo>
                  <a:pt x="4537" y="3168"/>
                </a:lnTo>
                <a:lnTo>
                  <a:pt x="4527" y="3174"/>
                </a:lnTo>
                <a:lnTo>
                  <a:pt x="4517" y="3178"/>
                </a:lnTo>
                <a:lnTo>
                  <a:pt x="4507" y="3182"/>
                </a:lnTo>
                <a:lnTo>
                  <a:pt x="4496" y="3185"/>
                </a:lnTo>
                <a:lnTo>
                  <a:pt x="4485" y="3187"/>
                </a:lnTo>
                <a:lnTo>
                  <a:pt x="4473" y="3188"/>
                </a:lnTo>
                <a:lnTo>
                  <a:pt x="4461" y="3188"/>
                </a:lnTo>
                <a:close/>
              </a:path>
            </a:pathLst>
          </a:custGeom>
          <a:solidFill>
            <a:schemeClr val="accent1"/>
          </a:solidFill>
          <a:ln>
            <a:noFill/>
          </a:ln>
        </p:spPr>
        <p:txBody>
          <a:bodyPr tIns="576000" anchor="ctr">
            <a:scene3d>
              <a:camera prst="orthographicFront"/>
              <a:lightRig rig="threePt" dir="t"/>
            </a:scene3d>
            <a:sp3d contourW="12700">
              <a:contourClr>
                <a:srgbClr val="FFFFFF"/>
              </a:contourClr>
            </a:sp3d>
          </a:bodyPr>
          <a:lstStyle/>
          <a:p>
            <a:pPr algn="ctr">
              <a:defRPr/>
            </a:pPr>
            <a:endParaRPr lang="zh-CN" altLang="en-US" sz="4400" dirty="0"/>
          </a:p>
        </p:txBody>
      </p:sp>
      <p:sp>
        <p:nvSpPr>
          <p:cNvPr id="19" name="椭圆 18"/>
          <p:cNvSpPr/>
          <p:nvPr/>
        </p:nvSpPr>
        <p:spPr>
          <a:xfrm>
            <a:off x="7192922" y="4398260"/>
            <a:ext cx="633764" cy="633764"/>
          </a:xfrm>
          <a:prstGeom prst="ellipse">
            <a:avLst/>
          </a:prstGeom>
          <a:solidFill>
            <a:srgbClr val="FEFFFF"/>
          </a:solidFill>
          <a:ln w="3175">
            <a:solidFill>
              <a:schemeClr val="accent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rgbClr val="4C4D4D"/>
                </a:solidFill>
              </a:rPr>
              <a:t>C</a:t>
            </a:r>
            <a:endParaRPr lang="zh-CN" altLang="en-US" sz="2400" dirty="0">
              <a:solidFill>
                <a:srgbClr val="4C4D4D"/>
              </a:solidFill>
            </a:endParaRPr>
          </a:p>
        </p:txBody>
      </p:sp>
      <p:sp>
        <p:nvSpPr>
          <p:cNvPr id="20" name="矩形 19"/>
          <p:cNvSpPr/>
          <p:nvPr/>
        </p:nvSpPr>
        <p:spPr>
          <a:xfrm>
            <a:off x="6251248" y="5184922"/>
            <a:ext cx="2517111" cy="10017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a:t>
            </a:r>
            <a:endParaRPr lang="zh-CN" altLang="zh-CN" sz="1800" dirty="0">
              <a:solidFill>
                <a:schemeClr val="tx1"/>
              </a:solidFill>
              <a:latin typeface="幼圆" panose="02010509060101010101" pitchFamily="49" charset="-122"/>
              <a:ea typeface="幼圆" panose="02010509060101010101" pitchFamily="49" charset="-122"/>
            </a:endParaRPr>
          </a:p>
        </p:txBody>
      </p:sp>
      <p:sp>
        <p:nvSpPr>
          <p:cNvPr id="21" name="KSO_Shape"/>
          <p:cNvSpPr/>
          <p:nvPr/>
        </p:nvSpPr>
        <p:spPr bwMode="auto">
          <a:xfrm>
            <a:off x="9566388" y="3621694"/>
            <a:ext cx="1542044" cy="1097422"/>
          </a:xfrm>
          <a:custGeom>
            <a:avLst/>
            <a:gdLst>
              <a:gd name="T0" fmla="*/ 2147483646 w 4961"/>
              <a:gd name="T1" fmla="*/ 2147483646 h 3535"/>
              <a:gd name="T2" fmla="*/ 2147483646 w 4961"/>
              <a:gd name="T3" fmla="*/ 2147483646 h 3535"/>
              <a:gd name="T4" fmla="*/ 2147483646 w 4961"/>
              <a:gd name="T5" fmla="*/ 2147483646 h 3535"/>
              <a:gd name="T6" fmla="*/ 2147483646 w 4961"/>
              <a:gd name="T7" fmla="*/ 2147483646 h 3535"/>
              <a:gd name="T8" fmla="*/ 2147483646 w 4961"/>
              <a:gd name="T9" fmla="*/ 2147483646 h 3535"/>
              <a:gd name="T10" fmla="*/ 2147483646 w 4961"/>
              <a:gd name="T11" fmla="*/ 2147483646 h 3535"/>
              <a:gd name="T12" fmla="*/ 2147483646 w 4961"/>
              <a:gd name="T13" fmla="*/ 2147483646 h 3535"/>
              <a:gd name="T14" fmla="*/ 2147483646 w 4961"/>
              <a:gd name="T15" fmla="*/ 2147483646 h 3535"/>
              <a:gd name="T16" fmla="*/ 2147483646 w 4961"/>
              <a:gd name="T17" fmla="*/ 2147483646 h 3535"/>
              <a:gd name="T18" fmla="*/ 2147483646 w 4961"/>
              <a:gd name="T19" fmla="*/ 2147483646 h 3535"/>
              <a:gd name="T20" fmla="*/ 2147483646 w 4961"/>
              <a:gd name="T21" fmla="*/ 1072681068 h 3535"/>
              <a:gd name="T22" fmla="*/ 2147483646 w 4961"/>
              <a:gd name="T23" fmla="*/ 225773275 h 3535"/>
              <a:gd name="T24" fmla="*/ 2147483646 w 4961"/>
              <a:gd name="T25" fmla="*/ 2147483646 h 3535"/>
              <a:gd name="T26" fmla="*/ 2147483646 w 4961"/>
              <a:gd name="T27" fmla="*/ 2147483646 h 3535"/>
              <a:gd name="T28" fmla="*/ 2147483646 w 4961"/>
              <a:gd name="T29" fmla="*/ 2147483646 h 3535"/>
              <a:gd name="T30" fmla="*/ 2147483646 w 4961"/>
              <a:gd name="T31" fmla="*/ 2147483646 h 3535"/>
              <a:gd name="T32" fmla="*/ 2147483646 w 4961"/>
              <a:gd name="T33" fmla="*/ 2147483646 h 3535"/>
              <a:gd name="T34" fmla="*/ 2147483646 w 4961"/>
              <a:gd name="T35" fmla="*/ 2147483646 h 3535"/>
              <a:gd name="T36" fmla="*/ 2147483646 w 4961"/>
              <a:gd name="T37" fmla="*/ 2147483646 h 3535"/>
              <a:gd name="T38" fmla="*/ 2147483646 w 4961"/>
              <a:gd name="T39" fmla="*/ 2147483646 h 3535"/>
              <a:gd name="T40" fmla="*/ 2147483646 w 4961"/>
              <a:gd name="T41" fmla="*/ 2147483646 h 3535"/>
              <a:gd name="T42" fmla="*/ 2147483646 w 4961"/>
              <a:gd name="T43" fmla="*/ 2147483646 h 3535"/>
              <a:gd name="T44" fmla="*/ 2147483646 w 4961"/>
              <a:gd name="T45" fmla="*/ 2147483646 h 3535"/>
              <a:gd name="T46" fmla="*/ 2147483646 w 4961"/>
              <a:gd name="T47" fmla="*/ 2147483646 h 3535"/>
              <a:gd name="T48" fmla="*/ 2147483646 w 4961"/>
              <a:gd name="T49" fmla="*/ 2147483646 h 3535"/>
              <a:gd name="T50" fmla="*/ 2147483646 w 4961"/>
              <a:gd name="T51" fmla="*/ 2147483646 h 3535"/>
              <a:gd name="T52" fmla="*/ 2147483646 w 4961"/>
              <a:gd name="T53" fmla="*/ 2147483646 h 3535"/>
              <a:gd name="T54" fmla="*/ 2147483646 w 4961"/>
              <a:gd name="T55" fmla="*/ 2147483646 h 3535"/>
              <a:gd name="T56" fmla="*/ 2147483646 w 4961"/>
              <a:gd name="T57" fmla="*/ 2147483646 h 3535"/>
              <a:gd name="T58" fmla="*/ 2147483646 w 4961"/>
              <a:gd name="T59" fmla="*/ 2147483646 h 3535"/>
              <a:gd name="T60" fmla="*/ 2147483646 w 4961"/>
              <a:gd name="T61" fmla="*/ 2147483646 h 3535"/>
              <a:gd name="T62" fmla="*/ 169864868 w 4961"/>
              <a:gd name="T63" fmla="*/ 2147483646 h 3535"/>
              <a:gd name="T64" fmla="*/ 849325108 w 4961"/>
              <a:gd name="T65" fmla="*/ 2147483646 h 3535"/>
              <a:gd name="T66" fmla="*/ 2147483646 w 4961"/>
              <a:gd name="T67" fmla="*/ 2147483646 h 3535"/>
              <a:gd name="T68" fmla="*/ 2147483646 w 4961"/>
              <a:gd name="T69" fmla="*/ 2147483646 h 3535"/>
              <a:gd name="T70" fmla="*/ 2147483646 w 4961"/>
              <a:gd name="T71" fmla="*/ 2147483646 h 3535"/>
              <a:gd name="T72" fmla="*/ 2147483646 w 4961"/>
              <a:gd name="T73" fmla="*/ 2147483646 h 3535"/>
              <a:gd name="T74" fmla="*/ 2147483646 w 4961"/>
              <a:gd name="T75" fmla="*/ 2147483646 h 3535"/>
              <a:gd name="T76" fmla="*/ 2147483646 w 4961"/>
              <a:gd name="T77" fmla="*/ 2147483646 h 3535"/>
              <a:gd name="T78" fmla="*/ 2147483646 w 4961"/>
              <a:gd name="T79" fmla="*/ 2147483646 h 3535"/>
              <a:gd name="T80" fmla="*/ 2147483646 w 4961"/>
              <a:gd name="T81" fmla="*/ 2147483646 h 3535"/>
              <a:gd name="T82" fmla="*/ 2147483646 w 4961"/>
              <a:gd name="T83" fmla="*/ 2147483646 h 3535"/>
              <a:gd name="T84" fmla="*/ 2147483646 w 4961"/>
              <a:gd name="T85" fmla="*/ 2147483646 h 3535"/>
              <a:gd name="T86" fmla="*/ 2147483646 w 4961"/>
              <a:gd name="T87" fmla="*/ 2147483646 h 3535"/>
              <a:gd name="T88" fmla="*/ 2147483646 w 4961"/>
              <a:gd name="T89" fmla="*/ 2147483646 h 3535"/>
              <a:gd name="T90" fmla="*/ 2147483646 w 4961"/>
              <a:gd name="T91" fmla="*/ 2147483646 h 3535"/>
              <a:gd name="T92" fmla="*/ 2147483646 w 4961"/>
              <a:gd name="T93" fmla="*/ 2147483646 h 3535"/>
              <a:gd name="T94" fmla="*/ 2147483646 w 4961"/>
              <a:gd name="T95" fmla="*/ 2147483646 h 3535"/>
              <a:gd name="T96" fmla="*/ 2147483646 w 4961"/>
              <a:gd name="T97" fmla="*/ 2147483646 h 3535"/>
              <a:gd name="T98" fmla="*/ 2147483646 w 4961"/>
              <a:gd name="T99" fmla="*/ 2147483646 h 3535"/>
              <a:gd name="T100" fmla="*/ 2147483646 w 4961"/>
              <a:gd name="T101" fmla="*/ 2147483646 h 3535"/>
              <a:gd name="T102" fmla="*/ 2147483646 w 4961"/>
              <a:gd name="T103" fmla="*/ 2147483646 h 3535"/>
              <a:gd name="T104" fmla="*/ 2147483646 w 4961"/>
              <a:gd name="T105" fmla="*/ 2147483646 h 3535"/>
              <a:gd name="T106" fmla="*/ 2147483646 w 4961"/>
              <a:gd name="T107" fmla="*/ 2147483646 h 3535"/>
              <a:gd name="T108" fmla="*/ 2147483646 w 4961"/>
              <a:gd name="T109" fmla="*/ 2147483646 h 35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961" h="3535">
                <a:moveTo>
                  <a:pt x="4743" y="2654"/>
                </a:moveTo>
                <a:lnTo>
                  <a:pt x="2631" y="1330"/>
                </a:lnTo>
                <a:lnTo>
                  <a:pt x="2631" y="1206"/>
                </a:lnTo>
                <a:lnTo>
                  <a:pt x="2631" y="1193"/>
                </a:lnTo>
                <a:lnTo>
                  <a:pt x="2632" y="1181"/>
                </a:lnTo>
                <a:lnTo>
                  <a:pt x="2634" y="1169"/>
                </a:lnTo>
                <a:lnTo>
                  <a:pt x="2636" y="1157"/>
                </a:lnTo>
                <a:lnTo>
                  <a:pt x="2641" y="1144"/>
                </a:lnTo>
                <a:lnTo>
                  <a:pt x="2645" y="1131"/>
                </a:lnTo>
                <a:lnTo>
                  <a:pt x="2651" y="1120"/>
                </a:lnTo>
                <a:lnTo>
                  <a:pt x="2656" y="1108"/>
                </a:lnTo>
                <a:lnTo>
                  <a:pt x="2664" y="1096"/>
                </a:lnTo>
                <a:lnTo>
                  <a:pt x="2673" y="1085"/>
                </a:lnTo>
                <a:lnTo>
                  <a:pt x="2681" y="1073"/>
                </a:lnTo>
                <a:lnTo>
                  <a:pt x="2692" y="1062"/>
                </a:lnTo>
                <a:lnTo>
                  <a:pt x="2705" y="1051"/>
                </a:lnTo>
                <a:lnTo>
                  <a:pt x="2717" y="1040"/>
                </a:lnTo>
                <a:lnTo>
                  <a:pt x="2731" y="1030"/>
                </a:lnTo>
                <a:lnTo>
                  <a:pt x="2746" y="1019"/>
                </a:lnTo>
                <a:lnTo>
                  <a:pt x="2784" y="996"/>
                </a:lnTo>
                <a:lnTo>
                  <a:pt x="2807" y="982"/>
                </a:lnTo>
                <a:lnTo>
                  <a:pt x="2831" y="965"/>
                </a:lnTo>
                <a:lnTo>
                  <a:pt x="2857" y="948"/>
                </a:lnTo>
                <a:lnTo>
                  <a:pt x="2884" y="927"/>
                </a:lnTo>
                <a:lnTo>
                  <a:pt x="2911" y="904"/>
                </a:lnTo>
                <a:lnTo>
                  <a:pt x="2938" y="879"/>
                </a:lnTo>
                <a:lnTo>
                  <a:pt x="2950" y="864"/>
                </a:lnTo>
                <a:lnTo>
                  <a:pt x="2963" y="850"/>
                </a:lnTo>
                <a:lnTo>
                  <a:pt x="2975" y="835"/>
                </a:lnTo>
                <a:lnTo>
                  <a:pt x="2986" y="819"/>
                </a:lnTo>
                <a:lnTo>
                  <a:pt x="2997" y="802"/>
                </a:lnTo>
                <a:lnTo>
                  <a:pt x="3008" y="784"/>
                </a:lnTo>
                <a:lnTo>
                  <a:pt x="3018" y="767"/>
                </a:lnTo>
                <a:lnTo>
                  <a:pt x="3027" y="747"/>
                </a:lnTo>
                <a:lnTo>
                  <a:pt x="3035" y="727"/>
                </a:lnTo>
                <a:lnTo>
                  <a:pt x="3043" y="705"/>
                </a:lnTo>
                <a:lnTo>
                  <a:pt x="3050" y="683"/>
                </a:lnTo>
                <a:lnTo>
                  <a:pt x="3055" y="660"/>
                </a:lnTo>
                <a:lnTo>
                  <a:pt x="3060" y="637"/>
                </a:lnTo>
                <a:lnTo>
                  <a:pt x="3063" y="612"/>
                </a:lnTo>
                <a:lnTo>
                  <a:pt x="3064" y="585"/>
                </a:lnTo>
                <a:lnTo>
                  <a:pt x="3065" y="558"/>
                </a:lnTo>
                <a:lnTo>
                  <a:pt x="3064" y="531"/>
                </a:lnTo>
                <a:lnTo>
                  <a:pt x="3062" y="504"/>
                </a:lnTo>
                <a:lnTo>
                  <a:pt x="3058" y="477"/>
                </a:lnTo>
                <a:lnTo>
                  <a:pt x="3054" y="452"/>
                </a:lnTo>
                <a:lnTo>
                  <a:pt x="3047" y="427"/>
                </a:lnTo>
                <a:lnTo>
                  <a:pt x="3041" y="403"/>
                </a:lnTo>
                <a:lnTo>
                  <a:pt x="3032" y="379"/>
                </a:lnTo>
                <a:lnTo>
                  <a:pt x="3023" y="355"/>
                </a:lnTo>
                <a:lnTo>
                  <a:pt x="3012" y="334"/>
                </a:lnTo>
                <a:lnTo>
                  <a:pt x="3001" y="312"/>
                </a:lnTo>
                <a:lnTo>
                  <a:pt x="2989" y="290"/>
                </a:lnTo>
                <a:lnTo>
                  <a:pt x="2976" y="270"/>
                </a:lnTo>
                <a:lnTo>
                  <a:pt x="2962" y="250"/>
                </a:lnTo>
                <a:lnTo>
                  <a:pt x="2947" y="230"/>
                </a:lnTo>
                <a:lnTo>
                  <a:pt x="2932" y="212"/>
                </a:lnTo>
                <a:lnTo>
                  <a:pt x="2916" y="194"/>
                </a:lnTo>
                <a:lnTo>
                  <a:pt x="2899" y="177"/>
                </a:lnTo>
                <a:lnTo>
                  <a:pt x="2882" y="161"/>
                </a:lnTo>
                <a:lnTo>
                  <a:pt x="2864" y="146"/>
                </a:lnTo>
                <a:lnTo>
                  <a:pt x="2845" y="130"/>
                </a:lnTo>
                <a:lnTo>
                  <a:pt x="2828" y="117"/>
                </a:lnTo>
                <a:lnTo>
                  <a:pt x="2808" y="104"/>
                </a:lnTo>
                <a:lnTo>
                  <a:pt x="2789" y="91"/>
                </a:lnTo>
                <a:lnTo>
                  <a:pt x="2769" y="80"/>
                </a:lnTo>
                <a:lnTo>
                  <a:pt x="2750" y="69"/>
                </a:lnTo>
                <a:lnTo>
                  <a:pt x="2730" y="59"/>
                </a:lnTo>
                <a:lnTo>
                  <a:pt x="2710" y="50"/>
                </a:lnTo>
                <a:lnTo>
                  <a:pt x="2690" y="42"/>
                </a:lnTo>
                <a:lnTo>
                  <a:pt x="2670" y="35"/>
                </a:lnTo>
                <a:lnTo>
                  <a:pt x="2651" y="28"/>
                </a:lnTo>
                <a:lnTo>
                  <a:pt x="2631" y="24"/>
                </a:lnTo>
                <a:lnTo>
                  <a:pt x="2611" y="19"/>
                </a:lnTo>
                <a:lnTo>
                  <a:pt x="2572" y="11"/>
                </a:lnTo>
                <a:lnTo>
                  <a:pt x="2533" y="6"/>
                </a:lnTo>
                <a:lnTo>
                  <a:pt x="2494" y="3"/>
                </a:lnTo>
                <a:lnTo>
                  <a:pt x="2454" y="0"/>
                </a:lnTo>
                <a:lnTo>
                  <a:pt x="2414" y="2"/>
                </a:lnTo>
                <a:lnTo>
                  <a:pt x="2375" y="4"/>
                </a:lnTo>
                <a:lnTo>
                  <a:pt x="2336" y="9"/>
                </a:lnTo>
                <a:lnTo>
                  <a:pt x="2298" y="17"/>
                </a:lnTo>
                <a:lnTo>
                  <a:pt x="2278" y="21"/>
                </a:lnTo>
                <a:lnTo>
                  <a:pt x="2259" y="27"/>
                </a:lnTo>
                <a:lnTo>
                  <a:pt x="2241" y="33"/>
                </a:lnTo>
                <a:lnTo>
                  <a:pt x="2222" y="40"/>
                </a:lnTo>
                <a:lnTo>
                  <a:pt x="2203" y="48"/>
                </a:lnTo>
                <a:lnTo>
                  <a:pt x="2186" y="55"/>
                </a:lnTo>
                <a:lnTo>
                  <a:pt x="2168" y="64"/>
                </a:lnTo>
                <a:lnTo>
                  <a:pt x="2151" y="74"/>
                </a:lnTo>
                <a:lnTo>
                  <a:pt x="2133" y="84"/>
                </a:lnTo>
                <a:lnTo>
                  <a:pt x="2115" y="95"/>
                </a:lnTo>
                <a:lnTo>
                  <a:pt x="2099" y="107"/>
                </a:lnTo>
                <a:lnTo>
                  <a:pt x="2082" y="119"/>
                </a:lnTo>
                <a:lnTo>
                  <a:pt x="2066" y="133"/>
                </a:lnTo>
                <a:lnTo>
                  <a:pt x="2051" y="148"/>
                </a:lnTo>
                <a:lnTo>
                  <a:pt x="2035" y="162"/>
                </a:lnTo>
                <a:lnTo>
                  <a:pt x="2020" y="179"/>
                </a:lnTo>
                <a:lnTo>
                  <a:pt x="1995" y="207"/>
                </a:lnTo>
                <a:lnTo>
                  <a:pt x="1971" y="236"/>
                </a:lnTo>
                <a:lnTo>
                  <a:pt x="1951" y="264"/>
                </a:lnTo>
                <a:lnTo>
                  <a:pt x="1932" y="293"/>
                </a:lnTo>
                <a:lnTo>
                  <a:pt x="1916" y="321"/>
                </a:lnTo>
                <a:lnTo>
                  <a:pt x="1902" y="350"/>
                </a:lnTo>
                <a:lnTo>
                  <a:pt x="1890" y="380"/>
                </a:lnTo>
                <a:lnTo>
                  <a:pt x="1879" y="412"/>
                </a:lnTo>
                <a:lnTo>
                  <a:pt x="1870" y="443"/>
                </a:lnTo>
                <a:lnTo>
                  <a:pt x="1864" y="477"/>
                </a:lnTo>
                <a:lnTo>
                  <a:pt x="1858" y="514"/>
                </a:lnTo>
                <a:lnTo>
                  <a:pt x="1854" y="552"/>
                </a:lnTo>
                <a:lnTo>
                  <a:pt x="1851" y="593"/>
                </a:lnTo>
                <a:lnTo>
                  <a:pt x="1848" y="636"/>
                </a:lnTo>
                <a:lnTo>
                  <a:pt x="1847" y="682"/>
                </a:lnTo>
                <a:lnTo>
                  <a:pt x="1846" y="731"/>
                </a:lnTo>
                <a:lnTo>
                  <a:pt x="2166" y="731"/>
                </a:lnTo>
                <a:lnTo>
                  <a:pt x="2166" y="668"/>
                </a:lnTo>
                <a:lnTo>
                  <a:pt x="2167" y="641"/>
                </a:lnTo>
                <a:lnTo>
                  <a:pt x="2167" y="614"/>
                </a:lnTo>
                <a:lnTo>
                  <a:pt x="2169" y="586"/>
                </a:lnTo>
                <a:lnTo>
                  <a:pt x="2173" y="559"/>
                </a:lnTo>
                <a:lnTo>
                  <a:pt x="2177" y="534"/>
                </a:lnTo>
                <a:lnTo>
                  <a:pt x="2182" y="507"/>
                </a:lnTo>
                <a:lnTo>
                  <a:pt x="2191" y="483"/>
                </a:lnTo>
                <a:lnTo>
                  <a:pt x="2201" y="459"/>
                </a:lnTo>
                <a:lnTo>
                  <a:pt x="2207" y="448"/>
                </a:lnTo>
                <a:lnTo>
                  <a:pt x="2213" y="436"/>
                </a:lnTo>
                <a:lnTo>
                  <a:pt x="2221" y="426"/>
                </a:lnTo>
                <a:lnTo>
                  <a:pt x="2229" y="415"/>
                </a:lnTo>
                <a:lnTo>
                  <a:pt x="2237" y="405"/>
                </a:lnTo>
                <a:lnTo>
                  <a:pt x="2247" y="395"/>
                </a:lnTo>
                <a:lnTo>
                  <a:pt x="2257" y="386"/>
                </a:lnTo>
                <a:lnTo>
                  <a:pt x="2268" y="377"/>
                </a:lnTo>
                <a:lnTo>
                  <a:pt x="2280" y="370"/>
                </a:lnTo>
                <a:lnTo>
                  <a:pt x="2293" y="362"/>
                </a:lnTo>
                <a:lnTo>
                  <a:pt x="2307" y="354"/>
                </a:lnTo>
                <a:lnTo>
                  <a:pt x="2322" y="348"/>
                </a:lnTo>
                <a:lnTo>
                  <a:pt x="2337" y="342"/>
                </a:lnTo>
                <a:lnTo>
                  <a:pt x="2354" y="337"/>
                </a:lnTo>
                <a:lnTo>
                  <a:pt x="2373" y="331"/>
                </a:lnTo>
                <a:lnTo>
                  <a:pt x="2391" y="327"/>
                </a:lnTo>
                <a:lnTo>
                  <a:pt x="2412" y="324"/>
                </a:lnTo>
                <a:lnTo>
                  <a:pt x="2433" y="321"/>
                </a:lnTo>
                <a:lnTo>
                  <a:pt x="2454" y="320"/>
                </a:lnTo>
                <a:lnTo>
                  <a:pt x="2475" y="320"/>
                </a:lnTo>
                <a:lnTo>
                  <a:pt x="2495" y="321"/>
                </a:lnTo>
                <a:lnTo>
                  <a:pt x="2514" y="325"/>
                </a:lnTo>
                <a:lnTo>
                  <a:pt x="2533" y="328"/>
                </a:lnTo>
                <a:lnTo>
                  <a:pt x="2552" y="332"/>
                </a:lnTo>
                <a:lnTo>
                  <a:pt x="2569" y="338"/>
                </a:lnTo>
                <a:lnTo>
                  <a:pt x="2587" y="345"/>
                </a:lnTo>
                <a:lnTo>
                  <a:pt x="2603" y="352"/>
                </a:lnTo>
                <a:lnTo>
                  <a:pt x="2619" y="361"/>
                </a:lnTo>
                <a:lnTo>
                  <a:pt x="2634" y="370"/>
                </a:lnTo>
                <a:lnTo>
                  <a:pt x="2649" y="380"/>
                </a:lnTo>
                <a:lnTo>
                  <a:pt x="2662" y="391"/>
                </a:lnTo>
                <a:lnTo>
                  <a:pt x="2674" y="402"/>
                </a:lnTo>
                <a:lnTo>
                  <a:pt x="2687" y="416"/>
                </a:lnTo>
                <a:lnTo>
                  <a:pt x="2698" y="431"/>
                </a:lnTo>
                <a:lnTo>
                  <a:pt x="2707" y="449"/>
                </a:lnTo>
                <a:lnTo>
                  <a:pt x="2714" y="469"/>
                </a:lnTo>
                <a:lnTo>
                  <a:pt x="2719" y="488"/>
                </a:lnTo>
                <a:lnTo>
                  <a:pt x="2723" y="509"/>
                </a:lnTo>
                <a:lnTo>
                  <a:pt x="2724" y="530"/>
                </a:lnTo>
                <a:lnTo>
                  <a:pt x="2723" y="552"/>
                </a:lnTo>
                <a:lnTo>
                  <a:pt x="2720" y="574"/>
                </a:lnTo>
                <a:lnTo>
                  <a:pt x="2714" y="596"/>
                </a:lnTo>
                <a:lnTo>
                  <a:pt x="2707" y="617"/>
                </a:lnTo>
                <a:lnTo>
                  <a:pt x="2697" y="638"/>
                </a:lnTo>
                <a:lnTo>
                  <a:pt x="2691" y="649"/>
                </a:lnTo>
                <a:lnTo>
                  <a:pt x="2685" y="658"/>
                </a:lnTo>
                <a:lnTo>
                  <a:pt x="2677" y="668"/>
                </a:lnTo>
                <a:lnTo>
                  <a:pt x="2669" y="678"/>
                </a:lnTo>
                <a:lnTo>
                  <a:pt x="2661" y="686"/>
                </a:lnTo>
                <a:lnTo>
                  <a:pt x="2652" y="694"/>
                </a:lnTo>
                <a:lnTo>
                  <a:pt x="2642" y="703"/>
                </a:lnTo>
                <a:lnTo>
                  <a:pt x="2632" y="710"/>
                </a:lnTo>
                <a:lnTo>
                  <a:pt x="2452" y="832"/>
                </a:lnTo>
                <a:lnTo>
                  <a:pt x="2433" y="846"/>
                </a:lnTo>
                <a:lnTo>
                  <a:pt x="2415" y="859"/>
                </a:lnTo>
                <a:lnTo>
                  <a:pt x="2399" y="872"/>
                </a:lnTo>
                <a:lnTo>
                  <a:pt x="2385" y="885"/>
                </a:lnTo>
                <a:lnTo>
                  <a:pt x="2373" y="900"/>
                </a:lnTo>
                <a:lnTo>
                  <a:pt x="2361" y="914"/>
                </a:lnTo>
                <a:lnTo>
                  <a:pt x="2351" y="928"/>
                </a:lnTo>
                <a:lnTo>
                  <a:pt x="2342" y="943"/>
                </a:lnTo>
                <a:lnTo>
                  <a:pt x="2334" y="959"/>
                </a:lnTo>
                <a:lnTo>
                  <a:pt x="2328" y="975"/>
                </a:lnTo>
                <a:lnTo>
                  <a:pt x="2322" y="992"/>
                </a:lnTo>
                <a:lnTo>
                  <a:pt x="2318" y="1009"/>
                </a:lnTo>
                <a:lnTo>
                  <a:pt x="2314" y="1027"/>
                </a:lnTo>
                <a:lnTo>
                  <a:pt x="2312" y="1046"/>
                </a:lnTo>
                <a:lnTo>
                  <a:pt x="2311" y="1065"/>
                </a:lnTo>
                <a:lnTo>
                  <a:pt x="2310" y="1085"/>
                </a:lnTo>
                <a:lnTo>
                  <a:pt x="2310" y="1330"/>
                </a:lnTo>
                <a:lnTo>
                  <a:pt x="218" y="2649"/>
                </a:lnTo>
                <a:lnTo>
                  <a:pt x="196" y="2664"/>
                </a:lnTo>
                <a:lnTo>
                  <a:pt x="177" y="2678"/>
                </a:lnTo>
                <a:lnTo>
                  <a:pt x="157" y="2693"/>
                </a:lnTo>
                <a:lnTo>
                  <a:pt x="139" y="2709"/>
                </a:lnTo>
                <a:lnTo>
                  <a:pt x="123" y="2725"/>
                </a:lnTo>
                <a:lnTo>
                  <a:pt x="107" y="2742"/>
                </a:lnTo>
                <a:lnTo>
                  <a:pt x="93" y="2758"/>
                </a:lnTo>
                <a:lnTo>
                  <a:pt x="80" y="2776"/>
                </a:lnTo>
                <a:lnTo>
                  <a:pt x="68" y="2793"/>
                </a:lnTo>
                <a:lnTo>
                  <a:pt x="57" y="2811"/>
                </a:lnTo>
                <a:lnTo>
                  <a:pt x="48" y="2830"/>
                </a:lnTo>
                <a:lnTo>
                  <a:pt x="39" y="2847"/>
                </a:lnTo>
                <a:lnTo>
                  <a:pt x="31" y="2866"/>
                </a:lnTo>
                <a:lnTo>
                  <a:pt x="24" y="2884"/>
                </a:lnTo>
                <a:lnTo>
                  <a:pt x="18" y="2903"/>
                </a:lnTo>
                <a:lnTo>
                  <a:pt x="13" y="2922"/>
                </a:lnTo>
                <a:lnTo>
                  <a:pt x="9" y="2941"/>
                </a:lnTo>
                <a:lnTo>
                  <a:pt x="6" y="2959"/>
                </a:lnTo>
                <a:lnTo>
                  <a:pt x="3" y="2978"/>
                </a:lnTo>
                <a:lnTo>
                  <a:pt x="1" y="2997"/>
                </a:lnTo>
                <a:lnTo>
                  <a:pt x="0" y="3015"/>
                </a:lnTo>
                <a:lnTo>
                  <a:pt x="0" y="3034"/>
                </a:lnTo>
                <a:lnTo>
                  <a:pt x="1" y="3070"/>
                </a:lnTo>
                <a:lnTo>
                  <a:pt x="3" y="3105"/>
                </a:lnTo>
                <a:lnTo>
                  <a:pt x="8" y="3139"/>
                </a:lnTo>
                <a:lnTo>
                  <a:pt x="15" y="3171"/>
                </a:lnTo>
                <a:lnTo>
                  <a:pt x="23" y="3202"/>
                </a:lnTo>
                <a:lnTo>
                  <a:pt x="31" y="3232"/>
                </a:lnTo>
                <a:lnTo>
                  <a:pt x="44" y="3260"/>
                </a:lnTo>
                <a:lnTo>
                  <a:pt x="58" y="3290"/>
                </a:lnTo>
                <a:lnTo>
                  <a:pt x="75" y="3320"/>
                </a:lnTo>
                <a:lnTo>
                  <a:pt x="84" y="3334"/>
                </a:lnTo>
                <a:lnTo>
                  <a:pt x="94" y="3347"/>
                </a:lnTo>
                <a:lnTo>
                  <a:pt x="105" y="3361"/>
                </a:lnTo>
                <a:lnTo>
                  <a:pt x="117" y="3375"/>
                </a:lnTo>
                <a:lnTo>
                  <a:pt x="129" y="3389"/>
                </a:lnTo>
                <a:lnTo>
                  <a:pt x="142" y="3401"/>
                </a:lnTo>
                <a:lnTo>
                  <a:pt x="157" y="3414"/>
                </a:lnTo>
                <a:lnTo>
                  <a:pt x="171" y="3426"/>
                </a:lnTo>
                <a:lnTo>
                  <a:pt x="186" y="3438"/>
                </a:lnTo>
                <a:lnTo>
                  <a:pt x="203" y="3449"/>
                </a:lnTo>
                <a:lnTo>
                  <a:pt x="219" y="3460"/>
                </a:lnTo>
                <a:lnTo>
                  <a:pt x="237" y="3470"/>
                </a:lnTo>
                <a:lnTo>
                  <a:pt x="256" y="3480"/>
                </a:lnTo>
                <a:lnTo>
                  <a:pt x="275" y="3489"/>
                </a:lnTo>
                <a:lnTo>
                  <a:pt x="295" y="3497"/>
                </a:lnTo>
                <a:lnTo>
                  <a:pt x="317" y="3504"/>
                </a:lnTo>
                <a:lnTo>
                  <a:pt x="339" y="3511"/>
                </a:lnTo>
                <a:lnTo>
                  <a:pt x="362" y="3518"/>
                </a:lnTo>
                <a:lnTo>
                  <a:pt x="386" y="3522"/>
                </a:lnTo>
                <a:lnTo>
                  <a:pt x="411" y="3526"/>
                </a:lnTo>
                <a:lnTo>
                  <a:pt x="437" y="3530"/>
                </a:lnTo>
                <a:lnTo>
                  <a:pt x="463" y="3533"/>
                </a:lnTo>
                <a:lnTo>
                  <a:pt x="491" y="3534"/>
                </a:lnTo>
                <a:lnTo>
                  <a:pt x="519" y="3535"/>
                </a:lnTo>
                <a:lnTo>
                  <a:pt x="4466" y="3535"/>
                </a:lnTo>
                <a:lnTo>
                  <a:pt x="4468" y="3535"/>
                </a:lnTo>
                <a:lnTo>
                  <a:pt x="4493" y="3534"/>
                </a:lnTo>
                <a:lnTo>
                  <a:pt x="4518" y="3533"/>
                </a:lnTo>
                <a:lnTo>
                  <a:pt x="4542" y="3530"/>
                </a:lnTo>
                <a:lnTo>
                  <a:pt x="4567" y="3526"/>
                </a:lnTo>
                <a:lnTo>
                  <a:pt x="4588" y="3522"/>
                </a:lnTo>
                <a:lnTo>
                  <a:pt x="4612" y="3516"/>
                </a:lnTo>
                <a:lnTo>
                  <a:pt x="4632" y="3511"/>
                </a:lnTo>
                <a:lnTo>
                  <a:pt x="4653" y="3503"/>
                </a:lnTo>
                <a:lnTo>
                  <a:pt x="4673" y="3496"/>
                </a:lnTo>
                <a:lnTo>
                  <a:pt x="4693" y="3488"/>
                </a:lnTo>
                <a:lnTo>
                  <a:pt x="4712" y="3478"/>
                </a:lnTo>
                <a:lnTo>
                  <a:pt x="4729" y="3468"/>
                </a:lnTo>
                <a:lnTo>
                  <a:pt x="4746" y="3458"/>
                </a:lnTo>
                <a:lnTo>
                  <a:pt x="4763" y="3447"/>
                </a:lnTo>
                <a:lnTo>
                  <a:pt x="4779" y="3435"/>
                </a:lnTo>
                <a:lnTo>
                  <a:pt x="4794" y="3424"/>
                </a:lnTo>
                <a:lnTo>
                  <a:pt x="4808" y="3411"/>
                </a:lnTo>
                <a:lnTo>
                  <a:pt x="4822" y="3399"/>
                </a:lnTo>
                <a:lnTo>
                  <a:pt x="4835" y="3386"/>
                </a:lnTo>
                <a:lnTo>
                  <a:pt x="4848" y="3371"/>
                </a:lnTo>
                <a:lnTo>
                  <a:pt x="4859" y="3358"/>
                </a:lnTo>
                <a:lnTo>
                  <a:pt x="4870" y="3344"/>
                </a:lnTo>
                <a:lnTo>
                  <a:pt x="4891" y="3315"/>
                </a:lnTo>
                <a:lnTo>
                  <a:pt x="4907" y="3286"/>
                </a:lnTo>
                <a:lnTo>
                  <a:pt x="4923" y="3256"/>
                </a:lnTo>
                <a:lnTo>
                  <a:pt x="4935" y="3226"/>
                </a:lnTo>
                <a:lnTo>
                  <a:pt x="4945" y="3197"/>
                </a:lnTo>
                <a:lnTo>
                  <a:pt x="4951" y="3166"/>
                </a:lnTo>
                <a:lnTo>
                  <a:pt x="4957" y="3133"/>
                </a:lnTo>
                <a:lnTo>
                  <a:pt x="4960" y="3099"/>
                </a:lnTo>
                <a:lnTo>
                  <a:pt x="4961" y="3063"/>
                </a:lnTo>
                <a:lnTo>
                  <a:pt x="4960" y="3025"/>
                </a:lnTo>
                <a:lnTo>
                  <a:pt x="4956" y="2988"/>
                </a:lnTo>
                <a:lnTo>
                  <a:pt x="4952" y="2968"/>
                </a:lnTo>
                <a:lnTo>
                  <a:pt x="4948" y="2949"/>
                </a:lnTo>
                <a:lnTo>
                  <a:pt x="4944" y="2931"/>
                </a:lnTo>
                <a:lnTo>
                  <a:pt x="4939" y="2912"/>
                </a:lnTo>
                <a:lnTo>
                  <a:pt x="4933" y="2893"/>
                </a:lnTo>
                <a:lnTo>
                  <a:pt x="4926" y="2875"/>
                </a:lnTo>
                <a:lnTo>
                  <a:pt x="4918" y="2856"/>
                </a:lnTo>
                <a:lnTo>
                  <a:pt x="4911" y="2837"/>
                </a:lnTo>
                <a:lnTo>
                  <a:pt x="4901" y="2820"/>
                </a:lnTo>
                <a:lnTo>
                  <a:pt x="4891" y="2802"/>
                </a:lnTo>
                <a:lnTo>
                  <a:pt x="4881" y="2784"/>
                </a:lnTo>
                <a:lnTo>
                  <a:pt x="4869" y="2768"/>
                </a:lnTo>
                <a:lnTo>
                  <a:pt x="4857" y="2751"/>
                </a:lnTo>
                <a:lnTo>
                  <a:pt x="4843" y="2735"/>
                </a:lnTo>
                <a:lnTo>
                  <a:pt x="4829" y="2721"/>
                </a:lnTo>
                <a:lnTo>
                  <a:pt x="4814" y="2705"/>
                </a:lnTo>
                <a:lnTo>
                  <a:pt x="4797" y="2691"/>
                </a:lnTo>
                <a:lnTo>
                  <a:pt x="4781" y="2678"/>
                </a:lnTo>
                <a:lnTo>
                  <a:pt x="4762" y="2666"/>
                </a:lnTo>
                <a:lnTo>
                  <a:pt x="4743" y="2654"/>
                </a:lnTo>
                <a:close/>
                <a:moveTo>
                  <a:pt x="4461" y="3188"/>
                </a:moveTo>
                <a:lnTo>
                  <a:pt x="515" y="3188"/>
                </a:lnTo>
                <a:lnTo>
                  <a:pt x="502" y="3188"/>
                </a:lnTo>
                <a:lnTo>
                  <a:pt x="490" y="3186"/>
                </a:lnTo>
                <a:lnTo>
                  <a:pt x="478" y="3183"/>
                </a:lnTo>
                <a:lnTo>
                  <a:pt x="467" y="3180"/>
                </a:lnTo>
                <a:lnTo>
                  <a:pt x="456" y="3177"/>
                </a:lnTo>
                <a:lnTo>
                  <a:pt x="446" y="3171"/>
                </a:lnTo>
                <a:lnTo>
                  <a:pt x="436" y="3166"/>
                </a:lnTo>
                <a:lnTo>
                  <a:pt x="426" y="3160"/>
                </a:lnTo>
                <a:lnTo>
                  <a:pt x="417" y="3154"/>
                </a:lnTo>
                <a:lnTo>
                  <a:pt x="410" y="3146"/>
                </a:lnTo>
                <a:lnTo>
                  <a:pt x="402" y="3138"/>
                </a:lnTo>
                <a:lnTo>
                  <a:pt x="395" y="3130"/>
                </a:lnTo>
                <a:lnTo>
                  <a:pt x="390" y="3121"/>
                </a:lnTo>
                <a:lnTo>
                  <a:pt x="384" y="3111"/>
                </a:lnTo>
                <a:lnTo>
                  <a:pt x="380" y="3102"/>
                </a:lnTo>
                <a:lnTo>
                  <a:pt x="375" y="3092"/>
                </a:lnTo>
                <a:lnTo>
                  <a:pt x="372" y="3081"/>
                </a:lnTo>
                <a:lnTo>
                  <a:pt x="370" y="3071"/>
                </a:lnTo>
                <a:lnTo>
                  <a:pt x="369" y="3060"/>
                </a:lnTo>
                <a:lnTo>
                  <a:pt x="369" y="3050"/>
                </a:lnTo>
                <a:lnTo>
                  <a:pt x="369" y="3039"/>
                </a:lnTo>
                <a:lnTo>
                  <a:pt x="370" y="3028"/>
                </a:lnTo>
                <a:lnTo>
                  <a:pt x="372" y="3017"/>
                </a:lnTo>
                <a:lnTo>
                  <a:pt x="374" y="3006"/>
                </a:lnTo>
                <a:lnTo>
                  <a:pt x="379" y="2997"/>
                </a:lnTo>
                <a:lnTo>
                  <a:pt x="383" y="2986"/>
                </a:lnTo>
                <a:lnTo>
                  <a:pt x="390" y="2976"/>
                </a:lnTo>
                <a:lnTo>
                  <a:pt x="396" y="2966"/>
                </a:lnTo>
                <a:lnTo>
                  <a:pt x="405" y="2956"/>
                </a:lnTo>
                <a:lnTo>
                  <a:pt x="414" y="2946"/>
                </a:lnTo>
                <a:lnTo>
                  <a:pt x="424" y="2937"/>
                </a:lnTo>
                <a:lnTo>
                  <a:pt x="435" y="2928"/>
                </a:lnTo>
                <a:lnTo>
                  <a:pt x="2484" y="1647"/>
                </a:lnTo>
                <a:lnTo>
                  <a:pt x="4542" y="2934"/>
                </a:lnTo>
                <a:lnTo>
                  <a:pt x="4553" y="2942"/>
                </a:lnTo>
                <a:lnTo>
                  <a:pt x="4563" y="2949"/>
                </a:lnTo>
                <a:lnTo>
                  <a:pt x="4572" y="2958"/>
                </a:lnTo>
                <a:lnTo>
                  <a:pt x="4581" y="2968"/>
                </a:lnTo>
                <a:lnTo>
                  <a:pt x="4587" y="2977"/>
                </a:lnTo>
                <a:lnTo>
                  <a:pt x="4593" y="2987"/>
                </a:lnTo>
                <a:lnTo>
                  <a:pt x="4597" y="2998"/>
                </a:lnTo>
                <a:lnTo>
                  <a:pt x="4601" y="3008"/>
                </a:lnTo>
                <a:lnTo>
                  <a:pt x="4604" y="3019"/>
                </a:lnTo>
                <a:lnTo>
                  <a:pt x="4605" y="3028"/>
                </a:lnTo>
                <a:lnTo>
                  <a:pt x="4606" y="3039"/>
                </a:lnTo>
                <a:lnTo>
                  <a:pt x="4606" y="3050"/>
                </a:lnTo>
                <a:lnTo>
                  <a:pt x="4605" y="3061"/>
                </a:lnTo>
                <a:lnTo>
                  <a:pt x="4604" y="3071"/>
                </a:lnTo>
                <a:lnTo>
                  <a:pt x="4601" y="3082"/>
                </a:lnTo>
                <a:lnTo>
                  <a:pt x="4597" y="3092"/>
                </a:lnTo>
                <a:lnTo>
                  <a:pt x="4593" y="3102"/>
                </a:lnTo>
                <a:lnTo>
                  <a:pt x="4588" y="3112"/>
                </a:lnTo>
                <a:lnTo>
                  <a:pt x="4583" y="3122"/>
                </a:lnTo>
                <a:lnTo>
                  <a:pt x="4576" y="3131"/>
                </a:lnTo>
                <a:lnTo>
                  <a:pt x="4570" y="3139"/>
                </a:lnTo>
                <a:lnTo>
                  <a:pt x="4562" y="3147"/>
                </a:lnTo>
                <a:lnTo>
                  <a:pt x="4554" y="3155"/>
                </a:lnTo>
                <a:lnTo>
                  <a:pt x="4546" y="3161"/>
                </a:lnTo>
                <a:lnTo>
                  <a:pt x="4537" y="3168"/>
                </a:lnTo>
                <a:lnTo>
                  <a:pt x="4527" y="3174"/>
                </a:lnTo>
                <a:lnTo>
                  <a:pt x="4517" y="3178"/>
                </a:lnTo>
                <a:lnTo>
                  <a:pt x="4507" y="3182"/>
                </a:lnTo>
                <a:lnTo>
                  <a:pt x="4496" y="3185"/>
                </a:lnTo>
                <a:lnTo>
                  <a:pt x="4485" y="3187"/>
                </a:lnTo>
                <a:lnTo>
                  <a:pt x="4473" y="3188"/>
                </a:lnTo>
                <a:lnTo>
                  <a:pt x="4461" y="3188"/>
                </a:lnTo>
                <a:close/>
              </a:path>
            </a:pathLst>
          </a:custGeom>
          <a:solidFill>
            <a:schemeClr val="accent1"/>
          </a:solidFill>
          <a:ln>
            <a:noFill/>
          </a:ln>
        </p:spPr>
        <p:txBody>
          <a:bodyPr tIns="576000" anchor="ctr">
            <a:scene3d>
              <a:camera prst="orthographicFront"/>
              <a:lightRig rig="threePt" dir="t"/>
            </a:scene3d>
            <a:sp3d contourW="12700">
              <a:contourClr>
                <a:srgbClr val="FFFFFF"/>
              </a:contourClr>
            </a:sp3d>
          </a:bodyPr>
          <a:lstStyle/>
          <a:p>
            <a:pPr algn="ctr">
              <a:defRPr/>
            </a:pPr>
            <a:endParaRPr lang="zh-CN" altLang="en-US" sz="4400" dirty="0"/>
          </a:p>
        </p:txBody>
      </p:sp>
      <p:sp>
        <p:nvSpPr>
          <p:cNvPr id="22" name="椭圆 21"/>
          <p:cNvSpPr/>
          <p:nvPr/>
        </p:nvSpPr>
        <p:spPr>
          <a:xfrm>
            <a:off x="10020528" y="4398260"/>
            <a:ext cx="633764" cy="633764"/>
          </a:xfrm>
          <a:prstGeom prst="ellipse">
            <a:avLst/>
          </a:prstGeom>
          <a:solidFill>
            <a:srgbClr val="FEFFFF"/>
          </a:solidFill>
          <a:ln w="3175">
            <a:solidFill>
              <a:schemeClr val="accent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rgbClr val="4C4D4D"/>
                </a:solidFill>
              </a:rPr>
              <a:t>D</a:t>
            </a:r>
            <a:endParaRPr lang="zh-CN" altLang="en-US" sz="2400" dirty="0">
              <a:solidFill>
                <a:srgbClr val="4C4D4D"/>
              </a:solidFill>
            </a:endParaRPr>
          </a:p>
        </p:txBody>
      </p:sp>
      <p:sp>
        <p:nvSpPr>
          <p:cNvPr id="23" name="矩形 22"/>
          <p:cNvSpPr/>
          <p:nvPr/>
        </p:nvSpPr>
        <p:spPr>
          <a:xfrm>
            <a:off x="9078854" y="5184922"/>
            <a:ext cx="2517111" cy="10017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a:t>
            </a:r>
            <a:endParaRPr lang="zh-CN" altLang="zh-CN" sz="1800" dirty="0">
              <a:solidFill>
                <a:schemeClr val="tx1"/>
              </a:solidFill>
              <a:latin typeface="幼圆" panose="02010509060101010101" pitchFamily="49" charset="-122"/>
              <a:ea typeface="幼圆" panose="02010509060101010101" pitchFamily="49" charset="-122"/>
            </a:endParaRPr>
          </a:p>
        </p:txBody>
      </p:sp>
      <p:sp>
        <p:nvSpPr>
          <p:cNvPr id="24" name="矩形 23"/>
          <p:cNvSpPr/>
          <p:nvPr/>
        </p:nvSpPr>
        <p:spPr>
          <a:xfrm>
            <a:off x="1136129" y="1988925"/>
            <a:ext cx="9919743" cy="9406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请输入文本请输入文本请输入文本请输入文本请输入文本请输入文本请输入文本请输入文本请输</a:t>
            </a:r>
          </a:p>
        </p:txBody>
      </p:sp>
      <p:cxnSp>
        <p:nvCxnSpPr>
          <p:cNvPr id="25" name="直接连接符 24"/>
          <p:cNvCxnSpPr/>
          <p:nvPr/>
        </p:nvCxnSpPr>
        <p:spPr>
          <a:xfrm>
            <a:off x="984271" y="3115681"/>
            <a:ext cx="10223458" cy="0"/>
          </a:xfrm>
          <a:prstGeom prst="line">
            <a:avLst/>
          </a:prstGeom>
          <a:ln>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标题 3"/>
          <p:cNvSpPr>
            <a:spLocks noGrp="1"/>
          </p:cNvSpPr>
          <p:nvPr>
            <p:ph type="title"/>
          </p:nvPr>
        </p:nvSpPr>
        <p:spPr/>
        <p:txBody>
          <a:bodyPr/>
          <a:lstStyle/>
          <a:p>
            <a:pPr eaLnBrk="1" hangingPunct="1"/>
            <a:r>
              <a:rPr lang="zh-CN" altLang="en-US" dirty="0"/>
              <a:t>请在此输入您的大标题</a:t>
            </a:r>
            <a:endParaRPr lang="en-US" altLang="zh-CN" dirty="0"/>
          </a:p>
        </p:txBody>
      </p:sp>
      <p:sp>
        <p:nvSpPr>
          <p:cNvPr id="21" name="椭圆 20"/>
          <p:cNvSpPr/>
          <p:nvPr/>
        </p:nvSpPr>
        <p:spPr>
          <a:xfrm>
            <a:off x="581466" y="2239712"/>
            <a:ext cx="3235569" cy="3235569"/>
          </a:xfrm>
          <a:prstGeom prst="ellipse">
            <a:avLst/>
          </a:prstGeom>
          <a:solidFill>
            <a:srgbClr val="FEFFFF"/>
          </a:solidFill>
          <a:ln w="76200">
            <a:solidFill>
              <a:schemeClr val="accent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accent1"/>
              </a:solidFill>
            </a:endParaRPr>
          </a:p>
        </p:txBody>
      </p:sp>
      <p:sp>
        <p:nvSpPr>
          <p:cNvPr id="22" name="KSO_Shape"/>
          <p:cNvSpPr/>
          <p:nvPr/>
        </p:nvSpPr>
        <p:spPr bwMode="auto">
          <a:xfrm>
            <a:off x="1259857" y="3217142"/>
            <a:ext cx="1878787" cy="1280706"/>
          </a:xfrm>
          <a:custGeom>
            <a:avLst/>
            <a:gdLst/>
            <a:ahLst/>
            <a:cxnLst/>
            <a:rect l="0" t="0" r="r" b="b"/>
            <a:pathLst>
              <a:path w="2608263" h="1778000">
                <a:moveTo>
                  <a:pt x="1956693" y="381000"/>
                </a:moveTo>
                <a:lnTo>
                  <a:pt x="1966217" y="381397"/>
                </a:lnTo>
                <a:lnTo>
                  <a:pt x="1975740" y="382192"/>
                </a:lnTo>
                <a:lnTo>
                  <a:pt x="1986057" y="382986"/>
                </a:lnTo>
                <a:lnTo>
                  <a:pt x="1995581" y="384575"/>
                </a:lnTo>
                <a:lnTo>
                  <a:pt x="2005501" y="386562"/>
                </a:lnTo>
                <a:lnTo>
                  <a:pt x="2015819" y="388548"/>
                </a:lnTo>
                <a:lnTo>
                  <a:pt x="2025739" y="391726"/>
                </a:lnTo>
                <a:lnTo>
                  <a:pt x="2035263" y="394904"/>
                </a:lnTo>
                <a:lnTo>
                  <a:pt x="2045580" y="398876"/>
                </a:lnTo>
                <a:lnTo>
                  <a:pt x="2055500" y="403246"/>
                </a:lnTo>
                <a:lnTo>
                  <a:pt x="2065421" y="408807"/>
                </a:lnTo>
                <a:lnTo>
                  <a:pt x="2075738" y="414766"/>
                </a:lnTo>
                <a:lnTo>
                  <a:pt x="2101927" y="438998"/>
                </a:lnTo>
                <a:lnTo>
                  <a:pt x="2143990" y="446149"/>
                </a:lnTo>
                <a:lnTo>
                  <a:pt x="2147958" y="448929"/>
                </a:lnTo>
                <a:lnTo>
                  <a:pt x="2151926" y="452107"/>
                </a:lnTo>
                <a:lnTo>
                  <a:pt x="2155497" y="455683"/>
                </a:lnTo>
                <a:lnTo>
                  <a:pt x="2158672" y="459655"/>
                </a:lnTo>
                <a:lnTo>
                  <a:pt x="2161847" y="464025"/>
                </a:lnTo>
                <a:lnTo>
                  <a:pt x="2164624" y="468395"/>
                </a:lnTo>
                <a:lnTo>
                  <a:pt x="2169783" y="477531"/>
                </a:lnTo>
                <a:lnTo>
                  <a:pt x="2173751" y="485874"/>
                </a:lnTo>
                <a:lnTo>
                  <a:pt x="2176529" y="493024"/>
                </a:lnTo>
                <a:lnTo>
                  <a:pt x="2179306" y="499380"/>
                </a:lnTo>
                <a:lnTo>
                  <a:pt x="2182878" y="516064"/>
                </a:lnTo>
                <a:lnTo>
                  <a:pt x="2186052" y="532749"/>
                </a:lnTo>
                <a:lnTo>
                  <a:pt x="2188036" y="549433"/>
                </a:lnTo>
                <a:lnTo>
                  <a:pt x="2189623" y="565720"/>
                </a:lnTo>
                <a:lnTo>
                  <a:pt x="2190417" y="582008"/>
                </a:lnTo>
                <a:lnTo>
                  <a:pt x="2190814" y="598692"/>
                </a:lnTo>
                <a:lnTo>
                  <a:pt x="2190814" y="615376"/>
                </a:lnTo>
                <a:lnTo>
                  <a:pt x="2190417" y="632855"/>
                </a:lnTo>
                <a:lnTo>
                  <a:pt x="2190020" y="642389"/>
                </a:lnTo>
                <a:lnTo>
                  <a:pt x="2188830" y="656293"/>
                </a:lnTo>
                <a:lnTo>
                  <a:pt x="2185259" y="692840"/>
                </a:lnTo>
                <a:lnTo>
                  <a:pt x="2183671" y="711908"/>
                </a:lnTo>
                <a:lnTo>
                  <a:pt x="2182878" y="730578"/>
                </a:lnTo>
                <a:lnTo>
                  <a:pt x="2182084" y="746468"/>
                </a:lnTo>
                <a:lnTo>
                  <a:pt x="2182481" y="753221"/>
                </a:lnTo>
                <a:lnTo>
                  <a:pt x="2182878" y="758386"/>
                </a:lnTo>
                <a:lnTo>
                  <a:pt x="2183671" y="765139"/>
                </a:lnTo>
                <a:lnTo>
                  <a:pt x="2184862" y="771098"/>
                </a:lnTo>
                <a:lnTo>
                  <a:pt x="2186449" y="775865"/>
                </a:lnTo>
                <a:lnTo>
                  <a:pt x="2188433" y="779837"/>
                </a:lnTo>
                <a:lnTo>
                  <a:pt x="2192798" y="787782"/>
                </a:lnTo>
                <a:lnTo>
                  <a:pt x="2195179" y="792152"/>
                </a:lnTo>
                <a:lnTo>
                  <a:pt x="2198353" y="798508"/>
                </a:lnTo>
                <a:lnTo>
                  <a:pt x="2200734" y="804069"/>
                </a:lnTo>
                <a:lnTo>
                  <a:pt x="2202719" y="810028"/>
                </a:lnTo>
                <a:lnTo>
                  <a:pt x="2204306" y="815987"/>
                </a:lnTo>
                <a:lnTo>
                  <a:pt x="2205496" y="822343"/>
                </a:lnTo>
                <a:lnTo>
                  <a:pt x="2206687" y="829096"/>
                </a:lnTo>
                <a:lnTo>
                  <a:pt x="2207480" y="835452"/>
                </a:lnTo>
                <a:lnTo>
                  <a:pt x="2207877" y="842205"/>
                </a:lnTo>
                <a:lnTo>
                  <a:pt x="2207877" y="848561"/>
                </a:lnTo>
                <a:lnTo>
                  <a:pt x="2207480" y="862465"/>
                </a:lnTo>
                <a:lnTo>
                  <a:pt x="2206290" y="875177"/>
                </a:lnTo>
                <a:lnTo>
                  <a:pt x="2204306" y="887889"/>
                </a:lnTo>
                <a:lnTo>
                  <a:pt x="2202321" y="899806"/>
                </a:lnTo>
                <a:lnTo>
                  <a:pt x="2199544" y="913312"/>
                </a:lnTo>
                <a:lnTo>
                  <a:pt x="2197560" y="920463"/>
                </a:lnTo>
                <a:lnTo>
                  <a:pt x="2195179" y="927613"/>
                </a:lnTo>
                <a:lnTo>
                  <a:pt x="2192798" y="934367"/>
                </a:lnTo>
                <a:lnTo>
                  <a:pt x="2190020" y="941517"/>
                </a:lnTo>
                <a:lnTo>
                  <a:pt x="2186846" y="947873"/>
                </a:lnTo>
                <a:lnTo>
                  <a:pt x="2183275" y="953037"/>
                </a:lnTo>
                <a:lnTo>
                  <a:pt x="2181291" y="955818"/>
                </a:lnTo>
                <a:lnTo>
                  <a:pt x="2178909" y="958201"/>
                </a:lnTo>
                <a:lnTo>
                  <a:pt x="2176132" y="960188"/>
                </a:lnTo>
                <a:lnTo>
                  <a:pt x="2173354" y="961777"/>
                </a:lnTo>
                <a:lnTo>
                  <a:pt x="2167799" y="965749"/>
                </a:lnTo>
                <a:lnTo>
                  <a:pt x="2162243" y="968530"/>
                </a:lnTo>
                <a:lnTo>
                  <a:pt x="2156291" y="971708"/>
                </a:lnTo>
                <a:lnTo>
                  <a:pt x="2151133" y="975283"/>
                </a:lnTo>
                <a:lnTo>
                  <a:pt x="2147958" y="977269"/>
                </a:lnTo>
                <a:lnTo>
                  <a:pt x="2145974" y="979653"/>
                </a:lnTo>
                <a:lnTo>
                  <a:pt x="2143593" y="982434"/>
                </a:lnTo>
                <a:lnTo>
                  <a:pt x="2142006" y="985612"/>
                </a:lnTo>
                <a:lnTo>
                  <a:pt x="2139625" y="990379"/>
                </a:lnTo>
                <a:lnTo>
                  <a:pt x="2137641" y="995543"/>
                </a:lnTo>
                <a:lnTo>
                  <a:pt x="2136450" y="1000707"/>
                </a:lnTo>
                <a:lnTo>
                  <a:pt x="2135260" y="1005871"/>
                </a:lnTo>
                <a:lnTo>
                  <a:pt x="2134466" y="1011433"/>
                </a:lnTo>
                <a:lnTo>
                  <a:pt x="2133673" y="1016597"/>
                </a:lnTo>
                <a:lnTo>
                  <a:pt x="2132879" y="1028514"/>
                </a:lnTo>
                <a:lnTo>
                  <a:pt x="2132085" y="1039637"/>
                </a:lnTo>
                <a:lnTo>
                  <a:pt x="2131292" y="1051158"/>
                </a:lnTo>
                <a:lnTo>
                  <a:pt x="2130895" y="1056719"/>
                </a:lnTo>
                <a:lnTo>
                  <a:pt x="2130101" y="1061883"/>
                </a:lnTo>
                <a:lnTo>
                  <a:pt x="2128911" y="1067445"/>
                </a:lnTo>
                <a:lnTo>
                  <a:pt x="2127721" y="1072212"/>
                </a:lnTo>
                <a:lnTo>
                  <a:pt x="2125736" y="1078170"/>
                </a:lnTo>
                <a:lnTo>
                  <a:pt x="2123355" y="1082937"/>
                </a:lnTo>
                <a:lnTo>
                  <a:pt x="2120578" y="1087307"/>
                </a:lnTo>
                <a:lnTo>
                  <a:pt x="2117800" y="1091280"/>
                </a:lnTo>
                <a:lnTo>
                  <a:pt x="2112245" y="1098430"/>
                </a:lnTo>
                <a:lnTo>
                  <a:pt x="2106293" y="1105183"/>
                </a:lnTo>
                <a:lnTo>
                  <a:pt x="2103515" y="1109156"/>
                </a:lnTo>
                <a:lnTo>
                  <a:pt x="2101134" y="1112731"/>
                </a:lnTo>
                <a:lnTo>
                  <a:pt x="2098356" y="1116703"/>
                </a:lnTo>
                <a:lnTo>
                  <a:pt x="2096372" y="1121470"/>
                </a:lnTo>
                <a:lnTo>
                  <a:pt x="2093991" y="1126237"/>
                </a:lnTo>
                <a:lnTo>
                  <a:pt x="2092801" y="1131799"/>
                </a:lnTo>
                <a:lnTo>
                  <a:pt x="2091610" y="1138155"/>
                </a:lnTo>
                <a:lnTo>
                  <a:pt x="2090817" y="1145305"/>
                </a:lnTo>
                <a:lnTo>
                  <a:pt x="2127721" y="1150470"/>
                </a:lnTo>
                <a:lnTo>
                  <a:pt x="2138435" y="1173907"/>
                </a:lnTo>
                <a:lnTo>
                  <a:pt x="2144783" y="1187016"/>
                </a:lnTo>
                <a:lnTo>
                  <a:pt x="2152323" y="1201317"/>
                </a:lnTo>
                <a:lnTo>
                  <a:pt x="2159863" y="1214426"/>
                </a:lnTo>
                <a:lnTo>
                  <a:pt x="2163831" y="1220782"/>
                </a:lnTo>
                <a:lnTo>
                  <a:pt x="2167799" y="1226741"/>
                </a:lnTo>
                <a:lnTo>
                  <a:pt x="2171767" y="1231905"/>
                </a:lnTo>
                <a:lnTo>
                  <a:pt x="2175735" y="1236672"/>
                </a:lnTo>
                <a:lnTo>
                  <a:pt x="2180497" y="1240645"/>
                </a:lnTo>
                <a:lnTo>
                  <a:pt x="2184862" y="1243823"/>
                </a:lnTo>
                <a:lnTo>
                  <a:pt x="2241606" y="1259713"/>
                </a:lnTo>
                <a:lnTo>
                  <a:pt x="2293192" y="1281164"/>
                </a:lnTo>
                <a:lnTo>
                  <a:pt x="2345572" y="1303807"/>
                </a:lnTo>
                <a:lnTo>
                  <a:pt x="2397951" y="1326053"/>
                </a:lnTo>
                <a:lnTo>
                  <a:pt x="2449140" y="1347902"/>
                </a:lnTo>
                <a:lnTo>
                  <a:pt x="2461045" y="1352669"/>
                </a:lnTo>
                <a:lnTo>
                  <a:pt x="2472552" y="1356641"/>
                </a:lnTo>
                <a:lnTo>
                  <a:pt x="2496361" y="1365381"/>
                </a:lnTo>
                <a:lnTo>
                  <a:pt x="2519773" y="1373723"/>
                </a:lnTo>
                <a:lnTo>
                  <a:pt x="2530884" y="1378093"/>
                </a:lnTo>
                <a:lnTo>
                  <a:pt x="2541995" y="1382860"/>
                </a:lnTo>
                <a:lnTo>
                  <a:pt x="2552312" y="1388421"/>
                </a:lnTo>
                <a:lnTo>
                  <a:pt x="2562233" y="1394380"/>
                </a:lnTo>
                <a:lnTo>
                  <a:pt x="2566597" y="1397558"/>
                </a:lnTo>
                <a:lnTo>
                  <a:pt x="2571756" y="1400736"/>
                </a:lnTo>
                <a:lnTo>
                  <a:pt x="2576121" y="1404311"/>
                </a:lnTo>
                <a:lnTo>
                  <a:pt x="2580089" y="1407886"/>
                </a:lnTo>
                <a:lnTo>
                  <a:pt x="2584057" y="1411859"/>
                </a:lnTo>
                <a:lnTo>
                  <a:pt x="2587629" y="1416228"/>
                </a:lnTo>
                <a:lnTo>
                  <a:pt x="2591200" y="1420598"/>
                </a:lnTo>
                <a:lnTo>
                  <a:pt x="2594375" y="1425365"/>
                </a:lnTo>
                <a:lnTo>
                  <a:pt x="2597946" y="1430132"/>
                </a:lnTo>
                <a:lnTo>
                  <a:pt x="2600723" y="1435296"/>
                </a:lnTo>
                <a:lnTo>
                  <a:pt x="2603105" y="1440858"/>
                </a:lnTo>
                <a:lnTo>
                  <a:pt x="2605089" y="1446817"/>
                </a:lnTo>
                <a:lnTo>
                  <a:pt x="2605485" y="1465487"/>
                </a:lnTo>
                <a:lnTo>
                  <a:pt x="2605882" y="1488528"/>
                </a:lnTo>
                <a:lnTo>
                  <a:pt x="2607073" y="1542951"/>
                </a:lnTo>
                <a:lnTo>
                  <a:pt x="2608263" y="1599757"/>
                </a:lnTo>
                <a:lnTo>
                  <a:pt x="2608263" y="1625975"/>
                </a:lnTo>
                <a:lnTo>
                  <a:pt x="2608263" y="1649413"/>
                </a:lnTo>
                <a:lnTo>
                  <a:pt x="2308271" y="1649413"/>
                </a:lnTo>
                <a:lnTo>
                  <a:pt x="2307081" y="1594196"/>
                </a:lnTo>
                <a:lnTo>
                  <a:pt x="2305493" y="1538581"/>
                </a:lnTo>
                <a:lnTo>
                  <a:pt x="2305097" y="1494486"/>
                </a:lnTo>
                <a:lnTo>
                  <a:pt x="2305097" y="1482172"/>
                </a:lnTo>
                <a:lnTo>
                  <a:pt x="2301129" y="1470651"/>
                </a:lnTo>
                <a:lnTo>
                  <a:pt x="2297557" y="1461117"/>
                </a:lnTo>
                <a:lnTo>
                  <a:pt x="2293986" y="1451981"/>
                </a:lnTo>
                <a:lnTo>
                  <a:pt x="2289224" y="1443241"/>
                </a:lnTo>
                <a:lnTo>
                  <a:pt x="2284859" y="1434899"/>
                </a:lnTo>
                <a:lnTo>
                  <a:pt x="2280097" y="1426954"/>
                </a:lnTo>
                <a:lnTo>
                  <a:pt x="2275335" y="1419406"/>
                </a:lnTo>
                <a:lnTo>
                  <a:pt x="2270177" y="1411859"/>
                </a:lnTo>
                <a:lnTo>
                  <a:pt x="2264621" y="1405106"/>
                </a:lnTo>
                <a:lnTo>
                  <a:pt x="2258669" y="1398352"/>
                </a:lnTo>
                <a:lnTo>
                  <a:pt x="2252717" y="1391996"/>
                </a:lnTo>
                <a:lnTo>
                  <a:pt x="2246765" y="1386435"/>
                </a:lnTo>
                <a:lnTo>
                  <a:pt x="2240416" y="1380079"/>
                </a:lnTo>
                <a:lnTo>
                  <a:pt x="2234067" y="1374915"/>
                </a:lnTo>
                <a:lnTo>
                  <a:pt x="2226924" y="1369750"/>
                </a:lnTo>
                <a:lnTo>
                  <a:pt x="2220178" y="1364983"/>
                </a:lnTo>
                <a:lnTo>
                  <a:pt x="2213433" y="1360217"/>
                </a:lnTo>
                <a:lnTo>
                  <a:pt x="2206290" y="1355450"/>
                </a:lnTo>
                <a:lnTo>
                  <a:pt x="2198750" y="1351080"/>
                </a:lnTo>
                <a:lnTo>
                  <a:pt x="2184465" y="1343532"/>
                </a:lnTo>
                <a:lnTo>
                  <a:pt x="2169386" y="1336382"/>
                </a:lnTo>
                <a:lnTo>
                  <a:pt x="2154307" y="1330026"/>
                </a:lnTo>
                <a:lnTo>
                  <a:pt x="2139228" y="1323670"/>
                </a:lnTo>
                <a:lnTo>
                  <a:pt x="2124546" y="1318108"/>
                </a:lnTo>
                <a:lnTo>
                  <a:pt x="2095578" y="1307780"/>
                </a:lnTo>
                <a:lnTo>
                  <a:pt x="2067405" y="1297849"/>
                </a:lnTo>
                <a:lnTo>
                  <a:pt x="2053913" y="1293082"/>
                </a:lnTo>
                <a:lnTo>
                  <a:pt x="2041215" y="1287917"/>
                </a:lnTo>
                <a:lnTo>
                  <a:pt x="1985264" y="1263685"/>
                </a:lnTo>
                <a:lnTo>
                  <a:pt x="1926932" y="1239056"/>
                </a:lnTo>
                <a:lnTo>
                  <a:pt x="1840427" y="1202112"/>
                </a:lnTo>
                <a:lnTo>
                  <a:pt x="1797571" y="1183441"/>
                </a:lnTo>
                <a:lnTo>
                  <a:pt x="1755111" y="1166359"/>
                </a:lnTo>
                <a:lnTo>
                  <a:pt x="1762651" y="1150470"/>
                </a:lnTo>
                <a:lnTo>
                  <a:pt x="1790031" y="1143716"/>
                </a:lnTo>
                <a:lnTo>
                  <a:pt x="1788047" y="1138155"/>
                </a:lnTo>
                <a:lnTo>
                  <a:pt x="1786460" y="1132196"/>
                </a:lnTo>
                <a:lnTo>
                  <a:pt x="1784873" y="1127429"/>
                </a:lnTo>
                <a:lnTo>
                  <a:pt x="1782492" y="1123457"/>
                </a:lnTo>
                <a:lnTo>
                  <a:pt x="1780111" y="1119484"/>
                </a:lnTo>
                <a:lnTo>
                  <a:pt x="1777730" y="1115909"/>
                </a:lnTo>
                <a:lnTo>
                  <a:pt x="1772571" y="1109950"/>
                </a:lnTo>
                <a:lnTo>
                  <a:pt x="1767413" y="1103594"/>
                </a:lnTo>
                <a:lnTo>
                  <a:pt x="1762254" y="1097636"/>
                </a:lnTo>
                <a:lnTo>
                  <a:pt x="1759476" y="1094458"/>
                </a:lnTo>
                <a:lnTo>
                  <a:pt x="1757095" y="1091280"/>
                </a:lnTo>
                <a:lnTo>
                  <a:pt x="1755111" y="1087307"/>
                </a:lnTo>
                <a:lnTo>
                  <a:pt x="1753524" y="1082937"/>
                </a:lnTo>
                <a:lnTo>
                  <a:pt x="1743207" y="973694"/>
                </a:lnTo>
                <a:lnTo>
                  <a:pt x="1743207" y="974091"/>
                </a:lnTo>
                <a:lnTo>
                  <a:pt x="1742413" y="974091"/>
                </a:lnTo>
                <a:lnTo>
                  <a:pt x="1739636" y="973694"/>
                </a:lnTo>
                <a:lnTo>
                  <a:pt x="1730112" y="972105"/>
                </a:lnTo>
                <a:lnTo>
                  <a:pt x="1720985" y="969324"/>
                </a:lnTo>
                <a:lnTo>
                  <a:pt x="1717414" y="968133"/>
                </a:lnTo>
                <a:lnTo>
                  <a:pt x="1715033" y="967338"/>
                </a:lnTo>
                <a:lnTo>
                  <a:pt x="1711065" y="963763"/>
                </a:lnTo>
                <a:lnTo>
                  <a:pt x="1707097" y="960188"/>
                </a:lnTo>
                <a:lnTo>
                  <a:pt x="1703129" y="955818"/>
                </a:lnTo>
                <a:lnTo>
                  <a:pt x="1699954" y="950654"/>
                </a:lnTo>
                <a:lnTo>
                  <a:pt x="1697177" y="945490"/>
                </a:lnTo>
                <a:lnTo>
                  <a:pt x="1694399" y="939531"/>
                </a:lnTo>
                <a:lnTo>
                  <a:pt x="1692018" y="932778"/>
                </a:lnTo>
                <a:lnTo>
                  <a:pt x="1689637" y="926422"/>
                </a:lnTo>
                <a:lnTo>
                  <a:pt x="1688050" y="919668"/>
                </a:lnTo>
                <a:lnTo>
                  <a:pt x="1686066" y="912518"/>
                </a:lnTo>
                <a:lnTo>
                  <a:pt x="1683288" y="897423"/>
                </a:lnTo>
                <a:lnTo>
                  <a:pt x="1681304" y="882327"/>
                </a:lnTo>
                <a:lnTo>
                  <a:pt x="1679717" y="867232"/>
                </a:lnTo>
                <a:lnTo>
                  <a:pt x="1684875" y="862465"/>
                </a:lnTo>
                <a:lnTo>
                  <a:pt x="1689637" y="857698"/>
                </a:lnTo>
                <a:lnTo>
                  <a:pt x="1694796" y="851739"/>
                </a:lnTo>
                <a:lnTo>
                  <a:pt x="1699161" y="845780"/>
                </a:lnTo>
                <a:lnTo>
                  <a:pt x="1703525" y="839424"/>
                </a:lnTo>
                <a:lnTo>
                  <a:pt x="1707891" y="832671"/>
                </a:lnTo>
                <a:lnTo>
                  <a:pt x="1711462" y="825918"/>
                </a:lnTo>
                <a:lnTo>
                  <a:pt x="1715033" y="818767"/>
                </a:lnTo>
                <a:lnTo>
                  <a:pt x="1718208" y="811617"/>
                </a:lnTo>
                <a:lnTo>
                  <a:pt x="1720985" y="804466"/>
                </a:lnTo>
                <a:lnTo>
                  <a:pt x="1726144" y="790166"/>
                </a:lnTo>
                <a:lnTo>
                  <a:pt x="1730509" y="776262"/>
                </a:lnTo>
                <a:lnTo>
                  <a:pt x="1734080" y="762755"/>
                </a:lnTo>
                <a:lnTo>
                  <a:pt x="1736858" y="750838"/>
                </a:lnTo>
                <a:lnTo>
                  <a:pt x="1738842" y="740510"/>
                </a:lnTo>
                <a:lnTo>
                  <a:pt x="1742413" y="720647"/>
                </a:lnTo>
                <a:lnTo>
                  <a:pt x="1743604" y="709524"/>
                </a:lnTo>
                <a:lnTo>
                  <a:pt x="1745191" y="698798"/>
                </a:lnTo>
                <a:lnTo>
                  <a:pt x="1746381" y="687278"/>
                </a:lnTo>
                <a:lnTo>
                  <a:pt x="1747175" y="675361"/>
                </a:lnTo>
                <a:lnTo>
                  <a:pt x="1747572" y="663443"/>
                </a:lnTo>
                <a:lnTo>
                  <a:pt x="1747572" y="651129"/>
                </a:lnTo>
                <a:lnTo>
                  <a:pt x="1747175" y="638814"/>
                </a:lnTo>
                <a:lnTo>
                  <a:pt x="1746381" y="626102"/>
                </a:lnTo>
                <a:lnTo>
                  <a:pt x="1744794" y="613787"/>
                </a:lnTo>
                <a:lnTo>
                  <a:pt x="1742810" y="601473"/>
                </a:lnTo>
                <a:lnTo>
                  <a:pt x="1740033" y="589158"/>
                </a:lnTo>
                <a:lnTo>
                  <a:pt x="1736461" y="576843"/>
                </a:lnTo>
                <a:lnTo>
                  <a:pt x="1732096" y="564529"/>
                </a:lnTo>
                <a:lnTo>
                  <a:pt x="1726937" y="553008"/>
                </a:lnTo>
                <a:lnTo>
                  <a:pt x="1723366" y="546255"/>
                </a:lnTo>
                <a:lnTo>
                  <a:pt x="1720192" y="539899"/>
                </a:lnTo>
                <a:lnTo>
                  <a:pt x="1715033" y="530365"/>
                </a:lnTo>
                <a:lnTo>
                  <a:pt x="1712652" y="526393"/>
                </a:lnTo>
                <a:lnTo>
                  <a:pt x="1711859" y="521229"/>
                </a:lnTo>
                <a:lnTo>
                  <a:pt x="1711859" y="516064"/>
                </a:lnTo>
                <a:lnTo>
                  <a:pt x="1711462" y="509708"/>
                </a:lnTo>
                <a:lnTo>
                  <a:pt x="1712255" y="493421"/>
                </a:lnTo>
                <a:lnTo>
                  <a:pt x="1716223" y="486271"/>
                </a:lnTo>
                <a:lnTo>
                  <a:pt x="1720192" y="479915"/>
                </a:lnTo>
                <a:lnTo>
                  <a:pt x="1724557" y="473559"/>
                </a:lnTo>
                <a:lnTo>
                  <a:pt x="1728922" y="467600"/>
                </a:lnTo>
                <a:lnTo>
                  <a:pt x="1734080" y="462039"/>
                </a:lnTo>
                <a:lnTo>
                  <a:pt x="1738842" y="456477"/>
                </a:lnTo>
                <a:lnTo>
                  <a:pt x="1743604" y="451313"/>
                </a:lnTo>
                <a:lnTo>
                  <a:pt x="1748762" y="446546"/>
                </a:lnTo>
                <a:lnTo>
                  <a:pt x="1754318" y="442176"/>
                </a:lnTo>
                <a:lnTo>
                  <a:pt x="1759476" y="438204"/>
                </a:lnTo>
                <a:lnTo>
                  <a:pt x="1765429" y="434231"/>
                </a:lnTo>
                <a:lnTo>
                  <a:pt x="1771381" y="430259"/>
                </a:lnTo>
                <a:lnTo>
                  <a:pt x="1776936" y="427081"/>
                </a:lnTo>
                <a:lnTo>
                  <a:pt x="1782888" y="424300"/>
                </a:lnTo>
                <a:lnTo>
                  <a:pt x="1789634" y="421917"/>
                </a:lnTo>
                <a:lnTo>
                  <a:pt x="1795587" y="419533"/>
                </a:lnTo>
                <a:lnTo>
                  <a:pt x="1820983" y="409999"/>
                </a:lnTo>
                <a:lnTo>
                  <a:pt x="1834871" y="404438"/>
                </a:lnTo>
                <a:lnTo>
                  <a:pt x="1849950" y="399273"/>
                </a:lnTo>
                <a:lnTo>
                  <a:pt x="1865823" y="394506"/>
                </a:lnTo>
                <a:lnTo>
                  <a:pt x="1882886" y="390137"/>
                </a:lnTo>
                <a:lnTo>
                  <a:pt x="1900742" y="386562"/>
                </a:lnTo>
                <a:lnTo>
                  <a:pt x="1909472" y="384973"/>
                </a:lnTo>
                <a:lnTo>
                  <a:pt x="1918599" y="383384"/>
                </a:lnTo>
                <a:lnTo>
                  <a:pt x="1927726" y="382589"/>
                </a:lnTo>
                <a:lnTo>
                  <a:pt x="1937249" y="381795"/>
                </a:lnTo>
                <a:lnTo>
                  <a:pt x="1946773" y="381397"/>
                </a:lnTo>
                <a:lnTo>
                  <a:pt x="1956693" y="381000"/>
                </a:lnTo>
                <a:close/>
                <a:moveTo>
                  <a:pt x="674585" y="381000"/>
                </a:moveTo>
                <a:lnTo>
                  <a:pt x="684505" y="381397"/>
                </a:lnTo>
                <a:lnTo>
                  <a:pt x="694029" y="382192"/>
                </a:lnTo>
                <a:lnTo>
                  <a:pt x="703552" y="382986"/>
                </a:lnTo>
                <a:lnTo>
                  <a:pt x="713870" y="384575"/>
                </a:lnTo>
                <a:lnTo>
                  <a:pt x="723790" y="386562"/>
                </a:lnTo>
                <a:lnTo>
                  <a:pt x="733710" y="388548"/>
                </a:lnTo>
                <a:lnTo>
                  <a:pt x="743631" y="391726"/>
                </a:lnTo>
                <a:lnTo>
                  <a:pt x="753551" y="394904"/>
                </a:lnTo>
                <a:lnTo>
                  <a:pt x="763868" y="398876"/>
                </a:lnTo>
                <a:lnTo>
                  <a:pt x="773789" y="403246"/>
                </a:lnTo>
                <a:lnTo>
                  <a:pt x="783709" y="408807"/>
                </a:lnTo>
                <a:lnTo>
                  <a:pt x="793629" y="414766"/>
                </a:lnTo>
                <a:lnTo>
                  <a:pt x="820216" y="438998"/>
                </a:lnTo>
                <a:lnTo>
                  <a:pt x="861088" y="446149"/>
                </a:lnTo>
                <a:lnTo>
                  <a:pt x="863866" y="468792"/>
                </a:lnTo>
                <a:lnTo>
                  <a:pt x="867040" y="491832"/>
                </a:lnTo>
                <a:lnTo>
                  <a:pt x="871008" y="514873"/>
                </a:lnTo>
                <a:lnTo>
                  <a:pt x="876167" y="539105"/>
                </a:lnTo>
                <a:lnTo>
                  <a:pt x="871405" y="548241"/>
                </a:lnTo>
                <a:lnTo>
                  <a:pt x="868231" y="554200"/>
                </a:lnTo>
                <a:lnTo>
                  <a:pt x="864659" y="560556"/>
                </a:lnTo>
                <a:lnTo>
                  <a:pt x="861088" y="568501"/>
                </a:lnTo>
                <a:lnTo>
                  <a:pt x="858310" y="577241"/>
                </a:lnTo>
                <a:lnTo>
                  <a:pt x="855533" y="586377"/>
                </a:lnTo>
                <a:lnTo>
                  <a:pt x="854342" y="591144"/>
                </a:lnTo>
                <a:lnTo>
                  <a:pt x="853548" y="596309"/>
                </a:lnTo>
                <a:lnTo>
                  <a:pt x="853152" y="602267"/>
                </a:lnTo>
                <a:lnTo>
                  <a:pt x="852755" y="607431"/>
                </a:lnTo>
                <a:lnTo>
                  <a:pt x="852755" y="613390"/>
                </a:lnTo>
                <a:lnTo>
                  <a:pt x="853152" y="619349"/>
                </a:lnTo>
                <a:lnTo>
                  <a:pt x="854739" y="642786"/>
                </a:lnTo>
                <a:lnTo>
                  <a:pt x="856723" y="670991"/>
                </a:lnTo>
                <a:lnTo>
                  <a:pt x="857913" y="686087"/>
                </a:lnTo>
                <a:lnTo>
                  <a:pt x="859501" y="700785"/>
                </a:lnTo>
                <a:lnTo>
                  <a:pt x="861485" y="716675"/>
                </a:lnTo>
                <a:lnTo>
                  <a:pt x="863469" y="732167"/>
                </a:lnTo>
                <a:lnTo>
                  <a:pt x="866247" y="748057"/>
                </a:lnTo>
                <a:lnTo>
                  <a:pt x="869818" y="763153"/>
                </a:lnTo>
                <a:lnTo>
                  <a:pt x="873786" y="779043"/>
                </a:lnTo>
                <a:lnTo>
                  <a:pt x="878548" y="793741"/>
                </a:lnTo>
                <a:lnTo>
                  <a:pt x="883706" y="808439"/>
                </a:lnTo>
                <a:lnTo>
                  <a:pt x="886881" y="815589"/>
                </a:lnTo>
                <a:lnTo>
                  <a:pt x="890055" y="822343"/>
                </a:lnTo>
                <a:lnTo>
                  <a:pt x="893230" y="829493"/>
                </a:lnTo>
                <a:lnTo>
                  <a:pt x="896801" y="835849"/>
                </a:lnTo>
                <a:lnTo>
                  <a:pt x="901166" y="842205"/>
                </a:lnTo>
                <a:lnTo>
                  <a:pt x="905134" y="848561"/>
                </a:lnTo>
                <a:lnTo>
                  <a:pt x="909896" y="854520"/>
                </a:lnTo>
                <a:lnTo>
                  <a:pt x="914261" y="860081"/>
                </a:lnTo>
                <a:lnTo>
                  <a:pt x="919420" y="865643"/>
                </a:lnTo>
                <a:lnTo>
                  <a:pt x="924578" y="870807"/>
                </a:lnTo>
                <a:lnTo>
                  <a:pt x="922594" y="885902"/>
                </a:lnTo>
                <a:lnTo>
                  <a:pt x="920213" y="899806"/>
                </a:lnTo>
                <a:lnTo>
                  <a:pt x="917436" y="913312"/>
                </a:lnTo>
                <a:lnTo>
                  <a:pt x="915451" y="920463"/>
                </a:lnTo>
                <a:lnTo>
                  <a:pt x="913467" y="927613"/>
                </a:lnTo>
                <a:lnTo>
                  <a:pt x="911087" y="934367"/>
                </a:lnTo>
                <a:lnTo>
                  <a:pt x="908309" y="941517"/>
                </a:lnTo>
                <a:lnTo>
                  <a:pt x="905134" y="947873"/>
                </a:lnTo>
                <a:lnTo>
                  <a:pt x="901563" y="953037"/>
                </a:lnTo>
                <a:lnTo>
                  <a:pt x="899182" y="955818"/>
                </a:lnTo>
                <a:lnTo>
                  <a:pt x="896801" y="958201"/>
                </a:lnTo>
                <a:lnTo>
                  <a:pt x="894420" y="960188"/>
                </a:lnTo>
                <a:lnTo>
                  <a:pt x="891643" y="961777"/>
                </a:lnTo>
                <a:lnTo>
                  <a:pt x="886087" y="965749"/>
                </a:lnTo>
                <a:lnTo>
                  <a:pt x="880532" y="968530"/>
                </a:lnTo>
                <a:lnTo>
                  <a:pt x="874580" y="971708"/>
                </a:lnTo>
                <a:lnTo>
                  <a:pt x="869024" y="975283"/>
                </a:lnTo>
                <a:lnTo>
                  <a:pt x="866247" y="977269"/>
                </a:lnTo>
                <a:lnTo>
                  <a:pt x="863866" y="979653"/>
                </a:lnTo>
                <a:lnTo>
                  <a:pt x="861881" y="982434"/>
                </a:lnTo>
                <a:lnTo>
                  <a:pt x="859897" y="985612"/>
                </a:lnTo>
                <a:lnTo>
                  <a:pt x="857913" y="990379"/>
                </a:lnTo>
                <a:lnTo>
                  <a:pt x="855929" y="995543"/>
                </a:lnTo>
                <a:lnTo>
                  <a:pt x="854342" y="1000707"/>
                </a:lnTo>
                <a:lnTo>
                  <a:pt x="853152" y="1005871"/>
                </a:lnTo>
                <a:lnTo>
                  <a:pt x="852358" y="1011433"/>
                </a:lnTo>
                <a:lnTo>
                  <a:pt x="851961" y="1016597"/>
                </a:lnTo>
                <a:lnTo>
                  <a:pt x="851167" y="1028514"/>
                </a:lnTo>
                <a:lnTo>
                  <a:pt x="850374" y="1039637"/>
                </a:lnTo>
                <a:lnTo>
                  <a:pt x="849580" y="1051158"/>
                </a:lnTo>
                <a:lnTo>
                  <a:pt x="849183" y="1056719"/>
                </a:lnTo>
                <a:lnTo>
                  <a:pt x="848390" y="1061883"/>
                </a:lnTo>
                <a:lnTo>
                  <a:pt x="847199" y="1067445"/>
                </a:lnTo>
                <a:lnTo>
                  <a:pt x="845612" y="1072212"/>
                </a:lnTo>
                <a:lnTo>
                  <a:pt x="843231" y="1078170"/>
                </a:lnTo>
                <a:lnTo>
                  <a:pt x="841247" y="1082937"/>
                </a:lnTo>
                <a:lnTo>
                  <a:pt x="838469" y="1087307"/>
                </a:lnTo>
                <a:lnTo>
                  <a:pt x="836089" y="1091280"/>
                </a:lnTo>
                <a:lnTo>
                  <a:pt x="830136" y="1098430"/>
                </a:lnTo>
                <a:lnTo>
                  <a:pt x="824581" y="1105183"/>
                </a:lnTo>
                <a:lnTo>
                  <a:pt x="821803" y="1109156"/>
                </a:lnTo>
                <a:lnTo>
                  <a:pt x="819026" y="1112731"/>
                </a:lnTo>
                <a:lnTo>
                  <a:pt x="816248" y="1116703"/>
                </a:lnTo>
                <a:lnTo>
                  <a:pt x="814264" y="1121470"/>
                </a:lnTo>
                <a:lnTo>
                  <a:pt x="812280" y="1126237"/>
                </a:lnTo>
                <a:lnTo>
                  <a:pt x="810692" y="1131799"/>
                </a:lnTo>
                <a:lnTo>
                  <a:pt x="809899" y="1138155"/>
                </a:lnTo>
                <a:lnTo>
                  <a:pt x="809105" y="1145305"/>
                </a:lnTo>
                <a:lnTo>
                  <a:pt x="845612" y="1150470"/>
                </a:lnTo>
                <a:lnTo>
                  <a:pt x="853152" y="1166757"/>
                </a:lnTo>
                <a:lnTo>
                  <a:pt x="811089" y="1183838"/>
                </a:lnTo>
                <a:lnTo>
                  <a:pt x="768233" y="1202112"/>
                </a:lnTo>
                <a:lnTo>
                  <a:pt x="682521" y="1239056"/>
                </a:lnTo>
                <a:lnTo>
                  <a:pt x="624586" y="1263685"/>
                </a:lnTo>
                <a:lnTo>
                  <a:pt x="568635" y="1287917"/>
                </a:lnTo>
                <a:lnTo>
                  <a:pt x="555541" y="1293082"/>
                </a:lnTo>
                <a:lnTo>
                  <a:pt x="542446" y="1297849"/>
                </a:lnTo>
                <a:lnTo>
                  <a:pt x="514669" y="1307780"/>
                </a:lnTo>
                <a:lnTo>
                  <a:pt x="485304" y="1318108"/>
                </a:lnTo>
                <a:lnTo>
                  <a:pt x="470225" y="1323670"/>
                </a:lnTo>
                <a:lnTo>
                  <a:pt x="455146" y="1330026"/>
                </a:lnTo>
                <a:lnTo>
                  <a:pt x="440464" y="1336382"/>
                </a:lnTo>
                <a:lnTo>
                  <a:pt x="425385" y="1343532"/>
                </a:lnTo>
                <a:lnTo>
                  <a:pt x="410703" y="1351080"/>
                </a:lnTo>
                <a:lnTo>
                  <a:pt x="403561" y="1355450"/>
                </a:lnTo>
                <a:lnTo>
                  <a:pt x="396418" y="1360217"/>
                </a:lnTo>
                <a:lnTo>
                  <a:pt x="389275" y="1364983"/>
                </a:lnTo>
                <a:lnTo>
                  <a:pt x="382529" y="1369750"/>
                </a:lnTo>
                <a:lnTo>
                  <a:pt x="376180" y="1374915"/>
                </a:lnTo>
                <a:lnTo>
                  <a:pt x="369038" y="1380079"/>
                </a:lnTo>
                <a:lnTo>
                  <a:pt x="363085" y="1386435"/>
                </a:lnTo>
                <a:lnTo>
                  <a:pt x="356736" y="1391996"/>
                </a:lnTo>
                <a:lnTo>
                  <a:pt x="350784" y="1398352"/>
                </a:lnTo>
                <a:lnTo>
                  <a:pt x="345229" y="1405106"/>
                </a:lnTo>
                <a:lnTo>
                  <a:pt x="339277" y="1411859"/>
                </a:lnTo>
                <a:lnTo>
                  <a:pt x="334118" y="1419406"/>
                </a:lnTo>
                <a:lnTo>
                  <a:pt x="329356" y="1426954"/>
                </a:lnTo>
                <a:lnTo>
                  <a:pt x="324594" y="1434899"/>
                </a:lnTo>
                <a:lnTo>
                  <a:pt x="320229" y="1443241"/>
                </a:lnTo>
                <a:lnTo>
                  <a:pt x="315865" y="1451981"/>
                </a:lnTo>
                <a:lnTo>
                  <a:pt x="311896" y="1461117"/>
                </a:lnTo>
                <a:lnTo>
                  <a:pt x="308325" y="1470651"/>
                </a:lnTo>
                <a:lnTo>
                  <a:pt x="304357" y="1482172"/>
                </a:lnTo>
                <a:lnTo>
                  <a:pt x="304357" y="1494486"/>
                </a:lnTo>
                <a:lnTo>
                  <a:pt x="303960" y="1538581"/>
                </a:lnTo>
                <a:lnTo>
                  <a:pt x="302770" y="1594196"/>
                </a:lnTo>
                <a:lnTo>
                  <a:pt x="301182" y="1649413"/>
                </a:lnTo>
                <a:lnTo>
                  <a:pt x="0" y="1649413"/>
                </a:lnTo>
                <a:lnTo>
                  <a:pt x="0" y="1625975"/>
                </a:lnTo>
                <a:lnTo>
                  <a:pt x="0" y="1599757"/>
                </a:lnTo>
                <a:lnTo>
                  <a:pt x="1190" y="1542951"/>
                </a:lnTo>
                <a:lnTo>
                  <a:pt x="2381" y="1488528"/>
                </a:lnTo>
                <a:lnTo>
                  <a:pt x="2778" y="1465487"/>
                </a:lnTo>
                <a:lnTo>
                  <a:pt x="2778" y="1446817"/>
                </a:lnTo>
                <a:lnTo>
                  <a:pt x="5159" y="1440858"/>
                </a:lnTo>
                <a:lnTo>
                  <a:pt x="7539" y="1435296"/>
                </a:lnTo>
                <a:lnTo>
                  <a:pt x="10317" y="1430132"/>
                </a:lnTo>
                <a:lnTo>
                  <a:pt x="13889" y="1425365"/>
                </a:lnTo>
                <a:lnTo>
                  <a:pt x="17063" y="1420598"/>
                </a:lnTo>
                <a:lnTo>
                  <a:pt x="20634" y="1416228"/>
                </a:lnTo>
                <a:lnTo>
                  <a:pt x="24206" y="1411859"/>
                </a:lnTo>
                <a:lnTo>
                  <a:pt x="28174" y="1407886"/>
                </a:lnTo>
                <a:lnTo>
                  <a:pt x="32142" y="1404311"/>
                </a:lnTo>
                <a:lnTo>
                  <a:pt x="36507" y="1400736"/>
                </a:lnTo>
                <a:lnTo>
                  <a:pt x="41269" y="1397558"/>
                </a:lnTo>
                <a:lnTo>
                  <a:pt x="46031" y="1394380"/>
                </a:lnTo>
                <a:lnTo>
                  <a:pt x="55951" y="1388421"/>
                </a:lnTo>
                <a:lnTo>
                  <a:pt x="66665" y="1382860"/>
                </a:lnTo>
                <a:lnTo>
                  <a:pt x="77379" y="1378093"/>
                </a:lnTo>
                <a:lnTo>
                  <a:pt x="88490" y="1373723"/>
                </a:lnTo>
                <a:lnTo>
                  <a:pt x="111902" y="1365381"/>
                </a:lnTo>
                <a:lnTo>
                  <a:pt x="135711" y="1356641"/>
                </a:lnTo>
                <a:lnTo>
                  <a:pt x="147218" y="1352669"/>
                </a:lnTo>
                <a:lnTo>
                  <a:pt x="158726" y="1347902"/>
                </a:lnTo>
                <a:lnTo>
                  <a:pt x="210312" y="1326053"/>
                </a:lnTo>
                <a:lnTo>
                  <a:pt x="263088" y="1303807"/>
                </a:lnTo>
                <a:lnTo>
                  <a:pt x="315071" y="1281164"/>
                </a:lnTo>
                <a:lnTo>
                  <a:pt x="366260" y="1259713"/>
                </a:lnTo>
                <a:lnTo>
                  <a:pt x="423401" y="1243823"/>
                </a:lnTo>
                <a:lnTo>
                  <a:pt x="428163" y="1240645"/>
                </a:lnTo>
                <a:lnTo>
                  <a:pt x="432131" y="1236672"/>
                </a:lnTo>
                <a:lnTo>
                  <a:pt x="436496" y="1231905"/>
                </a:lnTo>
                <a:lnTo>
                  <a:pt x="440464" y="1226741"/>
                </a:lnTo>
                <a:lnTo>
                  <a:pt x="444432" y="1220782"/>
                </a:lnTo>
                <a:lnTo>
                  <a:pt x="448401" y="1214426"/>
                </a:lnTo>
                <a:lnTo>
                  <a:pt x="456337" y="1201317"/>
                </a:lnTo>
                <a:lnTo>
                  <a:pt x="463480" y="1187016"/>
                </a:lnTo>
                <a:lnTo>
                  <a:pt x="469829" y="1173907"/>
                </a:lnTo>
                <a:lnTo>
                  <a:pt x="480543" y="1150470"/>
                </a:lnTo>
                <a:lnTo>
                  <a:pt x="507526" y="1143716"/>
                </a:lnTo>
                <a:lnTo>
                  <a:pt x="506336" y="1138155"/>
                </a:lnTo>
                <a:lnTo>
                  <a:pt x="504748" y="1132196"/>
                </a:lnTo>
                <a:lnTo>
                  <a:pt x="502764" y="1127429"/>
                </a:lnTo>
                <a:lnTo>
                  <a:pt x="500780" y="1123457"/>
                </a:lnTo>
                <a:lnTo>
                  <a:pt x="498399" y="1119484"/>
                </a:lnTo>
                <a:lnTo>
                  <a:pt x="496018" y="1115909"/>
                </a:lnTo>
                <a:lnTo>
                  <a:pt x="490860" y="1109950"/>
                </a:lnTo>
                <a:lnTo>
                  <a:pt x="485701" y="1103594"/>
                </a:lnTo>
                <a:lnTo>
                  <a:pt x="480146" y="1097636"/>
                </a:lnTo>
                <a:lnTo>
                  <a:pt x="477765" y="1094458"/>
                </a:lnTo>
                <a:lnTo>
                  <a:pt x="475384" y="1091280"/>
                </a:lnTo>
                <a:lnTo>
                  <a:pt x="473400" y="1087307"/>
                </a:lnTo>
                <a:lnTo>
                  <a:pt x="471813" y="1082937"/>
                </a:lnTo>
                <a:lnTo>
                  <a:pt x="461495" y="973694"/>
                </a:lnTo>
                <a:lnTo>
                  <a:pt x="461099" y="974091"/>
                </a:lnTo>
                <a:lnTo>
                  <a:pt x="460305" y="974091"/>
                </a:lnTo>
                <a:lnTo>
                  <a:pt x="457527" y="973694"/>
                </a:lnTo>
                <a:lnTo>
                  <a:pt x="448401" y="972105"/>
                </a:lnTo>
                <a:lnTo>
                  <a:pt x="438877" y="969324"/>
                </a:lnTo>
                <a:lnTo>
                  <a:pt x="435306" y="968133"/>
                </a:lnTo>
                <a:lnTo>
                  <a:pt x="433322" y="967338"/>
                </a:lnTo>
                <a:lnTo>
                  <a:pt x="430147" y="964557"/>
                </a:lnTo>
                <a:lnTo>
                  <a:pt x="426973" y="962174"/>
                </a:lnTo>
                <a:lnTo>
                  <a:pt x="424195" y="958996"/>
                </a:lnTo>
                <a:lnTo>
                  <a:pt x="421417" y="955818"/>
                </a:lnTo>
                <a:lnTo>
                  <a:pt x="419036" y="952243"/>
                </a:lnTo>
                <a:lnTo>
                  <a:pt x="416655" y="948270"/>
                </a:lnTo>
                <a:lnTo>
                  <a:pt x="414671" y="944298"/>
                </a:lnTo>
                <a:lnTo>
                  <a:pt x="412687" y="939928"/>
                </a:lnTo>
                <a:lnTo>
                  <a:pt x="409116" y="929997"/>
                </a:lnTo>
                <a:lnTo>
                  <a:pt x="406338" y="920066"/>
                </a:lnTo>
                <a:lnTo>
                  <a:pt x="403957" y="908943"/>
                </a:lnTo>
                <a:lnTo>
                  <a:pt x="401576" y="898217"/>
                </a:lnTo>
                <a:lnTo>
                  <a:pt x="399989" y="887094"/>
                </a:lnTo>
                <a:lnTo>
                  <a:pt x="398402" y="875574"/>
                </a:lnTo>
                <a:lnTo>
                  <a:pt x="396418" y="854122"/>
                </a:lnTo>
                <a:lnTo>
                  <a:pt x="394831" y="834260"/>
                </a:lnTo>
                <a:lnTo>
                  <a:pt x="393640" y="817576"/>
                </a:lnTo>
                <a:lnTo>
                  <a:pt x="393640" y="814795"/>
                </a:lnTo>
                <a:lnTo>
                  <a:pt x="394037" y="811617"/>
                </a:lnTo>
                <a:lnTo>
                  <a:pt x="395227" y="808439"/>
                </a:lnTo>
                <a:lnTo>
                  <a:pt x="396418" y="805261"/>
                </a:lnTo>
                <a:lnTo>
                  <a:pt x="399989" y="798905"/>
                </a:lnTo>
                <a:lnTo>
                  <a:pt x="403561" y="791755"/>
                </a:lnTo>
                <a:lnTo>
                  <a:pt x="407132" y="784604"/>
                </a:lnTo>
                <a:lnTo>
                  <a:pt x="408322" y="780234"/>
                </a:lnTo>
                <a:lnTo>
                  <a:pt x="409513" y="776262"/>
                </a:lnTo>
                <a:lnTo>
                  <a:pt x="410306" y="771495"/>
                </a:lnTo>
                <a:lnTo>
                  <a:pt x="410703" y="766331"/>
                </a:lnTo>
                <a:lnTo>
                  <a:pt x="410306" y="761166"/>
                </a:lnTo>
                <a:lnTo>
                  <a:pt x="409513" y="755605"/>
                </a:lnTo>
                <a:lnTo>
                  <a:pt x="406338" y="738126"/>
                </a:lnTo>
                <a:lnTo>
                  <a:pt x="403561" y="721839"/>
                </a:lnTo>
                <a:lnTo>
                  <a:pt x="401180" y="705552"/>
                </a:lnTo>
                <a:lnTo>
                  <a:pt x="399196" y="689662"/>
                </a:lnTo>
                <a:lnTo>
                  <a:pt x="397608" y="673772"/>
                </a:lnTo>
                <a:lnTo>
                  <a:pt x="397211" y="659074"/>
                </a:lnTo>
                <a:lnTo>
                  <a:pt x="396815" y="643978"/>
                </a:lnTo>
                <a:lnTo>
                  <a:pt x="396815" y="629677"/>
                </a:lnTo>
                <a:lnTo>
                  <a:pt x="397608" y="615774"/>
                </a:lnTo>
                <a:lnTo>
                  <a:pt x="398799" y="602267"/>
                </a:lnTo>
                <a:lnTo>
                  <a:pt x="400386" y="588761"/>
                </a:lnTo>
                <a:lnTo>
                  <a:pt x="402370" y="576446"/>
                </a:lnTo>
                <a:lnTo>
                  <a:pt x="404751" y="563734"/>
                </a:lnTo>
                <a:lnTo>
                  <a:pt x="407529" y="552214"/>
                </a:lnTo>
                <a:lnTo>
                  <a:pt x="410703" y="540297"/>
                </a:lnTo>
                <a:lnTo>
                  <a:pt x="414275" y="529571"/>
                </a:lnTo>
                <a:lnTo>
                  <a:pt x="418243" y="519242"/>
                </a:lnTo>
                <a:lnTo>
                  <a:pt x="422211" y="508914"/>
                </a:lnTo>
                <a:lnTo>
                  <a:pt x="426973" y="499380"/>
                </a:lnTo>
                <a:lnTo>
                  <a:pt x="432131" y="490243"/>
                </a:lnTo>
                <a:lnTo>
                  <a:pt x="437290" y="481504"/>
                </a:lnTo>
                <a:lnTo>
                  <a:pt x="442845" y="473162"/>
                </a:lnTo>
                <a:lnTo>
                  <a:pt x="448797" y="465614"/>
                </a:lnTo>
                <a:lnTo>
                  <a:pt x="454750" y="458066"/>
                </a:lnTo>
                <a:lnTo>
                  <a:pt x="461495" y="451710"/>
                </a:lnTo>
                <a:lnTo>
                  <a:pt x="468241" y="445752"/>
                </a:lnTo>
                <a:lnTo>
                  <a:pt x="474987" y="440190"/>
                </a:lnTo>
                <a:lnTo>
                  <a:pt x="482130" y="435026"/>
                </a:lnTo>
                <a:lnTo>
                  <a:pt x="490066" y="429862"/>
                </a:lnTo>
                <a:lnTo>
                  <a:pt x="497606" y="425889"/>
                </a:lnTo>
                <a:lnTo>
                  <a:pt x="505542" y="422711"/>
                </a:lnTo>
                <a:lnTo>
                  <a:pt x="513875" y="419533"/>
                </a:lnTo>
                <a:lnTo>
                  <a:pt x="538478" y="409999"/>
                </a:lnTo>
                <a:lnTo>
                  <a:pt x="553160" y="404438"/>
                </a:lnTo>
                <a:lnTo>
                  <a:pt x="568239" y="399273"/>
                </a:lnTo>
                <a:lnTo>
                  <a:pt x="584111" y="394506"/>
                </a:lnTo>
                <a:lnTo>
                  <a:pt x="601174" y="390137"/>
                </a:lnTo>
                <a:lnTo>
                  <a:pt x="618634" y="386562"/>
                </a:lnTo>
                <a:lnTo>
                  <a:pt x="627761" y="384973"/>
                </a:lnTo>
                <a:lnTo>
                  <a:pt x="636888" y="383384"/>
                </a:lnTo>
                <a:lnTo>
                  <a:pt x="646014" y="382589"/>
                </a:lnTo>
                <a:lnTo>
                  <a:pt x="655538" y="381795"/>
                </a:lnTo>
                <a:lnTo>
                  <a:pt x="665061" y="381397"/>
                </a:lnTo>
                <a:lnTo>
                  <a:pt x="674585" y="381000"/>
                </a:lnTo>
                <a:close/>
                <a:moveTo>
                  <a:pt x="1307704" y="0"/>
                </a:moveTo>
                <a:lnTo>
                  <a:pt x="1321601" y="0"/>
                </a:lnTo>
                <a:lnTo>
                  <a:pt x="1335100" y="0"/>
                </a:lnTo>
                <a:lnTo>
                  <a:pt x="1348997" y="1191"/>
                </a:lnTo>
                <a:lnTo>
                  <a:pt x="1362496" y="2381"/>
                </a:lnTo>
                <a:lnTo>
                  <a:pt x="1376790" y="4366"/>
                </a:lnTo>
                <a:lnTo>
                  <a:pt x="1390289" y="7144"/>
                </a:lnTo>
                <a:lnTo>
                  <a:pt x="1404583" y="10319"/>
                </a:lnTo>
                <a:lnTo>
                  <a:pt x="1418480" y="14684"/>
                </a:lnTo>
                <a:lnTo>
                  <a:pt x="1432773" y="19447"/>
                </a:lnTo>
                <a:lnTo>
                  <a:pt x="1446670" y="25003"/>
                </a:lnTo>
                <a:lnTo>
                  <a:pt x="1460566" y="31353"/>
                </a:lnTo>
                <a:lnTo>
                  <a:pt x="1474463" y="38497"/>
                </a:lnTo>
                <a:lnTo>
                  <a:pt x="1488757" y="46831"/>
                </a:lnTo>
                <a:lnTo>
                  <a:pt x="1525285" y="80963"/>
                </a:lnTo>
                <a:lnTo>
                  <a:pt x="1584841" y="90884"/>
                </a:lnTo>
                <a:lnTo>
                  <a:pt x="1590400" y="94853"/>
                </a:lnTo>
                <a:lnTo>
                  <a:pt x="1595958" y="99616"/>
                </a:lnTo>
                <a:lnTo>
                  <a:pt x="1600723" y="104775"/>
                </a:lnTo>
                <a:lnTo>
                  <a:pt x="1605487" y="110331"/>
                </a:lnTo>
                <a:lnTo>
                  <a:pt x="1609855" y="115888"/>
                </a:lnTo>
                <a:lnTo>
                  <a:pt x="1613825" y="122238"/>
                </a:lnTo>
                <a:lnTo>
                  <a:pt x="1617399" y="128984"/>
                </a:lnTo>
                <a:lnTo>
                  <a:pt x="1620575" y="134938"/>
                </a:lnTo>
                <a:lnTo>
                  <a:pt x="1626531" y="146447"/>
                </a:lnTo>
                <a:lnTo>
                  <a:pt x="1630898" y="156766"/>
                </a:lnTo>
                <a:lnTo>
                  <a:pt x="1634075" y="165894"/>
                </a:lnTo>
                <a:lnTo>
                  <a:pt x="1636854" y="177403"/>
                </a:lnTo>
                <a:lnTo>
                  <a:pt x="1639236" y="189309"/>
                </a:lnTo>
                <a:lnTo>
                  <a:pt x="1641619" y="200819"/>
                </a:lnTo>
                <a:lnTo>
                  <a:pt x="1643207" y="212725"/>
                </a:lnTo>
                <a:lnTo>
                  <a:pt x="1644795" y="223838"/>
                </a:lnTo>
                <a:lnTo>
                  <a:pt x="1646383" y="235347"/>
                </a:lnTo>
                <a:lnTo>
                  <a:pt x="1648368" y="258366"/>
                </a:lnTo>
                <a:lnTo>
                  <a:pt x="1649559" y="281781"/>
                </a:lnTo>
                <a:lnTo>
                  <a:pt x="1649957" y="304800"/>
                </a:lnTo>
                <a:lnTo>
                  <a:pt x="1649957" y="328613"/>
                </a:lnTo>
                <a:lnTo>
                  <a:pt x="1649559" y="352822"/>
                </a:lnTo>
                <a:lnTo>
                  <a:pt x="1648765" y="365919"/>
                </a:lnTo>
                <a:lnTo>
                  <a:pt x="1647177" y="385763"/>
                </a:lnTo>
                <a:lnTo>
                  <a:pt x="1642413" y="436959"/>
                </a:lnTo>
                <a:lnTo>
                  <a:pt x="1640427" y="464344"/>
                </a:lnTo>
                <a:lnTo>
                  <a:pt x="1638839" y="490141"/>
                </a:lnTo>
                <a:lnTo>
                  <a:pt x="1638442" y="501650"/>
                </a:lnTo>
                <a:lnTo>
                  <a:pt x="1638045" y="511969"/>
                </a:lnTo>
                <a:lnTo>
                  <a:pt x="1638442" y="521494"/>
                </a:lnTo>
                <a:lnTo>
                  <a:pt x="1638839" y="529034"/>
                </a:lnTo>
                <a:lnTo>
                  <a:pt x="1640030" y="538559"/>
                </a:lnTo>
                <a:lnTo>
                  <a:pt x="1642016" y="546497"/>
                </a:lnTo>
                <a:lnTo>
                  <a:pt x="1644001" y="553244"/>
                </a:lnTo>
                <a:lnTo>
                  <a:pt x="1646780" y="558800"/>
                </a:lnTo>
                <a:lnTo>
                  <a:pt x="1649559" y="563959"/>
                </a:lnTo>
                <a:lnTo>
                  <a:pt x="1653133" y="569516"/>
                </a:lnTo>
                <a:lnTo>
                  <a:pt x="1656706" y="576659"/>
                </a:lnTo>
                <a:lnTo>
                  <a:pt x="1661074" y="584597"/>
                </a:lnTo>
                <a:lnTo>
                  <a:pt x="1664250" y="592534"/>
                </a:lnTo>
                <a:lnTo>
                  <a:pt x="1667029" y="600869"/>
                </a:lnTo>
                <a:lnTo>
                  <a:pt x="1669412" y="609600"/>
                </a:lnTo>
                <a:lnTo>
                  <a:pt x="1671397" y="618331"/>
                </a:lnTo>
                <a:lnTo>
                  <a:pt x="1672588" y="627459"/>
                </a:lnTo>
                <a:lnTo>
                  <a:pt x="1673382" y="636984"/>
                </a:lnTo>
                <a:lnTo>
                  <a:pt x="1673779" y="646113"/>
                </a:lnTo>
                <a:lnTo>
                  <a:pt x="1674176" y="655241"/>
                </a:lnTo>
                <a:lnTo>
                  <a:pt x="1673779" y="665163"/>
                </a:lnTo>
                <a:lnTo>
                  <a:pt x="1673382" y="674291"/>
                </a:lnTo>
                <a:lnTo>
                  <a:pt x="1671794" y="692547"/>
                </a:lnTo>
                <a:lnTo>
                  <a:pt x="1669412" y="710009"/>
                </a:lnTo>
                <a:lnTo>
                  <a:pt x="1666632" y="726678"/>
                </a:lnTo>
                <a:lnTo>
                  <a:pt x="1664647" y="735806"/>
                </a:lnTo>
                <a:lnTo>
                  <a:pt x="1662662" y="745728"/>
                </a:lnTo>
                <a:lnTo>
                  <a:pt x="1659883" y="755650"/>
                </a:lnTo>
                <a:lnTo>
                  <a:pt x="1656706" y="765572"/>
                </a:lnTo>
                <a:lnTo>
                  <a:pt x="1653133" y="775891"/>
                </a:lnTo>
                <a:lnTo>
                  <a:pt x="1649162" y="785416"/>
                </a:lnTo>
                <a:lnTo>
                  <a:pt x="1644795" y="793750"/>
                </a:lnTo>
                <a:lnTo>
                  <a:pt x="1642413" y="798116"/>
                </a:lnTo>
                <a:lnTo>
                  <a:pt x="1639633" y="802084"/>
                </a:lnTo>
                <a:lnTo>
                  <a:pt x="1636854" y="805656"/>
                </a:lnTo>
                <a:lnTo>
                  <a:pt x="1633678" y="808831"/>
                </a:lnTo>
                <a:lnTo>
                  <a:pt x="1630104" y="811609"/>
                </a:lnTo>
                <a:lnTo>
                  <a:pt x="1626531" y="814388"/>
                </a:lnTo>
                <a:lnTo>
                  <a:pt x="1618193" y="818753"/>
                </a:lnTo>
                <a:lnTo>
                  <a:pt x="1610252" y="823119"/>
                </a:lnTo>
                <a:lnTo>
                  <a:pt x="1602311" y="827881"/>
                </a:lnTo>
                <a:lnTo>
                  <a:pt x="1598341" y="830263"/>
                </a:lnTo>
                <a:lnTo>
                  <a:pt x="1593973" y="832644"/>
                </a:lnTo>
                <a:lnTo>
                  <a:pt x="1590797" y="835819"/>
                </a:lnTo>
                <a:lnTo>
                  <a:pt x="1587223" y="838994"/>
                </a:lnTo>
                <a:lnTo>
                  <a:pt x="1584444" y="842963"/>
                </a:lnTo>
                <a:lnTo>
                  <a:pt x="1581665" y="846931"/>
                </a:lnTo>
                <a:lnTo>
                  <a:pt x="1578489" y="854075"/>
                </a:lnTo>
                <a:lnTo>
                  <a:pt x="1576106" y="860822"/>
                </a:lnTo>
                <a:lnTo>
                  <a:pt x="1574121" y="867966"/>
                </a:lnTo>
                <a:lnTo>
                  <a:pt x="1572533" y="875506"/>
                </a:lnTo>
                <a:lnTo>
                  <a:pt x="1571342" y="883444"/>
                </a:lnTo>
                <a:lnTo>
                  <a:pt x="1570151" y="890984"/>
                </a:lnTo>
                <a:lnTo>
                  <a:pt x="1568959" y="906859"/>
                </a:lnTo>
                <a:lnTo>
                  <a:pt x="1568165" y="923131"/>
                </a:lnTo>
                <a:lnTo>
                  <a:pt x="1566974" y="939006"/>
                </a:lnTo>
                <a:lnTo>
                  <a:pt x="1565783" y="946944"/>
                </a:lnTo>
                <a:lnTo>
                  <a:pt x="1564989" y="954484"/>
                </a:lnTo>
                <a:lnTo>
                  <a:pt x="1563401" y="961628"/>
                </a:lnTo>
                <a:lnTo>
                  <a:pt x="1561415" y="969169"/>
                </a:lnTo>
                <a:lnTo>
                  <a:pt x="1558636" y="976709"/>
                </a:lnTo>
                <a:lnTo>
                  <a:pt x="1555460" y="983456"/>
                </a:lnTo>
                <a:lnTo>
                  <a:pt x="1551887" y="989409"/>
                </a:lnTo>
                <a:lnTo>
                  <a:pt x="1548313" y="995363"/>
                </a:lnTo>
                <a:lnTo>
                  <a:pt x="1544343" y="1000522"/>
                </a:lnTo>
                <a:lnTo>
                  <a:pt x="1539578" y="1005284"/>
                </a:lnTo>
                <a:lnTo>
                  <a:pt x="1531637" y="1014809"/>
                </a:lnTo>
                <a:lnTo>
                  <a:pt x="1527667" y="1019969"/>
                </a:lnTo>
                <a:lnTo>
                  <a:pt x="1524093" y="1025525"/>
                </a:lnTo>
                <a:lnTo>
                  <a:pt x="1520520" y="1031081"/>
                </a:lnTo>
                <a:lnTo>
                  <a:pt x="1517741" y="1037431"/>
                </a:lnTo>
                <a:lnTo>
                  <a:pt x="1514961" y="1044178"/>
                </a:lnTo>
                <a:lnTo>
                  <a:pt x="1512976" y="1052513"/>
                </a:lnTo>
                <a:lnTo>
                  <a:pt x="1510991" y="1061244"/>
                </a:lnTo>
                <a:lnTo>
                  <a:pt x="1510197" y="1070769"/>
                </a:lnTo>
                <a:lnTo>
                  <a:pt x="1561415" y="1078309"/>
                </a:lnTo>
                <a:lnTo>
                  <a:pt x="1576900" y="1111250"/>
                </a:lnTo>
                <a:lnTo>
                  <a:pt x="1585635" y="1129903"/>
                </a:lnTo>
                <a:lnTo>
                  <a:pt x="1596355" y="1149350"/>
                </a:lnTo>
                <a:lnTo>
                  <a:pt x="1601517" y="1158478"/>
                </a:lnTo>
                <a:lnTo>
                  <a:pt x="1606679" y="1168003"/>
                </a:lnTo>
                <a:lnTo>
                  <a:pt x="1612237" y="1176734"/>
                </a:lnTo>
                <a:lnTo>
                  <a:pt x="1617796" y="1184672"/>
                </a:lnTo>
                <a:lnTo>
                  <a:pt x="1624149" y="1192609"/>
                </a:lnTo>
                <a:lnTo>
                  <a:pt x="1629707" y="1198959"/>
                </a:lnTo>
                <a:lnTo>
                  <a:pt x="1635663" y="1204516"/>
                </a:lnTo>
                <a:lnTo>
                  <a:pt x="1641619" y="1209278"/>
                </a:lnTo>
                <a:lnTo>
                  <a:pt x="1721821" y="1231106"/>
                </a:lnTo>
                <a:lnTo>
                  <a:pt x="1793687" y="1261269"/>
                </a:lnTo>
                <a:lnTo>
                  <a:pt x="1867537" y="1292622"/>
                </a:lnTo>
                <a:lnTo>
                  <a:pt x="1941387" y="1324372"/>
                </a:lnTo>
                <a:lnTo>
                  <a:pt x="2013649" y="1354931"/>
                </a:lnTo>
                <a:lnTo>
                  <a:pt x="2029531" y="1361678"/>
                </a:lnTo>
                <a:lnTo>
                  <a:pt x="2046207" y="1367631"/>
                </a:lnTo>
                <a:lnTo>
                  <a:pt x="2079161" y="1379141"/>
                </a:lnTo>
                <a:lnTo>
                  <a:pt x="2095440" y="1385094"/>
                </a:lnTo>
                <a:lnTo>
                  <a:pt x="2112116" y="1391444"/>
                </a:lnTo>
                <a:lnTo>
                  <a:pt x="2127998" y="1397397"/>
                </a:lnTo>
                <a:lnTo>
                  <a:pt x="2143085" y="1404144"/>
                </a:lnTo>
                <a:lnTo>
                  <a:pt x="2150232" y="1407716"/>
                </a:lnTo>
                <a:lnTo>
                  <a:pt x="2157776" y="1411684"/>
                </a:lnTo>
                <a:lnTo>
                  <a:pt x="2164923" y="1416050"/>
                </a:lnTo>
                <a:lnTo>
                  <a:pt x="2171673" y="1420019"/>
                </a:lnTo>
                <a:lnTo>
                  <a:pt x="2178423" y="1424384"/>
                </a:lnTo>
                <a:lnTo>
                  <a:pt x="2184775" y="1429147"/>
                </a:lnTo>
                <a:lnTo>
                  <a:pt x="2191128" y="1433909"/>
                </a:lnTo>
                <a:lnTo>
                  <a:pt x="2196687" y="1439069"/>
                </a:lnTo>
                <a:lnTo>
                  <a:pt x="2202245" y="1445022"/>
                </a:lnTo>
                <a:lnTo>
                  <a:pt x="2207804" y="1450578"/>
                </a:lnTo>
                <a:lnTo>
                  <a:pt x="2212965" y="1456928"/>
                </a:lnTo>
                <a:lnTo>
                  <a:pt x="2217333" y="1463278"/>
                </a:lnTo>
                <a:lnTo>
                  <a:pt x="2221700" y="1470422"/>
                </a:lnTo>
                <a:lnTo>
                  <a:pt x="2225274" y="1477566"/>
                </a:lnTo>
                <a:lnTo>
                  <a:pt x="2228847" y="1485503"/>
                </a:lnTo>
                <a:lnTo>
                  <a:pt x="2232023" y="1493441"/>
                </a:lnTo>
                <a:lnTo>
                  <a:pt x="2232023" y="1519634"/>
                </a:lnTo>
                <a:lnTo>
                  <a:pt x="2232817" y="1552178"/>
                </a:lnTo>
                <a:lnTo>
                  <a:pt x="2234406" y="1628378"/>
                </a:lnTo>
                <a:lnTo>
                  <a:pt x="2235597" y="1668859"/>
                </a:lnTo>
                <a:lnTo>
                  <a:pt x="2236391" y="1708150"/>
                </a:lnTo>
                <a:lnTo>
                  <a:pt x="2236788" y="1745059"/>
                </a:lnTo>
                <a:lnTo>
                  <a:pt x="2236391" y="1778000"/>
                </a:lnTo>
                <a:lnTo>
                  <a:pt x="374650" y="1778000"/>
                </a:lnTo>
                <a:lnTo>
                  <a:pt x="374650" y="1745059"/>
                </a:lnTo>
                <a:lnTo>
                  <a:pt x="374650" y="1708150"/>
                </a:lnTo>
                <a:lnTo>
                  <a:pt x="375444" y="1668859"/>
                </a:lnTo>
                <a:lnTo>
                  <a:pt x="376238" y="1628378"/>
                </a:lnTo>
                <a:lnTo>
                  <a:pt x="377826" y="1552178"/>
                </a:lnTo>
                <a:lnTo>
                  <a:pt x="378620" y="1519634"/>
                </a:lnTo>
                <a:lnTo>
                  <a:pt x="379017" y="1493441"/>
                </a:lnTo>
                <a:lnTo>
                  <a:pt x="381797" y="1485503"/>
                </a:lnTo>
                <a:lnTo>
                  <a:pt x="385370" y="1477566"/>
                </a:lnTo>
                <a:lnTo>
                  <a:pt x="389341" y="1470422"/>
                </a:lnTo>
                <a:lnTo>
                  <a:pt x="393311" y="1463278"/>
                </a:lnTo>
                <a:lnTo>
                  <a:pt x="398076" y="1456928"/>
                </a:lnTo>
                <a:lnTo>
                  <a:pt x="403237" y="1450578"/>
                </a:lnTo>
                <a:lnTo>
                  <a:pt x="408399" y="1445022"/>
                </a:lnTo>
                <a:lnTo>
                  <a:pt x="413957" y="1439069"/>
                </a:lnTo>
                <a:lnTo>
                  <a:pt x="419516" y="1433909"/>
                </a:lnTo>
                <a:lnTo>
                  <a:pt x="425869" y="1429147"/>
                </a:lnTo>
                <a:lnTo>
                  <a:pt x="432618" y="1424384"/>
                </a:lnTo>
                <a:lnTo>
                  <a:pt x="438971" y="1420019"/>
                </a:lnTo>
                <a:lnTo>
                  <a:pt x="445721" y="1416050"/>
                </a:lnTo>
                <a:lnTo>
                  <a:pt x="452868" y="1411684"/>
                </a:lnTo>
                <a:lnTo>
                  <a:pt x="460412" y="1407716"/>
                </a:lnTo>
                <a:lnTo>
                  <a:pt x="467558" y="1404144"/>
                </a:lnTo>
                <a:lnTo>
                  <a:pt x="482646" y="1397397"/>
                </a:lnTo>
                <a:lnTo>
                  <a:pt x="498925" y="1391444"/>
                </a:lnTo>
                <a:lnTo>
                  <a:pt x="515204" y="1385094"/>
                </a:lnTo>
                <a:lnTo>
                  <a:pt x="531483" y="1379141"/>
                </a:lnTo>
                <a:lnTo>
                  <a:pt x="564437" y="1367631"/>
                </a:lnTo>
                <a:lnTo>
                  <a:pt x="581113" y="1361678"/>
                </a:lnTo>
                <a:lnTo>
                  <a:pt x="597392" y="1354931"/>
                </a:lnTo>
                <a:lnTo>
                  <a:pt x="669257" y="1324372"/>
                </a:lnTo>
                <a:lnTo>
                  <a:pt x="743504" y="1292622"/>
                </a:lnTo>
                <a:lnTo>
                  <a:pt x="817354" y="1261269"/>
                </a:lnTo>
                <a:lnTo>
                  <a:pt x="888822" y="1231106"/>
                </a:lnTo>
                <a:lnTo>
                  <a:pt x="969025" y="1209278"/>
                </a:lnTo>
                <a:lnTo>
                  <a:pt x="974981" y="1204516"/>
                </a:lnTo>
                <a:lnTo>
                  <a:pt x="980937" y="1198959"/>
                </a:lnTo>
                <a:lnTo>
                  <a:pt x="986892" y="1192609"/>
                </a:lnTo>
                <a:lnTo>
                  <a:pt x="992848" y="1184672"/>
                </a:lnTo>
                <a:lnTo>
                  <a:pt x="998407" y="1176734"/>
                </a:lnTo>
                <a:lnTo>
                  <a:pt x="1003965" y="1168003"/>
                </a:lnTo>
                <a:lnTo>
                  <a:pt x="1009524" y="1158478"/>
                </a:lnTo>
                <a:lnTo>
                  <a:pt x="1015083" y="1149350"/>
                </a:lnTo>
                <a:lnTo>
                  <a:pt x="1025009" y="1129903"/>
                </a:lnTo>
                <a:lnTo>
                  <a:pt x="1034141" y="1111250"/>
                </a:lnTo>
                <a:lnTo>
                  <a:pt x="1049228" y="1078309"/>
                </a:lnTo>
                <a:lnTo>
                  <a:pt x="1087345" y="1068784"/>
                </a:lnTo>
                <a:lnTo>
                  <a:pt x="1085359" y="1060450"/>
                </a:lnTo>
                <a:lnTo>
                  <a:pt x="1082977" y="1053306"/>
                </a:lnTo>
                <a:lnTo>
                  <a:pt x="1080595" y="1046163"/>
                </a:lnTo>
                <a:lnTo>
                  <a:pt x="1077419" y="1040209"/>
                </a:lnTo>
                <a:lnTo>
                  <a:pt x="1074242" y="1034653"/>
                </a:lnTo>
                <a:lnTo>
                  <a:pt x="1071066" y="1029891"/>
                </a:lnTo>
                <a:lnTo>
                  <a:pt x="1067492" y="1025525"/>
                </a:lnTo>
                <a:lnTo>
                  <a:pt x="1063125" y="1020763"/>
                </a:lnTo>
                <a:lnTo>
                  <a:pt x="1055978" y="1012825"/>
                </a:lnTo>
                <a:lnTo>
                  <a:pt x="1048434" y="1004491"/>
                </a:lnTo>
                <a:lnTo>
                  <a:pt x="1045258" y="1000125"/>
                </a:lnTo>
                <a:lnTo>
                  <a:pt x="1042082" y="995363"/>
                </a:lnTo>
                <a:lnTo>
                  <a:pt x="1038905" y="989409"/>
                </a:lnTo>
                <a:lnTo>
                  <a:pt x="1036523" y="983456"/>
                </a:lnTo>
                <a:lnTo>
                  <a:pt x="1022229" y="830659"/>
                </a:lnTo>
                <a:lnTo>
                  <a:pt x="1021832" y="831056"/>
                </a:lnTo>
                <a:lnTo>
                  <a:pt x="1020641" y="831056"/>
                </a:lnTo>
                <a:lnTo>
                  <a:pt x="1016671" y="830659"/>
                </a:lnTo>
                <a:lnTo>
                  <a:pt x="1010715" y="829469"/>
                </a:lnTo>
                <a:lnTo>
                  <a:pt x="1003965" y="828278"/>
                </a:lnTo>
                <a:lnTo>
                  <a:pt x="990863" y="824309"/>
                </a:lnTo>
                <a:lnTo>
                  <a:pt x="985701" y="822325"/>
                </a:lnTo>
                <a:lnTo>
                  <a:pt x="982525" y="821134"/>
                </a:lnTo>
                <a:lnTo>
                  <a:pt x="978157" y="817959"/>
                </a:lnTo>
                <a:lnTo>
                  <a:pt x="973790" y="814388"/>
                </a:lnTo>
                <a:lnTo>
                  <a:pt x="969819" y="810419"/>
                </a:lnTo>
                <a:lnTo>
                  <a:pt x="966246" y="805656"/>
                </a:lnTo>
                <a:lnTo>
                  <a:pt x="962673" y="800497"/>
                </a:lnTo>
                <a:lnTo>
                  <a:pt x="959496" y="794941"/>
                </a:lnTo>
                <a:lnTo>
                  <a:pt x="956717" y="788988"/>
                </a:lnTo>
                <a:lnTo>
                  <a:pt x="953541" y="783034"/>
                </a:lnTo>
                <a:lnTo>
                  <a:pt x="951158" y="776684"/>
                </a:lnTo>
                <a:lnTo>
                  <a:pt x="948776" y="769541"/>
                </a:lnTo>
                <a:lnTo>
                  <a:pt x="944409" y="755253"/>
                </a:lnTo>
                <a:lnTo>
                  <a:pt x="941232" y="740172"/>
                </a:lnTo>
                <a:lnTo>
                  <a:pt x="938056" y="724694"/>
                </a:lnTo>
                <a:lnTo>
                  <a:pt x="935674" y="708819"/>
                </a:lnTo>
                <a:lnTo>
                  <a:pt x="934085" y="693341"/>
                </a:lnTo>
                <a:lnTo>
                  <a:pt x="932497" y="677466"/>
                </a:lnTo>
                <a:lnTo>
                  <a:pt x="931306" y="662781"/>
                </a:lnTo>
                <a:lnTo>
                  <a:pt x="929321" y="635000"/>
                </a:lnTo>
                <a:lnTo>
                  <a:pt x="926939" y="611981"/>
                </a:lnTo>
                <a:lnTo>
                  <a:pt x="926939" y="607616"/>
                </a:lnTo>
                <a:lnTo>
                  <a:pt x="927733" y="603250"/>
                </a:lnTo>
                <a:lnTo>
                  <a:pt x="929321" y="598884"/>
                </a:lnTo>
                <a:lnTo>
                  <a:pt x="931306" y="594519"/>
                </a:lnTo>
                <a:lnTo>
                  <a:pt x="935674" y="585391"/>
                </a:lnTo>
                <a:lnTo>
                  <a:pt x="940835" y="575866"/>
                </a:lnTo>
                <a:lnTo>
                  <a:pt x="943217" y="570706"/>
                </a:lnTo>
                <a:lnTo>
                  <a:pt x="945600" y="565150"/>
                </a:lnTo>
                <a:lnTo>
                  <a:pt x="947585" y="559594"/>
                </a:lnTo>
                <a:lnTo>
                  <a:pt x="949173" y="553641"/>
                </a:lnTo>
                <a:lnTo>
                  <a:pt x="950364" y="547291"/>
                </a:lnTo>
                <a:lnTo>
                  <a:pt x="950761" y="539750"/>
                </a:lnTo>
                <a:lnTo>
                  <a:pt x="950364" y="532606"/>
                </a:lnTo>
                <a:lnTo>
                  <a:pt x="949173" y="524669"/>
                </a:lnTo>
                <a:lnTo>
                  <a:pt x="944409" y="500856"/>
                </a:lnTo>
                <a:lnTo>
                  <a:pt x="940438" y="477441"/>
                </a:lnTo>
                <a:lnTo>
                  <a:pt x="937262" y="454422"/>
                </a:lnTo>
                <a:lnTo>
                  <a:pt x="934880" y="432197"/>
                </a:lnTo>
                <a:lnTo>
                  <a:pt x="933291" y="410766"/>
                </a:lnTo>
                <a:lnTo>
                  <a:pt x="932100" y="389334"/>
                </a:lnTo>
                <a:lnTo>
                  <a:pt x="931703" y="368300"/>
                </a:lnTo>
                <a:lnTo>
                  <a:pt x="932100" y="348059"/>
                </a:lnTo>
                <a:lnTo>
                  <a:pt x="932894" y="328613"/>
                </a:lnTo>
                <a:lnTo>
                  <a:pt x="934483" y="309563"/>
                </a:lnTo>
                <a:lnTo>
                  <a:pt x="936468" y="290909"/>
                </a:lnTo>
                <a:lnTo>
                  <a:pt x="939247" y="273447"/>
                </a:lnTo>
                <a:lnTo>
                  <a:pt x="942423" y="255984"/>
                </a:lnTo>
                <a:lnTo>
                  <a:pt x="946394" y="239713"/>
                </a:lnTo>
                <a:lnTo>
                  <a:pt x="950761" y="223441"/>
                </a:lnTo>
                <a:lnTo>
                  <a:pt x="956320" y="207566"/>
                </a:lnTo>
                <a:lnTo>
                  <a:pt x="961482" y="193278"/>
                </a:lnTo>
                <a:lnTo>
                  <a:pt x="967437" y="178991"/>
                </a:lnTo>
                <a:lnTo>
                  <a:pt x="973790" y="165497"/>
                </a:lnTo>
                <a:lnTo>
                  <a:pt x="980937" y="152400"/>
                </a:lnTo>
                <a:lnTo>
                  <a:pt x="988481" y="140494"/>
                </a:lnTo>
                <a:lnTo>
                  <a:pt x="996421" y="129381"/>
                </a:lnTo>
                <a:lnTo>
                  <a:pt x="1004362" y="118269"/>
                </a:lnTo>
                <a:lnTo>
                  <a:pt x="1013494" y="108347"/>
                </a:lnTo>
                <a:lnTo>
                  <a:pt x="1022229" y="99219"/>
                </a:lnTo>
                <a:lnTo>
                  <a:pt x="1031758" y="90091"/>
                </a:lnTo>
                <a:lnTo>
                  <a:pt x="1041685" y="82550"/>
                </a:lnTo>
                <a:lnTo>
                  <a:pt x="1051611" y="75406"/>
                </a:lnTo>
                <a:lnTo>
                  <a:pt x="1061934" y="68659"/>
                </a:lnTo>
                <a:lnTo>
                  <a:pt x="1073051" y="63103"/>
                </a:lnTo>
                <a:lnTo>
                  <a:pt x="1084168" y="58341"/>
                </a:lnTo>
                <a:lnTo>
                  <a:pt x="1095683" y="53975"/>
                </a:lnTo>
                <a:lnTo>
                  <a:pt x="1112358" y="47228"/>
                </a:lnTo>
                <a:lnTo>
                  <a:pt x="1131019" y="40084"/>
                </a:lnTo>
                <a:lnTo>
                  <a:pt x="1150872" y="32544"/>
                </a:lnTo>
                <a:lnTo>
                  <a:pt x="1171915" y="25400"/>
                </a:lnTo>
                <a:lnTo>
                  <a:pt x="1194547" y="18653"/>
                </a:lnTo>
                <a:lnTo>
                  <a:pt x="1206458" y="15875"/>
                </a:lnTo>
                <a:lnTo>
                  <a:pt x="1218369" y="12303"/>
                </a:lnTo>
                <a:lnTo>
                  <a:pt x="1230281" y="9525"/>
                </a:lnTo>
                <a:lnTo>
                  <a:pt x="1242986" y="7144"/>
                </a:lnTo>
                <a:lnTo>
                  <a:pt x="1255294" y="5159"/>
                </a:lnTo>
                <a:lnTo>
                  <a:pt x="1268397" y="3175"/>
                </a:lnTo>
                <a:lnTo>
                  <a:pt x="1281102" y="1588"/>
                </a:lnTo>
                <a:lnTo>
                  <a:pt x="1294602" y="794"/>
                </a:lnTo>
                <a:lnTo>
                  <a:pt x="1307704" y="0"/>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24" name="Freeform 3"/>
          <p:cNvSpPr/>
          <p:nvPr/>
        </p:nvSpPr>
        <p:spPr>
          <a:xfrm>
            <a:off x="6387490" y="2114611"/>
            <a:ext cx="5383066" cy="1420837"/>
          </a:xfrm>
          <a:prstGeom prst="rect">
            <a:avLst/>
          </a:prstGeom>
          <a:solidFill>
            <a:schemeClr val="accent1"/>
          </a:solid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rIns="216000"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ct val="150000"/>
              </a:lnSpc>
            </a:pPr>
            <a:r>
              <a:rPr lang="zh-CN" altLang="en-US" dirty="0">
                <a:solidFill>
                  <a:srgbClr val="FFFFFF"/>
                </a:solidFill>
                <a:latin typeface="+mn-ea"/>
              </a:rPr>
              <a:t>请输入文本请输入文本请输入文本请输入文本请输入文本请输入文本请输入文本请输入文本请输入文本请输入文本</a:t>
            </a:r>
            <a:endParaRPr lang="zh-CN" altLang="en-US"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6" name="文本框 24"/>
          <p:cNvSpPr txBox="1"/>
          <p:nvPr/>
        </p:nvSpPr>
        <p:spPr>
          <a:xfrm>
            <a:off x="4773320" y="2416236"/>
            <a:ext cx="1614170" cy="70788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400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mn-ea"/>
              </a:rPr>
              <a:t>800</a:t>
            </a:r>
            <a:r>
              <a:rPr lang="en-US" sz="400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en-US" sz="4000" dirty="0">
              <a:solidFill>
                <a:schemeClr val="accent1"/>
              </a:solidFill>
            </a:endParaRPr>
          </a:p>
        </p:txBody>
      </p:sp>
      <p:sp>
        <p:nvSpPr>
          <p:cNvPr id="27" name="椭圆 26"/>
          <p:cNvSpPr/>
          <p:nvPr/>
        </p:nvSpPr>
        <p:spPr>
          <a:xfrm>
            <a:off x="4773320" y="2114611"/>
            <a:ext cx="1374775" cy="1374775"/>
          </a:xfrm>
          <a:prstGeom prst="ellipse">
            <a:avLst/>
          </a:prstGeom>
          <a:noFill/>
          <a:ln w="12700">
            <a:solidFill>
              <a:schemeClr val="accent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43" name="Freeform 3"/>
          <p:cNvSpPr/>
          <p:nvPr/>
        </p:nvSpPr>
        <p:spPr>
          <a:xfrm>
            <a:off x="6387490" y="4179545"/>
            <a:ext cx="5383066" cy="1420837"/>
          </a:xfrm>
          <a:prstGeom prst="rect">
            <a:avLst/>
          </a:prstGeom>
          <a:solidFill>
            <a:schemeClr val="accent1"/>
          </a:solid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rIns="216000"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ct val="150000"/>
              </a:lnSpc>
            </a:pPr>
            <a:r>
              <a:rPr lang="zh-CN" altLang="en-US" dirty="0">
                <a:solidFill>
                  <a:srgbClr val="FFFFFF"/>
                </a:solidFill>
                <a:latin typeface="+mn-ea"/>
              </a:rPr>
              <a:t>请输入文本请输入文本请输入文本请输入文本请输入文本请输入文本请输入文本请输入文本请输入文本请输入文本</a:t>
            </a:r>
            <a:endParaRPr lang="zh-CN" altLang="en-US"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4" name="文本框 24"/>
          <p:cNvSpPr txBox="1"/>
          <p:nvPr/>
        </p:nvSpPr>
        <p:spPr>
          <a:xfrm>
            <a:off x="4773320" y="4481170"/>
            <a:ext cx="1614170" cy="70788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400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mn-ea"/>
              </a:rPr>
              <a:t>600</a:t>
            </a:r>
            <a:r>
              <a:rPr lang="en-US" sz="400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en-US" sz="4000" dirty="0">
              <a:solidFill>
                <a:schemeClr val="accent1"/>
              </a:solidFill>
            </a:endParaRPr>
          </a:p>
        </p:txBody>
      </p:sp>
      <p:sp>
        <p:nvSpPr>
          <p:cNvPr id="45" name="椭圆 44"/>
          <p:cNvSpPr/>
          <p:nvPr/>
        </p:nvSpPr>
        <p:spPr>
          <a:xfrm>
            <a:off x="4773320" y="4179545"/>
            <a:ext cx="1374775" cy="1374775"/>
          </a:xfrm>
          <a:prstGeom prst="ellipse">
            <a:avLst/>
          </a:prstGeom>
          <a:noFill/>
          <a:ln w="12700">
            <a:solidFill>
              <a:schemeClr val="accent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Tree>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俏皮彩色笔卡通幼儿园"/>
          <p:cNvPicPr>
            <a:picLocks noChangeAspect="1"/>
          </p:cNvPicPr>
          <p:nvPr userDrawn="1"/>
        </p:nvPicPr>
        <p:blipFill>
          <a:blip r:embed="rId3"/>
          <a:stretch>
            <a:fillRect/>
          </a:stretch>
        </p:blipFill>
        <p:spPr>
          <a:xfrm>
            <a:off x="0" y="2413000"/>
            <a:ext cx="12192635" cy="4445000"/>
          </a:xfrm>
          <a:prstGeom prst="rect">
            <a:avLst/>
          </a:prstGeom>
        </p:spPr>
      </p:pic>
      <p:sp>
        <p:nvSpPr>
          <p:cNvPr id="3" name="椭圆 2"/>
          <p:cNvSpPr/>
          <p:nvPr/>
        </p:nvSpPr>
        <p:spPr>
          <a:xfrm>
            <a:off x="1409700" y="2428875"/>
            <a:ext cx="2000250" cy="2000250"/>
          </a:xfrm>
          <a:prstGeom prst="ellipse">
            <a:avLst/>
          </a:prstGeom>
          <a:solidFill>
            <a:schemeClr val="accent1"/>
          </a:solidFill>
          <a:ln w="57150">
            <a:solidFill>
              <a:srgbClr val="F8F9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6000" dirty="0">
                <a:solidFill>
                  <a:srgbClr val="FFFFFF"/>
                </a:solidFill>
              </a:rPr>
              <a:t>谢</a:t>
            </a:r>
          </a:p>
        </p:txBody>
      </p:sp>
      <p:sp>
        <p:nvSpPr>
          <p:cNvPr id="124" name="椭圆 123"/>
          <p:cNvSpPr/>
          <p:nvPr/>
        </p:nvSpPr>
        <p:spPr>
          <a:xfrm>
            <a:off x="3867150" y="2428875"/>
            <a:ext cx="2000250" cy="2000250"/>
          </a:xfrm>
          <a:prstGeom prst="ellipse">
            <a:avLst/>
          </a:prstGeom>
          <a:solidFill>
            <a:schemeClr val="accent1"/>
          </a:solidFill>
          <a:ln w="57150">
            <a:solidFill>
              <a:srgbClr val="F8F9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6000" dirty="0">
                <a:solidFill>
                  <a:srgbClr val="FFFFFF"/>
                </a:solidFill>
              </a:rPr>
              <a:t>谢</a:t>
            </a:r>
          </a:p>
        </p:txBody>
      </p:sp>
      <p:sp>
        <p:nvSpPr>
          <p:cNvPr id="125" name="椭圆 124"/>
          <p:cNvSpPr/>
          <p:nvPr/>
        </p:nvSpPr>
        <p:spPr>
          <a:xfrm>
            <a:off x="6324600" y="2428875"/>
            <a:ext cx="2000250" cy="2000250"/>
          </a:xfrm>
          <a:prstGeom prst="ellipse">
            <a:avLst/>
          </a:prstGeom>
          <a:solidFill>
            <a:schemeClr val="accent1"/>
          </a:solidFill>
          <a:ln w="57150">
            <a:solidFill>
              <a:srgbClr val="F8F9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6000" dirty="0">
                <a:solidFill>
                  <a:srgbClr val="FFFFFF"/>
                </a:solidFill>
              </a:rPr>
              <a:t>观</a:t>
            </a:r>
          </a:p>
        </p:txBody>
      </p:sp>
      <p:sp>
        <p:nvSpPr>
          <p:cNvPr id="126" name="椭圆 125"/>
          <p:cNvSpPr/>
          <p:nvPr/>
        </p:nvSpPr>
        <p:spPr>
          <a:xfrm>
            <a:off x="8782050" y="2428875"/>
            <a:ext cx="2000250" cy="2000250"/>
          </a:xfrm>
          <a:prstGeom prst="ellipse">
            <a:avLst/>
          </a:prstGeom>
          <a:solidFill>
            <a:schemeClr val="accent1"/>
          </a:solidFill>
          <a:ln w="57150">
            <a:solidFill>
              <a:srgbClr val="F8F9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6000" dirty="0">
                <a:solidFill>
                  <a:srgbClr val="FFFFFF"/>
                </a:solidFill>
              </a:rPr>
              <a:t>看</a:t>
            </a:r>
          </a:p>
        </p:txBody>
      </p:sp>
      <p:pic>
        <p:nvPicPr>
          <p:cNvPr id="2" name="图片 1" descr="柔色可爱星球太空探险奇幻边框矢量免抠素材"/>
          <p:cNvPicPr>
            <a:picLocks noChangeAspect="1"/>
          </p:cNvPicPr>
          <p:nvPr/>
        </p:nvPicPr>
        <p:blipFill>
          <a:blip r:embed="rId4"/>
          <a:srcRect l="50539" t="70552"/>
          <a:stretch>
            <a:fillRect/>
          </a:stretch>
        </p:blipFill>
        <p:spPr>
          <a:xfrm rot="19860000">
            <a:off x="3312795" y="-1195705"/>
            <a:ext cx="6274435" cy="4994275"/>
          </a:xfrm>
          <a:prstGeom prst="rect">
            <a:avLst/>
          </a:prstGeom>
        </p:spPr>
      </p:pic>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标题 1"/>
          <p:cNvSpPr>
            <a:spLocks noGrp="1"/>
          </p:cNvSpPr>
          <p:nvPr>
            <p:ph type="title"/>
          </p:nvPr>
        </p:nvSpPr>
        <p:spPr/>
        <p:txBody>
          <a:bodyPr/>
          <a:lstStyle/>
          <a:p>
            <a:r>
              <a:rPr lang="zh-CN" altLang="en-US"/>
              <a:t>请输入第一章大标题</a:t>
            </a:r>
            <a:endParaRPr lang="zh-CN" altLang="en-US" dirty="0"/>
          </a:p>
        </p:txBody>
      </p:sp>
      <p:sp>
        <p:nvSpPr>
          <p:cNvPr id="9219" name="文本占位符 2"/>
          <p:cNvSpPr>
            <a:spLocks noGrp="1"/>
          </p:cNvSpPr>
          <p:nvPr>
            <p:ph type="body" idx="1"/>
          </p:nvPr>
        </p:nvSpPr>
        <p:spPr/>
        <p:txBody>
          <a:bodyPr/>
          <a:lstStyle/>
          <a:p>
            <a:r>
              <a:rPr lang="zh-CN" altLang="en-US"/>
              <a:t>请输入第一章说明小标题</a:t>
            </a:r>
            <a:endParaRPr lang="zh-CN" altLang="en-US" dirty="0"/>
          </a:p>
        </p:txBody>
      </p:sp>
      <p:pic>
        <p:nvPicPr>
          <p:cNvPr id="2" name="图片 1" descr="柔色可爱星球太空探险奇幻边框矢量免抠素材"/>
          <p:cNvPicPr>
            <a:picLocks noChangeAspect="1"/>
          </p:cNvPicPr>
          <p:nvPr/>
        </p:nvPicPr>
        <p:blipFill>
          <a:blip r:embed="rId3"/>
          <a:srcRect l="50539" t="70552"/>
          <a:stretch>
            <a:fillRect/>
          </a:stretch>
        </p:blipFill>
        <p:spPr>
          <a:xfrm>
            <a:off x="6964045" y="737870"/>
            <a:ext cx="6274435" cy="499427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标题 3"/>
          <p:cNvSpPr>
            <a:spLocks noGrp="1"/>
          </p:cNvSpPr>
          <p:nvPr>
            <p:ph type="title"/>
          </p:nvPr>
        </p:nvSpPr>
        <p:spPr/>
        <p:txBody>
          <a:bodyPr/>
          <a:lstStyle/>
          <a:p>
            <a:pPr eaLnBrk="1" hangingPunct="1"/>
            <a:r>
              <a:rPr lang="zh-CN" altLang="en-US" dirty="0"/>
              <a:t>请在此输入您的大标题</a:t>
            </a:r>
            <a:endParaRPr lang="en-US" altLang="zh-CN" dirty="0"/>
          </a:p>
        </p:txBody>
      </p:sp>
      <p:sp>
        <p:nvSpPr>
          <p:cNvPr id="21" name="矩形 20"/>
          <p:cNvSpPr/>
          <p:nvPr/>
        </p:nvSpPr>
        <p:spPr>
          <a:xfrm>
            <a:off x="7398396" y="2766202"/>
            <a:ext cx="4055572" cy="11728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n-ea"/>
              </a:rPr>
              <a:t>请输入文本请输入文本请输入文本请输入文本请输入文本请输入文本</a:t>
            </a:r>
            <a:endParaRPr lang="zh-CN" altLang="zh-CN" sz="1800" dirty="0">
              <a:solidFill>
                <a:schemeClr val="tx1"/>
              </a:solidFill>
              <a:latin typeface="+mn-ea"/>
            </a:endParaRPr>
          </a:p>
        </p:txBody>
      </p:sp>
      <p:sp>
        <p:nvSpPr>
          <p:cNvPr id="22" name="圆角矩形 34"/>
          <p:cNvSpPr/>
          <p:nvPr/>
        </p:nvSpPr>
        <p:spPr>
          <a:xfrm>
            <a:off x="8537928" y="1670974"/>
            <a:ext cx="2872115" cy="720001"/>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2800" dirty="0">
                <a:solidFill>
                  <a:schemeClr val="accent1"/>
                </a:solidFill>
                <a:latin typeface="幼圆" panose="02010509060101010101" pitchFamily="49" charset="-122"/>
                <a:ea typeface="幼圆" panose="02010509060101010101" pitchFamily="49" charset="-122"/>
              </a:rPr>
              <a:t>请输入文本</a:t>
            </a:r>
            <a:endParaRPr lang="zh-CN" altLang="zh-CN" sz="2800" dirty="0">
              <a:solidFill>
                <a:schemeClr val="accent1"/>
              </a:solidFill>
              <a:latin typeface="幼圆" panose="02010509060101010101" pitchFamily="49" charset="-122"/>
              <a:ea typeface="幼圆" panose="02010509060101010101" pitchFamily="49" charset="-122"/>
            </a:endParaRPr>
          </a:p>
        </p:txBody>
      </p:sp>
      <p:sp>
        <p:nvSpPr>
          <p:cNvPr id="23" name="矩形 22"/>
          <p:cNvSpPr/>
          <p:nvPr/>
        </p:nvSpPr>
        <p:spPr>
          <a:xfrm>
            <a:off x="7398396" y="5218532"/>
            <a:ext cx="4055572" cy="11728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n-ea"/>
              </a:rPr>
              <a:t>请输入文本请输入文本请输入文本请输入文本请输入文本请输入文本</a:t>
            </a:r>
            <a:endParaRPr lang="zh-CN" altLang="zh-CN" sz="1800" dirty="0">
              <a:solidFill>
                <a:schemeClr val="tx1"/>
              </a:solidFill>
              <a:latin typeface="+mn-ea"/>
            </a:endParaRPr>
          </a:p>
        </p:txBody>
      </p:sp>
      <p:sp>
        <p:nvSpPr>
          <p:cNvPr id="24" name="圆角矩形 38"/>
          <p:cNvSpPr/>
          <p:nvPr/>
        </p:nvSpPr>
        <p:spPr>
          <a:xfrm>
            <a:off x="8537928" y="4123304"/>
            <a:ext cx="2872115" cy="720001"/>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2800" dirty="0">
                <a:solidFill>
                  <a:schemeClr val="accent1"/>
                </a:solidFill>
                <a:latin typeface="幼圆" panose="02010509060101010101" pitchFamily="49" charset="-122"/>
                <a:ea typeface="幼圆" panose="02010509060101010101" pitchFamily="49" charset="-122"/>
              </a:rPr>
              <a:t>请输入文本</a:t>
            </a:r>
            <a:endParaRPr lang="zh-CN" altLang="zh-CN" sz="2800" dirty="0">
              <a:solidFill>
                <a:schemeClr val="accent1"/>
              </a:solidFill>
              <a:latin typeface="幼圆" panose="02010509060101010101" pitchFamily="49" charset="-122"/>
              <a:ea typeface="幼圆" panose="02010509060101010101" pitchFamily="49" charset="-122"/>
            </a:endParaRPr>
          </a:p>
        </p:txBody>
      </p:sp>
      <p:cxnSp>
        <p:nvCxnSpPr>
          <p:cNvPr id="25" name="直接连接符 24"/>
          <p:cNvCxnSpPr/>
          <p:nvPr/>
        </p:nvCxnSpPr>
        <p:spPr>
          <a:xfrm>
            <a:off x="7398396" y="2642208"/>
            <a:ext cx="4162567"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7398396" y="5071509"/>
            <a:ext cx="4162567" cy="0"/>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533879" y="2766202"/>
            <a:ext cx="4055572" cy="11728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n-ea"/>
              </a:rPr>
              <a:t>请输入文本请输入文本请输入文本请输入文本请输入文本请输入文本</a:t>
            </a:r>
            <a:endParaRPr lang="zh-CN" altLang="zh-CN" sz="1800" dirty="0">
              <a:solidFill>
                <a:schemeClr val="tx1"/>
              </a:solidFill>
              <a:latin typeface="+mn-ea"/>
            </a:endParaRPr>
          </a:p>
        </p:txBody>
      </p:sp>
      <p:sp>
        <p:nvSpPr>
          <p:cNvPr id="28" name="圆角矩形 34"/>
          <p:cNvSpPr/>
          <p:nvPr/>
        </p:nvSpPr>
        <p:spPr>
          <a:xfrm>
            <a:off x="1673411" y="1670974"/>
            <a:ext cx="2872115" cy="720001"/>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2800" dirty="0">
                <a:solidFill>
                  <a:schemeClr val="accent1"/>
                </a:solidFill>
                <a:latin typeface="幼圆" panose="02010509060101010101" pitchFamily="49" charset="-122"/>
                <a:ea typeface="幼圆" panose="02010509060101010101" pitchFamily="49" charset="-122"/>
              </a:rPr>
              <a:t>请输入文本</a:t>
            </a:r>
            <a:endParaRPr lang="zh-CN" altLang="zh-CN" sz="2800" dirty="0">
              <a:solidFill>
                <a:schemeClr val="accent1"/>
              </a:solidFill>
              <a:latin typeface="幼圆" panose="02010509060101010101" pitchFamily="49" charset="-122"/>
              <a:ea typeface="幼圆" panose="02010509060101010101" pitchFamily="49" charset="-122"/>
            </a:endParaRPr>
          </a:p>
        </p:txBody>
      </p:sp>
      <p:sp>
        <p:nvSpPr>
          <p:cNvPr id="35" name="矩形 34"/>
          <p:cNvSpPr/>
          <p:nvPr/>
        </p:nvSpPr>
        <p:spPr>
          <a:xfrm>
            <a:off x="533879" y="5218532"/>
            <a:ext cx="4055572" cy="11728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n-ea"/>
              </a:rPr>
              <a:t>请输入文本请输入文本请输入文本请输入文本请输入文本请输入文本</a:t>
            </a:r>
            <a:endParaRPr lang="zh-CN" altLang="zh-CN" sz="1800" dirty="0">
              <a:solidFill>
                <a:schemeClr val="tx1"/>
              </a:solidFill>
              <a:latin typeface="+mn-ea"/>
            </a:endParaRPr>
          </a:p>
        </p:txBody>
      </p:sp>
      <p:sp>
        <p:nvSpPr>
          <p:cNvPr id="39" name="圆角矩形 38"/>
          <p:cNvSpPr/>
          <p:nvPr/>
        </p:nvSpPr>
        <p:spPr>
          <a:xfrm>
            <a:off x="1673411" y="4123304"/>
            <a:ext cx="2872115" cy="720001"/>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2800" dirty="0">
                <a:solidFill>
                  <a:schemeClr val="accent1"/>
                </a:solidFill>
                <a:latin typeface="幼圆" panose="02010509060101010101" pitchFamily="49" charset="-122"/>
                <a:ea typeface="幼圆" panose="02010509060101010101" pitchFamily="49" charset="-122"/>
              </a:rPr>
              <a:t>请输入文本</a:t>
            </a:r>
            <a:endParaRPr lang="zh-CN" altLang="zh-CN" sz="2800" dirty="0">
              <a:solidFill>
                <a:schemeClr val="accent1"/>
              </a:solidFill>
              <a:latin typeface="幼圆" panose="02010509060101010101" pitchFamily="49" charset="-122"/>
              <a:ea typeface="幼圆" panose="02010509060101010101" pitchFamily="49" charset="-122"/>
            </a:endParaRPr>
          </a:p>
        </p:txBody>
      </p:sp>
      <p:cxnSp>
        <p:nvCxnSpPr>
          <p:cNvPr id="43" name="直接连接符 42"/>
          <p:cNvCxnSpPr/>
          <p:nvPr/>
        </p:nvCxnSpPr>
        <p:spPr>
          <a:xfrm>
            <a:off x="533879" y="2642208"/>
            <a:ext cx="4162567"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a:off x="533879" y="5071509"/>
            <a:ext cx="4162567" cy="0"/>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49" name="KSO_Shape"/>
          <p:cNvSpPr/>
          <p:nvPr/>
        </p:nvSpPr>
        <p:spPr bwMode="auto">
          <a:xfrm>
            <a:off x="679283" y="1753827"/>
            <a:ext cx="554602" cy="736198"/>
          </a:xfrm>
          <a:custGeom>
            <a:avLst/>
            <a:gdLst>
              <a:gd name="T0" fmla="*/ 241832 w 4969"/>
              <a:gd name="T1" fmla="*/ 1093397 h 6598"/>
              <a:gd name="T2" fmla="*/ 346134 w 4969"/>
              <a:gd name="T3" fmla="*/ 927958 h 6598"/>
              <a:gd name="T4" fmla="*/ 568030 w 4969"/>
              <a:gd name="T5" fmla="*/ 907170 h 6598"/>
              <a:gd name="T6" fmla="*/ 696892 w 4969"/>
              <a:gd name="T7" fmla="*/ 985126 h 6598"/>
              <a:gd name="T8" fmla="*/ 662509 w 4969"/>
              <a:gd name="T9" fmla="*/ 1192718 h 6598"/>
              <a:gd name="T10" fmla="*/ 575831 w 4969"/>
              <a:gd name="T11" fmla="*/ 1292617 h 6598"/>
              <a:gd name="T12" fmla="*/ 461994 w 4969"/>
              <a:gd name="T13" fmla="*/ 1325242 h 6598"/>
              <a:gd name="T14" fmla="*/ 343534 w 4969"/>
              <a:gd name="T15" fmla="*/ 1286842 h 6598"/>
              <a:gd name="T16" fmla="*/ 499555 w 4969"/>
              <a:gd name="T17" fmla="*/ 2021 h 6598"/>
              <a:gd name="T18" fmla="*/ 637662 w 4969"/>
              <a:gd name="T19" fmla="*/ 79688 h 6598"/>
              <a:gd name="T20" fmla="*/ 681868 w 4969"/>
              <a:gd name="T21" fmla="*/ 374764 h 6598"/>
              <a:gd name="T22" fmla="*/ 529892 w 4969"/>
              <a:gd name="T23" fmla="*/ 444635 h 6598"/>
              <a:gd name="T24" fmla="*/ 307129 w 4969"/>
              <a:gd name="T25" fmla="*/ 355130 h 6598"/>
              <a:gd name="T26" fmla="*/ 258301 w 4969"/>
              <a:gd name="T27" fmla="*/ 237908 h 6598"/>
              <a:gd name="T28" fmla="*/ 273614 w 4969"/>
              <a:gd name="T29" fmla="*/ 120398 h 6598"/>
              <a:gd name="T30" fmla="*/ 355091 w 4969"/>
              <a:gd name="T31" fmla="*/ 31760 h 6598"/>
              <a:gd name="T32" fmla="*/ 1322419 w 4969"/>
              <a:gd name="T33" fmla="*/ 1399156 h 6598"/>
              <a:gd name="T34" fmla="*/ 1097345 w 4969"/>
              <a:gd name="T35" fmla="*/ 1444485 h 6598"/>
              <a:gd name="T36" fmla="*/ 922544 w 4969"/>
              <a:gd name="T37" fmla="*/ 1584805 h 6598"/>
              <a:gd name="T38" fmla="*/ 828354 w 4969"/>
              <a:gd name="T39" fmla="*/ 1805968 h 6598"/>
              <a:gd name="T40" fmla="*/ 974551 w 4969"/>
              <a:gd name="T41" fmla="*/ 1883346 h 6598"/>
              <a:gd name="T42" fmla="*/ 1178822 w 4969"/>
              <a:gd name="T43" fmla="*/ 1803080 h 6598"/>
              <a:gd name="T44" fmla="*/ 1315484 w 4969"/>
              <a:gd name="T45" fmla="*/ 1640818 h 6598"/>
              <a:gd name="T46" fmla="*/ 1376159 w 4969"/>
              <a:gd name="T47" fmla="*/ 1403487 h 6598"/>
              <a:gd name="T48" fmla="*/ 136951 w 4969"/>
              <a:gd name="T49" fmla="*/ 1628980 h 6598"/>
              <a:gd name="T50" fmla="*/ 269858 w 4969"/>
              <a:gd name="T51" fmla="*/ 1796440 h 6598"/>
              <a:gd name="T52" fmla="*/ 470373 w 4969"/>
              <a:gd name="T53" fmla="*/ 1880747 h 6598"/>
              <a:gd name="T54" fmla="*/ 631883 w 4969"/>
              <a:gd name="T55" fmla="*/ 1820404 h 6598"/>
              <a:gd name="T56" fmla="*/ 542894 w 4969"/>
              <a:gd name="T57" fmla="*/ 1595199 h 6598"/>
              <a:gd name="T58" fmla="*/ 371849 w 4969"/>
              <a:gd name="T59" fmla="*/ 1449971 h 6598"/>
              <a:gd name="T60" fmla="*/ 148797 w 4969"/>
              <a:gd name="T61" fmla="*/ 1398867 h 6598"/>
              <a:gd name="T62" fmla="*/ 3467 w 4969"/>
              <a:gd name="T63" fmla="*/ 611806 h 6598"/>
              <a:gd name="T64" fmla="*/ 17047 w 4969"/>
              <a:gd name="T65" fmla="*/ 739422 h 6598"/>
              <a:gd name="T66" fmla="*/ 93901 w 4969"/>
              <a:gd name="T67" fmla="*/ 826905 h 6598"/>
              <a:gd name="T68" fmla="*/ 216117 w 4969"/>
              <a:gd name="T69" fmla="*/ 861552 h 6598"/>
              <a:gd name="T70" fmla="*/ 440614 w 4969"/>
              <a:gd name="T71" fmla="*/ 725852 h 6598"/>
              <a:gd name="T72" fmla="*/ 451304 w 4969"/>
              <a:gd name="T73" fmla="*/ 550308 h 6598"/>
              <a:gd name="T74" fmla="*/ 184046 w 4969"/>
              <a:gd name="T75" fmla="*/ 437417 h 6598"/>
              <a:gd name="T76" fmla="*/ 47384 w 4969"/>
              <a:gd name="T77" fmla="*/ 515950 h 6598"/>
              <a:gd name="T78" fmla="*/ 1382227 w 4969"/>
              <a:gd name="T79" fmla="*/ 535005 h 6598"/>
              <a:gd name="T80" fmla="*/ 1242675 w 4969"/>
              <a:gd name="T81" fmla="*/ 462824 h 6598"/>
              <a:gd name="T82" fmla="*/ 993620 w 4969"/>
              <a:gd name="T83" fmla="*/ 571962 h 6598"/>
              <a:gd name="T84" fmla="*/ 996798 w 4969"/>
              <a:gd name="T85" fmla="*/ 746351 h 6598"/>
              <a:gd name="T86" fmla="*/ 1171888 w 4969"/>
              <a:gd name="T87" fmla="*/ 885516 h 6598"/>
              <a:gd name="T88" fmla="*/ 1305372 w 4969"/>
              <a:gd name="T89" fmla="*/ 871369 h 6598"/>
              <a:gd name="T90" fmla="*/ 1398984 w 4969"/>
              <a:gd name="T91" fmla="*/ 800054 h 6598"/>
              <a:gd name="T92" fmla="*/ 1435678 w 4969"/>
              <a:gd name="T93" fmla="*/ 684853 h 6598"/>
              <a:gd name="T94" fmla="*/ 1108035 w 4969"/>
              <a:gd name="T95" fmla="*/ 1271251 h 6598"/>
              <a:gd name="T96" fmla="*/ 993620 w 4969"/>
              <a:gd name="T97" fmla="*/ 1324376 h 6598"/>
              <a:gd name="T98" fmla="*/ 880649 w 4969"/>
              <a:gd name="T99" fmla="*/ 1303299 h 6598"/>
              <a:gd name="T100" fmla="*/ 788482 w 4969"/>
              <a:gd name="T101" fmla="*/ 1215816 h 6598"/>
              <a:gd name="T102" fmla="*/ 758722 w 4969"/>
              <a:gd name="T103" fmla="*/ 947592 h 6598"/>
              <a:gd name="T104" fmla="*/ 894229 w 4969"/>
              <a:gd name="T105" fmla="*/ 895910 h 6598"/>
              <a:gd name="T106" fmla="*/ 1130860 w 4969"/>
              <a:gd name="T107" fmla="*/ 964049 h 6598"/>
              <a:gd name="T108" fmla="*/ 1186334 w 4969"/>
              <a:gd name="T109" fmla="*/ 1115340 h 6598"/>
              <a:gd name="T110" fmla="*/ 1158019 w 4969"/>
              <a:gd name="T111" fmla="*/ 111159 h 6598"/>
              <a:gd name="T112" fmla="*/ 1195869 w 4969"/>
              <a:gd name="T113" fmla="*/ 273133 h 6598"/>
              <a:gd name="T114" fmla="*/ 1025980 w 4969"/>
              <a:gd name="T115" fmla="*/ 453874 h 6598"/>
              <a:gd name="T116" fmla="*/ 854646 w 4969"/>
              <a:gd name="T117" fmla="*/ 406523 h 6598"/>
              <a:gd name="T118" fmla="*/ 767679 w 4969"/>
              <a:gd name="T119" fmla="*/ 270823 h 6598"/>
              <a:gd name="T120" fmla="*/ 836444 w 4969"/>
              <a:gd name="T121" fmla="*/ 82864 h 6598"/>
              <a:gd name="T122" fmla="*/ 941613 w 4969"/>
              <a:gd name="T123" fmla="*/ 23675 h 6598"/>
              <a:gd name="T124" fmla="*/ 1059206 w 4969"/>
              <a:gd name="T125" fmla="*/ 33781 h 659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969" h="6598">
                <a:moveTo>
                  <a:pt x="1001" y="4291"/>
                </a:moveTo>
                <a:lnTo>
                  <a:pt x="1001" y="4291"/>
                </a:lnTo>
                <a:lnTo>
                  <a:pt x="979" y="4258"/>
                </a:lnTo>
                <a:lnTo>
                  <a:pt x="959" y="4225"/>
                </a:lnTo>
                <a:lnTo>
                  <a:pt x="941" y="4193"/>
                </a:lnTo>
                <a:lnTo>
                  <a:pt x="924" y="4161"/>
                </a:lnTo>
                <a:lnTo>
                  <a:pt x="908" y="4129"/>
                </a:lnTo>
                <a:lnTo>
                  <a:pt x="895" y="4098"/>
                </a:lnTo>
                <a:lnTo>
                  <a:pt x="882" y="4066"/>
                </a:lnTo>
                <a:lnTo>
                  <a:pt x="872" y="4034"/>
                </a:lnTo>
                <a:lnTo>
                  <a:pt x="862" y="4003"/>
                </a:lnTo>
                <a:lnTo>
                  <a:pt x="854" y="3971"/>
                </a:lnTo>
                <a:lnTo>
                  <a:pt x="848" y="3940"/>
                </a:lnTo>
                <a:lnTo>
                  <a:pt x="842" y="3910"/>
                </a:lnTo>
                <a:lnTo>
                  <a:pt x="839" y="3878"/>
                </a:lnTo>
                <a:lnTo>
                  <a:pt x="837" y="3847"/>
                </a:lnTo>
                <a:lnTo>
                  <a:pt x="836" y="3818"/>
                </a:lnTo>
                <a:lnTo>
                  <a:pt x="837" y="3787"/>
                </a:lnTo>
                <a:lnTo>
                  <a:pt x="839" y="3757"/>
                </a:lnTo>
                <a:lnTo>
                  <a:pt x="842" y="3727"/>
                </a:lnTo>
                <a:lnTo>
                  <a:pt x="848" y="3697"/>
                </a:lnTo>
                <a:lnTo>
                  <a:pt x="854" y="3667"/>
                </a:lnTo>
                <a:lnTo>
                  <a:pt x="862" y="3638"/>
                </a:lnTo>
                <a:lnTo>
                  <a:pt x="871" y="3608"/>
                </a:lnTo>
                <a:lnTo>
                  <a:pt x="882" y="3579"/>
                </a:lnTo>
                <a:lnTo>
                  <a:pt x="893" y="3549"/>
                </a:lnTo>
                <a:lnTo>
                  <a:pt x="906" y="3521"/>
                </a:lnTo>
                <a:lnTo>
                  <a:pt x="921" y="3491"/>
                </a:lnTo>
                <a:lnTo>
                  <a:pt x="936" y="3463"/>
                </a:lnTo>
                <a:lnTo>
                  <a:pt x="954" y="3434"/>
                </a:lnTo>
                <a:lnTo>
                  <a:pt x="972" y="3406"/>
                </a:lnTo>
                <a:lnTo>
                  <a:pt x="992" y="3378"/>
                </a:lnTo>
                <a:lnTo>
                  <a:pt x="1013" y="3349"/>
                </a:lnTo>
                <a:lnTo>
                  <a:pt x="1036" y="3321"/>
                </a:lnTo>
                <a:lnTo>
                  <a:pt x="1198" y="3214"/>
                </a:lnTo>
                <a:lnTo>
                  <a:pt x="1279" y="3159"/>
                </a:lnTo>
                <a:lnTo>
                  <a:pt x="1360" y="3105"/>
                </a:lnTo>
                <a:lnTo>
                  <a:pt x="1441" y="3049"/>
                </a:lnTo>
                <a:lnTo>
                  <a:pt x="1521" y="2992"/>
                </a:lnTo>
                <a:lnTo>
                  <a:pt x="1600" y="2935"/>
                </a:lnTo>
                <a:lnTo>
                  <a:pt x="1679" y="2876"/>
                </a:lnTo>
                <a:lnTo>
                  <a:pt x="1705" y="2911"/>
                </a:lnTo>
                <a:lnTo>
                  <a:pt x="1734" y="2947"/>
                </a:lnTo>
                <a:lnTo>
                  <a:pt x="1766" y="2982"/>
                </a:lnTo>
                <a:lnTo>
                  <a:pt x="1800" y="3016"/>
                </a:lnTo>
                <a:lnTo>
                  <a:pt x="1839" y="3049"/>
                </a:lnTo>
                <a:lnTo>
                  <a:pt x="1858" y="3065"/>
                </a:lnTo>
                <a:lnTo>
                  <a:pt x="1878" y="3082"/>
                </a:lnTo>
                <a:lnTo>
                  <a:pt x="1900" y="3097"/>
                </a:lnTo>
                <a:lnTo>
                  <a:pt x="1922" y="3112"/>
                </a:lnTo>
                <a:lnTo>
                  <a:pt x="1943" y="3128"/>
                </a:lnTo>
                <a:lnTo>
                  <a:pt x="1966" y="3142"/>
                </a:lnTo>
                <a:lnTo>
                  <a:pt x="1990" y="3156"/>
                </a:lnTo>
                <a:lnTo>
                  <a:pt x="2014" y="3170"/>
                </a:lnTo>
                <a:lnTo>
                  <a:pt x="2040" y="3182"/>
                </a:lnTo>
                <a:lnTo>
                  <a:pt x="2065" y="3195"/>
                </a:lnTo>
                <a:lnTo>
                  <a:pt x="2091" y="3207"/>
                </a:lnTo>
                <a:lnTo>
                  <a:pt x="2117" y="3218"/>
                </a:lnTo>
                <a:lnTo>
                  <a:pt x="2144" y="3229"/>
                </a:lnTo>
                <a:lnTo>
                  <a:pt x="2173" y="3239"/>
                </a:lnTo>
                <a:lnTo>
                  <a:pt x="2201" y="3248"/>
                </a:lnTo>
                <a:lnTo>
                  <a:pt x="2230" y="3256"/>
                </a:lnTo>
                <a:lnTo>
                  <a:pt x="2259" y="3264"/>
                </a:lnTo>
                <a:lnTo>
                  <a:pt x="2290" y="3271"/>
                </a:lnTo>
                <a:lnTo>
                  <a:pt x="2320" y="3277"/>
                </a:lnTo>
                <a:lnTo>
                  <a:pt x="2351" y="3283"/>
                </a:lnTo>
                <a:lnTo>
                  <a:pt x="2384" y="3287"/>
                </a:lnTo>
                <a:lnTo>
                  <a:pt x="2415" y="3290"/>
                </a:lnTo>
                <a:lnTo>
                  <a:pt x="2412" y="3412"/>
                </a:lnTo>
                <a:lnTo>
                  <a:pt x="2409" y="3531"/>
                </a:lnTo>
                <a:lnTo>
                  <a:pt x="2407" y="3588"/>
                </a:lnTo>
                <a:lnTo>
                  <a:pt x="2403" y="3645"/>
                </a:lnTo>
                <a:lnTo>
                  <a:pt x="2400" y="3701"/>
                </a:lnTo>
                <a:lnTo>
                  <a:pt x="2395" y="3755"/>
                </a:lnTo>
                <a:lnTo>
                  <a:pt x="2389" y="3807"/>
                </a:lnTo>
                <a:lnTo>
                  <a:pt x="2383" y="3857"/>
                </a:lnTo>
                <a:lnTo>
                  <a:pt x="2374" y="3905"/>
                </a:lnTo>
                <a:lnTo>
                  <a:pt x="2364" y="3951"/>
                </a:lnTo>
                <a:lnTo>
                  <a:pt x="2352" y="3994"/>
                </a:lnTo>
                <a:lnTo>
                  <a:pt x="2345" y="4015"/>
                </a:lnTo>
                <a:lnTo>
                  <a:pt x="2339" y="4034"/>
                </a:lnTo>
                <a:lnTo>
                  <a:pt x="2331" y="4054"/>
                </a:lnTo>
                <a:lnTo>
                  <a:pt x="2322" y="4072"/>
                </a:lnTo>
                <a:lnTo>
                  <a:pt x="2314" y="4090"/>
                </a:lnTo>
                <a:lnTo>
                  <a:pt x="2305" y="4106"/>
                </a:lnTo>
                <a:lnTo>
                  <a:pt x="2293" y="4131"/>
                </a:lnTo>
                <a:lnTo>
                  <a:pt x="2280" y="4157"/>
                </a:lnTo>
                <a:lnTo>
                  <a:pt x="2266" y="4181"/>
                </a:lnTo>
                <a:lnTo>
                  <a:pt x="2253" y="4205"/>
                </a:lnTo>
                <a:lnTo>
                  <a:pt x="2237" y="4228"/>
                </a:lnTo>
                <a:lnTo>
                  <a:pt x="2223" y="4249"/>
                </a:lnTo>
                <a:lnTo>
                  <a:pt x="2208" y="4271"/>
                </a:lnTo>
                <a:lnTo>
                  <a:pt x="2191" y="4292"/>
                </a:lnTo>
                <a:lnTo>
                  <a:pt x="2175" y="4312"/>
                </a:lnTo>
                <a:lnTo>
                  <a:pt x="2159" y="4331"/>
                </a:lnTo>
                <a:lnTo>
                  <a:pt x="2142" y="4351"/>
                </a:lnTo>
                <a:lnTo>
                  <a:pt x="2125" y="4368"/>
                </a:lnTo>
                <a:lnTo>
                  <a:pt x="2106" y="4386"/>
                </a:lnTo>
                <a:lnTo>
                  <a:pt x="2089" y="4402"/>
                </a:lnTo>
                <a:lnTo>
                  <a:pt x="2070" y="4419"/>
                </a:lnTo>
                <a:lnTo>
                  <a:pt x="2052" y="4434"/>
                </a:lnTo>
                <a:lnTo>
                  <a:pt x="2032" y="4449"/>
                </a:lnTo>
                <a:lnTo>
                  <a:pt x="2012" y="4462"/>
                </a:lnTo>
                <a:lnTo>
                  <a:pt x="1993" y="4477"/>
                </a:lnTo>
                <a:lnTo>
                  <a:pt x="1973" y="4489"/>
                </a:lnTo>
                <a:lnTo>
                  <a:pt x="1952" y="4501"/>
                </a:lnTo>
                <a:lnTo>
                  <a:pt x="1931" y="4512"/>
                </a:lnTo>
                <a:lnTo>
                  <a:pt x="1911" y="4522"/>
                </a:lnTo>
                <a:lnTo>
                  <a:pt x="1890" y="4532"/>
                </a:lnTo>
                <a:lnTo>
                  <a:pt x="1868" y="4541"/>
                </a:lnTo>
                <a:lnTo>
                  <a:pt x="1846" y="4549"/>
                </a:lnTo>
                <a:lnTo>
                  <a:pt x="1825" y="4556"/>
                </a:lnTo>
                <a:lnTo>
                  <a:pt x="1804" y="4563"/>
                </a:lnTo>
                <a:lnTo>
                  <a:pt x="1781" y="4569"/>
                </a:lnTo>
                <a:lnTo>
                  <a:pt x="1759" y="4575"/>
                </a:lnTo>
                <a:lnTo>
                  <a:pt x="1736" y="4579"/>
                </a:lnTo>
                <a:lnTo>
                  <a:pt x="1714" y="4583"/>
                </a:lnTo>
                <a:lnTo>
                  <a:pt x="1691" y="4586"/>
                </a:lnTo>
                <a:lnTo>
                  <a:pt x="1668" y="4588"/>
                </a:lnTo>
                <a:lnTo>
                  <a:pt x="1645" y="4590"/>
                </a:lnTo>
                <a:lnTo>
                  <a:pt x="1622" y="4590"/>
                </a:lnTo>
                <a:lnTo>
                  <a:pt x="1599" y="4590"/>
                </a:lnTo>
                <a:lnTo>
                  <a:pt x="1576" y="4590"/>
                </a:lnTo>
                <a:lnTo>
                  <a:pt x="1553" y="4588"/>
                </a:lnTo>
                <a:lnTo>
                  <a:pt x="1531" y="4586"/>
                </a:lnTo>
                <a:lnTo>
                  <a:pt x="1508" y="4583"/>
                </a:lnTo>
                <a:lnTo>
                  <a:pt x="1485" y="4579"/>
                </a:lnTo>
                <a:lnTo>
                  <a:pt x="1461" y="4574"/>
                </a:lnTo>
                <a:lnTo>
                  <a:pt x="1438" y="4568"/>
                </a:lnTo>
                <a:lnTo>
                  <a:pt x="1415" y="4563"/>
                </a:lnTo>
                <a:lnTo>
                  <a:pt x="1392" y="4555"/>
                </a:lnTo>
                <a:lnTo>
                  <a:pt x="1369" y="4548"/>
                </a:lnTo>
                <a:lnTo>
                  <a:pt x="1346" y="4539"/>
                </a:lnTo>
                <a:lnTo>
                  <a:pt x="1323" y="4530"/>
                </a:lnTo>
                <a:lnTo>
                  <a:pt x="1300" y="4519"/>
                </a:lnTo>
                <a:lnTo>
                  <a:pt x="1278" y="4508"/>
                </a:lnTo>
                <a:lnTo>
                  <a:pt x="1255" y="4496"/>
                </a:lnTo>
                <a:lnTo>
                  <a:pt x="1233" y="4484"/>
                </a:lnTo>
                <a:lnTo>
                  <a:pt x="1210" y="4471"/>
                </a:lnTo>
                <a:lnTo>
                  <a:pt x="1189" y="4457"/>
                </a:lnTo>
                <a:lnTo>
                  <a:pt x="1167" y="4442"/>
                </a:lnTo>
                <a:lnTo>
                  <a:pt x="1146" y="4425"/>
                </a:lnTo>
                <a:lnTo>
                  <a:pt x="1124" y="4409"/>
                </a:lnTo>
                <a:lnTo>
                  <a:pt x="1102" y="4391"/>
                </a:lnTo>
                <a:lnTo>
                  <a:pt x="1082" y="4373"/>
                </a:lnTo>
                <a:lnTo>
                  <a:pt x="1061" y="4353"/>
                </a:lnTo>
                <a:lnTo>
                  <a:pt x="1041" y="4333"/>
                </a:lnTo>
                <a:lnTo>
                  <a:pt x="1020" y="4313"/>
                </a:lnTo>
                <a:lnTo>
                  <a:pt x="1001" y="4291"/>
                </a:lnTo>
                <a:close/>
                <a:moveTo>
                  <a:pt x="1510" y="3"/>
                </a:moveTo>
                <a:lnTo>
                  <a:pt x="1510" y="3"/>
                </a:lnTo>
                <a:lnTo>
                  <a:pt x="1548" y="1"/>
                </a:lnTo>
                <a:lnTo>
                  <a:pt x="1586" y="0"/>
                </a:lnTo>
                <a:lnTo>
                  <a:pt x="1623" y="0"/>
                </a:lnTo>
                <a:lnTo>
                  <a:pt x="1659" y="1"/>
                </a:lnTo>
                <a:lnTo>
                  <a:pt x="1695" y="3"/>
                </a:lnTo>
                <a:lnTo>
                  <a:pt x="1729" y="7"/>
                </a:lnTo>
                <a:lnTo>
                  <a:pt x="1763" y="12"/>
                </a:lnTo>
                <a:lnTo>
                  <a:pt x="1796" y="19"/>
                </a:lnTo>
                <a:lnTo>
                  <a:pt x="1828" y="25"/>
                </a:lnTo>
                <a:lnTo>
                  <a:pt x="1859" y="34"/>
                </a:lnTo>
                <a:lnTo>
                  <a:pt x="1890" y="44"/>
                </a:lnTo>
                <a:lnTo>
                  <a:pt x="1918" y="55"/>
                </a:lnTo>
                <a:lnTo>
                  <a:pt x="1947" y="67"/>
                </a:lnTo>
                <a:lnTo>
                  <a:pt x="1975" y="80"/>
                </a:lnTo>
                <a:lnTo>
                  <a:pt x="2001" y="95"/>
                </a:lnTo>
                <a:lnTo>
                  <a:pt x="2028" y="110"/>
                </a:lnTo>
                <a:lnTo>
                  <a:pt x="2053" y="127"/>
                </a:lnTo>
                <a:lnTo>
                  <a:pt x="2077" y="145"/>
                </a:lnTo>
                <a:lnTo>
                  <a:pt x="2101" y="164"/>
                </a:lnTo>
                <a:lnTo>
                  <a:pt x="2124" y="185"/>
                </a:lnTo>
                <a:lnTo>
                  <a:pt x="2145" y="205"/>
                </a:lnTo>
                <a:lnTo>
                  <a:pt x="2166" y="228"/>
                </a:lnTo>
                <a:lnTo>
                  <a:pt x="2187" y="252"/>
                </a:lnTo>
                <a:lnTo>
                  <a:pt x="2207" y="276"/>
                </a:lnTo>
                <a:lnTo>
                  <a:pt x="2225" y="303"/>
                </a:lnTo>
                <a:lnTo>
                  <a:pt x="2243" y="330"/>
                </a:lnTo>
                <a:lnTo>
                  <a:pt x="2260" y="357"/>
                </a:lnTo>
                <a:lnTo>
                  <a:pt x="2277" y="387"/>
                </a:lnTo>
                <a:lnTo>
                  <a:pt x="2292" y="416"/>
                </a:lnTo>
                <a:lnTo>
                  <a:pt x="2307" y="448"/>
                </a:lnTo>
                <a:lnTo>
                  <a:pt x="2321" y="481"/>
                </a:lnTo>
                <a:lnTo>
                  <a:pt x="2334" y="513"/>
                </a:lnTo>
                <a:lnTo>
                  <a:pt x="2346" y="708"/>
                </a:lnTo>
                <a:lnTo>
                  <a:pt x="2354" y="805"/>
                </a:lnTo>
                <a:lnTo>
                  <a:pt x="2362" y="903"/>
                </a:lnTo>
                <a:lnTo>
                  <a:pt x="2370" y="1001"/>
                </a:lnTo>
                <a:lnTo>
                  <a:pt x="2380" y="1098"/>
                </a:lnTo>
                <a:lnTo>
                  <a:pt x="2391" y="1195"/>
                </a:lnTo>
                <a:lnTo>
                  <a:pt x="2402" y="1292"/>
                </a:lnTo>
                <a:lnTo>
                  <a:pt x="2360" y="1298"/>
                </a:lnTo>
                <a:lnTo>
                  <a:pt x="2315" y="1304"/>
                </a:lnTo>
                <a:lnTo>
                  <a:pt x="2269" y="1314"/>
                </a:lnTo>
                <a:lnTo>
                  <a:pt x="2223" y="1325"/>
                </a:lnTo>
                <a:lnTo>
                  <a:pt x="2177" y="1339"/>
                </a:lnTo>
                <a:lnTo>
                  <a:pt x="2130" y="1357"/>
                </a:lnTo>
                <a:lnTo>
                  <a:pt x="2107" y="1365"/>
                </a:lnTo>
                <a:lnTo>
                  <a:pt x="2083" y="1376"/>
                </a:lnTo>
                <a:lnTo>
                  <a:pt x="2060" y="1387"/>
                </a:lnTo>
                <a:lnTo>
                  <a:pt x="2036" y="1398"/>
                </a:lnTo>
                <a:lnTo>
                  <a:pt x="2013" y="1411"/>
                </a:lnTo>
                <a:lnTo>
                  <a:pt x="1990" y="1424"/>
                </a:lnTo>
                <a:lnTo>
                  <a:pt x="1967" y="1438"/>
                </a:lnTo>
                <a:lnTo>
                  <a:pt x="1944" y="1453"/>
                </a:lnTo>
                <a:lnTo>
                  <a:pt x="1923" y="1468"/>
                </a:lnTo>
                <a:lnTo>
                  <a:pt x="1900" y="1486"/>
                </a:lnTo>
                <a:lnTo>
                  <a:pt x="1878" y="1503"/>
                </a:lnTo>
                <a:lnTo>
                  <a:pt x="1856" y="1521"/>
                </a:lnTo>
                <a:lnTo>
                  <a:pt x="1834" y="1540"/>
                </a:lnTo>
                <a:lnTo>
                  <a:pt x="1813" y="1561"/>
                </a:lnTo>
                <a:lnTo>
                  <a:pt x="1793" y="1582"/>
                </a:lnTo>
                <a:lnTo>
                  <a:pt x="1772" y="1604"/>
                </a:lnTo>
                <a:lnTo>
                  <a:pt x="1751" y="1628"/>
                </a:lnTo>
                <a:lnTo>
                  <a:pt x="1731" y="1652"/>
                </a:lnTo>
                <a:lnTo>
                  <a:pt x="1712" y="1677"/>
                </a:lnTo>
                <a:lnTo>
                  <a:pt x="1693" y="1703"/>
                </a:lnTo>
                <a:lnTo>
                  <a:pt x="1659" y="1671"/>
                </a:lnTo>
                <a:lnTo>
                  <a:pt x="1623" y="1640"/>
                </a:lnTo>
                <a:lnTo>
                  <a:pt x="1587" y="1608"/>
                </a:lnTo>
                <a:lnTo>
                  <a:pt x="1549" y="1577"/>
                </a:lnTo>
                <a:lnTo>
                  <a:pt x="1512" y="1547"/>
                </a:lnTo>
                <a:lnTo>
                  <a:pt x="1473" y="1517"/>
                </a:lnTo>
                <a:lnTo>
                  <a:pt x="1393" y="1457"/>
                </a:lnTo>
                <a:lnTo>
                  <a:pt x="1312" y="1399"/>
                </a:lnTo>
                <a:lnTo>
                  <a:pt x="1229" y="1343"/>
                </a:lnTo>
                <a:lnTo>
                  <a:pt x="1063" y="1230"/>
                </a:lnTo>
                <a:lnTo>
                  <a:pt x="1047" y="1207"/>
                </a:lnTo>
                <a:lnTo>
                  <a:pt x="1031" y="1183"/>
                </a:lnTo>
                <a:lnTo>
                  <a:pt x="1017" y="1160"/>
                </a:lnTo>
                <a:lnTo>
                  <a:pt x="1004" y="1136"/>
                </a:lnTo>
                <a:lnTo>
                  <a:pt x="991" y="1112"/>
                </a:lnTo>
                <a:lnTo>
                  <a:pt x="978" y="1088"/>
                </a:lnTo>
                <a:lnTo>
                  <a:pt x="967" y="1064"/>
                </a:lnTo>
                <a:lnTo>
                  <a:pt x="956" y="1040"/>
                </a:lnTo>
                <a:lnTo>
                  <a:pt x="946" y="1016"/>
                </a:lnTo>
                <a:lnTo>
                  <a:pt x="937" y="992"/>
                </a:lnTo>
                <a:lnTo>
                  <a:pt x="929" y="968"/>
                </a:lnTo>
                <a:lnTo>
                  <a:pt x="921" y="944"/>
                </a:lnTo>
                <a:lnTo>
                  <a:pt x="913" y="920"/>
                </a:lnTo>
                <a:lnTo>
                  <a:pt x="908" y="896"/>
                </a:lnTo>
                <a:lnTo>
                  <a:pt x="902" y="872"/>
                </a:lnTo>
                <a:lnTo>
                  <a:pt x="897" y="848"/>
                </a:lnTo>
                <a:lnTo>
                  <a:pt x="894" y="824"/>
                </a:lnTo>
                <a:lnTo>
                  <a:pt x="890" y="800"/>
                </a:lnTo>
                <a:lnTo>
                  <a:pt x="888" y="776"/>
                </a:lnTo>
                <a:lnTo>
                  <a:pt x="886" y="752"/>
                </a:lnTo>
                <a:lnTo>
                  <a:pt x="885" y="729"/>
                </a:lnTo>
                <a:lnTo>
                  <a:pt x="885" y="705"/>
                </a:lnTo>
                <a:lnTo>
                  <a:pt x="885" y="682"/>
                </a:lnTo>
                <a:lnTo>
                  <a:pt x="886" y="659"/>
                </a:lnTo>
                <a:lnTo>
                  <a:pt x="888" y="636"/>
                </a:lnTo>
                <a:lnTo>
                  <a:pt x="890" y="613"/>
                </a:lnTo>
                <a:lnTo>
                  <a:pt x="894" y="590"/>
                </a:lnTo>
                <a:lnTo>
                  <a:pt x="898" y="567"/>
                </a:lnTo>
                <a:lnTo>
                  <a:pt x="904" y="545"/>
                </a:lnTo>
                <a:lnTo>
                  <a:pt x="909" y="523"/>
                </a:lnTo>
                <a:lnTo>
                  <a:pt x="914" y="501"/>
                </a:lnTo>
                <a:lnTo>
                  <a:pt x="922" y="480"/>
                </a:lnTo>
                <a:lnTo>
                  <a:pt x="930" y="459"/>
                </a:lnTo>
                <a:lnTo>
                  <a:pt x="937" y="438"/>
                </a:lnTo>
                <a:lnTo>
                  <a:pt x="947" y="417"/>
                </a:lnTo>
                <a:lnTo>
                  <a:pt x="956" y="397"/>
                </a:lnTo>
                <a:lnTo>
                  <a:pt x="967" y="377"/>
                </a:lnTo>
                <a:lnTo>
                  <a:pt x="978" y="357"/>
                </a:lnTo>
                <a:lnTo>
                  <a:pt x="990" y="338"/>
                </a:lnTo>
                <a:lnTo>
                  <a:pt x="1003" y="319"/>
                </a:lnTo>
                <a:lnTo>
                  <a:pt x="1016" y="300"/>
                </a:lnTo>
                <a:lnTo>
                  <a:pt x="1030" y="282"/>
                </a:lnTo>
                <a:lnTo>
                  <a:pt x="1044" y="264"/>
                </a:lnTo>
                <a:lnTo>
                  <a:pt x="1060" y="247"/>
                </a:lnTo>
                <a:lnTo>
                  <a:pt x="1076" y="229"/>
                </a:lnTo>
                <a:lnTo>
                  <a:pt x="1093" y="213"/>
                </a:lnTo>
                <a:lnTo>
                  <a:pt x="1110" y="197"/>
                </a:lnTo>
                <a:lnTo>
                  <a:pt x="1129" y="181"/>
                </a:lnTo>
                <a:lnTo>
                  <a:pt x="1147" y="166"/>
                </a:lnTo>
                <a:lnTo>
                  <a:pt x="1167" y="151"/>
                </a:lnTo>
                <a:lnTo>
                  <a:pt x="1186" y="137"/>
                </a:lnTo>
                <a:lnTo>
                  <a:pt x="1207" y="123"/>
                </a:lnTo>
                <a:lnTo>
                  <a:pt x="1229" y="110"/>
                </a:lnTo>
                <a:lnTo>
                  <a:pt x="1251" y="97"/>
                </a:lnTo>
                <a:lnTo>
                  <a:pt x="1274" y="85"/>
                </a:lnTo>
                <a:lnTo>
                  <a:pt x="1298" y="74"/>
                </a:lnTo>
                <a:lnTo>
                  <a:pt x="1322" y="63"/>
                </a:lnTo>
                <a:lnTo>
                  <a:pt x="1346" y="52"/>
                </a:lnTo>
                <a:lnTo>
                  <a:pt x="1372" y="43"/>
                </a:lnTo>
                <a:lnTo>
                  <a:pt x="1398" y="34"/>
                </a:lnTo>
                <a:lnTo>
                  <a:pt x="1425" y="25"/>
                </a:lnTo>
                <a:lnTo>
                  <a:pt x="1452" y="18"/>
                </a:lnTo>
                <a:lnTo>
                  <a:pt x="1480" y="10"/>
                </a:lnTo>
                <a:lnTo>
                  <a:pt x="1510" y="3"/>
                </a:lnTo>
                <a:close/>
                <a:moveTo>
                  <a:pt x="4763" y="4861"/>
                </a:moveTo>
                <a:lnTo>
                  <a:pt x="4763" y="4861"/>
                </a:lnTo>
                <a:lnTo>
                  <a:pt x="4716" y="4856"/>
                </a:lnTo>
                <a:lnTo>
                  <a:pt x="4669" y="4851"/>
                </a:lnTo>
                <a:lnTo>
                  <a:pt x="4623" y="4848"/>
                </a:lnTo>
                <a:lnTo>
                  <a:pt x="4577" y="4846"/>
                </a:lnTo>
                <a:lnTo>
                  <a:pt x="4530" y="4845"/>
                </a:lnTo>
                <a:lnTo>
                  <a:pt x="4485" y="4846"/>
                </a:lnTo>
                <a:lnTo>
                  <a:pt x="4439" y="4847"/>
                </a:lnTo>
                <a:lnTo>
                  <a:pt x="4393" y="4850"/>
                </a:lnTo>
                <a:lnTo>
                  <a:pt x="4349" y="4853"/>
                </a:lnTo>
                <a:lnTo>
                  <a:pt x="4304" y="4859"/>
                </a:lnTo>
                <a:lnTo>
                  <a:pt x="4260" y="4864"/>
                </a:lnTo>
                <a:lnTo>
                  <a:pt x="4215" y="4872"/>
                </a:lnTo>
                <a:lnTo>
                  <a:pt x="4172" y="4880"/>
                </a:lnTo>
                <a:lnTo>
                  <a:pt x="4129" y="4890"/>
                </a:lnTo>
                <a:lnTo>
                  <a:pt x="4086" y="4900"/>
                </a:lnTo>
                <a:lnTo>
                  <a:pt x="4044" y="4911"/>
                </a:lnTo>
                <a:lnTo>
                  <a:pt x="4001" y="4924"/>
                </a:lnTo>
                <a:lnTo>
                  <a:pt x="3960" y="4938"/>
                </a:lnTo>
                <a:lnTo>
                  <a:pt x="3918" y="4953"/>
                </a:lnTo>
                <a:lnTo>
                  <a:pt x="3878" y="4968"/>
                </a:lnTo>
                <a:lnTo>
                  <a:pt x="3837" y="4985"/>
                </a:lnTo>
                <a:lnTo>
                  <a:pt x="3798" y="5003"/>
                </a:lnTo>
                <a:lnTo>
                  <a:pt x="3759" y="5022"/>
                </a:lnTo>
                <a:lnTo>
                  <a:pt x="3721" y="5041"/>
                </a:lnTo>
                <a:lnTo>
                  <a:pt x="3682" y="5062"/>
                </a:lnTo>
                <a:lnTo>
                  <a:pt x="3645" y="5084"/>
                </a:lnTo>
                <a:lnTo>
                  <a:pt x="3608" y="5107"/>
                </a:lnTo>
                <a:lnTo>
                  <a:pt x="3572" y="5131"/>
                </a:lnTo>
                <a:lnTo>
                  <a:pt x="3537" y="5156"/>
                </a:lnTo>
                <a:lnTo>
                  <a:pt x="3502" y="5181"/>
                </a:lnTo>
                <a:lnTo>
                  <a:pt x="3467" y="5208"/>
                </a:lnTo>
                <a:lnTo>
                  <a:pt x="3434" y="5236"/>
                </a:lnTo>
                <a:lnTo>
                  <a:pt x="3402" y="5264"/>
                </a:lnTo>
                <a:lnTo>
                  <a:pt x="3369" y="5294"/>
                </a:lnTo>
                <a:lnTo>
                  <a:pt x="3338" y="5324"/>
                </a:lnTo>
                <a:lnTo>
                  <a:pt x="3308" y="5355"/>
                </a:lnTo>
                <a:lnTo>
                  <a:pt x="3278" y="5388"/>
                </a:lnTo>
                <a:lnTo>
                  <a:pt x="3249" y="5420"/>
                </a:lnTo>
                <a:lnTo>
                  <a:pt x="3220" y="5454"/>
                </a:lnTo>
                <a:lnTo>
                  <a:pt x="3193" y="5489"/>
                </a:lnTo>
                <a:lnTo>
                  <a:pt x="3167" y="5525"/>
                </a:lnTo>
                <a:lnTo>
                  <a:pt x="3142" y="5561"/>
                </a:lnTo>
                <a:lnTo>
                  <a:pt x="3117" y="5598"/>
                </a:lnTo>
                <a:lnTo>
                  <a:pt x="3094" y="5637"/>
                </a:lnTo>
                <a:lnTo>
                  <a:pt x="3071" y="5676"/>
                </a:lnTo>
                <a:lnTo>
                  <a:pt x="3049" y="5716"/>
                </a:lnTo>
                <a:lnTo>
                  <a:pt x="3028" y="5757"/>
                </a:lnTo>
                <a:lnTo>
                  <a:pt x="3007" y="5798"/>
                </a:lnTo>
                <a:lnTo>
                  <a:pt x="2989" y="5841"/>
                </a:lnTo>
                <a:lnTo>
                  <a:pt x="2971" y="5884"/>
                </a:lnTo>
                <a:lnTo>
                  <a:pt x="2954" y="5927"/>
                </a:lnTo>
                <a:lnTo>
                  <a:pt x="2938" y="5972"/>
                </a:lnTo>
                <a:lnTo>
                  <a:pt x="2924" y="6018"/>
                </a:lnTo>
                <a:lnTo>
                  <a:pt x="2910" y="6064"/>
                </a:lnTo>
                <a:lnTo>
                  <a:pt x="2898" y="6111"/>
                </a:lnTo>
                <a:lnTo>
                  <a:pt x="2886" y="6158"/>
                </a:lnTo>
                <a:lnTo>
                  <a:pt x="2876" y="6206"/>
                </a:lnTo>
                <a:lnTo>
                  <a:pt x="2867" y="6255"/>
                </a:lnTo>
                <a:lnTo>
                  <a:pt x="2859" y="6305"/>
                </a:lnTo>
                <a:lnTo>
                  <a:pt x="2852" y="6355"/>
                </a:lnTo>
                <a:lnTo>
                  <a:pt x="2847" y="6407"/>
                </a:lnTo>
                <a:lnTo>
                  <a:pt x="2842" y="6458"/>
                </a:lnTo>
                <a:lnTo>
                  <a:pt x="2840" y="6511"/>
                </a:lnTo>
                <a:lnTo>
                  <a:pt x="2838" y="6564"/>
                </a:lnTo>
                <a:lnTo>
                  <a:pt x="2889" y="6564"/>
                </a:lnTo>
                <a:lnTo>
                  <a:pt x="2941" y="6563"/>
                </a:lnTo>
                <a:lnTo>
                  <a:pt x="2991" y="6562"/>
                </a:lnTo>
                <a:lnTo>
                  <a:pt x="3041" y="6560"/>
                </a:lnTo>
                <a:lnTo>
                  <a:pt x="3090" y="6556"/>
                </a:lnTo>
                <a:lnTo>
                  <a:pt x="3139" y="6553"/>
                </a:lnTo>
                <a:lnTo>
                  <a:pt x="3188" y="6549"/>
                </a:lnTo>
                <a:lnTo>
                  <a:pt x="3234" y="6543"/>
                </a:lnTo>
                <a:lnTo>
                  <a:pt x="3281" y="6537"/>
                </a:lnTo>
                <a:lnTo>
                  <a:pt x="3327" y="6530"/>
                </a:lnTo>
                <a:lnTo>
                  <a:pt x="3373" y="6523"/>
                </a:lnTo>
                <a:lnTo>
                  <a:pt x="3418" y="6514"/>
                </a:lnTo>
                <a:lnTo>
                  <a:pt x="3463" y="6505"/>
                </a:lnTo>
                <a:lnTo>
                  <a:pt x="3506" y="6495"/>
                </a:lnTo>
                <a:lnTo>
                  <a:pt x="3549" y="6484"/>
                </a:lnTo>
                <a:lnTo>
                  <a:pt x="3592" y="6472"/>
                </a:lnTo>
                <a:lnTo>
                  <a:pt x="3633" y="6460"/>
                </a:lnTo>
                <a:lnTo>
                  <a:pt x="3674" y="6447"/>
                </a:lnTo>
                <a:lnTo>
                  <a:pt x="3714" y="6433"/>
                </a:lnTo>
                <a:lnTo>
                  <a:pt x="3754" y="6418"/>
                </a:lnTo>
                <a:lnTo>
                  <a:pt x="3793" y="6402"/>
                </a:lnTo>
                <a:lnTo>
                  <a:pt x="3831" y="6386"/>
                </a:lnTo>
                <a:lnTo>
                  <a:pt x="3869" y="6369"/>
                </a:lnTo>
                <a:lnTo>
                  <a:pt x="3905" y="6350"/>
                </a:lnTo>
                <a:lnTo>
                  <a:pt x="3942" y="6330"/>
                </a:lnTo>
                <a:lnTo>
                  <a:pt x="3977" y="6311"/>
                </a:lnTo>
                <a:lnTo>
                  <a:pt x="4012" y="6290"/>
                </a:lnTo>
                <a:lnTo>
                  <a:pt x="4046" y="6268"/>
                </a:lnTo>
                <a:lnTo>
                  <a:pt x="4080" y="6245"/>
                </a:lnTo>
                <a:lnTo>
                  <a:pt x="4112" y="6222"/>
                </a:lnTo>
                <a:lnTo>
                  <a:pt x="4144" y="6198"/>
                </a:lnTo>
                <a:lnTo>
                  <a:pt x="4175" y="6172"/>
                </a:lnTo>
                <a:lnTo>
                  <a:pt x="4206" y="6146"/>
                </a:lnTo>
                <a:lnTo>
                  <a:pt x="4235" y="6120"/>
                </a:lnTo>
                <a:lnTo>
                  <a:pt x="4265" y="6091"/>
                </a:lnTo>
                <a:lnTo>
                  <a:pt x="4293" y="6063"/>
                </a:lnTo>
                <a:lnTo>
                  <a:pt x="4320" y="6032"/>
                </a:lnTo>
                <a:lnTo>
                  <a:pt x="4346" y="6002"/>
                </a:lnTo>
                <a:lnTo>
                  <a:pt x="4373" y="5970"/>
                </a:lnTo>
                <a:lnTo>
                  <a:pt x="4398" y="5937"/>
                </a:lnTo>
                <a:lnTo>
                  <a:pt x="4422" y="5904"/>
                </a:lnTo>
                <a:lnTo>
                  <a:pt x="4446" y="5869"/>
                </a:lnTo>
                <a:lnTo>
                  <a:pt x="4469" y="5834"/>
                </a:lnTo>
                <a:lnTo>
                  <a:pt x="4491" y="5797"/>
                </a:lnTo>
                <a:lnTo>
                  <a:pt x="4512" y="5760"/>
                </a:lnTo>
                <a:lnTo>
                  <a:pt x="4533" y="5722"/>
                </a:lnTo>
                <a:lnTo>
                  <a:pt x="4553" y="5683"/>
                </a:lnTo>
                <a:lnTo>
                  <a:pt x="4571" y="5642"/>
                </a:lnTo>
                <a:lnTo>
                  <a:pt x="4590" y="5601"/>
                </a:lnTo>
                <a:lnTo>
                  <a:pt x="4606" y="5559"/>
                </a:lnTo>
                <a:lnTo>
                  <a:pt x="4624" y="5515"/>
                </a:lnTo>
                <a:lnTo>
                  <a:pt x="4639" y="5472"/>
                </a:lnTo>
                <a:lnTo>
                  <a:pt x="4654" y="5426"/>
                </a:lnTo>
                <a:lnTo>
                  <a:pt x="4668" y="5380"/>
                </a:lnTo>
                <a:lnTo>
                  <a:pt x="4682" y="5333"/>
                </a:lnTo>
                <a:lnTo>
                  <a:pt x="4694" y="5284"/>
                </a:lnTo>
                <a:lnTo>
                  <a:pt x="4705" y="5235"/>
                </a:lnTo>
                <a:lnTo>
                  <a:pt x="4716" y="5184"/>
                </a:lnTo>
                <a:lnTo>
                  <a:pt x="4725" y="5133"/>
                </a:lnTo>
                <a:lnTo>
                  <a:pt x="4735" y="5081"/>
                </a:lnTo>
                <a:lnTo>
                  <a:pt x="4743" y="5027"/>
                </a:lnTo>
                <a:lnTo>
                  <a:pt x="4751" y="4973"/>
                </a:lnTo>
                <a:lnTo>
                  <a:pt x="4757" y="4918"/>
                </a:lnTo>
                <a:lnTo>
                  <a:pt x="4763" y="4861"/>
                </a:lnTo>
                <a:close/>
                <a:moveTo>
                  <a:pt x="283" y="4861"/>
                </a:moveTo>
                <a:lnTo>
                  <a:pt x="283" y="4861"/>
                </a:lnTo>
                <a:lnTo>
                  <a:pt x="289" y="4918"/>
                </a:lnTo>
                <a:lnTo>
                  <a:pt x="295" y="4973"/>
                </a:lnTo>
                <a:lnTo>
                  <a:pt x="303" y="5027"/>
                </a:lnTo>
                <a:lnTo>
                  <a:pt x="310" y="5081"/>
                </a:lnTo>
                <a:lnTo>
                  <a:pt x="320" y="5133"/>
                </a:lnTo>
                <a:lnTo>
                  <a:pt x="330" y="5184"/>
                </a:lnTo>
                <a:lnTo>
                  <a:pt x="340" y="5235"/>
                </a:lnTo>
                <a:lnTo>
                  <a:pt x="352" y="5284"/>
                </a:lnTo>
                <a:lnTo>
                  <a:pt x="364" y="5333"/>
                </a:lnTo>
                <a:lnTo>
                  <a:pt x="378" y="5380"/>
                </a:lnTo>
                <a:lnTo>
                  <a:pt x="391" y="5426"/>
                </a:lnTo>
                <a:lnTo>
                  <a:pt x="407" y="5472"/>
                </a:lnTo>
                <a:lnTo>
                  <a:pt x="422" y="5515"/>
                </a:lnTo>
                <a:lnTo>
                  <a:pt x="439" y="5559"/>
                </a:lnTo>
                <a:lnTo>
                  <a:pt x="456" y="5601"/>
                </a:lnTo>
                <a:lnTo>
                  <a:pt x="474" y="5642"/>
                </a:lnTo>
                <a:lnTo>
                  <a:pt x="493" y="5683"/>
                </a:lnTo>
                <a:lnTo>
                  <a:pt x="512" y="5722"/>
                </a:lnTo>
                <a:lnTo>
                  <a:pt x="533" y="5760"/>
                </a:lnTo>
                <a:lnTo>
                  <a:pt x="555" y="5797"/>
                </a:lnTo>
                <a:lnTo>
                  <a:pt x="577" y="5834"/>
                </a:lnTo>
                <a:lnTo>
                  <a:pt x="600" y="5869"/>
                </a:lnTo>
                <a:lnTo>
                  <a:pt x="624" y="5904"/>
                </a:lnTo>
                <a:lnTo>
                  <a:pt x="648" y="5937"/>
                </a:lnTo>
                <a:lnTo>
                  <a:pt x="673" y="5970"/>
                </a:lnTo>
                <a:lnTo>
                  <a:pt x="699" y="6002"/>
                </a:lnTo>
                <a:lnTo>
                  <a:pt x="725" y="6032"/>
                </a:lnTo>
                <a:lnTo>
                  <a:pt x="753" y="6063"/>
                </a:lnTo>
                <a:lnTo>
                  <a:pt x="781" y="6091"/>
                </a:lnTo>
                <a:lnTo>
                  <a:pt x="811" y="6120"/>
                </a:lnTo>
                <a:lnTo>
                  <a:pt x="840" y="6146"/>
                </a:lnTo>
                <a:lnTo>
                  <a:pt x="871" y="6172"/>
                </a:lnTo>
                <a:lnTo>
                  <a:pt x="901" y="6198"/>
                </a:lnTo>
                <a:lnTo>
                  <a:pt x="934" y="6222"/>
                </a:lnTo>
                <a:lnTo>
                  <a:pt x="966" y="6245"/>
                </a:lnTo>
                <a:lnTo>
                  <a:pt x="1000" y="6268"/>
                </a:lnTo>
                <a:lnTo>
                  <a:pt x="1034" y="6290"/>
                </a:lnTo>
                <a:lnTo>
                  <a:pt x="1068" y="6311"/>
                </a:lnTo>
                <a:lnTo>
                  <a:pt x="1103" y="6330"/>
                </a:lnTo>
                <a:lnTo>
                  <a:pt x="1141" y="6350"/>
                </a:lnTo>
                <a:lnTo>
                  <a:pt x="1177" y="6369"/>
                </a:lnTo>
                <a:lnTo>
                  <a:pt x="1215" y="6386"/>
                </a:lnTo>
                <a:lnTo>
                  <a:pt x="1253" y="6402"/>
                </a:lnTo>
                <a:lnTo>
                  <a:pt x="1291" y="6418"/>
                </a:lnTo>
                <a:lnTo>
                  <a:pt x="1332" y="6433"/>
                </a:lnTo>
                <a:lnTo>
                  <a:pt x="1372" y="6447"/>
                </a:lnTo>
                <a:lnTo>
                  <a:pt x="1413" y="6460"/>
                </a:lnTo>
                <a:lnTo>
                  <a:pt x="1454" y="6472"/>
                </a:lnTo>
                <a:lnTo>
                  <a:pt x="1497" y="6484"/>
                </a:lnTo>
                <a:lnTo>
                  <a:pt x="1539" y="6495"/>
                </a:lnTo>
                <a:lnTo>
                  <a:pt x="1583" y="6505"/>
                </a:lnTo>
                <a:lnTo>
                  <a:pt x="1628" y="6514"/>
                </a:lnTo>
                <a:lnTo>
                  <a:pt x="1673" y="6523"/>
                </a:lnTo>
                <a:lnTo>
                  <a:pt x="1717" y="6530"/>
                </a:lnTo>
                <a:lnTo>
                  <a:pt x="1764" y="6537"/>
                </a:lnTo>
                <a:lnTo>
                  <a:pt x="1811" y="6543"/>
                </a:lnTo>
                <a:lnTo>
                  <a:pt x="1858" y="6549"/>
                </a:lnTo>
                <a:lnTo>
                  <a:pt x="1906" y="6553"/>
                </a:lnTo>
                <a:lnTo>
                  <a:pt x="1955" y="6556"/>
                </a:lnTo>
                <a:lnTo>
                  <a:pt x="2005" y="6560"/>
                </a:lnTo>
                <a:lnTo>
                  <a:pt x="2055" y="6562"/>
                </a:lnTo>
                <a:lnTo>
                  <a:pt x="2105" y="6563"/>
                </a:lnTo>
                <a:lnTo>
                  <a:pt x="2156" y="6564"/>
                </a:lnTo>
                <a:lnTo>
                  <a:pt x="2208" y="6564"/>
                </a:lnTo>
                <a:lnTo>
                  <a:pt x="2206" y="6511"/>
                </a:lnTo>
                <a:lnTo>
                  <a:pt x="2203" y="6458"/>
                </a:lnTo>
                <a:lnTo>
                  <a:pt x="2199" y="6407"/>
                </a:lnTo>
                <a:lnTo>
                  <a:pt x="2194" y="6355"/>
                </a:lnTo>
                <a:lnTo>
                  <a:pt x="2187" y="6305"/>
                </a:lnTo>
                <a:lnTo>
                  <a:pt x="2178" y="6255"/>
                </a:lnTo>
                <a:lnTo>
                  <a:pt x="2170" y="6206"/>
                </a:lnTo>
                <a:lnTo>
                  <a:pt x="2160" y="6158"/>
                </a:lnTo>
                <a:lnTo>
                  <a:pt x="2148" y="6111"/>
                </a:lnTo>
                <a:lnTo>
                  <a:pt x="2136" y="6064"/>
                </a:lnTo>
                <a:lnTo>
                  <a:pt x="2123" y="6018"/>
                </a:lnTo>
                <a:lnTo>
                  <a:pt x="2107" y="5972"/>
                </a:lnTo>
                <a:lnTo>
                  <a:pt x="2092" y="5927"/>
                </a:lnTo>
                <a:lnTo>
                  <a:pt x="2074" y="5884"/>
                </a:lnTo>
                <a:lnTo>
                  <a:pt x="2057" y="5841"/>
                </a:lnTo>
                <a:lnTo>
                  <a:pt x="2038" y="5798"/>
                </a:lnTo>
                <a:lnTo>
                  <a:pt x="2018" y="5757"/>
                </a:lnTo>
                <a:lnTo>
                  <a:pt x="1997" y="5716"/>
                </a:lnTo>
                <a:lnTo>
                  <a:pt x="1975" y="5676"/>
                </a:lnTo>
                <a:lnTo>
                  <a:pt x="1952" y="5637"/>
                </a:lnTo>
                <a:lnTo>
                  <a:pt x="1929" y="5598"/>
                </a:lnTo>
                <a:lnTo>
                  <a:pt x="1904" y="5561"/>
                </a:lnTo>
                <a:lnTo>
                  <a:pt x="1879" y="5525"/>
                </a:lnTo>
                <a:lnTo>
                  <a:pt x="1853" y="5489"/>
                </a:lnTo>
                <a:lnTo>
                  <a:pt x="1825" y="5454"/>
                </a:lnTo>
                <a:lnTo>
                  <a:pt x="1797" y="5420"/>
                </a:lnTo>
                <a:lnTo>
                  <a:pt x="1768" y="5388"/>
                </a:lnTo>
                <a:lnTo>
                  <a:pt x="1738" y="5355"/>
                </a:lnTo>
                <a:lnTo>
                  <a:pt x="1707" y="5324"/>
                </a:lnTo>
                <a:lnTo>
                  <a:pt x="1677" y="5294"/>
                </a:lnTo>
                <a:lnTo>
                  <a:pt x="1644" y="5264"/>
                </a:lnTo>
                <a:lnTo>
                  <a:pt x="1611" y="5236"/>
                </a:lnTo>
                <a:lnTo>
                  <a:pt x="1579" y="5208"/>
                </a:lnTo>
                <a:lnTo>
                  <a:pt x="1544" y="5181"/>
                </a:lnTo>
                <a:lnTo>
                  <a:pt x="1509" y="5156"/>
                </a:lnTo>
                <a:lnTo>
                  <a:pt x="1474" y="5131"/>
                </a:lnTo>
                <a:lnTo>
                  <a:pt x="1438" y="5107"/>
                </a:lnTo>
                <a:lnTo>
                  <a:pt x="1401" y="5084"/>
                </a:lnTo>
                <a:lnTo>
                  <a:pt x="1363" y="5062"/>
                </a:lnTo>
                <a:lnTo>
                  <a:pt x="1325" y="5041"/>
                </a:lnTo>
                <a:lnTo>
                  <a:pt x="1287" y="5022"/>
                </a:lnTo>
                <a:lnTo>
                  <a:pt x="1248" y="5003"/>
                </a:lnTo>
                <a:lnTo>
                  <a:pt x="1208" y="4985"/>
                </a:lnTo>
                <a:lnTo>
                  <a:pt x="1168" y="4968"/>
                </a:lnTo>
                <a:lnTo>
                  <a:pt x="1127" y="4953"/>
                </a:lnTo>
                <a:lnTo>
                  <a:pt x="1086" y="4938"/>
                </a:lnTo>
                <a:lnTo>
                  <a:pt x="1044" y="4924"/>
                </a:lnTo>
                <a:lnTo>
                  <a:pt x="1002" y="4911"/>
                </a:lnTo>
                <a:lnTo>
                  <a:pt x="959" y="4900"/>
                </a:lnTo>
                <a:lnTo>
                  <a:pt x="917" y="4890"/>
                </a:lnTo>
                <a:lnTo>
                  <a:pt x="873" y="4880"/>
                </a:lnTo>
                <a:lnTo>
                  <a:pt x="829" y="4872"/>
                </a:lnTo>
                <a:lnTo>
                  <a:pt x="786" y="4864"/>
                </a:lnTo>
                <a:lnTo>
                  <a:pt x="742" y="4859"/>
                </a:lnTo>
                <a:lnTo>
                  <a:pt x="697" y="4853"/>
                </a:lnTo>
                <a:lnTo>
                  <a:pt x="651" y="4850"/>
                </a:lnTo>
                <a:lnTo>
                  <a:pt x="606" y="4847"/>
                </a:lnTo>
                <a:lnTo>
                  <a:pt x="561" y="4846"/>
                </a:lnTo>
                <a:lnTo>
                  <a:pt x="515" y="4845"/>
                </a:lnTo>
                <a:lnTo>
                  <a:pt x="469" y="4846"/>
                </a:lnTo>
                <a:lnTo>
                  <a:pt x="423" y="4848"/>
                </a:lnTo>
                <a:lnTo>
                  <a:pt x="376" y="4851"/>
                </a:lnTo>
                <a:lnTo>
                  <a:pt x="330" y="4856"/>
                </a:lnTo>
                <a:lnTo>
                  <a:pt x="283" y="4861"/>
                </a:lnTo>
                <a:close/>
                <a:moveTo>
                  <a:pt x="2395" y="4520"/>
                </a:moveTo>
                <a:lnTo>
                  <a:pt x="2395" y="6598"/>
                </a:lnTo>
                <a:lnTo>
                  <a:pt x="2651" y="6598"/>
                </a:lnTo>
                <a:lnTo>
                  <a:pt x="2651" y="4520"/>
                </a:lnTo>
                <a:lnTo>
                  <a:pt x="2395" y="4520"/>
                </a:lnTo>
                <a:close/>
                <a:moveTo>
                  <a:pt x="37" y="2007"/>
                </a:moveTo>
                <a:lnTo>
                  <a:pt x="37" y="2007"/>
                </a:lnTo>
                <a:lnTo>
                  <a:pt x="30" y="2036"/>
                </a:lnTo>
                <a:lnTo>
                  <a:pt x="23" y="2064"/>
                </a:lnTo>
                <a:lnTo>
                  <a:pt x="17" y="2092"/>
                </a:lnTo>
                <a:lnTo>
                  <a:pt x="12" y="2119"/>
                </a:lnTo>
                <a:lnTo>
                  <a:pt x="8" y="2147"/>
                </a:lnTo>
                <a:lnTo>
                  <a:pt x="5" y="2174"/>
                </a:lnTo>
                <a:lnTo>
                  <a:pt x="2" y="2201"/>
                </a:lnTo>
                <a:lnTo>
                  <a:pt x="0" y="2227"/>
                </a:lnTo>
                <a:lnTo>
                  <a:pt x="0" y="2254"/>
                </a:lnTo>
                <a:lnTo>
                  <a:pt x="0" y="2280"/>
                </a:lnTo>
                <a:lnTo>
                  <a:pt x="0" y="2305"/>
                </a:lnTo>
                <a:lnTo>
                  <a:pt x="2" y="2330"/>
                </a:lnTo>
                <a:lnTo>
                  <a:pt x="5" y="2355"/>
                </a:lnTo>
                <a:lnTo>
                  <a:pt x="8" y="2379"/>
                </a:lnTo>
                <a:lnTo>
                  <a:pt x="11" y="2403"/>
                </a:lnTo>
                <a:lnTo>
                  <a:pt x="17" y="2427"/>
                </a:lnTo>
                <a:lnTo>
                  <a:pt x="22" y="2450"/>
                </a:lnTo>
                <a:lnTo>
                  <a:pt x="28" y="2473"/>
                </a:lnTo>
                <a:lnTo>
                  <a:pt x="34" y="2496"/>
                </a:lnTo>
                <a:lnTo>
                  <a:pt x="42" y="2518"/>
                </a:lnTo>
                <a:lnTo>
                  <a:pt x="50" y="2540"/>
                </a:lnTo>
                <a:lnTo>
                  <a:pt x="59" y="2561"/>
                </a:lnTo>
                <a:lnTo>
                  <a:pt x="69" y="2582"/>
                </a:lnTo>
                <a:lnTo>
                  <a:pt x="79" y="2602"/>
                </a:lnTo>
                <a:lnTo>
                  <a:pt x="90" y="2623"/>
                </a:lnTo>
                <a:lnTo>
                  <a:pt x="102" y="2642"/>
                </a:lnTo>
                <a:lnTo>
                  <a:pt x="114" y="2661"/>
                </a:lnTo>
                <a:lnTo>
                  <a:pt x="127" y="2680"/>
                </a:lnTo>
                <a:lnTo>
                  <a:pt x="140" y="2698"/>
                </a:lnTo>
                <a:lnTo>
                  <a:pt x="154" y="2716"/>
                </a:lnTo>
                <a:lnTo>
                  <a:pt x="168" y="2733"/>
                </a:lnTo>
                <a:lnTo>
                  <a:pt x="184" y="2750"/>
                </a:lnTo>
                <a:lnTo>
                  <a:pt x="200" y="2766"/>
                </a:lnTo>
                <a:lnTo>
                  <a:pt x="216" y="2781"/>
                </a:lnTo>
                <a:lnTo>
                  <a:pt x="233" y="2797"/>
                </a:lnTo>
                <a:lnTo>
                  <a:pt x="250" y="2811"/>
                </a:lnTo>
                <a:lnTo>
                  <a:pt x="268" y="2825"/>
                </a:lnTo>
                <a:lnTo>
                  <a:pt x="286" y="2839"/>
                </a:lnTo>
                <a:lnTo>
                  <a:pt x="306" y="2852"/>
                </a:lnTo>
                <a:lnTo>
                  <a:pt x="325" y="2864"/>
                </a:lnTo>
                <a:lnTo>
                  <a:pt x="345" y="2876"/>
                </a:lnTo>
                <a:lnTo>
                  <a:pt x="365" y="2887"/>
                </a:lnTo>
                <a:lnTo>
                  <a:pt x="386" y="2898"/>
                </a:lnTo>
                <a:lnTo>
                  <a:pt x="408" y="2908"/>
                </a:lnTo>
                <a:lnTo>
                  <a:pt x="429" y="2918"/>
                </a:lnTo>
                <a:lnTo>
                  <a:pt x="451" y="2927"/>
                </a:lnTo>
                <a:lnTo>
                  <a:pt x="474" y="2935"/>
                </a:lnTo>
                <a:lnTo>
                  <a:pt x="497" y="2943"/>
                </a:lnTo>
                <a:lnTo>
                  <a:pt x="520" y="2949"/>
                </a:lnTo>
                <a:lnTo>
                  <a:pt x="544" y="2956"/>
                </a:lnTo>
                <a:lnTo>
                  <a:pt x="568" y="2963"/>
                </a:lnTo>
                <a:lnTo>
                  <a:pt x="593" y="2967"/>
                </a:lnTo>
                <a:lnTo>
                  <a:pt x="618" y="2971"/>
                </a:lnTo>
                <a:lnTo>
                  <a:pt x="644" y="2976"/>
                </a:lnTo>
                <a:lnTo>
                  <a:pt x="669" y="2979"/>
                </a:lnTo>
                <a:lnTo>
                  <a:pt x="695" y="2981"/>
                </a:lnTo>
                <a:lnTo>
                  <a:pt x="721" y="2983"/>
                </a:lnTo>
                <a:lnTo>
                  <a:pt x="748" y="2984"/>
                </a:lnTo>
                <a:lnTo>
                  <a:pt x="775" y="2984"/>
                </a:lnTo>
                <a:lnTo>
                  <a:pt x="802" y="2984"/>
                </a:lnTo>
                <a:lnTo>
                  <a:pt x="829" y="2983"/>
                </a:lnTo>
                <a:lnTo>
                  <a:pt x="857" y="2981"/>
                </a:lnTo>
                <a:lnTo>
                  <a:pt x="885" y="2979"/>
                </a:lnTo>
                <a:lnTo>
                  <a:pt x="913" y="2976"/>
                </a:lnTo>
                <a:lnTo>
                  <a:pt x="1091" y="2897"/>
                </a:lnTo>
                <a:lnTo>
                  <a:pt x="1259" y="2826"/>
                </a:lnTo>
                <a:lnTo>
                  <a:pt x="1422" y="2758"/>
                </a:lnTo>
                <a:lnTo>
                  <a:pt x="1592" y="2691"/>
                </a:lnTo>
                <a:lnTo>
                  <a:pt x="1577" y="2662"/>
                </a:lnTo>
                <a:lnTo>
                  <a:pt x="1564" y="2633"/>
                </a:lnTo>
                <a:lnTo>
                  <a:pt x="1552" y="2603"/>
                </a:lnTo>
                <a:lnTo>
                  <a:pt x="1543" y="2574"/>
                </a:lnTo>
                <a:lnTo>
                  <a:pt x="1533" y="2543"/>
                </a:lnTo>
                <a:lnTo>
                  <a:pt x="1525" y="2514"/>
                </a:lnTo>
                <a:lnTo>
                  <a:pt x="1517" y="2484"/>
                </a:lnTo>
                <a:lnTo>
                  <a:pt x="1512" y="2455"/>
                </a:lnTo>
                <a:lnTo>
                  <a:pt x="1508" y="2424"/>
                </a:lnTo>
                <a:lnTo>
                  <a:pt x="1503" y="2395"/>
                </a:lnTo>
                <a:lnTo>
                  <a:pt x="1501" y="2365"/>
                </a:lnTo>
                <a:lnTo>
                  <a:pt x="1499" y="2336"/>
                </a:lnTo>
                <a:lnTo>
                  <a:pt x="1498" y="2306"/>
                </a:lnTo>
                <a:lnTo>
                  <a:pt x="1498" y="2277"/>
                </a:lnTo>
                <a:lnTo>
                  <a:pt x="1499" y="2248"/>
                </a:lnTo>
                <a:lnTo>
                  <a:pt x="1500" y="2220"/>
                </a:lnTo>
                <a:lnTo>
                  <a:pt x="1502" y="2191"/>
                </a:lnTo>
                <a:lnTo>
                  <a:pt x="1505" y="2163"/>
                </a:lnTo>
                <a:lnTo>
                  <a:pt x="1509" y="2136"/>
                </a:lnTo>
                <a:lnTo>
                  <a:pt x="1513" y="2107"/>
                </a:lnTo>
                <a:lnTo>
                  <a:pt x="1523" y="2055"/>
                </a:lnTo>
                <a:lnTo>
                  <a:pt x="1535" y="2002"/>
                </a:lnTo>
                <a:lnTo>
                  <a:pt x="1548" y="1953"/>
                </a:lnTo>
                <a:lnTo>
                  <a:pt x="1562" y="1906"/>
                </a:lnTo>
                <a:lnTo>
                  <a:pt x="1579" y="1863"/>
                </a:lnTo>
                <a:lnTo>
                  <a:pt x="1595" y="1821"/>
                </a:lnTo>
                <a:lnTo>
                  <a:pt x="1503" y="1786"/>
                </a:lnTo>
                <a:lnTo>
                  <a:pt x="1413" y="1749"/>
                </a:lnTo>
                <a:lnTo>
                  <a:pt x="1322" y="1712"/>
                </a:lnTo>
                <a:lnTo>
                  <a:pt x="1231" y="1675"/>
                </a:lnTo>
                <a:lnTo>
                  <a:pt x="1142" y="1635"/>
                </a:lnTo>
                <a:lnTo>
                  <a:pt x="1052" y="1597"/>
                </a:lnTo>
                <a:lnTo>
                  <a:pt x="874" y="1516"/>
                </a:lnTo>
                <a:lnTo>
                  <a:pt x="839" y="1513"/>
                </a:lnTo>
                <a:lnTo>
                  <a:pt x="803" y="1511"/>
                </a:lnTo>
                <a:lnTo>
                  <a:pt x="769" y="1509"/>
                </a:lnTo>
                <a:lnTo>
                  <a:pt x="735" y="1509"/>
                </a:lnTo>
                <a:lnTo>
                  <a:pt x="701" y="1510"/>
                </a:lnTo>
                <a:lnTo>
                  <a:pt x="669" y="1512"/>
                </a:lnTo>
                <a:lnTo>
                  <a:pt x="637" y="1515"/>
                </a:lnTo>
                <a:lnTo>
                  <a:pt x="605" y="1520"/>
                </a:lnTo>
                <a:lnTo>
                  <a:pt x="574" y="1525"/>
                </a:lnTo>
                <a:lnTo>
                  <a:pt x="544" y="1532"/>
                </a:lnTo>
                <a:lnTo>
                  <a:pt x="514" y="1540"/>
                </a:lnTo>
                <a:lnTo>
                  <a:pt x="485" y="1549"/>
                </a:lnTo>
                <a:lnTo>
                  <a:pt x="457" y="1560"/>
                </a:lnTo>
                <a:lnTo>
                  <a:pt x="428" y="1572"/>
                </a:lnTo>
                <a:lnTo>
                  <a:pt x="401" y="1585"/>
                </a:lnTo>
                <a:lnTo>
                  <a:pt x="375" y="1599"/>
                </a:lnTo>
                <a:lnTo>
                  <a:pt x="349" y="1615"/>
                </a:lnTo>
                <a:lnTo>
                  <a:pt x="324" y="1632"/>
                </a:lnTo>
                <a:lnTo>
                  <a:pt x="298" y="1650"/>
                </a:lnTo>
                <a:lnTo>
                  <a:pt x="274" y="1669"/>
                </a:lnTo>
                <a:lnTo>
                  <a:pt x="251" y="1690"/>
                </a:lnTo>
                <a:lnTo>
                  <a:pt x="229" y="1713"/>
                </a:lnTo>
                <a:lnTo>
                  <a:pt x="207" y="1736"/>
                </a:lnTo>
                <a:lnTo>
                  <a:pt x="185" y="1761"/>
                </a:lnTo>
                <a:lnTo>
                  <a:pt x="164" y="1787"/>
                </a:lnTo>
                <a:lnTo>
                  <a:pt x="144" y="1814"/>
                </a:lnTo>
                <a:lnTo>
                  <a:pt x="125" y="1843"/>
                </a:lnTo>
                <a:lnTo>
                  <a:pt x="106" y="1873"/>
                </a:lnTo>
                <a:lnTo>
                  <a:pt x="88" y="1904"/>
                </a:lnTo>
                <a:lnTo>
                  <a:pt x="70" y="1938"/>
                </a:lnTo>
                <a:lnTo>
                  <a:pt x="54" y="1972"/>
                </a:lnTo>
                <a:lnTo>
                  <a:pt x="37" y="2007"/>
                </a:lnTo>
                <a:close/>
                <a:moveTo>
                  <a:pt x="4932" y="2098"/>
                </a:moveTo>
                <a:lnTo>
                  <a:pt x="4932" y="2098"/>
                </a:lnTo>
                <a:lnTo>
                  <a:pt x="4916" y="2064"/>
                </a:lnTo>
                <a:lnTo>
                  <a:pt x="4899" y="2029"/>
                </a:lnTo>
                <a:lnTo>
                  <a:pt x="4882" y="1996"/>
                </a:lnTo>
                <a:lnTo>
                  <a:pt x="4863" y="1965"/>
                </a:lnTo>
                <a:lnTo>
                  <a:pt x="4845" y="1935"/>
                </a:lnTo>
                <a:lnTo>
                  <a:pt x="4825" y="1906"/>
                </a:lnTo>
                <a:lnTo>
                  <a:pt x="4805" y="1879"/>
                </a:lnTo>
                <a:lnTo>
                  <a:pt x="4784" y="1853"/>
                </a:lnTo>
                <a:lnTo>
                  <a:pt x="4763" y="1828"/>
                </a:lnTo>
                <a:lnTo>
                  <a:pt x="4741" y="1804"/>
                </a:lnTo>
                <a:lnTo>
                  <a:pt x="4718" y="1782"/>
                </a:lnTo>
                <a:lnTo>
                  <a:pt x="4695" y="1761"/>
                </a:lnTo>
                <a:lnTo>
                  <a:pt x="4671" y="1741"/>
                </a:lnTo>
                <a:lnTo>
                  <a:pt x="4646" y="1724"/>
                </a:lnTo>
                <a:lnTo>
                  <a:pt x="4621" y="1706"/>
                </a:lnTo>
                <a:lnTo>
                  <a:pt x="4594" y="1691"/>
                </a:lnTo>
                <a:lnTo>
                  <a:pt x="4568" y="1677"/>
                </a:lnTo>
                <a:lnTo>
                  <a:pt x="4541" y="1664"/>
                </a:lnTo>
                <a:lnTo>
                  <a:pt x="4512" y="1652"/>
                </a:lnTo>
                <a:lnTo>
                  <a:pt x="4484" y="1641"/>
                </a:lnTo>
                <a:lnTo>
                  <a:pt x="4456" y="1632"/>
                </a:lnTo>
                <a:lnTo>
                  <a:pt x="4425" y="1623"/>
                </a:lnTo>
                <a:lnTo>
                  <a:pt x="4396" y="1617"/>
                </a:lnTo>
                <a:lnTo>
                  <a:pt x="4364" y="1611"/>
                </a:lnTo>
                <a:lnTo>
                  <a:pt x="4332" y="1606"/>
                </a:lnTo>
                <a:lnTo>
                  <a:pt x="4301" y="1603"/>
                </a:lnTo>
                <a:lnTo>
                  <a:pt x="4268" y="1601"/>
                </a:lnTo>
                <a:lnTo>
                  <a:pt x="4234" y="1600"/>
                </a:lnTo>
                <a:lnTo>
                  <a:pt x="4200" y="1600"/>
                </a:lnTo>
                <a:lnTo>
                  <a:pt x="4166" y="1601"/>
                </a:lnTo>
                <a:lnTo>
                  <a:pt x="4130" y="1605"/>
                </a:lnTo>
                <a:lnTo>
                  <a:pt x="4095" y="1608"/>
                </a:lnTo>
                <a:lnTo>
                  <a:pt x="4008" y="1647"/>
                </a:lnTo>
                <a:lnTo>
                  <a:pt x="3922" y="1686"/>
                </a:lnTo>
                <a:lnTo>
                  <a:pt x="3837" y="1722"/>
                </a:lnTo>
                <a:lnTo>
                  <a:pt x="3754" y="1757"/>
                </a:lnTo>
                <a:lnTo>
                  <a:pt x="3670" y="1792"/>
                </a:lnTo>
                <a:lnTo>
                  <a:pt x="3585" y="1825"/>
                </a:lnTo>
                <a:lnTo>
                  <a:pt x="3498" y="1859"/>
                </a:lnTo>
                <a:lnTo>
                  <a:pt x="3408" y="1894"/>
                </a:lnTo>
                <a:lnTo>
                  <a:pt x="3423" y="1936"/>
                </a:lnTo>
                <a:lnTo>
                  <a:pt x="3439" y="1981"/>
                </a:lnTo>
                <a:lnTo>
                  <a:pt x="3452" y="2029"/>
                </a:lnTo>
                <a:lnTo>
                  <a:pt x="3464" y="2079"/>
                </a:lnTo>
                <a:lnTo>
                  <a:pt x="3474" y="2131"/>
                </a:lnTo>
                <a:lnTo>
                  <a:pt x="3481" y="2185"/>
                </a:lnTo>
                <a:lnTo>
                  <a:pt x="3485" y="2213"/>
                </a:lnTo>
                <a:lnTo>
                  <a:pt x="3487" y="2240"/>
                </a:lnTo>
                <a:lnTo>
                  <a:pt x="3488" y="2269"/>
                </a:lnTo>
                <a:lnTo>
                  <a:pt x="3489" y="2297"/>
                </a:lnTo>
                <a:lnTo>
                  <a:pt x="3489" y="2327"/>
                </a:lnTo>
                <a:lnTo>
                  <a:pt x="3489" y="2355"/>
                </a:lnTo>
                <a:lnTo>
                  <a:pt x="3487" y="2384"/>
                </a:lnTo>
                <a:lnTo>
                  <a:pt x="3485" y="2413"/>
                </a:lnTo>
                <a:lnTo>
                  <a:pt x="3481" y="2441"/>
                </a:lnTo>
                <a:lnTo>
                  <a:pt x="3477" y="2471"/>
                </a:lnTo>
                <a:lnTo>
                  <a:pt x="3472" y="2499"/>
                </a:lnTo>
                <a:lnTo>
                  <a:pt x="3465" y="2528"/>
                </a:lnTo>
                <a:lnTo>
                  <a:pt x="3458" y="2556"/>
                </a:lnTo>
                <a:lnTo>
                  <a:pt x="3450" y="2585"/>
                </a:lnTo>
                <a:lnTo>
                  <a:pt x="3440" y="2612"/>
                </a:lnTo>
                <a:lnTo>
                  <a:pt x="3429" y="2639"/>
                </a:lnTo>
                <a:lnTo>
                  <a:pt x="3418" y="2667"/>
                </a:lnTo>
                <a:lnTo>
                  <a:pt x="3405" y="2694"/>
                </a:lnTo>
                <a:lnTo>
                  <a:pt x="3391" y="2719"/>
                </a:lnTo>
                <a:lnTo>
                  <a:pt x="3374" y="2745"/>
                </a:lnTo>
                <a:lnTo>
                  <a:pt x="3419" y="2760"/>
                </a:lnTo>
                <a:lnTo>
                  <a:pt x="3463" y="2777"/>
                </a:lnTo>
                <a:lnTo>
                  <a:pt x="3505" y="2793"/>
                </a:lnTo>
                <a:lnTo>
                  <a:pt x="3548" y="2811"/>
                </a:lnTo>
                <a:lnTo>
                  <a:pt x="3591" y="2829"/>
                </a:lnTo>
                <a:lnTo>
                  <a:pt x="3632" y="2849"/>
                </a:lnTo>
                <a:lnTo>
                  <a:pt x="3716" y="2889"/>
                </a:lnTo>
                <a:lnTo>
                  <a:pt x="3800" y="2931"/>
                </a:lnTo>
                <a:lnTo>
                  <a:pt x="3884" y="2976"/>
                </a:lnTo>
                <a:lnTo>
                  <a:pt x="4056" y="3067"/>
                </a:lnTo>
                <a:lnTo>
                  <a:pt x="4084" y="3071"/>
                </a:lnTo>
                <a:lnTo>
                  <a:pt x="4113" y="3073"/>
                </a:lnTo>
                <a:lnTo>
                  <a:pt x="4140" y="3075"/>
                </a:lnTo>
                <a:lnTo>
                  <a:pt x="4167" y="3076"/>
                </a:lnTo>
                <a:lnTo>
                  <a:pt x="4195" y="3076"/>
                </a:lnTo>
                <a:lnTo>
                  <a:pt x="4222" y="3076"/>
                </a:lnTo>
                <a:lnTo>
                  <a:pt x="4248" y="3075"/>
                </a:lnTo>
                <a:lnTo>
                  <a:pt x="4274" y="3073"/>
                </a:lnTo>
                <a:lnTo>
                  <a:pt x="4301" y="3071"/>
                </a:lnTo>
                <a:lnTo>
                  <a:pt x="4326" y="3067"/>
                </a:lnTo>
                <a:lnTo>
                  <a:pt x="4351" y="3063"/>
                </a:lnTo>
                <a:lnTo>
                  <a:pt x="4376" y="3059"/>
                </a:lnTo>
                <a:lnTo>
                  <a:pt x="4401" y="3054"/>
                </a:lnTo>
                <a:lnTo>
                  <a:pt x="4425" y="3048"/>
                </a:lnTo>
                <a:lnTo>
                  <a:pt x="4449" y="3041"/>
                </a:lnTo>
                <a:lnTo>
                  <a:pt x="4472" y="3035"/>
                </a:lnTo>
                <a:lnTo>
                  <a:pt x="4495" y="3027"/>
                </a:lnTo>
                <a:lnTo>
                  <a:pt x="4518" y="3018"/>
                </a:lnTo>
                <a:lnTo>
                  <a:pt x="4540" y="3010"/>
                </a:lnTo>
                <a:lnTo>
                  <a:pt x="4562" y="3000"/>
                </a:lnTo>
                <a:lnTo>
                  <a:pt x="4583" y="2990"/>
                </a:lnTo>
                <a:lnTo>
                  <a:pt x="4604" y="2979"/>
                </a:lnTo>
                <a:lnTo>
                  <a:pt x="4624" y="2968"/>
                </a:lnTo>
                <a:lnTo>
                  <a:pt x="4645" y="2956"/>
                </a:lnTo>
                <a:lnTo>
                  <a:pt x="4663" y="2944"/>
                </a:lnTo>
                <a:lnTo>
                  <a:pt x="4683" y="2931"/>
                </a:lnTo>
                <a:lnTo>
                  <a:pt x="4701" y="2917"/>
                </a:lnTo>
                <a:lnTo>
                  <a:pt x="4719" y="2902"/>
                </a:lnTo>
                <a:lnTo>
                  <a:pt x="4736" y="2888"/>
                </a:lnTo>
                <a:lnTo>
                  <a:pt x="4753" y="2873"/>
                </a:lnTo>
                <a:lnTo>
                  <a:pt x="4769" y="2858"/>
                </a:lnTo>
                <a:lnTo>
                  <a:pt x="4786" y="2841"/>
                </a:lnTo>
                <a:lnTo>
                  <a:pt x="4801" y="2825"/>
                </a:lnTo>
                <a:lnTo>
                  <a:pt x="4815" y="2807"/>
                </a:lnTo>
                <a:lnTo>
                  <a:pt x="4829" y="2790"/>
                </a:lnTo>
                <a:lnTo>
                  <a:pt x="4842" y="2771"/>
                </a:lnTo>
                <a:lnTo>
                  <a:pt x="4855" y="2753"/>
                </a:lnTo>
                <a:lnTo>
                  <a:pt x="4867" y="2734"/>
                </a:lnTo>
                <a:lnTo>
                  <a:pt x="4879" y="2715"/>
                </a:lnTo>
                <a:lnTo>
                  <a:pt x="4890" y="2694"/>
                </a:lnTo>
                <a:lnTo>
                  <a:pt x="4900" y="2674"/>
                </a:lnTo>
                <a:lnTo>
                  <a:pt x="4910" y="2653"/>
                </a:lnTo>
                <a:lnTo>
                  <a:pt x="4919" y="2632"/>
                </a:lnTo>
                <a:lnTo>
                  <a:pt x="4928" y="2610"/>
                </a:lnTo>
                <a:lnTo>
                  <a:pt x="4934" y="2588"/>
                </a:lnTo>
                <a:lnTo>
                  <a:pt x="4942" y="2565"/>
                </a:lnTo>
                <a:lnTo>
                  <a:pt x="4947" y="2542"/>
                </a:lnTo>
                <a:lnTo>
                  <a:pt x="4953" y="2519"/>
                </a:lnTo>
                <a:lnTo>
                  <a:pt x="4957" y="2495"/>
                </a:lnTo>
                <a:lnTo>
                  <a:pt x="4961" y="2471"/>
                </a:lnTo>
                <a:lnTo>
                  <a:pt x="4965" y="2447"/>
                </a:lnTo>
                <a:lnTo>
                  <a:pt x="4967" y="2422"/>
                </a:lnTo>
                <a:lnTo>
                  <a:pt x="4969" y="2397"/>
                </a:lnTo>
                <a:lnTo>
                  <a:pt x="4969" y="2372"/>
                </a:lnTo>
                <a:lnTo>
                  <a:pt x="4969" y="2345"/>
                </a:lnTo>
                <a:lnTo>
                  <a:pt x="4969" y="2319"/>
                </a:lnTo>
                <a:lnTo>
                  <a:pt x="4967" y="2293"/>
                </a:lnTo>
                <a:lnTo>
                  <a:pt x="4965" y="2266"/>
                </a:lnTo>
                <a:lnTo>
                  <a:pt x="4961" y="2238"/>
                </a:lnTo>
                <a:lnTo>
                  <a:pt x="4957" y="2211"/>
                </a:lnTo>
                <a:lnTo>
                  <a:pt x="4952" y="2184"/>
                </a:lnTo>
                <a:lnTo>
                  <a:pt x="4946" y="2155"/>
                </a:lnTo>
                <a:lnTo>
                  <a:pt x="4940" y="2128"/>
                </a:lnTo>
                <a:lnTo>
                  <a:pt x="4932" y="2098"/>
                </a:lnTo>
                <a:close/>
                <a:moveTo>
                  <a:pt x="3938" y="4303"/>
                </a:moveTo>
                <a:lnTo>
                  <a:pt x="3938" y="4303"/>
                </a:lnTo>
                <a:lnTo>
                  <a:pt x="3917" y="4325"/>
                </a:lnTo>
                <a:lnTo>
                  <a:pt x="3898" y="4346"/>
                </a:lnTo>
                <a:lnTo>
                  <a:pt x="3877" y="4366"/>
                </a:lnTo>
                <a:lnTo>
                  <a:pt x="3856" y="4385"/>
                </a:lnTo>
                <a:lnTo>
                  <a:pt x="3835" y="4403"/>
                </a:lnTo>
                <a:lnTo>
                  <a:pt x="3814" y="4421"/>
                </a:lnTo>
                <a:lnTo>
                  <a:pt x="3794" y="4437"/>
                </a:lnTo>
                <a:lnTo>
                  <a:pt x="3772" y="4453"/>
                </a:lnTo>
                <a:lnTo>
                  <a:pt x="3750" y="4468"/>
                </a:lnTo>
                <a:lnTo>
                  <a:pt x="3729" y="4481"/>
                </a:lnTo>
                <a:lnTo>
                  <a:pt x="3707" y="4494"/>
                </a:lnTo>
                <a:lnTo>
                  <a:pt x="3686" y="4507"/>
                </a:lnTo>
                <a:lnTo>
                  <a:pt x="3663" y="4518"/>
                </a:lnTo>
                <a:lnTo>
                  <a:pt x="3641" y="4529"/>
                </a:lnTo>
                <a:lnTo>
                  <a:pt x="3619" y="4539"/>
                </a:lnTo>
                <a:lnTo>
                  <a:pt x="3596" y="4548"/>
                </a:lnTo>
                <a:lnTo>
                  <a:pt x="3574" y="4555"/>
                </a:lnTo>
                <a:lnTo>
                  <a:pt x="3551" y="4563"/>
                </a:lnTo>
                <a:lnTo>
                  <a:pt x="3529" y="4569"/>
                </a:lnTo>
                <a:lnTo>
                  <a:pt x="3506" y="4575"/>
                </a:lnTo>
                <a:lnTo>
                  <a:pt x="3485" y="4579"/>
                </a:lnTo>
                <a:lnTo>
                  <a:pt x="3462" y="4584"/>
                </a:lnTo>
                <a:lnTo>
                  <a:pt x="3439" y="4587"/>
                </a:lnTo>
                <a:lnTo>
                  <a:pt x="3417" y="4589"/>
                </a:lnTo>
                <a:lnTo>
                  <a:pt x="3394" y="4591"/>
                </a:lnTo>
                <a:lnTo>
                  <a:pt x="3372" y="4592"/>
                </a:lnTo>
                <a:lnTo>
                  <a:pt x="3349" y="4592"/>
                </a:lnTo>
                <a:lnTo>
                  <a:pt x="3327" y="4591"/>
                </a:lnTo>
                <a:lnTo>
                  <a:pt x="3304" y="4590"/>
                </a:lnTo>
                <a:lnTo>
                  <a:pt x="3283" y="4588"/>
                </a:lnTo>
                <a:lnTo>
                  <a:pt x="3261" y="4585"/>
                </a:lnTo>
                <a:lnTo>
                  <a:pt x="3239" y="4581"/>
                </a:lnTo>
                <a:lnTo>
                  <a:pt x="3217" y="4576"/>
                </a:lnTo>
                <a:lnTo>
                  <a:pt x="3195" y="4572"/>
                </a:lnTo>
                <a:lnTo>
                  <a:pt x="3173" y="4565"/>
                </a:lnTo>
                <a:lnTo>
                  <a:pt x="3151" y="4559"/>
                </a:lnTo>
                <a:lnTo>
                  <a:pt x="3131" y="4551"/>
                </a:lnTo>
                <a:lnTo>
                  <a:pt x="3110" y="4543"/>
                </a:lnTo>
                <a:lnTo>
                  <a:pt x="3089" y="4534"/>
                </a:lnTo>
                <a:lnTo>
                  <a:pt x="3068" y="4525"/>
                </a:lnTo>
                <a:lnTo>
                  <a:pt x="3048" y="4514"/>
                </a:lnTo>
                <a:lnTo>
                  <a:pt x="3027" y="4503"/>
                </a:lnTo>
                <a:lnTo>
                  <a:pt x="3007" y="4492"/>
                </a:lnTo>
                <a:lnTo>
                  <a:pt x="2988" y="4479"/>
                </a:lnTo>
                <a:lnTo>
                  <a:pt x="2968" y="4466"/>
                </a:lnTo>
                <a:lnTo>
                  <a:pt x="2949" y="4453"/>
                </a:lnTo>
                <a:lnTo>
                  <a:pt x="2930" y="4437"/>
                </a:lnTo>
                <a:lnTo>
                  <a:pt x="2911" y="4422"/>
                </a:lnTo>
                <a:lnTo>
                  <a:pt x="2893" y="4407"/>
                </a:lnTo>
                <a:lnTo>
                  <a:pt x="2875" y="4390"/>
                </a:lnTo>
                <a:lnTo>
                  <a:pt x="2858" y="4373"/>
                </a:lnTo>
                <a:lnTo>
                  <a:pt x="2840" y="4354"/>
                </a:lnTo>
                <a:lnTo>
                  <a:pt x="2823" y="4337"/>
                </a:lnTo>
                <a:lnTo>
                  <a:pt x="2806" y="4317"/>
                </a:lnTo>
                <a:lnTo>
                  <a:pt x="2790" y="4297"/>
                </a:lnTo>
                <a:lnTo>
                  <a:pt x="2774" y="4277"/>
                </a:lnTo>
                <a:lnTo>
                  <a:pt x="2758" y="4256"/>
                </a:lnTo>
                <a:lnTo>
                  <a:pt x="2743" y="4234"/>
                </a:lnTo>
                <a:lnTo>
                  <a:pt x="2729" y="4211"/>
                </a:lnTo>
                <a:lnTo>
                  <a:pt x="2715" y="4188"/>
                </a:lnTo>
                <a:lnTo>
                  <a:pt x="2700" y="4164"/>
                </a:lnTo>
                <a:lnTo>
                  <a:pt x="2687" y="4140"/>
                </a:lnTo>
                <a:lnTo>
                  <a:pt x="2674" y="4115"/>
                </a:lnTo>
                <a:lnTo>
                  <a:pt x="2662" y="4090"/>
                </a:lnTo>
                <a:lnTo>
                  <a:pt x="2656" y="4054"/>
                </a:lnTo>
                <a:lnTo>
                  <a:pt x="2648" y="4013"/>
                </a:lnTo>
                <a:lnTo>
                  <a:pt x="2642" y="3970"/>
                </a:lnTo>
                <a:lnTo>
                  <a:pt x="2636" y="3923"/>
                </a:lnTo>
                <a:lnTo>
                  <a:pt x="2625" y="3822"/>
                </a:lnTo>
                <a:lnTo>
                  <a:pt x="2615" y="3714"/>
                </a:lnTo>
                <a:lnTo>
                  <a:pt x="2606" y="3604"/>
                </a:lnTo>
                <a:lnTo>
                  <a:pt x="2600" y="3493"/>
                </a:lnTo>
                <a:lnTo>
                  <a:pt x="2595" y="3385"/>
                </a:lnTo>
                <a:lnTo>
                  <a:pt x="2594" y="3285"/>
                </a:lnTo>
                <a:lnTo>
                  <a:pt x="2626" y="3282"/>
                </a:lnTo>
                <a:lnTo>
                  <a:pt x="2658" y="3278"/>
                </a:lnTo>
                <a:lnTo>
                  <a:pt x="2688" y="3273"/>
                </a:lnTo>
                <a:lnTo>
                  <a:pt x="2719" y="3267"/>
                </a:lnTo>
                <a:lnTo>
                  <a:pt x="2748" y="3261"/>
                </a:lnTo>
                <a:lnTo>
                  <a:pt x="2777" y="3253"/>
                </a:lnTo>
                <a:lnTo>
                  <a:pt x="2805" y="3245"/>
                </a:lnTo>
                <a:lnTo>
                  <a:pt x="2834" y="3237"/>
                </a:lnTo>
                <a:lnTo>
                  <a:pt x="2860" y="3227"/>
                </a:lnTo>
                <a:lnTo>
                  <a:pt x="2886" y="3217"/>
                </a:lnTo>
                <a:lnTo>
                  <a:pt x="2912" y="3207"/>
                </a:lnTo>
                <a:lnTo>
                  <a:pt x="2937" y="3196"/>
                </a:lnTo>
                <a:lnTo>
                  <a:pt x="2961" y="3184"/>
                </a:lnTo>
                <a:lnTo>
                  <a:pt x="2985" y="3172"/>
                </a:lnTo>
                <a:lnTo>
                  <a:pt x="3008" y="3159"/>
                </a:lnTo>
                <a:lnTo>
                  <a:pt x="3030" y="3146"/>
                </a:lnTo>
                <a:lnTo>
                  <a:pt x="3052" y="3133"/>
                </a:lnTo>
                <a:lnTo>
                  <a:pt x="3074" y="3119"/>
                </a:lnTo>
                <a:lnTo>
                  <a:pt x="3095" y="3103"/>
                </a:lnTo>
                <a:lnTo>
                  <a:pt x="3114" y="3089"/>
                </a:lnTo>
                <a:lnTo>
                  <a:pt x="3134" y="3074"/>
                </a:lnTo>
                <a:lnTo>
                  <a:pt x="3153" y="3059"/>
                </a:lnTo>
                <a:lnTo>
                  <a:pt x="3188" y="3026"/>
                </a:lnTo>
                <a:lnTo>
                  <a:pt x="3221" y="2993"/>
                </a:lnTo>
                <a:lnTo>
                  <a:pt x="3252" y="2959"/>
                </a:lnTo>
                <a:lnTo>
                  <a:pt x="3280" y="2924"/>
                </a:lnTo>
                <a:lnTo>
                  <a:pt x="3305" y="2889"/>
                </a:lnTo>
                <a:lnTo>
                  <a:pt x="3392" y="2944"/>
                </a:lnTo>
                <a:lnTo>
                  <a:pt x="3475" y="3000"/>
                </a:lnTo>
                <a:lnTo>
                  <a:pt x="3555" y="3054"/>
                </a:lnTo>
                <a:lnTo>
                  <a:pt x="3632" y="3110"/>
                </a:lnTo>
                <a:lnTo>
                  <a:pt x="3705" y="3166"/>
                </a:lnTo>
                <a:lnTo>
                  <a:pt x="3777" y="3223"/>
                </a:lnTo>
                <a:lnTo>
                  <a:pt x="3846" y="3280"/>
                </a:lnTo>
                <a:lnTo>
                  <a:pt x="3914" y="3339"/>
                </a:lnTo>
                <a:lnTo>
                  <a:pt x="3937" y="3368"/>
                </a:lnTo>
                <a:lnTo>
                  <a:pt x="3958" y="3395"/>
                </a:lnTo>
                <a:lnTo>
                  <a:pt x="3977" y="3424"/>
                </a:lnTo>
                <a:lnTo>
                  <a:pt x="3996" y="3452"/>
                </a:lnTo>
                <a:lnTo>
                  <a:pt x="4012" y="3480"/>
                </a:lnTo>
                <a:lnTo>
                  <a:pt x="4027" y="3510"/>
                </a:lnTo>
                <a:lnTo>
                  <a:pt x="4042" y="3538"/>
                </a:lnTo>
                <a:lnTo>
                  <a:pt x="4055" y="3567"/>
                </a:lnTo>
                <a:lnTo>
                  <a:pt x="4066" y="3596"/>
                </a:lnTo>
                <a:lnTo>
                  <a:pt x="4076" y="3626"/>
                </a:lnTo>
                <a:lnTo>
                  <a:pt x="4084" y="3654"/>
                </a:lnTo>
                <a:lnTo>
                  <a:pt x="4092" y="3684"/>
                </a:lnTo>
                <a:lnTo>
                  <a:pt x="4097" y="3713"/>
                </a:lnTo>
                <a:lnTo>
                  <a:pt x="4102" y="3743"/>
                </a:lnTo>
                <a:lnTo>
                  <a:pt x="4105" y="3773"/>
                </a:lnTo>
                <a:lnTo>
                  <a:pt x="4107" y="3803"/>
                </a:lnTo>
                <a:lnTo>
                  <a:pt x="4107" y="3833"/>
                </a:lnTo>
                <a:lnTo>
                  <a:pt x="4106" y="3863"/>
                </a:lnTo>
                <a:lnTo>
                  <a:pt x="4103" y="3893"/>
                </a:lnTo>
                <a:lnTo>
                  <a:pt x="4100" y="3924"/>
                </a:lnTo>
                <a:lnTo>
                  <a:pt x="4094" y="3954"/>
                </a:lnTo>
                <a:lnTo>
                  <a:pt x="4086" y="3985"/>
                </a:lnTo>
                <a:lnTo>
                  <a:pt x="4079" y="4017"/>
                </a:lnTo>
                <a:lnTo>
                  <a:pt x="4069" y="4047"/>
                </a:lnTo>
                <a:lnTo>
                  <a:pt x="4057" y="4079"/>
                </a:lnTo>
                <a:lnTo>
                  <a:pt x="4045" y="4111"/>
                </a:lnTo>
                <a:lnTo>
                  <a:pt x="4031" y="4142"/>
                </a:lnTo>
                <a:lnTo>
                  <a:pt x="4014" y="4174"/>
                </a:lnTo>
                <a:lnTo>
                  <a:pt x="3998" y="4206"/>
                </a:lnTo>
                <a:lnTo>
                  <a:pt x="3979" y="4238"/>
                </a:lnTo>
                <a:lnTo>
                  <a:pt x="3959" y="4270"/>
                </a:lnTo>
                <a:lnTo>
                  <a:pt x="3938" y="4303"/>
                </a:lnTo>
                <a:close/>
                <a:moveTo>
                  <a:pt x="3986" y="352"/>
                </a:moveTo>
                <a:lnTo>
                  <a:pt x="3986" y="352"/>
                </a:lnTo>
                <a:lnTo>
                  <a:pt x="4008" y="385"/>
                </a:lnTo>
                <a:lnTo>
                  <a:pt x="4027" y="417"/>
                </a:lnTo>
                <a:lnTo>
                  <a:pt x="4046" y="449"/>
                </a:lnTo>
                <a:lnTo>
                  <a:pt x="4062" y="482"/>
                </a:lnTo>
                <a:lnTo>
                  <a:pt x="4078" y="513"/>
                </a:lnTo>
                <a:lnTo>
                  <a:pt x="4092" y="545"/>
                </a:lnTo>
                <a:lnTo>
                  <a:pt x="4104" y="577"/>
                </a:lnTo>
                <a:lnTo>
                  <a:pt x="4115" y="608"/>
                </a:lnTo>
                <a:lnTo>
                  <a:pt x="4125" y="640"/>
                </a:lnTo>
                <a:lnTo>
                  <a:pt x="4132" y="671"/>
                </a:lnTo>
                <a:lnTo>
                  <a:pt x="4139" y="702"/>
                </a:lnTo>
                <a:lnTo>
                  <a:pt x="4143" y="733"/>
                </a:lnTo>
                <a:lnTo>
                  <a:pt x="4148" y="764"/>
                </a:lnTo>
                <a:lnTo>
                  <a:pt x="4150" y="794"/>
                </a:lnTo>
                <a:lnTo>
                  <a:pt x="4150" y="825"/>
                </a:lnTo>
                <a:lnTo>
                  <a:pt x="4150" y="855"/>
                </a:lnTo>
                <a:lnTo>
                  <a:pt x="4148" y="886"/>
                </a:lnTo>
                <a:lnTo>
                  <a:pt x="4143" y="915"/>
                </a:lnTo>
                <a:lnTo>
                  <a:pt x="4139" y="946"/>
                </a:lnTo>
                <a:lnTo>
                  <a:pt x="4132" y="976"/>
                </a:lnTo>
                <a:lnTo>
                  <a:pt x="4125" y="1005"/>
                </a:lnTo>
                <a:lnTo>
                  <a:pt x="4116" y="1035"/>
                </a:lnTo>
                <a:lnTo>
                  <a:pt x="4105" y="1064"/>
                </a:lnTo>
                <a:lnTo>
                  <a:pt x="4093" y="1092"/>
                </a:lnTo>
                <a:lnTo>
                  <a:pt x="4080" y="1122"/>
                </a:lnTo>
                <a:lnTo>
                  <a:pt x="4066" y="1151"/>
                </a:lnTo>
                <a:lnTo>
                  <a:pt x="4049" y="1180"/>
                </a:lnTo>
                <a:lnTo>
                  <a:pt x="4033" y="1208"/>
                </a:lnTo>
                <a:lnTo>
                  <a:pt x="4014" y="1237"/>
                </a:lnTo>
                <a:lnTo>
                  <a:pt x="3994" y="1265"/>
                </a:lnTo>
                <a:lnTo>
                  <a:pt x="3973" y="1293"/>
                </a:lnTo>
                <a:lnTo>
                  <a:pt x="3951" y="1322"/>
                </a:lnTo>
                <a:lnTo>
                  <a:pt x="3869" y="1373"/>
                </a:lnTo>
                <a:lnTo>
                  <a:pt x="3789" y="1423"/>
                </a:lnTo>
                <a:lnTo>
                  <a:pt x="3630" y="1522"/>
                </a:lnTo>
                <a:lnTo>
                  <a:pt x="3551" y="1572"/>
                </a:lnTo>
                <a:lnTo>
                  <a:pt x="3473" y="1623"/>
                </a:lnTo>
                <a:lnTo>
                  <a:pt x="3394" y="1677"/>
                </a:lnTo>
                <a:lnTo>
                  <a:pt x="3355" y="1705"/>
                </a:lnTo>
                <a:lnTo>
                  <a:pt x="3315" y="1734"/>
                </a:lnTo>
                <a:lnTo>
                  <a:pt x="3289" y="1699"/>
                </a:lnTo>
                <a:lnTo>
                  <a:pt x="3261" y="1663"/>
                </a:lnTo>
                <a:lnTo>
                  <a:pt x="3229" y="1625"/>
                </a:lnTo>
                <a:lnTo>
                  <a:pt x="3194" y="1589"/>
                </a:lnTo>
                <a:lnTo>
                  <a:pt x="3157" y="1553"/>
                </a:lnTo>
                <a:lnTo>
                  <a:pt x="3118" y="1518"/>
                </a:lnTo>
                <a:lnTo>
                  <a:pt x="3097" y="1502"/>
                </a:lnTo>
                <a:lnTo>
                  <a:pt x="3075" y="1485"/>
                </a:lnTo>
                <a:lnTo>
                  <a:pt x="3053" y="1468"/>
                </a:lnTo>
                <a:lnTo>
                  <a:pt x="3030" y="1453"/>
                </a:lnTo>
                <a:lnTo>
                  <a:pt x="3007" y="1438"/>
                </a:lnTo>
                <a:lnTo>
                  <a:pt x="2983" y="1422"/>
                </a:lnTo>
                <a:lnTo>
                  <a:pt x="2958" y="1408"/>
                </a:lnTo>
                <a:lnTo>
                  <a:pt x="2933" y="1394"/>
                </a:lnTo>
                <a:lnTo>
                  <a:pt x="2908" y="1381"/>
                </a:lnTo>
                <a:lnTo>
                  <a:pt x="2881" y="1368"/>
                </a:lnTo>
                <a:lnTo>
                  <a:pt x="2854" y="1356"/>
                </a:lnTo>
                <a:lnTo>
                  <a:pt x="2826" y="1345"/>
                </a:lnTo>
                <a:lnTo>
                  <a:pt x="2798" y="1335"/>
                </a:lnTo>
                <a:lnTo>
                  <a:pt x="2769" y="1325"/>
                </a:lnTo>
                <a:lnTo>
                  <a:pt x="2740" y="1316"/>
                </a:lnTo>
                <a:lnTo>
                  <a:pt x="2710" y="1309"/>
                </a:lnTo>
                <a:lnTo>
                  <a:pt x="2680" y="1302"/>
                </a:lnTo>
                <a:lnTo>
                  <a:pt x="2648" y="1297"/>
                </a:lnTo>
                <a:lnTo>
                  <a:pt x="2616" y="1292"/>
                </a:lnTo>
                <a:lnTo>
                  <a:pt x="2583" y="1289"/>
                </a:lnTo>
                <a:lnTo>
                  <a:pt x="2605" y="1199"/>
                </a:lnTo>
                <a:lnTo>
                  <a:pt x="2625" y="1112"/>
                </a:lnTo>
                <a:lnTo>
                  <a:pt x="2641" y="1025"/>
                </a:lnTo>
                <a:lnTo>
                  <a:pt x="2657" y="938"/>
                </a:lnTo>
                <a:lnTo>
                  <a:pt x="2670" y="851"/>
                </a:lnTo>
                <a:lnTo>
                  <a:pt x="2681" y="760"/>
                </a:lnTo>
                <a:lnTo>
                  <a:pt x="2691" y="667"/>
                </a:lnTo>
                <a:lnTo>
                  <a:pt x="2699" y="571"/>
                </a:lnTo>
                <a:lnTo>
                  <a:pt x="2711" y="545"/>
                </a:lnTo>
                <a:lnTo>
                  <a:pt x="2724" y="520"/>
                </a:lnTo>
                <a:lnTo>
                  <a:pt x="2737" y="496"/>
                </a:lnTo>
                <a:lnTo>
                  <a:pt x="2752" y="472"/>
                </a:lnTo>
                <a:lnTo>
                  <a:pt x="2766" y="449"/>
                </a:lnTo>
                <a:lnTo>
                  <a:pt x="2780" y="427"/>
                </a:lnTo>
                <a:lnTo>
                  <a:pt x="2795" y="405"/>
                </a:lnTo>
                <a:lnTo>
                  <a:pt x="2812" y="383"/>
                </a:lnTo>
                <a:lnTo>
                  <a:pt x="2827" y="364"/>
                </a:lnTo>
                <a:lnTo>
                  <a:pt x="2843" y="343"/>
                </a:lnTo>
                <a:lnTo>
                  <a:pt x="2861" y="324"/>
                </a:lnTo>
                <a:lnTo>
                  <a:pt x="2877" y="306"/>
                </a:lnTo>
                <a:lnTo>
                  <a:pt x="2895" y="287"/>
                </a:lnTo>
                <a:lnTo>
                  <a:pt x="2913" y="270"/>
                </a:lnTo>
                <a:lnTo>
                  <a:pt x="2931" y="253"/>
                </a:lnTo>
                <a:lnTo>
                  <a:pt x="2949" y="238"/>
                </a:lnTo>
                <a:lnTo>
                  <a:pt x="2969" y="223"/>
                </a:lnTo>
                <a:lnTo>
                  <a:pt x="2988" y="208"/>
                </a:lnTo>
                <a:lnTo>
                  <a:pt x="3007" y="193"/>
                </a:lnTo>
                <a:lnTo>
                  <a:pt x="3027" y="180"/>
                </a:lnTo>
                <a:lnTo>
                  <a:pt x="3047" y="168"/>
                </a:lnTo>
                <a:lnTo>
                  <a:pt x="3067" y="156"/>
                </a:lnTo>
                <a:lnTo>
                  <a:pt x="3088" y="145"/>
                </a:lnTo>
                <a:lnTo>
                  <a:pt x="3109" y="134"/>
                </a:lnTo>
                <a:lnTo>
                  <a:pt x="3130" y="125"/>
                </a:lnTo>
                <a:lnTo>
                  <a:pt x="3150" y="116"/>
                </a:lnTo>
                <a:lnTo>
                  <a:pt x="3172" y="107"/>
                </a:lnTo>
                <a:lnTo>
                  <a:pt x="3193" y="99"/>
                </a:lnTo>
                <a:lnTo>
                  <a:pt x="3215" y="93"/>
                </a:lnTo>
                <a:lnTo>
                  <a:pt x="3237" y="87"/>
                </a:lnTo>
                <a:lnTo>
                  <a:pt x="3259" y="82"/>
                </a:lnTo>
                <a:lnTo>
                  <a:pt x="3281" y="76"/>
                </a:lnTo>
                <a:lnTo>
                  <a:pt x="3303" y="73"/>
                </a:lnTo>
                <a:lnTo>
                  <a:pt x="3326" y="70"/>
                </a:lnTo>
                <a:lnTo>
                  <a:pt x="3348" y="68"/>
                </a:lnTo>
                <a:lnTo>
                  <a:pt x="3371" y="67"/>
                </a:lnTo>
                <a:lnTo>
                  <a:pt x="3393" y="66"/>
                </a:lnTo>
                <a:lnTo>
                  <a:pt x="3416" y="66"/>
                </a:lnTo>
                <a:lnTo>
                  <a:pt x="3439" y="66"/>
                </a:lnTo>
                <a:lnTo>
                  <a:pt x="3462" y="68"/>
                </a:lnTo>
                <a:lnTo>
                  <a:pt x="3485" y="70"/>
                </a:lnTo>
                <a:lnTo>
                  <a:pt x="3506" y="73"/>
                </a:lnTo>
                <a:lnTo>
                  <a:pt x="3529" y="76"/>
                </a:lnTo>
                <a:lnTo>
                  <a:pt x="3552" y="82"/>
                </a:lnTo>
                <a:lnTo>
                  <a:pt x="3575" y="87"/>
                </a:lnTo>
                <a:lnTo>
                  <a:pt x="3598" y="94"/>
                </a:lnTo>
                <a:lnTo>
                  <a:pt x="3620" y="101"/>
                </a:lnTo>
                <a:lnTo>
                  <a:pt x="3643" y="108"/>
                </a:lnTo>
                <a:lnTo>
                  <a:pt x="3666" y="117"/>
                </a:lnTo>
                <a:lnTo>
                  <a:pt x="3688" y="127"/>
                </a:lnTo>
                <a:lnTo>
                  <a:pt x="3711" y="138"/>
                </a:lnTo>
                <a:lnTo>
                  <a:pt x="3733" y="149"/>
                </a:lnTo>
                <a:lnTo>
                  <a:pt x="3754" y="161"/>
                </a:lnTo>
                <a:lnTo>
                  <a:pt x="3776" y="174"/>
                </a:lnTo>
                <a:lnTo>
                  <a:pt x="3798" y="188"/>
                </a:lnTo>
                <a:lnTo>
                  <a:pt x="3820" y="203"/>
                </a:lnTo>
                <a:lnTo>
                  <a:pt x="3842" y="218"/>
                </a:lnTo>
                <a:lnTo>
                  <a:pt x="3863" y="235"/>
                </a:lnTo>
                <a:lnTo>
                  <a:pt x="3883" y="252"/>
                </a:lnTo>
                <a:lnTo>
                  <a:pt x="3905" y="270"/>
                </a:lnTo>
                <a:lnTo>
                  <a:pt x="3926" y="290"/>
                </a:lnTo>
                <a:lnTo>
                  <a:pt x="3946" y="309"/>
                </a:lnTo>
                <a:lnTo>
                  <a:pt x="3966" y="330"/>
                </a:lnTo>
                <a:lnTo>
                  <a:pt x="3986" y="352"/>
                </a:lnTo>
                <a:close/>
              </a:path>
            </a:pathLst>
          </a:custGeom>
          <a:solidFill>
            <a:schemeClr val="accent1"/>
          </a:solidFill>
          <a:ln>
            <a:noFill/>
          </a:ln>
        </p:spPr>
        <p:txBody>
          <a:bodyPr anchor="ctr" anchorCtr="1"/>
          <a:lstStyle/>
          <a:p>
            <a:endParaRPr lang="zh-CN" altLang="en-US">
              <a:ea typeface="宋体" panose="02010600030101010101" pitchFamily="2" charset="-122"/>
            </a:endParaRPr>
          </a:p>
        </p:txBody>
      </p:sp>
      <p:sp>
        <p:nvSpPr>
          <p:cNvPr id="50" name="KSO_Shape"/>
          <p:cNvSpPr/>
          <p:nvPr/>
        </p:nvSpPr>
        <p:spPr bwMode="auto">
          <a:xfrm>
            <a:off x="7543800" y="1753827"/>
            <a:ext cx="554602" cy="736198"/>
          </a:xfrm>
          <a:custGeom>
            <a:avLst/>
            <a:gdLst>
              <a:gd name="T0" fmla="*/ 241832 w 4969"/>
              <a:gd name="T1" fmla="*/ 1093397 h 6598"/>
              <a:gd name="T2" fmla="*/ 346134 w 4969"/>
              <a:gd name="T3" fmla="*/ 927958 h 6598"/>
              <a:gd name="T4" fmla="*/ 568030 w 4969"/>
              <a:gd name="T5" fmla="*/ 907170 h 6598"/>
              <a:gd name="T6" fmla="*/ 696892 w 4969"/>
              <a:gd name="T7" fmla="*/ 985126 h 6598"/>
              <a:gd name="T8" fmla="*/ 662509 w 4969"/>
              <a:gd name="T9" fmla="*/ 1192718 h 6598"/>
              <a:gd name="T10" fmla="*/ 575831 w 4969"/>
              <a:gd name="T11" fmla="*/ 1292617 h 6598"/>
              <a:gd name="T12" fmla="*/ 461994 w 4969"/>
              <a:gd name="T13" fmla="*/ 1325242 h 6598"/>
              <a:gd name="T14" fmla="*/ 343534 w 4969"/>
              <a:gd name="T15" fmla="*/ 1286842 h 6598"/>
              <a:gd name="T16" fmla="*/ 499555 w 4969"/>
              <a:gd name="T17" fmla="*/ 2021 h 6598"/>
              <a:gd name="T18" fmla="*/ 637662 w 4969"/>
              <a:gd name="T19" fmla="*/ 79688 h 6598"/>
              <a:gd name="T20" fmla="*/ 681868 w 4969"/>
              <a:gd name="T21" fmla="*/ 374764 h 6598"/>
              <a:gd name="T22" fmla="*/ 529892 w 4969"/>
              <a:gd name="T23" fmla="*/ 444635 h 6598"/>
              <a:gd name="T24" fmla="*/ 307129 w 4969"/>
              <a:gd name="T25" fmla="*/ 355130 h 6598"/>
              <a:gd name="T26" fmla="*/ 258301 w 4969"/>
              <a:gd name="T27" fmla="*/ 237908 h 6598"/>
              <a:gd name="T28" fmla="*/ 273614 w 4969"/>
              <a:gd name="T29" fmla="*/ 120398 h 6598"/>
              <a:gd name="T30" fmla="*/ 355091 w 4969"/>
              <a:gd name="T31" fmla="*/ 31760 h 6598"/>
              <a:gd name="T32" fmla="*/ 1322419 w 4969"/>
              <a:gd name="T33" fmla="*/ 1399156 h 6598"/>
              <a:gd name="T34" fmla="*/ 1097345 w 4969"/>
              <a:gd name="T35" fmla="*/ 1444485 h 6598"/>
              <a:gd name="T36" fmla="*/ 922544 w 4969"/>
              <a:gd name="T37" fmla="*/ 1584805 h 6598"/>
              <a:gd name="T38" fmla="*/ 828354 w 4969"/>
              <a:gd name="T39" fmla="*/ 1805968 h 6598"/>
              <a:gd name="T40" fmla="*/ 974551 w 4969"/>
              <a:gd name="T41" fmla="*/ 1883346 h 6598"/>
              <a:gd name="T42" fmla="*/ 1178822 w 4969"/>
              <a:gd name="T43" fmla="*/ 1803080 h 6598"/>
              <a:gd name="T44" fmla="*/ 1315484 w 4969"/>
              <a:gd name="T45" fmla="*/ 1640818 h 6598"/>
              <a:gd name="T46" fmla="*/ 1376159 w 4969"/>
              <a:gd name="T47" fmla="*/ 1403487 h 6598"/>
              <a:gd name="T48" fmla="*/ 136951 w 4969"/>
              <a:gd name="T49" fmla="*/ 1628980 h 6598"/>
              <a:gd name="T50" fmla="*/ 269858 w 4969"/>
              <a:gd name="T51" fmla="*/ 1796440 h 6598"/>
              <a:gd name="T52" fmla="*/ 470373 w 4969"/>
              <a:gd name="T53" fmla="*/ 1880747 h 6598"/>
              <a:gd name="T54" fmla="*/ 631883 w 4969"/>
              <a:gd name="T55" fmla="*/ 1820404 h 6598"/>
              <a:gd name="T56" fmla="*/ 542894 w 4969"/>
              <a:gd name="T57" fmla="*/ 1595199 h 6598"/>
              <a:gd name="T58" fmla="*/ 371849 w 4969"/>
              <a:gd name="T59" fmla="*/ 1449971 h 6598"/>
              <a:gd name="T60" fmla="*/ 148797 w 4969"/>
              <a:gd name="T61" fmla="*/ 1398867 h 6598"/>
              <a:gd name="T62" fmla="*/ 3467 w 4969"/>
              <a:gd name="T63" fmla="*/ 611806 h 6598"/>
              <a:gd name="T64" fmla="*/ 17047 w 4969"/>
              <a:gd name="T65" fmla="*/ 739422 h 6598"/>
              <a:gd name="T66" fmla="*/ 93901 w 4969"/>
              <a:gd name="T67" fmla="*/ 826905 h 6598"/>
              <a:gd name="T68" fmla="*/ 216117 w 4969"/>
              <a:gd name="T69" fmla="*/ 861552 h 6598"/>
              <a:gd name="T70" fmla="*/ 440614 w 4969"/>
              <a:gd name="T71" fmla="*/ 725852 h 6598"/>
              <a:gd name="T72" fmla="*/ 451304 w 4969"/>
              <a:gd name="T73" fmla="*/ 550308 h 6598"/>
              <a:gd name="T74" fmla="*/ 184046 w 4969"/>
              <a:gd name="T75" fmla="*/ 437417 h 6598"/>
              <a:gd name="T76" fmla="*/ 47384 w 4969"/>
              <a:gd name="T77" fmla="*/ 515950 h 6598"/>
              <a:gd name="T78" fmla="*/ 1382227 w 4969"/>
              <a:gd name="T79" fmla="*/ 535005 h 6598"/>
              <a:gd name="T80" fmla="*/ 1242675 w 4969"/>
              <a:gd name="T81" fmla="*/ 462824 h 6598"/>
              <a:gd name="T82" fmla="*/ 993620 w 4969"/>
              <a:gd name="T83" fmla="*/ 571962 h 6598"/>
              <a:gd name="T84" fmla="*/ 996798 w 4969"/>
              <a:gd name="T85" fmla="*/ 746351 h 6598"/>
              <a:gd name="T86" fmla="*/ 1171888 w 4969"/>
              <a:gd name="T87" fmla="*/ 885516 h 6598"/>
              <a:gd name="T88" fmla="*/ 1305372 w 4969"/>
              <a:gd name="T89" fmla="*/ 871369 h 6598"/>
              <a:gd name="T90" fmla="*/ 1398984 w 4969"/>
              <a:gd name="T91" fmla="*/ 800054 h 6598"/>
              <a:gd name="T92" fmla="*/ 1435678 w 4969"/>
              <a:gd name="T93" fmla="*/ 684853 h 6598"/>
              <a:gd name="T94" fmla="*/ 1108035 w 4969"/>
              <a:gd name="T95" fmla="*/ 1271251 h 6598"/>
              <a:gd name="T96" fmla="*/ 993620 w 4969"/>
              <a:gd name="T97" fmla="*/ 1324376 h 6598"/>
              <a:gd name="T98" fmla="*/ 880649 w 4969"/>
              <a:gd name="T99" fmla="*/ 1303299 h 6598"/>
              <a:gd name="T100" fmla="*/ 788482 w 4969"/>
              <a:gd name="T101" fmla="*/ 1215816 h 6598"/>
              <a:gd name="T102" fmla="*/ 758722 w 4969"/>
              <a:gd name="T103" fmla="*/ 947592 h 6598"/>
              <a:gd name="T104" fmla="*/ 894229 w 4969"/>
              <a:gd name="T105" fmla="*/ 895910 h 6598"/>
              <a:gd name="T106" fmla="*/ 1130860 w 4969"/>
              <a:gd name="T107" fmla="*/ 964049 h 6598"/>
              <a:gd name="T108" fmla="*/ 1186334 w 4969"/>
              <a:gd name="T109" fmla="*/ 1115340 h 6598"/>
              <a:gd name="T110" fmla="*/ 1158019 w 4969"/>
              <a:gd name="T111" fmla="*/ 111159 h 6598"/>
              <a:gd name="T112" fmla="*/ 1195869 w 4969"/>
              <a:gd name="T113" fmla="*/ 273133 h 6598"/>
              <a:gd name="T114" fmla="*/ 1025980 w 4969"/>
              <a:gd name="T115" fmla="*/ 453874 h 6598"/>
              <a:gd name="T116" fmla="*/ 854646 w 4969"/>
              <a:gd name="T117" fmla="*/ 406523 h 6598"/>
              <a:gd name="T118" fmla="*/ 767679 w 4969"/>
              <a:gd name="T119" fmla="*/ 270823 h 6598"/>
              <a:gd name="T120" fmla="*/ 836444 w 4969"/>
              <a:gd name="T121" fmla="*/ 82864 h 6598"/>
              <a:gd name="T122" fmla="*/ 941613 w 4969"/>
              <a:gd name="T123" fmla="*/ 23675 h 6598"/>
              <a:gd name="T124" fmla="*/ 1059206 w 4969"/>
              <a:gd name="T125" fmla="*/ 33781 h 659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969" h="6598">
                <a:moveTo>
                  <a:pt x="1001" y="4291"/>
                </a:moveTo>
                <a:lnTo>
                  <a:pt x="1001" y="4291"/>
                </a:lnTo>
                <a:lnTo>
                  <a:pt x="979" y="4258"/>
                </a:lnTo>
                <a:lnTo>
                  <a:pt x="959" y="4225"/>
                </a:lnTo>
                <a:lnTo>
                  <a:pt x="941" y="4193"/>
                </a:lnTo>
                <a:lnTo>
                  <a:pt x="924" y="4161"/>
                </a:lnTo>
                <a:lnTo>
                  <a:pt x="908" y="4129"/>
                </a:lnTo>
                <a:lnTo>
                  <a:pt x="895" y="4098"/>
                </a:lnTo>
                <a:lnTo>
                  <a:pt x="882" y="4066"/>
                </a:lnTo>
                <a:lnTo>
                  <a:pt x="872" y="4034"/>
                </a:lnTo>
                <a:lnTo>
                  <a:pt x="862" y="4003"/>
                </a:lnTo>
                <a:lnTo>
                  <a:pt x="854" y="3971"/>
                </a:lnTo>
                <a:lnTo>
                  <a:pt x="848" y="3940"/>
                </a:lnTo>
                <a:lnTo>
                  <a:pt x="842" y="3910"/>
                </a:lnTo>
                <a:lnTo>
                  <a:pt x="839" y="3878"/>
                </a:lnTo>
                <a:lnTo>
                  <a:pt x="837" y="3847"/>
                </a:lnTo>
                <a:lnTo>
                  <a:pt x="836" y="3818"/>
                </a:lnTo>
                <a:lnTo>
                  <a:pt x="837" y="3787"/>
                </a:lnTo>
                <a:lnTo>
                  <a:pt x="839" y="3757"/>
                </a:lnTo>
                <a:lnTo>
                  <a:pt x="842" y="3727"/>
                </a:lnTo>
                <a:lnTo>
                  <a:pt x="848" y="3697"/>
                </a:lnTo>
                <a:lnTo>
                  <a:pt x="854" y="3667"/>
                </a:lnTo>
                <a:lnTo>
                  <a:pt x="862" y="3638"/>
                </a:lnTo>
                <a:lnTo>
                  <a:pt x="871" y="3608"/>
                </a:lnTo>
                <a:lnTo>
                  <a:pt x="882" y="3579"/>
                </a:lnTo>
                <a:lnTo>
                  <a:pt x="893" y="3549"/>
                </a:lnTo>
                <a:lnTo>
                  <a:pt x="906" y="3521"/>
                </a:lnTo>
                <a:lnTo>
                  <a:pt x="921" y="3491"/>
                </a:lnTo>
                <a:lnTo>
                  <a:pt x="936" y="3463"/>
                </a:lnTo>
                <a:lnTo>
                  <a:pt x="954" y="3434"/>
                </a:lnTo>
                <a:lnTo>
                  <a:pt x="972" y="3406"/>
                </a:lnTo>
                <a:lnTo>
                  <a:pt x="992" y="3378"/>
                </a:lnTo>
                <a:lnTo>
                  <a:pt x="1013" y="3349"/>
                </a:lnTo>
                <a:lnTo>
                  <a:pt x="1036" y="3321"/>
                </a:lnTo>
                <a:lnTo>
                  <a:pt x="1198" y="3214"/>
                </a:lnTo>
                <a:lnTo>
                  <a:pt x="1279" y="3159"/>
                </a:lnTo>
                <a:lnTo>
                  <a:pt x="1360" y="3105"/>
                </a:lnTo>
                <a:lnTo>
                  <a:pt x="1441" y="3049"/>
                </a:lnTo>
                <a:lnTo>
                  <a:pt x="1521" y="2992"/>
                </a:lnTo>
                <a:lnTo>
                  <a:pt x="1600" y="2935"/>
                </a:lnTo>
                <a:lnTo>
                  <a:pt x="1679" y="2876"/>
                </a:lnTo>
                <a:lnTo>
                  <a:pt x="1705" y="2911"/>
                </a:lnTo>
                <a:lnTo>
                  <a:pt x="1734" y="2947"/>
                </a:lnTo>
                <a:lnTo>
                  <a:pt x="1766" y="2982"/>
                </a:lnTo>
                <a:lnTo>
                  <a:pt x="1800" y="3016"/>
                </a:lnTo>
                <a:lnTo>
                  <a:pt x="1839" y="3049"/>
                </a:lnTo>
                <a:lnTo>
                  <a:pt x="1858" y="3065"/>
                </a:lnTo>
                <a:lnTo>
                  <a:pt x="1878" y="3082"/>
                </a:lnTo>
                <a:lnTo>
                  <a:pt x="1900" y="3097"/>
                </a:lnTo>
                <a:lnTo>
                  <a:pt x="1922" y="3112"/>
                </a:lnTo>
                <a:lnTo>
                  <a:pt x="1943" y="3128"/>
                </a:lnTo>
                <a:lnTo>
                  <a:pt x="1966" y="3142"/>
                </a:lnTo>
                <a:lnTo>
                  <a:pt x="1990" y="3156"/>
                </a:lnTo>
                <a:lnTo>
                  <a:pt x="2014" y="3170"/>
                </a:lnTo>
                <a:lnTo>
                  <a:pt x="2040" y="3182"/>
                </a:lnTo>
                <a:lnTo>
                  <a:pt x="2065" y="3195"/>
                </a:lnTo>
                <a:lnTo>
                  <a:pt x="2091" y="3207"/>
                </a:lnTo>
                <a:lnTo>
                  <a:pt x="2117" y="3218"/>
                </a:lnTo>
                <a:lnTo>
                  <a:pt x="2144" y="3229"/>
                </a:lnTo>
                <a:lnTo>
                  <a:pt x="2173" y="3239"/>
                </a:lnTo>
                <a:lnTo>
                  <a:pt x="2201" y="3248"/>
                </a:lnTo>
                <a:lnTo>
                  <a:pt x="2230" y="3256"/>
                </a:lnTo>
                <a:lnTo>
                  <a:pt x="2259" y="3264"/>
                </a:lnTo>
                <a:lnTo>
                  <a:pt x="2290" y="3271"/>
                </a:lnTo>
                <a:lnTo>
                  <a:pt x="2320" y="3277"/>
                </a:lnTo>
                <a:lnTo>
                  <a:pt x="2351" y="3283"/>
                </a:lnTo>
                <a:lnTo>
                  <a:pt x="2384" y="3287"/>
                </a:lnTo>
                <a:lnTo>
                  <a:pt x="2415" y="3290"/>
                </a:lnTo>
                <a:lnTo>
                  <a:pt x="2412" y="3412"/>
                </a:lnTo>
                <a:lnTo>
                  <a:pt x="2409" y="3531"/>
                </a:lnTo>
                <a:lnTo>
                  <a:pt x="2407" y="3588"/>
                </a:lnTo>
                <a:lnTo>
                  <a:pt x="2403" y="3645"/>
                </a:lnTo>
                <a:lnTo>
                  <a:pt x="2400" y="3701"/>
                </a:lnTo>
                <a:lnTo>
                  <a:pt x="2395" y="3755"/>
                </a:lnTo>
                <a:lnTo>
                  <a:pt x="2389" y="3807"/>
                </a:lnTo>
                <a:lnTo>
                  <a:pt x="2383" y="3857"/>
                </a:lnTo>
                <a:lnTo>
                  <a:pt x="2374" y="3905"/>
                </a:lnTo>
                <a:lnTo>
                  <a:pt x="2364" y="3951"/>
                </a:lnTo>
                <a:lnTo>
                  <a:pt x="2352" y="3994"/>
                </a:lnTo>
                <a:lnTo>
                  <a:pt x="2345" y="4015"/>
                </a:lnTo>
                <a:lnTo>
                  <a:pt x="2339" y="4034"/>
                </a:lnTo>
                <a:lnTo>
                  <a:pt x="2331" y="4054"/>
                </a:lnTo>
                <a:lnTo>
                  <a:pt x="2322" y="4072"/>
                </a:lnTo>
                <a:lnTo>
                  <a:pt x="2314" y="4090"/>
                </a:lnTo>
                <a:lnTo>
                  <a:pt x="2305" y="4106"/>
                </a:lnTo>
                <a:lnTo>
                  <a:pt x="2293" y="4131"/>
                </a:lnTo>
                <a:lnTo>
                  <a:pt x="2280" y="4157"/>
                </a:lnTo>
                <a:lnTo>
                  <a:pt x="2266" y="4181"/>
                </a:lnTo>
                <a:lnTo>
                  <a:pt x="2253" y="4205"/>
                </a:lnTo>
                <a:lnTo>
                  <a:pt x="2237" y="4228"/>
                </a:lnTo>
                <a:lnTo>
                  <a:pt x="2223" y="4249"/>
                </a:lnTo>
                <a:lnTo>
                  <a:pt x="2208" y="4271"/>
                </a:lnTo>
                <a:lnTo>
                  <a:pt x="2191" y="4292"/>
                </a:lnTo>
                <a:lnTo>
                  <a:pt x="2175" y="4312"/>
                </a:lnTo>
                <a:lnTo>
                  <a:pt x="2159" y="4331"/>
                </a:lnTo>
                <a:lnTo>
                  <a:pt x="2142" y="4351"/>
                </a:lnTo>
                <a:lnTo>
                  <a:pt x="2125" y="4368"/>
                </a:lnTo>
                <a:lnTo>
                  <a:pt x="2106" y="4386"/>
                </a:lnTo>
                <a:lnTo>
                  <a:pt x="2089" y="4402"/>
                </a:lnTo>
                <a:lnTo>
                  <a:pt x="2070" y="4419"/>
                </a:lnTo>
                <a:lnTo>
                  <a:pt x="2052" y="4434"/>
                </a:lnTo>
                <a:lnTo>
                  <a:pt x="2032" y="4449"/>
                </a:lnTo>
                <a:lnTo>
                  <a:pt x="2012" y="4462"/>
                </a:lnTo>
                <a:lnTo>
                  <a:pt x="1993" y="4477"/>
                </a:lnTo>
                <a:lnTo>
                  <a:pt x="1973" y="4489"/>
                </a:lnTo>
                <a:lnTo>
                  <a:pt x="1952" y="4501"/>
                </a:lnTo>
                <a:lnTo>
                  <a:pt x="1931" y="4512"/>
                </a:lnTo>
                <a:lnTo>
                  <a:pt x="1911" y="4522"/>
                </a:lnTo>
                <a:lnTo>
                  <a:pt x="1890" y="4532"/>
                </a:lnTo>
                <a:lnTo>
                  <a:pt x="1868" y="4541"/>
                </a:lnTo>
                <a:lnTo>
                  <a:pt x="1846" y="4549"/>
                </a:lnTo>
                <a:lnTo>
                  <a:pt x="1825" y="4556"/>
                </a:lnTo>
                <a:lnTo>
                  <a:pt x="1804" y="4563"/>
                </a:lnTo>
                <a:lnTo>
                  <a:pt x="1781" y="4569"/>
                </a:lnTo>
                <a:lnTo>
                  <a:pt x="1759" y="4575"/>
                </a:lnTo>
                <a:lnTo>
                  <a:pt x="1736" y="4579"/>
                </a:lnTo>
                <a:lnTo>
                  <a:pt x="1714" y="4583"/>
                </a:lnTo>
                <a:lnTo>
                  <a:pt x="1691" y="4586"/>
                </a:lnTo>
                <a:lnTo>
                  <a:pt x="1668" y="4588"/>
                </a:lnTo>
                <a:lnTo>
                  <a:pt x="1645" y="4590"/>
                </a:lnTo>
                <a:lnTo>
                  <a:pt x="1622" y="4590"/>
                </a:lnTo>
                <a:lnTo>
                  <a:pt x="1599" y="4590"/>
                </a:lnTo>
                <a:lnTo>
                  <a:pt x="1576" y="4590"/>
                </a:lnTo>
                <a:lnTo>
                  <a:pt x="1553" y="4588"/>
                </a:lnTo>
                <a:lnTo>
                  <a:pt x="1531" y="4586"/>
                </a:lnTo>
                <a:lnTo>
                  <a:pt x="1508" y="4583"/>
                </a:lnTo>
                <a:lnTo>
                  <a:pt x="1485" y="4579"/>
                </a:lnTo>
                <a:lnTo>
                  <a:pt x="1461" y="4574"/>
                </a:lnTo>
                <a:lnTo>
                  <a:pt x="1438" y="4568"/>
                </a:lnTo>
                <a:lnTo>
                  <a:pt x="1415" y="4563"/>
                </a:lnTo>
                <a:lnTo>
                  <a:pt x="1392" y="4555"/>
                </a:lnTo>
                <a:lnTo>
                  <a:pt x="1369" y="4548"/>
                </a:lnTo>
                <a:lnTo>
                  <a:pt x="1346" y="4539"/>
                </a:lnTo>
                <a:lnTo>
                  <a:pt x="1323" y="4530"/>
                </a:lnTo>
                <a:lnTo>
                  <a:pt x="1300" y="4519"/>
                </a:lnTo>
                <a:lnTo>
                  <a:pt x="1278" y="4508"/>
                </a:lnTo>
                <a:lnTo>
                  <a:pt x="1255" y="4496"/>
                </a:lnTo>
                <a:lnTo>
                  <a:pt x="1233" y="4484"/>
                </a:lnTo>
                <a:lnTo>
                  <a:pt x="1210" y="4471"/>
                </a:lnTo>
                <a:lnTo>
                  <a:pt x="1189" y="4457"/>
                </a:lnTo>
                <a:lnTo>
                  <a:pt x="1167" y="4442"/>
                </a:lnTo>
                <a:lnTo>
                  <a:pt x="1146" y="4425"/>
                </a:lnTo>
                <a:lnTo>
                  <a:pt x="1124" y="4409"/>
                </a:lnTo>
                <a:lnTo>
                  <a:pt x="1102" y="4391"/>
                </a:lnTo>
                <a:lnTo>
                  <a:pt x="1082" y="4373"/>
                </a:lnTo>
                <a:lnTo>
                  <a:pt x="1061" y="4353"/>
                </a:lnTo>
                <a:lnTo>
                  <a:pt x="1041" y="4333"/>
                </a:lnTo>
                <a:lnTo>
                  <a:pt x="1020" y="4313"/>
                </a:lnTo>
                <a:lnTo>
                  <a:pt x="1001" y="4291"/>
                </a:lnTo>
                <a:close/>
                <a:moveTo>
                  <a:pt x="1510" y="3"/>
                </a:moveTo>
                <a:lnTo>
                  <a:pt x="1510" y="3"/>
                </a:lnTo>
                <a:lnTo>
                  <a:pt x="1548" y="1"/>
                </a:lnTo>
                <a:lnTo>
                  <a:pt x="1586" y="0"/>
                </a:lnTo>
                <a:lnTo>
                  <a:pt x="1623" y="0"/>
                </a:lnTo>
                <a:lnTo>
                  <a:pt x="1659" y="1"/>
                </a:lnTo>
                <a:lnTo>
                  <a:pt x="1695" y="3"/>
                </a:lnTo>
                <a:lnTo>
                  <a:pt x="1729" y="7"/>
                </a:lnTo>
                <a:lnTo>
                  <a:pt x="1763" y="12"/>
                </a:lnTo>
                <a:lnTo>
                  <a:pt x="1796" y="19"/>
                </a:lnTo>
                <a:lnTo>
                  <a:pt x="1828" y="25"/>
                </a:lnTo>
                <a:lnTo>
                  <a:pt x="1859" y="34"/>
                </a:lnTo>
                <a:lnTo>
                  <a:pt x="1890" y="44"/>
                </a:lnTo>
                <a:lnTo>
                  <a:pt x="1918" y="55"/>
                </a:lnTo>
                <a:lnTo>
                  <a:pt x="1947" y="67"/>
                </a:lnTo>
                <a:lnTo>
                  <a:pt x="1975" y="80"/>
                </a:lnTo>
                <a:lnTo>
                  <a:pt x="2001" y="95"/>
                </a:lnTo>
                <a:lnTo>
                  <a:pt x="2028" y="110"/>
                </a:lnTo>
                <a:lnTo>
                  <a:pt x="2053" y="127"/>
                </a:lnTo>
                <a:lnTo>
                  <a:pt x="2077" y="145"/>
                </a:lnTo>
                <a:lnTo>
                  <a:pt x="2101" y="164"/>
                </a:lnTo>
                <a:lnTo>
                  <a:pt x="2124" y="185"/>
                </a:lnTo>
                <a:lnTo>
                  <a:pt x="2145" y="205"/>
                </a:lnTo>
                <a:lnTo>
                  <a:pt x="2166" y="228"/>
                </a:lnTo>
                <a:lnTo>
                  <a:pt x="2187" y="252"/>
                </a:lnTo>
                <a:lnTo>
                  <a:pt x="2207" y="276"/>
                </a:lnTo>
                <a:lnTo>
                  <a:pt x="2225" y="303"/>
                </a:lnTo>
                <a:lnTo>
                  <a:pt x="2243" y="330"/>
                </a:lnTo>
                <a:lnTo>
                  <a:pt x="2260" y="357"/>
                </a:lnTo>
                <a:lnTo>
                  <a:pt x="2277" y="387"/>
                </a:lnTo>
                <a:lnTo>
                  <a:pt x="2292" y="416"/>
                </a:lnTo>
                <a:lnTo>
                  <a:pt x="2307" y="448"/>
                </a:lnTo>
                <a:lnTo>
                  <a:pt x="2321" y="481"/>
                </a:lnTo>
                <a:lnTo>
                  <a:pt x="2334" y="513"/>
                </a:lnTo>
                <a:lnTo>
                  <a:pt x="2346" y="708"/>
                </a:lnTo>
                <a:lnTo>
                  <a:pt x="2354" y="805"/>
                </a:lnTo>
                <a:lnTo>
                  <a:pt x="2362" y="903"/>
                </a:lnTo>
                <a:lnTo>
                  <a:pt x="2370" y="1001"/>
                </a:lnTo>
                <a:lnTo>
                  <a:pt x="2380" y="1098"/>
                </a:lnTo>
                <a:lnTo>
                  <a:pt x="2391" y="1195"/>
                </a:lnTo>
                <a:lnTo>
                  <a:pt x="2402" y="1292"/>
                </a:lnTo>
                <a:lnTo>
                  <a:pt x="2360" y="1298"/>
                </a:lnTo>
                <a:lnTo>
                  <a:pt x="2315" y="1304"/>
                </a:lnTo>
                <a:lnTo>
                  <a:pt x="2269" y="1314"/>
                </a:lnTo>
                <a:lnTo>
                  <a:pt x="2223" y="1325"/>
                </a:lnTo>
                <a:lnTo>
                  <a:pt x="2177" y="1339"/>
                </a:lnTo>
                <a:lnTo>
                  <a:pt x="2130" y="1357"/>
                </a:lnTo>
                <a:lnTo>
                  <a:pt x="2107" y="1365"/>
                </a:lnTo>
                <a:lnTo>
                  <a:pt x="2083" y="1376"/>
                </a:lnTo>
                <a:lnTo>
                  <a:pt x="2060" y="1387"/>
                </a:lnTo>
                <a:lnTo>
                  <a:pt x="2036" y="1398"/>
                </a:lnTo>
                <a:lnTo>
                  <a:pt x="2013" y="1411"/>
                </a:lnTo>
                <a:lnTo>
                  <a:pt x="1990" y="1424"/>
                </a:lnTo>
                <a:lnTo>
                  <a:pt x="1967" y="1438"/>
                </a:lnTo>
                <a:lnTo>
                  <a:pt x="1944" y="1453"/>
                </a:lnTo>
                <a:lnTo>
                  <a:pt x="1923" y="1468"/>
                </a:lnTo>
                <a:lnTo>
                  <a:pt x="1900" y="1486"/>
                </a:lnTo>
                <a:lnTo>
                  <a:pt x="1878" y="1503"/>
                </a:lnTo>
                <a:lnTo>
                  <a:pt x="1856" y="1521"/>
                </a:lnTo>
                <a:lnTo>
                  <a:pt x="1834" y="1540"/>
                </a:lnTo>
                <a:lnTo>
                  <a:pt x="1813" y="1561"/>
                </a:lnTo>
                <a:lnTo>
                  <a:pt x="1793" y="1582"/>
                </a:lnTo>
                <a:lnTo>
                  <a:pt x="1772" y="1604"/>
                </a:lnTo>
                <a:lnTo>
                  <a:pt x="1751" y="1628"/>
                </a:lnTo>
                <a:lnTo>
                  <a:pt x="1731" y="1652"/>
                </a:lnTo>
                <a:lnTo>
                  <a:pt x="1712" y="1677"/>
                </a:lnTo>
                <a:lnTo>
                  <a:pt x="1693" y="1703"/>
                </a:lnTo>
                <a:lnTo>
                  <a:pt x="1659" y="1671"/>
                </a:lnTo>
                <a:lnTo>
                  <a:pt x="1623" y="1640"/>
                </a:lnTo>
                <a:lnTo>
                  <a:pt x="1587" y="1608"/>
                </a:lnTo>
                <a:lnTo>
                  <a:pt x="1549" y="1577"/>
                </a:lnTo>
                <a:lnTo>
                  <a:pt x="1512" y="1547"/>
                </a:lnTo>
                <a:lnTo>
                  <a:pt x="1473" y="1517"/>
                </a:lnTo>
                <a:lnTo>
                  <a:pt x="1393" y="1457"/>
                </a:lnTo>
                <a:lnTo>
                  <a:pt x="1312" y="1399"/>
                </a:lnTo>
                <a:lnTo>
                  <a:pt x="1229" y="1343"/>
                </a:lnTo>
                <a:lnTo>
                  <a:pt x="1063" y="1230"/>
                </a:lnTo>
                <a:lnTo>
                  <a:pt x="1047" y="1207"/>
                </a:lnTo>
                <a:lnTo>
                  <a:pt x="1031" y="1183"/>
                </a:lnTo>
                <a:lnTo>
                  <a:pt x="1017" y="1160"/>
                </a:lnTo>
                <a:lnTo>
                  <a:pt x="1004" y="1136"/>
                </a:lnTo>
                <a:lnTo>
                  <a:pt x="991" y="1112"/>
                </a:lnTo>
                <a:lnTo>
                  <a:pt x="978" y="1088"/>
                </a:lnTo>
                <a:lnTo>
                  <a:pt x="967" y="1064"/>
                </a:lnTo>
                <a:lnTo>
                  <a:pt x="956" y="1040"/>
                </a:lnTo>
                <a:lnTo>
                  <a:pt x="946" y="1016"/>
                </a:lnTo>
                <a:lnTo>
                  <a:pt x="937" y="992"/>
                </a:lnTo>
                <a:lnTo>
                  <a:pt x="929" y="968"/>
                </a:lnTo>
                <a:lnTo>
                  <a:pt x="921" y="944"/>
                </a:lnTo>
                <a:lnTo>
                  <a:pt x="913" y="920"/>
                </a:lnTo>
                <a:lnTo>
                  <a:pt x="908" y="896"/>
                </a:lnTo>
                <a:lnTo>
                  <a:pt x="902" y="872"/>
                </a:lnTo>
                <a:lnTo>
                  <a:pt x="897" y="848"/>
                </a:lnTo>
                <a:lnTo>
                  <a:pt x="894" y="824"/>
                </a:lnTo>
                <a:lnTo>
                  <a:pt x="890" y="800"/>
                </a:lnTo>
                <a:lnTo>
                  <a:pt x="888" y="776"/>
                </a:lnTo>
                <a:lnTo>
                  <a:pt x="886" y="752"/>
                </a:lnTo>
                <a:lnTo>
                  <a:pt x="885" y="729"/>
                </a:lnTo>
                <a:lnTo>
                  <a:pt x="885" y="705"/>
                </a:lnTo>
                <a:lnTo>
                  <a:pt x="885" y="682"/>
                </a:lnTo>
                <a:lnTo>
                  <a:pt x="886" y="659"/>
                </a:lnTo>
                <a:lnTo>
                  <a:pt x="888" y="636"/>
                </a:lnTo>
                <a:lnTo>
                  <a:pt x="890" y="613"/>
                </a:lnTo>
                <a:lnTo>
                  <a:pt x="894" y="590"/>
                </a:lnTo>
                <a:lnTo>
                  <a:pt x="898" y="567"/>
                </a:lnTo>
                <a:lnTo>
                  <a:pt x="904" y="545"/>
                </a:lnTo>
                <a:lnTo>
                  <a:pt x="909" y="523"/>
                </a:lnTo>
                <a:lnTo>
                  <a:pt x="914" y="501"/>
                </a:lnTo>
                <a:lnTo>
                  <a:pt x="922" y="480"/>
                </a:lnTo>
                <a:lnTo>
                  <a:pt x="930" y="459"/>
                </a:lnTo>
                <a:lnTo>
                  <a:pt x="937" y="438"/>
                </a:lnTo>
                <a:lnTo>
                  <a:pt x="947" y="417"/>
                </a:lnTo>
                <a:lnTo>
                  <a:pt x="956" y="397"/>
                </a:lnTo>
                <a:lnTo>
                  <a:pt x="967" y="377"/>
                </a:lnTo>
                <a:lnTo>
                  <a:pt x="978" y="357"/>
                </a:lnTo>
                <a:lnTo>
                  <a:pt x="990" y="338"/>
                </a:lnTo>
                <a:lnTo>
                  <a:pt x="1003" y="319"/>
                </a:lnTo>
                <a:lnTo>
                  <a:pt x="1016" y="300"/>
                </a:lnTo>
                <a:lnTo>
                  <a:pt x="1030" y="282"/>
                </a:lnTo>
                <a:lnTo>
                  <a:pt x="1044" y="264"/>
                </a:lnTo>
                <a:lnTo>
                  <a:pt x="1060" y="247"/>
                </a:lnTo>
                <a:lnTo>
                  <a:pt x="1076" y="229"/>
                </a:lnTo>
                <a:lnTo>
                  <a:pt x="1093" y="213"/>
                </a:lnTo>
                <a:lnTo>
                  <a:pt x="1110" y="197"/>
                </a:lnTo>
                <a:lnTo>
                  <a:pt x="1129" y="181"/>
                </a:lnTo>
                <a:lnTo>
                  <a:pt x="1147" y="166"/>
                </a:lnTo>
                <a:lnTo>
                  <a:pt x="1167" y="151"/>
                </a:lnTo>
                <a:lnTo>
                  <a:pt x="1186" y="137"/>
                </a:lnTo>
                <a:lnTo>
                  <a:pt x="1207" y="123"/>
                </a:lnTo>
                <a:lnTo>
                  <a:pt x="1229" y="110"/>
                </a:lnTo>
                <a:lnTo>
                  <a:pt x="1251" y="97"/>
                </a:lnTo>
                <a:lnTo>
                  <a:pt x="1274" y="85"/>
                </a:lnTo>
                <a:lnTo>
                  <a:pt x="1298" y="74"/>
                </a:lnTo>
                <a:lnTo>
                  <a:pt x="1322" y="63"/>
                </a:lnTo>
                <a:lnTo>
                  <a:pt x="1346" y="52"/>
                </a:lnTo>
                <a:lnTo>
                  <a:pt x="1372" y="43"/>
                </a:lnTo>
                <a:lnTo>
                  <a:pt x="1398" y="34"/>
                </a:lnTo>
                <a:lnTo>
                  <a:pt x="1425" y="25"/>
                </a:lnTo>
                <a:lnTo>
                  <a:pt x="1452" y="18"/>
                </a:lnTo>
                <a:lnTo>
                  <a:pt x="1480" y="10"/>
                </a:lnTo>
                <a:lnTo>
                  <a:pt x="1510" y="3"/>
                </a:lnTo>
                <a:close/>
                <a:moveTo>
                  <a:pt x="4763" y="4861"/>
                </a:moveTo>
                <a:lnTo>
                  <a:pt x="4763" y="4861"/>
                </a:lnTo>
                <a:lnTo>
                  <a:pt x="4716" y="4856"/>
                </a:lnTo>
                <a:lnTo>
                  <a:pt x="4669" y="4851"/>
                </a:lnTo>
                <a:lnTo>
                  <a:pt x="4623" y="4848"/>
                </a:lnTo>
                <a:lnTo>
                  <a:pt x="4577" y="4846"/>
                </a:lnTo>
                <a:lnTo>
                  <a:pt x="4530" y="4845"/>
                </a:lnTo>
                <a:lnTo>
                  <a:pt x="4485" y="4846"/>
                </a:lnTo>
                <a:lnTo>
                  <a:pt x="4439" y="4847"/>
                </a:lnTo>
                <a:lnTo>
                  <a:pt x="4393" y="4850"/>
                </a:lnTo>
                <a:lnTo>
                  <a:pt x="4349" y="4853"/>
                </a:lnTo>
                <a:lnTo>
                  <a:pt x="4304" y="4859"/>
                </a:lnTo>
                <a:lnTo>
                  <a:pt x="4260" y="4864"/>
                </a:lnTo>
                <a:lnTo>
                  <a:pt x="4215" y="4872"/>
                </a:lnTo>
                <a:lnTo>
                  <a:pt x="4172" y="4880"/>
                </a:lnTo>
                <a:lnTo>
                  <a:pt x="4129" y="4890"/>
                </a:lnTo>
                <a:lnTo>
                  <a:pt x="4086" y="4900"/>
                </a:lnTo>
                <a:lnTo>
                  <a:pt x="4044" y="4911"/>
                </a:lnTo>
                <a:lnTo>
                  <a:pt x="4001" y="4924"/>
                </a:lnTo>
                <a:lnTo>
                  <a:pt x="3960" y="4938"/>
                </a:lnTo>
                <a:lnTo>
                  <a:pt x="3918" y="4953"/>
                </a:lnTo>
                <a:lnTo>
                  <a:pt x="3878" y="4968"/>
                </a:lnTo>
                <a:lnTo>
                  <a:pt x="3837" y="4985"/>
                </a:lnTo>
                <a:lnTo>
                  <a:pt x="3798" y="5003"/>
                </a:lnTo>
                <a:lnTo>
                  <a:pt x="3759" y="5022"/>
                </a:lnTo>
                <a:lnTo>
                  <a:pt x="3721" y="5041"/>
                </a:lnTo>
                <a:lnTo>
                  <a:pt x="3682" y="5062"/>
                </a:lnTo>
                <a:lnTo>
                  <a:pt x="3645" y="5084"/>
                </a:lnTo>
                <a:lnTo>
                  <a:pt x="3608" y="5107"/>
                </a:lnTo>
                <a:lnTo>
                  <a:pt x="3572" y="5131"/>
                </a:lnTo>
                <a:lnTo>
                  <a:pt x="3537" y="5156"/>
                </a:lnTo>
                <a:lnTo>
                  <a:pt x="3502" y="5181"/>
                </a:lnTo>
                <a:lnTo>
                  <a:pt x="3467" y="5208"/>
                </a:lnTo>
                <a:lnTo>
                  <a:pt x="3434" y="5236"/>
                </a:lnTo>
                <a:lnTo>
                  <a:pt x="3402" y="5264"/>
                </a:lnTo>
                <a:lnTo>
                  <a:pt x="3369" y="5294"/>
                </a:lnTo>
                <a:lnTo>
                  <a:pt x="3338" y="5324"/>
                </a:lnTo>
                <a:lnTo>
                  <a:pt x="3308" y="5355"/>
                </a:lnTo>
                <a:lnTo>
                  <a:pt x="3278" y="5388"/>
                </a:lnTo>
                <a:lnTo>
                  <a:pt x="3249" y="5420"/>
                </a:lnTo>
                <a:lnTo>
                  <a:pt x="3220" y="5454"/>
                </a:lnTo>
                <a:lnTo>
                  <a:pt x="3193" y="5489"/>
                </a:lnTo>
                <a:lnTo>
                  <a:pt x="3167" y="5525"/>
                </a:lnTo>
                <a:lnTo>
                  <a:pt x="3142" y="5561"/>
                </a:lnTo>
                <a:lnTo>
                  <a:pt x="3117" y="5598"/>
                </a:lnTo>
                <a:lnTo>
                  <a:pt x="3094" y="5637"/>
                </a:lnTo>
                <a:lnTo>
                  <a:pt x="3071" y="5676"/>
                </a:lnTo>
                <a:lnTo>
                  <a:pt x="3049" y="5716"/>
                </a:lnTo>
                <a:lnTo>
                  <a:pt x="3028" y="5757"/>
                </a:lnTo>
                <a:lnTo>
                  <a:pt x="3007" y="5798"/>
                </a:lnTo>
                <a:lnTo>
                  <a:pt x="2989" y="5841"/>
                </a:lnTo>
                <a:lnTo>
                  <a:pt x="2971" y="5884"/>
                </a:lnTo>
                <a:lnTo>
                  <a:pt x="2954" y="5927"/>
                </a:lnTo>
                <a:lnTo>
                  <a:pt x="2938" y="5972"/>
                </a:lnTo>
                <a:lnTo>
                  <a:pt x="2924" y="6018"/>
                </a:lnTo>
                <a:lnTo>
                  <a:pt x="2910" y="6064"/>
                </a:lnTo>
                <a:lnTo>
                  <a:pt x="2898" y="6111"/>
                </a:lnTo>
                <a:lnTo>
                  <a:pt x="2886" y="6158"/>
                </a:lnTo>
                <a:lnTo>
                  <a:pt x="2876" y="6206"/>
                </a:lnTo>
                <a:lnTo>
                  <a:pt x="2867" y="6255"/>
                </a:lnTo>
                <a:lnTo>
                  <a:pt x="2859" y="6305"/>
                </a:lnTo>
                <a:lnTo>
                  <a:pt x="2852" y="6355"/>
                </a:lnTo>
                <a:lnTo>
                  <a:pt x="2847" y="6407"/>
                </a:lnTo>
                <a:lnTo>
                  <a:pt x="2842" y="6458"/>
                </a:lnTo>
                <a:lnTo>
                  <a:pt x="2840" y="6511"/>
                </a:lnTo>
                <a:lnTo>
                  <a:pt x="2838" y="6564"/>
                </a:lnTo>
                <a:lnTo>
                  <a:pt x="2889" y="6564"/>
                </a:lnTo>
                <a:lnTo>
                  <a:pt x="2941" y="6563"/>
                </a:lnTo>
                <a:lnTo>
                  <a:pt x="2991" y="6562"/>
                </a:lnTo>
                <a:lnTo>
                  <a:pt x="3041" y="6560"/>
                </a:lnTo>
                <a:lnTo>
                  <a:pt x="3090" y="6556"/>
                </a:lnTo>
                <a:lnTo>
                  <a:pt x="3139" y="6553"/>
                </a:lnTo>
                <a:lnTo>
                  <a:pt x="3188" y="6549"/>
                </a:lnTo>
                <a:lnTo>
                  <a:pt x="3234" y="6543"/>
                </a:lnTo>
                <a:lnTo>
                  <a:pt x="3281" y="6537"/>
                </a:lnTo>
                <a:lnTo>
                  <a:pt x="3327" y="6530"/>
                </a:lnTo>
                <a:lnTo>
                  <a:pt x="3373" y="6523"/>
                </a:lnTo>
                <a:lnTo>
                  <a:pt x="3418" y="6514"/>
                </a:lnTo>
                <a:lnTo>
                  <a:pt x="3463" y="6505"/>
                </a:lnTo>
                <a:lnTo>
                  <a:pt x="3506" y="6495"/>
                </a:lnTo>
                <a:lnTo>
                  <a:pt x="3549" y="6484"/>
                </a:lnTo>
                <a:lnTo>
                  <a:pt x="3592" y="6472"/>
                </a:lnTo>
                <a:lnTo>
                  <a:pt x="3633" y="6460"/>
                </a:lnTo>
                <a:lnTo>
                  <a:pt x="3674" y="6447"/>
                </a:lnTo>
                <a:lnTo>
                  <a:pt x="3714" y="6433"/>
                </a:lnTo>
                <a:lnTo>
                  <a:pt x="3754" y="6418"/>
                </a:lnTo>
                <a:lnTo>
                  <a:pt x="3793" y="6402"/>
                </a:lnTo>
                <a:lnTo>
                  <a:pt x="3831" y="6386"/>
                </a:lnTo>
                <a:lnTo>
                  <a:pt x="3869" y="6369"/>
                </a:lnTo>
                <a:lnTo>
                  <a:pt x="3905" y="6350"/>
                </a:lnTo>
                <a:lnTo>
                  <a:pt x="3942" y="6330"/>
                </a:lnTo>
                <a:lnTo>
                  <a:pt x="3977" y="6311"/>
                </a:lnTo>
                <a:lnTo>
                  <a:pt x="4012" y="6290"/>
                </a:lnTo>
                <a:lnTo>
                  <a:pt x="4046" y="6268"/>
                </a:lnTo>
                <a:lnTo>
                  <a:pt x="4080" y="6245"/>
                </a:lnTo>
                <a:lnTo>
                  <a:pt x="4112" y="6222"/>
                </a:lnTo>
                <a:lnTo>
                  <a:pt x="4144" y="6198"/>
                </a:lnTo>
                <a:lnTo>
                  <a:pt x="4175" y="6172"/>
                </a:lnTo>
                <a:lnTo>
                  <a:pt x="4206" y="6146"/>
                </a:lnTo>
                <a:lnTo>
                  <a:pt x="4235" y="6120"/>
                </a:lnTo>
                <a:lnTo>
                  <a:pt x="4265" y="6091"/>
                </a:lnTo>
                <a:lnTo>
                  <a:pt x="4293" y="6063"/>
                </a:lnTo>
                <a:lnTo>
                  <a:pt x="4320" y="6032"/>
                </a:lnTo>
                <a:lnTo>
                  <a:pt x="4346" y="6002"/>
                </a:lnTo>
                <a:lnTo>
                  <a:pt x="4373" y="5970"/>
                </a:lnTo>
                <a:lnTo>
                  <a:pt x="4398" y="5937"/>
                </a:lnTo>
                <a:lnTo>
                  <a:pt x="4422" y="5904"/>
                </a:lnTo>
                <a:lnTo>
                  <a:pt x="4446" y="5869"/>
                </a:lnTo>
                <a:lnTo>
                  <a:pt x="4469" y="5834"/>
                </a:lnTo>
                <a:lnTo>
                  <a:pt x="4491" y="5797"/>
                </a:lnTo>
                <a:lnTo>
                  <a:pt x="4512" y="5760"/>
                </a:lnTo>
                <a:lnTo>
                  <a:pt x="4533" y="5722"/>
                </a:lnTo>
                <a:lnTo>
                  <a:pt x="4553" y="5683"/>
                </a:lnTo>
                <a:lnTo>
                  <a:pt x="4571" y="5642"/>
                </a:lnTo>
                <a:lnTo>
                  <a:pt x="4590" y="5601"/>
                </a:lnTo>
                <a:lnTo>
                  <a:pt x="4606" y="5559"/>
                </a:lnTo>
                <a:lnTo>
                  <a:pt x="4624" y="5515"/>
                </a:lnTo>
                <a:lnTo>
                  <a:pt x="4639" y="5472"/>
                </a:lnTo>
                <a:lnTo>
                  <a:pt x="4654" y="5426"/>
                </a:lnTo>
                <a:lnTo>
                  <a:pt x="4668" y="5380"/>
                </a:lnTo>
                <a:lnTo>
                  <a:pt x="4682" y="5333"/>
                </a:lnTo>
                <a:lnTo>
                  <a:pt x="4694" y="5284"/>
                </a:lnTo>
                <a:lnTo>
                  <a:pt x="4705" y="5235"/>
                </a:lnTo>
                <a:lnTo>
                  <a:pt x="4716" y="5184"/>
                </a:lnTo>
                <a:lnTo>
                  <a:pt x="4725" y="5133"/>
                </a:lnTo>
                <a:lnTo>
                  <a:pt x="4735" y="5081"/>
                </a:lnTo>
                <a:lnTo>
                  <a:pt x="4743" y="5027"/>
                </a:lnTo>
                <a:lnTo>
                  <a:pt x="4751" y="4973"/>
                </a:lnTo>
                <a:lnTo>
                  <a:pt x="4757" y="4918"/>
                </a:lnTo>
                <a:lnTo>
                  <a:pt x="4763" y="4861"/>
                </a:lnTo>
                <a:close/>
                <a:moveTo>
                  <a:pt x="283" y="4861"/>
                </a:moveTo>
                <a:lnTo>
                  <a:pt x="283" y="4861"/>
                </a:lnTo>
                <a:lnTo>
                  <a:pt x="289" y="4918"/>
                </a:lnTo>
                <a:lnTo>
                  <a:pt x="295" y="4973"/>
                </a:lnTo>
                <a:lnTo>
                  <a:pt x="303" y="5027"/>
                </a:lnTo>
                <a:lnTo>
                  <a:pt x="310" y="5081"/>
                </a:lnTo>
                <a:lnTo>
                  <a:pt x="320" y="5133"/>
                </a:lnTo>
                <a:lnTo>
                  <a:pt x="330" y="5184"/>
                </a:lnTo>
                <a:lnTo>
                  <a:pt x="340" y="5235"/>
                </a:lnTo>
                <a:lnTo>
                  <a:pt x="352" y="5284"/>
                </a:lnTo>
                <a:lnTo>
                  <a:pt x="364" y="5333"/>
                </a:lnTo>
                <a:lnTo>
                  <a:pt x="378" y="5380"/>
                </a:lnTo>
                <a:lnTo>
                  <a:pt x="391" y="5426"/>
                </a:lnTo>
                <a:lnTo>
                  <a:pt x="407" y="5472"/>
                </a:lnTo>
                <a:lnTo>
                  <a:pt x="422" y="5515"/>
                </a:lnTo>
                <a:lnTo>
                  <a:pt x="439" y="5559"/>
                </a:lnTo>
                <a:lnTo>
                  <a:pt x="456" y="5601"/>
                </a:lnTo>
                <a:lnTo>
                  <a:pt x="474" y="5642"/>
                </a:lnTo>
                <a:lnTo>
                  <a:pt x="493" y="5683"/>
                </a:lnTo>
                <a:lnTo>
                  <a:pt x="512" y="5722"/>
                </a:lnTo>
                <a:lnTo>
                  <a:pt x="533" y="5760"/>
                </a:lnTo>
                <a:lnTo>
                  <a:pt x="555" y="5797"/>
                </a:lnTo>
                <a:lnTo>
                  <a:pt x="577" y="5834"/>
                </a:lnTo>
                <a:lnTo>
                  <a:pt x="600" y="5869"/>
                </a:lnTo>
                <a:lnTo>
                  <a:pt x="624" y="5904"/>
                </a:lnTo>
                <a:lnTo>
                  <a:pt x="648" y="5937"/>
                </a:lnTo>
                <a:lnTo>
                  <a:pt x="673" y="5970"/>
                </a:lnTo>
                <a:lnTo>
                  <a:pt x="699" y="6002"/>
                </a:lnTo>
                <a:lnTo>
                  <a:pt x="725" y="6032"/>
                </a:lnTo>
                <a:lnTo>
                  <a:pt x="753" y="6063"/>
                </a:lnTo>
                <a:lnTo>
                  <a:pt x="781" y="6091"/>
                </a:lnTo>
                <a:lnTo>
                  <a:pt x="811" y="6120"/>
                </a:lnTo>
                <a:lnTo>
                  <a:pt x="840" y="6146"/>
                </a:lnTo>
                <a:lnTo>
                  <a:pt x="871" y="6172"/>
                </a:lnTo>
                <a:lnTo>
                  <a:pt x="901" y="6198"/>
                </a:lnTo>
                <a:lnTo>
                  <a:pt x="934" y="6222"/>
                </a:lnTo>
                <a:lnTo>
                  <a:pt x="966" y="6245"/>
                </a:lnTo>
                <a:lnTo>
                  <a:pt x="1000" y="6268"/>
                </a:lnTo>
                <a:lnTo>
                  <a:pt x="1034" y="6290"/>
                </a:lnTo>
                <a:lnTo>
                  <a:pt x="1068" y="6311"/>
                </a:lnTo>
                <a:lnTo>
                  <a:pt x="1103" y="6330"/>
                </a:lnTo>
                <a:lnTo>
                  <a:pt x="1141" y="6350"/>
                </a:lnTo>
                <a:lnTo>
                  <a:pt x="1177" y="6369"/>
                </a:lnTo>
                <a:lnTo>
                  <a:pt x="1215" y="6386"/>
                </a:lnTo>
                <a:lnTo>
                  <a:pt x="1253" y="6402"/>
                </a:lnTo>
                <a:lnTo>
                  <a:pt x="1291" y="6418"/>
                </a:lnTo>
                <a:lnTo>
                  <a:pt x="1332" y="6433"/>
                </a:lnTo>
                <a:lnTo>
                  <a:pt x="1372" y="6447"/>
                </a:lnTo>
                <a:lnTo>
                  <a:pt x="1413" y="6460"/>
                </a:lnTo>
                <a:lnTo>
                  <a:pt x="1454" y="6472"/>
                </a:lnTo>
                <a:lnTo>
                  <a:pt x="1497" y="6484"/>
                </a:lnTo>
                <a:lnTo>
                  <a:pt x="1539" y="6495"/>
                </a:lnTo>
                <a:lnTo>
                  <a:pt x="1583" y="6505"/>
                </a:lnTo>
                <a:lnTo>
                  <a:pt x="1628" y="6514"/>
                </a:lnTo>
                <a:lnTo>
                  <a:pt x="1673" y="6523"/>
                </a:lnTo>
                <a:lnTo>
                  <a:pt x="1717" y="6530"/>
                </a:lnTo>
                <a:lnTo>
                  <a:pt x="1764" y="6537"/>
                </a:lnTo>
                <a:lnTo>
                  <a:pt x="1811" y="6543"/>
                </a:lnTo>
                <a:lnTo>
                  <a:pt x="1858" y="6549"/>
                </a:lnTo>
                <a:lnTo>
                  <a:pt x="1906" y="6553"/>
                </a:lnTo>
                <a:lnTo>
                  <a:pt x="1955" y="6556"/>
                </a:lnTo>
                <a:lnTo>
                  <a:pt x="2005" y="6560"/>
                </a:lnTo>
                <a:lnTo>
                  <a:pt x="2055" y="6562"/>
                </a:lnTo>
                <a:lnTo>
                  <a:pt x="2105" y="6563"/>
                </a:lnTo>
                <a:lnTo>
                  <a:pt x="2156" y="6564"/>
                </a:lnTo>
                <a:lnTo>
                  <a:pt x="2208" y="6564"/>
                </a:lnTo>
                <a:lnTo>
                  <a:pt x="2206" y="6511"/>
                </a:lnTo>
                <a:lnTo>
                  <a:pt x="2203" y="6458"/>
                </a:lnTo>
                <a:lnTo>
                  <a:pt x="2199" y="6407"/>
                </a:lnTo>
                <a:lnTo>
                  <a:pt x="2194" y="6355"/>
                </a:lnTo>
                <a:lnTo>
                  <a:pt x="2187" y="6305"/>
                </a:lnTo>
                <a:lnTo>
                  <a:pt x="2178" y="6255"/>
                </a:lnTo>
                <a:lnTo>
                  <a:pt x="2170" y="6206"/>
                </a:lnTo>
                <a:lnTo>
                  <a:pt x="2160" y="6158"/>
                </a:lnTo>
                <a:lnTo>
                  <a:pt x="2148" y="6111"/>
                </a:lnTo>
                <a:lnTo>
                  <a:pt x="2136" y="6064"/>
                </a:lnTo>
                <a:lnTo>
                  <a:pt x="2123" y="6018"/>
                </a:lnTo>
                <a:lnTo>
                  <a:pt x="2107" y="5972"/>
                </a:lnTo>
                <a:lnTo>
                  <a:pt x="2092" y="5927"/>
                </a:lnTo>
                <a:lnTo>
                  <a:pt x="2074" y="5884"/>
                </a:lnTo>
                <a:lnTo>
                  <a:pt x="2057" y="5841"/>
                </a:lnTo>
                <a:lnTo>
                  <a:pt x="2038" y="5798"/>
                </a:lnTo>
                <a:lnTo>
                  <a:pt x="2018" y="5757"/>
                </a:lnTo>
                <a:lnTo>
                  <a:pt x="1997" y="5716"/>
                </a:lnTo>
                <a:lnTo>
                  <a:pt x="1975" y="5676"/>
                </a:lnTo>
                <a:lnTo>
                  <a:pt x="1952" y="5637"/>
                </a:lnTo>
                <a:lnTo>
                  <a:pt x="1929" y="5598"/>
                </a:lnTo>
                <a:lnTo>
                  <a:pt x="1904" y="5561"/>
                </a:lnTo>
                <a:lnTo>
                  <a:pt x="1879" y="5525"/>
                </a:lnTo>
                <a:lnTo>
                  <a:pt x="1853" y="5489"/>
                </a:lnTo>
                <a:lnTo>
                  <a:pt x="1825" y="5454"/>
                </a:lnTo>
                <a:lnTo>
                  <a:pt x="1797" y="5420"/>
                </a:lnTo>
                <a:lnTo>
                  <a:pt x="1768" y="5388"/>
                </a:lnTo>
                <a:lnTo>
                  <a:pt x="1738" y="5355"/>
                </a:lnTo>
                <a:lnTo>
                  <a:pt x="1707" y="5324"/>
                </a:lnTo>
                <a:lnTo>
                  <a:pt x="1677" y="5294"/>
                </a:lnTo>
                <a:lnTo>
                  <a:pt x="1644" y="5264"/>
                </a:lnTo>
                <a:lnTo>
                  <a:pt x="1611" y="5236"/>
                </a:lnTo>
                <a:lnTo>
                  <a:pt x="1579" y="5208"/>
                </a:lnTo>
                <a:lnTo>
                  <a:pt x="1544" y="5181"/>
                </a:lnTo>
                <a:lnTo>
                  <a:pt x="1509" y="5156"/>
                </a:lnTo>
                <a:lnTo>
                  <a:pt x="1474" y="5131"/>
                </a:lnTo>
                <a:lnTo>
                  <a:pt x="1438" y="5107"/>
                </a:lnTo>
                <a:lnTo>
                  <a:pt x="1401" y="5084"/>
                </a:lnTo>
                <a:lnTo>
                  <a:pt x="1363" y="5062"/>
                </a:lnTo>
                <a:lnTo>
                  <a:pt x="1325" y="5041"/>
                </a:lnTo>
                <a:lnTo>
                  <a:pt x="1287" y="5022"/>
                </a:lnTo>
                <a:lnTo>
                  <a:pt x="1248" y="5003"/>
                </a:lnTo>
                <a:lnTo>
                  <a:pt x="1208" y="4985"/>
                </a:lnTo>
                <a:lnTo>
                  <a:pt x="1168" y="4968"/>
                </a:lnTo>
                <a:lnTo>
                  <a:pt x="1127" y="4953"/>
                </a:lnTo>
                <a:lnTo>
                  <a:pt x="1086" y="4938"/>
                </a:lnTo>
                <a:lnTo>
                  <a:pt x="1044" y="4924"/>
                </a:lnTo>
                <a:lnTo>
                  <a:pt x="1002" y="4911"/>
                </a:lnTo>
                <a:lnTo>
                  <a:pt x="959" y="4900"/>
                </a:lnTo>
                <a:lnTo>
                  <a:pt x="917" y="4890"/>
                </a:lnTo>
                <a:lnTo>
                  <a:pt x="873" y="4880"/>
                </a:lnTo>
                <a:lnTo>
                  <a:pt x="829" y="4872"/>
                </a:lnTo>
                <a:lnTo>
                  <a:pt x="786" y="4864"/>
                </a:lnTo>
                <a:lnTo>
                  <a:pt x="742" y="4859"/>
                </a:lnTo>
                <a:lnTo>
                  <a:pt x="697" y="4853"/>
                </a:lnTo>
                <a:lnTo>
                  <a:pt x="651" y="4850"/>
                </a:lnTo>
                <a:lnTo>
                  <a:pt x="606" y="4847"/>
                </a:lnTo>
                <a:lnTo>
                  <a:pt x="561" y="4846"/>
                </a:lnTo>
                <a:lnTo>
                  <a:pt x="515" y="4845"/>
                </a:lnTo>
                <a:lnTo>
                  <a:pt x="469" y="4846"/>
                </a:lnTo>
                <a:lnTo>
                  <a:pt x="423" y="4848"/>
                </a:lnTo>
                <a:lnTo>
                  <a:pt x="376" y="4851"/>
                </a:lnTo>
                <a:lnTo>
                  <a:pt x="330" y="4856"/>
                </a:lnTo>
                <a:lnTo>
                  <a:pt x="283" y="4861"/>
                </a:lnTo>
                <a:close/>
                <a:moveTo>
                  <a:pt x="2395" y="4520"/>
                </a:moveTo>
                <a:lnTo>
                  <a:pt x="2395" y="6598"/>
                </a:lnTo>
                <a:lnTo>
                  <a:pt x="2651" y="6598"/>
                </a:lnTo>
                <a:lnTo>
                  <a:pt x="2651" y="4520"/>
                </a:lnTo>
                <a:lnTo>
                  <a:pt x="2395" y="4520"/>
                </a:lnTo>
                <a:close/>
                <a:moveTo>
                  <a:pt x="37" y="2007"/>
                </a:moveTo>
                <a:lnTo>
                  <a:pt x="37" y="2007"/>
                </a:lnTo>
                <a:lnTo>
                  <a:pt x="30" y="2036"/>
                </a:lnTo>
                <a:lnTo>
                  <a:pt x="23" y="2064"/>
                </a:lnTo>
                <a:lnTo>
                  <a:pt x="17" y="2092"/>
                </a:lnTo>
                <a:lnTo>
                  <a:pt x="12" y="2119"/>
                </a:lnTo>
                <a:lnTo>
                  <a:pt x="8" y="2147"/>
                </a:lnTo>
                <a:lnTo>
                  <a:pt x="5" y="2174"/>
                </a:lnTo>
                <a:lnTo>
                  <a:pt x="2" y="2201"/>
                </a:lnTo>
                <a:lnTo>
                  <a:pt x="0" y="2227"/>
                </a:lnTo>
                <a:lnTo>
                  <a:pt x="0" y="2254"/>
                </a:lnTo>
                <a:lnTo>
                  <a:pt x="0" y="2280"/>
                </a:lnTo>
                <a:lnTo>
                  <a:pt x="0" y="2305"/>
                </a:lnTo>
                <a:lnTo>
                  <a:pt x="2" y="2330"/>
                </a:lnTo>
                <a:lnTo>
                  <a:pt x="5" y="2355"/>
                </a:lnTo>
                <a:lnTo>
                  <a:pt x="8" y="2379"/>
                </a:lnTo>
                <a:lnTo>
                  <a:pt x="11" y="2403"/>
                </a:lnTo>
                <a:lnTo>
                  <a:pt x="17" y="2427"/>
                </a:lnTo>
                <a:lnTo>
                  <a:pt x="22" y="2450"/>
                </a:lnTo>
                <a:lnTo>
                  <a:pt x="28" y="2473"/>
                </a:lnTo>
                <a:lnTo>
                  <a:pt x="34" y="2496"/>
                </a:lnTo>
                <a:lnTo>
                  <a:pt x="42" y="2518"/>
                </a:lnTo>
                <a:lnTo>
                  <a:pt x="50" y="2540"/>
                </a:lnTo>
                <a:lnTo>
                  <a:pt x="59" y="2561"/>
                </a:lnTo>
                <a:lnTo>
                  <a:pt x="69" y="2582"/>
                </a:lnTo>
                <a:lnTo>
                  <a:pt x="79" y="2602"/>
                </a:lnTo>
                <a:lnTo>
                  <a:pt x="90" y="2623"/>
                </a:lnTo>
                <a:lnTo>
                  <a:pt x="102" y="2642"/>
                </a:lnTo>
                <a:lnTo>
                  <a:pt x="114" y="2661"/>
                </a:lnTo>
                <a:lnTo>
                  <a:pt x="127" y="2680"/>
                </a:lnTo>
                <a:lnTo>
                  <a:pt x="140" y="2698"/>
                </a:lnTo>
                <a:lnTo>
                  <a:pt x="154" y="2716"/>
                </a:lnTo>
                <a:lnTo>
                  <a:pt x="168" y="2733"/>
                </a:lnTo>
                <a:lnTo>
                  <a:pt x="184" y="2750"/>
                </a:lnTo>
                <a:lnTo>
                  <a:pt x="200" y="2766"/>
                </a:lnTo>
                <a:lnTo>
                  <a:pt x="216" y="2781"/>
                </a:lnTo>
                <a:lnTo>
                  <a:pt x="233" y="2797"/>
                </a:lnTo>
                <a:lnTo>
                  <a:pt x="250" y="2811"/>
                </a:lnTo>
                <a:lnTo>
                  <a:pt x="268" y="2825"/>
                </a:lnTo>
                <a:lnTo>
                  <a:pt x="286" y="2839"/>
                </a:lnTo>
                <a:lnTo>
                  <a:pt x="306" y="2852"/>
                </a:lnTo>
                <a:lnTo>
                  <a:pt x="325" y="2864"/>
                </a:lnTo>
                <a:lnTo>
                  <a:pt x="345" y="2876"/>
                </a:lnTo>
                <a:lnTo>
                  <a:pt x="365" y="2887"/>
                </a:lnTo>
                <a:lnTo>
                  <a:pt x="386" y="2898"/>
                </a:lnTo>
                <a:lnTo>
                  <a:pt x="408" y="2908"/>
                </a:lnTo>
                <a:lnTo>
                  <a:pt x="429" y="2918"/>
                </a:lnTo>
                <a:lnTo>
                  <a:pt x="451" y="2927"/>
                </a:lnTo>
                <a:lnTo>
                  <a:pt x="474" y="2935"/>
                </a:lnTo>
                <a:lnTo>
                  <a:pt x="497" y="2943"/>
                </a:lnTo>
                <a:lnTo>
                  <a:pt x="520" y="2949"/>
                </a:lnTo>
                <a:lnTo>
                  <a:pt x="544" y="2956"/>
                </a:lnTo>
                <a:lnTo>
                  <a:pt x="568" y="2963"/>
                </a:lnTo>
                <a:lnTo>
                  <a:pt x="593" y="2967"/>
                </a:lnTo>
                <a:lnTo>
                  <a:pt x="618" y="2971"/>
                </a:lnTo>
                <a:lnTo>
                  <a:pt x="644" y="2976"/>
                </a:lnTo>
                <a:lnTo>
                  <a:pt x="669" y="2979"/>
                </a:lnTo>
                <a:lnTo>
                  <a:pt x="695" y="2981"/>
                </a:lnTo>
                <a:lnTo>
                  <a:pt x="721" y="2983"/>
                </a:lnTo>
                <a:lnTo>
                  <a:pt x="748" y="2984"/>
                </a:lnTo>
                <a:lnTo>
                  <a:pt x="775" y="2984"/>
                </a:lnTo>
                <a:lnTo>
                  <a:pt x="802" y="2984"/>
                </a:lnTo>
                <a:lnTo>
                  <a:pt x="829" y="2983"/>
                </a:lnTo>
                <a:lnTo>
                  <a:pt x="857" y="2981"/>
                </a:lnTo>
                <a:lnTo>
                  <a:pt x="885" y="2979"/>
                </a:lnTo>
                <a:lnTo>
                  <a:pt x="913" y="2976"/>
                </a:lnTo>
                <a:lnTo>
                  <a:pt x="1091" y="2897"/>
                </a:lnTo>
                <a:lnTo>
                  <a:pt x="1259" y="2826"/>
                </a:lnTo>
                <a:lnTo>
                  <a:pt x="1422" y="2758"/>
                </a:lnTo>
                <a:lnTo>
                  <a:pt x="1592" y="2691"/>
                </a:lnTo>
                <a:lnTo>
                  <a:pt x="1577" y="2662"/>
                </a:lnTo>
                <a:lnTo>
                  <a:pt x="1564" y="2633"/>
                </a:lnTo>
                <a:lnTo>
                  <a:pt x="1552" y="2603"/>
                </a:lnTo>
                <a:lnTo>
                  <a:pt x="1543" y="2574"/>
                </a:lnTo>
                <a:lnTo>
                  <a:pt x="1533" y="2543"/>
                </a:lnTo>
                <a:lnTo>
                  <a:pt x="1525" y="2514"/>
                </a:lnTo>
                <a:lnTo>
                  <a:pt x="1517" y="2484"/>
                </a:lnTo>
                <a:lnTo>
                  <a:pt x="1512" y="2455"/>
                </a:lnTo>
                <a:lnTo>
                  <a:pt x="1508" y="2424"/>
                </a:lnTo>
                <a:lnTo>
                  <a:pt x="1503" y="2395"/>
                </a:lnTo>
                <a:lnTo>
                  <a:pt x="1501" y="2365"/>
                </a:lnTo>
                <a:lnTo>
                  <a:pt x="1499" y="2336"/>
                </a:lnTo>
                <a:lnTo>
                  <a:pt x="1498" y="2306"/>
                </a:lnTo>
                <a:lnTo>
                  <a:pt x="1498" y="2277"/>
                </a:lnTo>
                <a:lnTo>
                  <a:pt x="1499" y="2248"/>
                </a:lnTo>
                <a:lnTo>
                  <a:pt x="1500" y="2220"/>
                </a:lnTo>
                <a:lnTo>
                  <a:pt x="1502" y="2191"/>
                </a:lnTo>
                <a:lnTo>
                  <a:pt x="1505" y="2163"/>
                </a:lnTo>
                <a:lnTo>
                  <a:pt x="1509" y="2136"/>
                </a:lnTo>
                <a:lnTo>
                  <a:pt x="1513" y="2107"/>
                </a:lnTo>
                <a:lnTo>
                  <a:pt x="1523" y="2055"/>
                </a:lnTo>
                <a:lnTo>
                  <a:pt x="1535" y="2002"/>
                </a:lnTo>
                <a:lnTo>
                  <a:pt x="1548" y="1953"/>
                </a:lnTo>
                <a:lnTo>
                  <a:pt x="1562" y="1906"/>
                </a:lnTo>
                <a:lnTo>
                  <a:pt x="1579" y="1863"/>
                </a:lnTo>
                <a:lnTo>
                  <a:pt x="1595" y="1821"/>
                </a:lnTo>
                <a:lnTo>
                  <a:pt x="1503" y="1786"/>
                </a:lnTo>
                <a:lnTo>
                  <a:pt x="1413" y="1749"/>
                </a:lnTo>
                <a:lnTo>
                  <a:pt x="1322" y="1712"/>
                </a:lnTo>
                <a:lnTo>
                  <a:pt x="1231" y="1675"/>
                </a:lnTo>
                <a:lnTo>
                  <a:pt x="1142" y="1635"/>
                </a:lnTo>
                <a:lnTo>
                  <a:pt x="1052" y="1597"/>
                </a:lnTo>
                <a:lnTo>
                  <a:pt x="874" y="1516"/>
                </a:lnTo>
                <a:lnTo>
                  <a:pt x="839" y="1513"/>
                </a:lnTo>
                <a:lnTo>
                  <a:pt x="803" y="1511"/>
                </a:lnTo>
                <a:lnTo>
                  <a:pt x="769" y="1509"/>
                </a:lnTo>
                <a:lnTo>
                  <a:pt x="735" y="1509"/>
                </a:lnTo>
                <a:lnTo>
                  <a:pt x="701" y="1510"/>
                </a:lnTo>
                <a:lnTo>
                  <a:pt x="669" y="1512"/>
                </a:lnTo>
                <a:lnTo>
                  <a:pt x="637" y="1515"/>
                </a:lnTo>
                <a:lnTo>
                  <a:pt x="605" y="1520"/>
                </a:lnTo>
                <a:lnTo>
                  <a:pt x="574" y="1525"/>
                </a:lnTo>
                <a:lnTo>
                  <a:pt x="544" y="1532"/>
                </a:lnTo>
                <a:lnTo>
                  <a:pt x="514" y="1540"/>
                </a:lnTo>
                <a:lnTo>
                  <a:pt x="485" y="1549"/>
                </a:lnTo>
                <a:lnTo>
                  <a:pt x="457" y="1560"/>
                </a:lnTo>
                <a:lnTo>
                  <a:pt x="428" y="1572"/>
                </a:lnTo>
                <a:lnTo>
                  <a:pt x="401" y="1585"/>
                </a:lnTo>
                <a:lnTo>
                  <a:pt x="375" y="1599"/>
                </a:lnTo>
                <a:lnTo>
                  <a:pt x="349" y="1615"/>
                </a:lnTo>
                <a:lnTo>
                  <a:pt x="324" y="1632"/>
                </a:lnTo>
                <a:lnTo>
                  <a:pt x="298" y="1650"/>
                </a:lnTo>
                <a:lnTo>
                  <a:pt x="274" y="1669"/>
                </a:lnTo>
                <a:lnTo>
                  <a:pt x="251" y="1690"/>
                </a:lnTo>
                <a:lnTo>
                  <a:pt x="229" y="1713"/>
                </a:lnTo>
                <a:lnTo>
                  <a:pt x="207" y="1736"/>
                </a:lnTo>
                <a:lnTo>
                  <a:pt x="185" y="1761"/>
                </a:lnTo>
                <a:lnTo>
                  <a:pt x="164" y="1787"/>
                </a:lnTo>
                <a:lnTo>
                  <a:pt x="144" y="1814"/>
                </a:lnTo>
                <a:lnTo>
                  <a:pt x="125" y="1843"/>
                </a:lnTo>
                <a:lnTo>
                  <a:pt x="106" y="1873"/>
                </a:lnTo>
                <a:lnTo>
                  <a:pt x="88" y="1904"/>
                </a:lnTo>
                <a:lnTo>
                  <a:pt x="70" y="1938"/>
                </a:lnTo>
                <a:lnTo>
                  <a:pt x="54" y="1972"/>
                </a:lnTo>
                <a:lnTo>
                  <a:pt x="37" y="2007"/>
                </a:lnTo>
                <a:close/>
                <a:moveTo>
                  <a:pt x="4932" y="2098"/>
                </a:moveTo>
                <a:lnTo>
                  <a:pt x="4932" y="2098"/>
                </a:lnTo>
                <a:lnTo>
                  <a:pt x="4916" y="2064"/>
                </a:lnTo>
                <a:lnTo>
                  <a:pt x="4899" y="2029"/>
                </a:lnTo>
                <a:lnTo>
                  <a:pt x="4882" y="1996"/>
                </a:lnTo>
                <a:lnTo>
                  <a:pt x="4863" y="1965"/>
                </a:lnTo>
                <a:lnTo>
                  <a:pt x="4845" y="1935"/>
                </a:lnTo>
                <a:lnTo>
                  <a:pt x="4825" y="1906"/>
                </a:lnTo>
                <a:lnTo>
                  <a:pt x="4805" y="1879"/>
                </a:lnTo>
                <a:lnTo>
                  <a:pt x="4784" y="1853"/>
                </a:lnTo>
                <a:lnTo>
                  <a:pt x="4763" y="1828"/>
                </a:lnTo>
                <a:lnTo>
                  <a:pt x="4741" y="1804"/>
                </a:lnTo>
                <a:lnTo>
                  <a:pt x="4718" y="1782"/>
                </a:lnTo>
                <a:lnTo>
                  <a:pt x="4695" y="1761"/>
                </a:lnTo>
                <a:lnTo>
                  <a:pt x="4671" y="1741"/>
                </a:lnTo>
                <a:lnTo>
                  <a:pt x="4646" y="1724"/>
                </a:lnTo>
                <a:lnTo>
                  <a:pt x="4621" y="1706"/>
                </a:lnTo>
                <a:lnTo>
                  <a:pt x="4594" y="1691"/>
                </a:lnTo>
                <a:lnTo>
                  <a:pt x="4568" y="1677"/>
                </a:lnTo>
                <a:lnTo>
                  <a:pt x="4541" y="1664"/>
                </a:lnTo>
                <a:lnTo>
                  <a:pt x="4512" y="1652"/>
                </a:lnTo>
                <a:lnTo>
                  <a:pt x="4484" y="1641"/>
                </a:lnTo>
                <a:lnTo>
                  <a:pt x="4456" y="1632"/>
                </a:lnTo>
                <a:lnTo>
                  <a:pt x="4425" y="1623"/>
                </a:lnTo>
                <a:lnTo>
                  <a:pt x="4396" y="1617"/>
                </a:lnTo>
                <a:lnTo>
                  <a:pt x="4364" y="1611"/>
                </a:lnTo>
                <a:lnTo>
                  <a:pt x="4332" y="1606"/>
                </a:lnTo>
                <a:lnTo>
                  <a:pt x="4301" y="1603"/>
                </a:lnTo>
                <a:lnTo>
                  <a:pt x="4268" y="1601"/>
                </a:lnTo>
                <a:lnTo>
                  <a:pt x="4234" y="1600"/>
                </a:lnTo>
                <a:lnTo>
                  <a:pt x="4200" y="1600"/>
                </a:lnTo>
                <a:lnTo>
                  <a:pt x="4166" y="1601"/>
                </a:lnTo>
                <a:lnTo>
                  <a:pt x="4130" y="1605"/>
                </a:lnTo>
                <a:lnTo>
                  <a:pt x="4095" y="1608"/>
                </a:lnTo>
                <a:lnTo>
                  <a:pt x="4008" y="1647"/>
                </a:lnTo>
                <a:lnTo>
                  <a:pt x="3922" y="1686"/>
                </a:lnTo>
                <a:lnTo>
                  <a:pt x="3837" y="1722"/>
                </a:lnTo>
                <a:lnTo>
                  <a:pt x="3754" y="1757"/>
                </a:lnTo>
                <a:lnTo>
                  <a:pt x="3670" y="1792"/>
                </a:lnTo>
                <a:lnTo>
                  <a:pt x="3585" y="1825"/>
                </a:lnTo>
                <a:lnTo>
                  <a:pt x="3498" y="1859"/>
                </a:lnTo>
                <a:lnTo>
                  <a:pt x="3408" y="1894"/>
                </a:lnTo>
                <a:lnTo>
                  <a:pt x="3423" y="1936"/>
                </a:lnTo>
                <a:lnTo>
                  <a:pt x="3439" y="1981"/>
                </a:lnTo>
                <a:lnTo>
                  <a:pt x="3452" y="2029"/>
                </a:lnTo>
                <a:lnTo>
                  <a:pt x="3464" y="2079"/>
                </a:lnTo>
                <a:lnTo>
                  <a:pt x="3474" y="2131"/>
                </a:lnTo>
                <a:lnTo>
                  <a:pt x="3481" y="2185"/>
                </a:lnTo>
                <a:lnTo>
                  <a:pt x="3485" y="2213"/>
                </a:lnTo>
                <a:lnTo>
                  <a:pt x="3487" y="2240"/>
                </a:lnTo>
                <a:lnTo>
                  <a:pt x="3488" y="2269"/>
                </a:lnTo>
                <a:lnTo>
                  <a:pt x="3489" y="2297"/>
                </a:lnTo>
                <a:lnTo>
                  <a:pt x="3489" y="2327"/>
                </a:lnTo>
                <a:lnTo>
                  <a:pt x="3489" y="2355"/>
                </a:lnTo>
                <a:lnTo>
                  <a:pt x="3487" y="2384"/>
                </a:lnTo>
                <a:lnTo>
                  <a:pt x="3485" y="2413"/>
                </a:lnTo>
                <a:lnTo>
                  <a:pt x="3481" y="2441"/>
                </a:lnTo>
                <a:lnTo>
                  <a:pt x="3477" y="2471"/>
                </a:lnTo>
                <a:lnTo>
                  <a:pt x="3472" y="2499"/>
                </a:lnTo>
                <a:lnTo>
                  <a:pt x="3465" y="2528"/>
                </a:lnTo>
                <a:lnTo>
                  <a:pt x="3458" y="2556"/>
                </a:lnTo>
                <a:lnTo>
                  <a:pt x="3450" y="2585"/>
                </a:lnTo>
                <a:lnTo>
                  <a:pt x="3440" y="2612"/>
                </a:lnTo>
                <a:lnTo>
                  <a:pt x="3429" y="2639"/>
                </a:lnTo>
                <a:lnTo>
                  <a:pt x="3418" y="2667"/>
                </a:lnTo>
                <a:lnTo>
                  <a:pt x="3405" y="2694"/>
                </a:lnTo>
                <a:lnTo>
                  <a:pt x="3391" y="2719"/>
                </a:lnTo>
                <a:lnTo>
                  <a:pt x="3374" y="2745"/>
                </a:lnTo>
                <a:lnTo>
                  <a:pt x="3419" y="2760"/>
                </a:lnTo>
                <a:lnTo>
                  <a:pt x="3463" y="2777"/>
                </a:lnTo>
                <a:lnTo>
                  <a:pt x="3505" y="2793"/>
                </a:lnTo>
                <a:lnTo>
                  <a:pt x="3548" y="2811"/>
                </a:lnTo>
                <a:lnTo>
                  <a:pt x="3591" y="2829"/>
                </a:lnTo>
                <a:lnTo>
                  <a:pt x="3632" y="2849"/>
                </a:lnTo>
                <a:lnTo>
                  <a:pt x="3716" y="2889"/>
                </a:lnTo>
                <a:lnTo>
                  <a:pt x="3800" y="2931"/>
                </a:lnTo>
                <a:lnTo>
                  <a:pt x="3884" y="2976"/>
                </a:lnTo>
                <a:lnTo>
                  <a:pt x="4056" y="3067"/>
                </a:lnTo>
                <a:lnTo>
                  <a:pt x="4084" y="3071"/>
                </a:lnTo>
                <a:lnTo>
                  <a:pt x="4113" y="3073"/>
                </a:lnTo>
                <a:lnTo>
                  <a:pt x="4140" y="3075"/>
                </a:lnTo>
                <a:lnTo>
                  <a:pt x="4167" y="3076"/>
                </a:lnTo>
                <a:lnTo>
                  <a:pt x="4195" y="3076"/>
                </a:lnTo>
                <a:lnTo>
                  <a:pt x="4222" y="3076"/>
                </a:lnTo>
                <a:lnTo>
                  <a:pt x="4248" y="3075"/>
                </a:lnTo>
                <a:lnTo>
                  <a:pt x="4274" y="3073"/>
                </a:lnTo>
                <a:lnTo>
                  <a:pt x="4301" y="3071"/>
                </a:lnTo>
                <a:lnTo>
                  <a:pt x="4326" y="3067"/>
                </a:lnTo>
                <a:lnTo>
                  <a:pt x="4351" y="3063"/>
                </a:lnTo>
                <a:lnTo>
                  <a:pt x="4376" y="3059"/>
                </a:lnTo>
                <a:lnTo>
                  <a:pt x="4401" y="3054"/>
                </a:lnTo>
                <a:lnTo>
                  <a:pt x="4425" y="3048"/>
                </a:lnTo>
                <a:lnTo>
                  <a:pt x="4449" y="3041"/>
                </a:lnTo>
                <a:lnTo>
                  <a:pt x="4472" y="3035"/>
                </a:lnTo>
                <a:lnTo>
                  <a:pt x="4495" y="3027"/>
                </a:lnTo>
                <a:lnTo>
                  <a:pt x="4518" y="3018"/>
                </a:lnTo>
                <a:lnTo>
                  <a:pt x="4540" y="3010"/>
                </a:lnTo>
                <a:lnTo>
                  <a:pt x="4562" y="3000"/>
                </a:lnTo>
                <a:lnTo>
                  <a:pt x="4583" y="2990"/>
                </a:lnTo>
                <a:lnTo>
                  <a:pt x="4604" y="2979"/>
                </a:lnTo>
                <a:lnTo>
                  <a:pt x="4624" y="2968"/>
                </a:lnTo>
                <a:lnTo>
                  <a:pt x="4645" y="2956"/>
                </a:lnTo>
                <a:lnTo>
                  <a:pt x="4663" y="2944"/>
                </a:lnTo>
                <a:lnTo>
                  <a:pt x="4683" y="2931"/>
                </a:lnTo>
                <a:lnTo>
                  <a:pt x="4701" y="2917"/>
                </a:lnTo>
                <a:lnTo>
                  <a:pt x="4719" y="2902"/>
                </a:lnTo>
                <a:lnTo>
                  <a:pt x="4736" y="2888"/>
                </a:lnTo>
                <a:lnTo>
                  <a:pt x="4753" y="2873"/>
                </a:lnTo>
                <a:lnTo>
                  <a:pt x="4769" y="2858"/>
                </a:lnTo>
                <a:lnTo>
                  <a:pt x="4786" y="2841"/>
                </a:lnTo>
                <a:lnTo>
                  <a:pt x="4801" y="2825"/>
                </a:lnTo>
                <a:lnTo>
                  <a:pt x="4815" y="2807"/>
                </a:lnTo>
                <a:lnTo>
                  <a:pt x="4829" y="2790"/>
                </a:lnTo>
                <a:lnTo>
                  <a:pt x="4842" y="2771"/>
                </a:lnTo>
                <a:lnTo>
                  <a:pt x="4855" y="2753"/>
                </a:lnTo>
                <a:lnTo>
                  <a:pt x="4867" y="2734"/>
                </a:lnTo>
                <a:lnTo>
                  <a:pt x="4879" y="2715"/>
                </a:lnTo>
                <a:lnTo>
                  <a:pt x="4890" y="2694"/>
                </a:lnTo>
                <a:lnTo>
                  <a:pt x="4900" y="2674"/>
                </a:lnTo>
                <a:lnTo>
                  <a:pt x="4910" y="2653"/>
                </a:lnTo>
                <a:lnTo>
                  <a:pt x="4919" y="2632"/>
                </a:lnTo>
                <a:lnTo>
                  <a:pt x="4928" y="2610"/>
                </a:lnTo>
                <a:lnTo>
                  <a:pt x="4934" y="2588"/>
                </a:lnTo>
                <a:lnTo>
                  <a:pt x="4942" y="2565"/>
                </a:lnTo>
                <a:lnTo>
                  <a:pt x="4947" y="2542"/>
                </a:lnTo>
                <a:lnTo>
                  <a:pt x="4953" y="2519"/>
                </a:lnTo>
                <a:lnTo>
                  <a:pt x="4957" y="2495"/>
                </a:lnTo>
                <a:lnTo>
                  <a:pt x="4961" y="2471"/>
                </a:lnTo>
                <a:lnTo>
                  <a:pt x="4965" y="2447"/>
                </a:lnTo>
                <a:lnTo>
                  <a:pt x="4967" y="2422"/>
                </a:lnTo>
                <a:lnTo>
                  <a:pt x="4969" y="2397"/>
                </a:lnTo>
                <a:lnTo>
                  <a:pt x="4969" y="2372"/>
                </a:lnTo>
                <a:lnTo>
                  <a:pt x="4969" y="2345"/>
                </a:lnTo>
                <a:lnTo>
                  <a:pt x="4969" y="2319"/>
                </a:lnTo>
                <a:lnTo>
                  <a:pt x="4967" y="2293"/>
                </a:lnTo>
                <a:lnTo>
                  <a:pt x="4965" y="2266"/>
                </a:lnTo>
                <a:lnTo>
                  <a:pt x="4961" y="2238"/>
                </a:lnTo>
                <a:lnTo>
                  <a:pt x="4957" y="2211"/>
                </a:lnTo>
                <a:lnTo>
                  <a:pt x="4952" y="2184"/>
                </a:lnTo>
                <a:lnTo>
                  <a:pt x="4946" y="2155"/>
                </a:lnTo>
                <a:lnTo>
                  <a:pt x="4940" y="2128"/>
                </a:lnTo>
                <a:lnTo>
                  <a:pt x="4932" y="2098"/>
                </a:lnTo>
                <a:close/>
                <a:moveTo>
                  <a:pt x="3938" y="4303"/>
                </a:moveTo>
                <a:lnTo>
                  <a:pt x="3938" y="4303"/>
                </a:lnTo>
                <a:lnTo>
                  <a:pt x="3917" y="4325"/>
                </a:lnTo>
                <a:lnTo>
                  <a:pt x="3898" y="4346"/>
                </a:lnTo>
                <a:lnTo>
                  <a:pt x="3877" y="4366"/>
                </a:lnTo>
                <a:lnTo>
                  <a:pt x="3856" y="4385"/>
                </a:lnTo>
                <a:lnTo>
                  <a:pt x="3835" y="4403"/>
                </a:lnTo>
                <a:lnTo>
                  <a:pt x="3814" y="4421"/>
                </a:lnTo>
                <a:lnTo>
                  <a:pt x="3794" y="4437"/>
                </a:lnTo>
                <a:lnTo>
                  <a:pt x="3772" y="4453"/>
                </a:lnTo>
                <a:lnTo>
                  <a:pt x="3750" y="4468"/>
                </a:lnTo>
                <a:lnTo>
                  <a:pt x="3729" y="4481"/>
                </a:lnTo>
                <a:lnTo>
                  <a:pt x="3707" y="4494"/>
                </a:lnTo>
                <a:lnTo>
                  <a:pt x="3686" y="4507"/>
                </a:lnTo>
                <a:lnTo>
                  <a:pt x="3663" y="4518"/>
                </a:lnTo>
                <a:lnTo>
                  <a:pt x="3641" y="4529"/>
                </a:lnTo>
                <a:lnTo>
                  <a:pt x="3619" y="4539"/>
                </a:lnTo>
                <a:lnTo>
                  <a:pt x="3596" y="4548"/>
                </a:lnTo>
                <a:lnTo>
                  <a:pt x="3574" y="4555"/>
                </a:lnTo>
                <a:lnTo>
                  <a:pt x="3551" y="4563"/>
                </a:lnTo>
                <a:lnTo>
                  <a:pt x="3529" y="4569"/>
                </a:lnTo>
                <a:lnTo>
                  <a:pt x="3506" y="4575"/>
                </a:lnTo>
                <a:lnTo>
                  <a:pt x="3485" y="4579"/>
                </a:lnTo>
                <a:lnTo>
                  <a:pt x="3462" y="4584"/>
                </a:lnTo>
                <a:lnTo>
                  <a:pt x="3439" y="4587"/>
                </a:lnTo>
                <a:lnTo>
                  <a:pt x="3417" y="4589"/>
                </a:lnTo>
                <a:lnTo>
                  <a:pt x="3394" y="4591"/>
                </a:lnTo>
                <a:lnTo>
                  <a:pt x="3372" y="4592"/>
                </a:lnTo>
                <a:lnTo>
                  <a:pt x="3349" y="4592"/>
                </a:lnTo>
                <a:lnTo>
                  <a:pt x="3327" y="4591"/>
                </a:lnTo>
                <a:lnTo>
                  <a:pt x="3304" y="4590"/>
                </a:lnTo>
                <a:lnTo>
                  <a:pt x="3283" y="4588"/>
                </a:lnTo>
                <a:lnTo>
                  <a:pt x="3261" y="4585"/>
                </a:lnTo>
                <a:lnTo>
                  <a:pt x="3239" y="4581"/>
                </a:lnTo>
                <a:lnTo>
                  <a:pt x="3217" y="4576"/>
                </a:lnTo>
                <a:lnTo>
                  <a:pt x="3195" y="4572"/>
                </a:lnTo>
                <a:lnTo>
                  <a:pt x="3173" y="4565"/>
                </a:lnTo>
                <a:lnTo>
                  <a:pt x="3151" y="4559"/>
                </a:lnTo>
                <a:lnTo>
                  <a:pt x="3131" y="4551"/>
                </a:lnTo>
                <a:lnTo>
                  <a:pt x="3110" y="4543"/>
                </a:lnTo>
                <a:lnTo>
                  <a:pt x="3089" y="4534"/>
                </a:lnTo>
                <a:lnTo>
                  <a:pt x="3068" y="4525"/>
                </a:lnTo>
                <a:lnTo>
                  <a:pt x="3048" y="4514"/>
                </a:lnTo>
                <a:lnTo>
                  <a:pt x="3027" y="4503"/>
                </a:lnTo>
                <a:lnTo>
                  <a:pt x="3007" y="4492"/>
                </a:lnTo>
                <a:lnTo>
                  <a:pt x="2988" y="4479"/>
                </a:lnTo>
                <a:lnTo>
                  <a:pt x="2968" y="4466"/>
                </a:lnTo>
                <a:lnTo>
                  <a:pt x="2949" y="4453"/>
                </a:lnTo>
                <a:lnTo>
                  <a:pt x="2930" y="4437"/>
                </a:lnTo>
                <a:lnTo>
                  <a:pt x="2911" y="4422"/>
                </a:lnTo>
                <a:lnTo>
                  <a:pt x="2893" y="4407"/>
                </a:lnTo>
                <a:lnTo>
                  <a:pt x="2875" y="4390"/>
                </a:lnTo>
                <a:lnTo>
                  <a:pt x="2858" y="4373"/>
                </a:lnTo>
                <a:lnTo>
                  <a:pt x="2840" y="4354"/>
                </a:lnTo>
                <a:lnTo>
                  <a:pt x="2823" y="4337"/>
                </a:lnTo>
                <a:lnTo>
                  <a:pt x="2806" y="4317"/>
                </a:lnTo>
                <a:lnTo>
                  <a:pt x="2790" y="4297"/>
                </a:lnTo>
                <a:lnTo>
                  <a:pt x="2774" y="4277"/>
                </a:lnTo>
                <a:lnTo>
                  <a:pt x="2758" y="4256"/>
                </a:lnTo>
                <a:lnTo>
                  <a:pt x="2743" y="4234"/>
                </a:lnTo>
                <a:lnTo>
                  <a:pt x="2729" y="4211"/>
                </a:lnTo>
                <a:lnTo>
                  <a:pt x="2715" y="4188"/>
                </a:lnTo>
                <a:lnTo>
                  <a:pt x="2700" y="4164"/>
                </a:lnTo>
                <a:lnTo>
                  <a:pt x="2687" y="4140"/>
                </a:lnTo>
                <a:lnTo>
                  <a:pt x="2674" y="4115"/>
                </a:lnTo>
                <a:lnTo>
                  <a:pt x="2662" y="4090"/>
                </a:lnTo>
                <a:lnTo>
                  <a:pt x="2656" y="4054"/>
                </a:lnTo>
                <a:lnTo>
                  <a:pt x="2648" y="4013"/>
                </a:lnTo>
                <a:lnTo>
                  <a:pt x="2642" y="3970"/>
                </a:lnTo>
                <a:lnTo>
                  <a:pt x="2636" y="3923"/>
                </a:lnTo>
                <a:lnTo>
                  <a:pt x="2625" y="3822"/>
                </a:lnTo>
                <a:lnTo>
                  <a:pt x="2615" y="3714"/>
                </a:lnTo>
                <a:lnTo>
                  <a:pt x="2606" y="3604"/>
                </a:lnTo>
                <a:lnTo>
                  <a:pt x="2600" y="3493"/>
                </a:lnTo>
                <a:lnTo>
                  <a:pt x="2595" y="3385"/>
                </a:lnTo>
                <a:lnTo>
                  <a:pt x="2594" y="3285"/>
                </a:lnTo>
                <a:lnTo>
                  <a:pt x="2626" y="3282"/>
                </a:lnTo>
                <a:lnTo>
                  <a:pt x="2658" y="3278"/>
                </a:lnTo>
                <a:lnTo>
                  <a:pt x="2688" y="3273"/>
                </a:lnTo>
                <a:lnTo>
                  <a:pt x="2719" y="3267"/>
                </a:lnTo>
                <a:lnTo>
                  <a:pt x="2748" y="3261"/>
                </a:lnTo>
                <a:lnTo>
                  <a:pt x="2777" y="3253"/>
                </a:lnTo>
                <a:lnTo>
                  <a:pt x="2805" y="3245"/>
                </a:lnTo>
                <a:lnTo>
                  <a:pt x="2834" y="3237"/>
                </a:lnTo>
                <a:lnTo>
                  <a:pt x="2860" y="3227"/>
                </a:lnTo>
                <a:lnTo>
                  <a:pt x="2886" y="3217"/>
                </a:lnTo>
                <a:lnTo>
                  <a:pt x="2912" y="3207"/>
                </a:lnTo>
                <a:lnTo>
                  <a:pt x="2937" y="3196"/>
                </a:lnTo>
                <a:lnTo>
                  <a:pt x="2961" y="3184"/>
                </a:lnTo>
                <a:lnTo>
                  <a:pt x="2985" y="3172"/>
                </a:lnTo>
                <a:lnTo>
                  <a:pt x="3008" y="3159"/>
                </a:lnTo>
                <a:lnTo>
                  <a:pt x="3030" y="3146"/>
                </a:lnTo>
                <a:lnTo>
                  <a:pt x="3052" y="3133"/>
                </a:lnTo>
                <a:lnTo>
                  <a:pt x="3074" y="3119"/>
                </a:lnTo>
                <a:lnTo>
                  <a:pt x="3095" y="3103"/>
                </a:lnTo>
                <a:lnTo>
                  <a:pt x="3114" y="3089"/>
                </a:lnTo>
                <a:lnTo>
                  <a:pt x="3134" y="3074"/>
                </a:lnTo>
                <a:lnTo>
                  <a:pt x="3153" y="3059"/>
                </a:lnTo>
                <a:lnTo>
                  <a:pt x="3188" y="3026"/>
                </a:lnTo>
                <a:lnTo>
                  <a:pt x="3221" y="2993"/>
                </a:lnTo>
                <a:lnTo>
                  <a:pt x="3252" y="2959"/>
                </a:lnTo>
                <a:lnTo>
                  <a:pt x="3280" y="2924"/>
                </a:lnTo>
                <a:lnTo>
                  <a:pt x="3305" y="2889"/>
                </a:lnTo>
                <a:lnTo>
                  <a:pt x="3392" y="2944"/>
                </a:lnTo>
                <a:lnTo>
                  <a:pt x="3475" y="3000"/>
                </a:lnTo>
                <a:lnTo>
                  <a:pt x="3555" y="3054"/>
                </a:lnTo>
                <a:lnTo>
                  <a:pt x="3632" y="3110"/>
                </a:lnTo>
                <a:lnTo>
                  <a:pt x="3705" y="3166"/>
                </a:lnTo>
                <a:lnTo>
                  <a:pt x="3777" y="3223"/>
                </a:lnTo>
                <a:lnTo>
                  <a:pt x="3846" y="3280"/>
                </a:lnTo>
                <a:lnTo>
                  <a:pt x="3914" y="3339"/>
                </a:lnTo>
                <a:lnTo>
                  <a:pt x="3937" y="3368"/>
                </a:lnTo>
                <a:lnTo>
                  <a:pt x="3958" y="3395"/>
                </a:lnTo>
                <a:lnTo>
                  <a:pt x="3977" y="3424"/>
                </a:lnTo>
                <a:lnTo>
                  <a:pt x="3996" y="3452"/>
                </a:lnTo>
                <a:lnTo>
                  <a:pt x="4012" y="3480"/>
                </a:lnTo>
                <a:lnTo>
                  <a:pt x="4027" y="3510"/>
                </a:lnTo>
                <a:lnTo>
                  <a:pt x="4042" y="3538"/>
                </a:lnTo>
                <a:lnTo>
                  <a:pt x="4055" y="3567"/>
                </a:lnTo>
                <a:lnTo>
                  <a:pt x="4066" y="3596"/>
                </a:lnTo>
                <a:lnTo>
                  <a:pt x="4076" y="3626"/>
                </a:lnTo>
                <a:lnTo>
                  <a:pt x="4084" y="3654"/>
                </a:lnTo>
                <a:lnTo>
                  <a:pt x="4092" y="3684"/>
                </a:lnTo>
                <a:lnTo>
                  <a:pt x="4097" y="3713"/>
                </a:lnTo>
                <a:lnTo>
                  <a:pt x="4102" y="3743"/>
                </a:lnTo>
                <a:lnTo>
                  <a:pt x="4105" y="3773"/>
                </a:lnTo>
                <a:lnTo>
                  <a:pt x="4107" y="3803"/>
                </a:lnTo>
                <a:lnTo>
                  <a:pt x="4107" y="3833"/>
                </a:lnTo>
                <a:lnTo>
                  <a:pt x="4106" y="3863"/>
                </a:lnTo>
                <a:lnTo>
                  <a:pt x="4103" y="3893"/>
                </a:lnTo>
                <a:lnTo>
                  <a:pt x="4100" y="3924"/>
                </a:lnTo>
                <a:lnTo>
                  <a:pt x="4094" y="3954"/>
                </a:lnTo>
                <a:lnTo>
                  <a:pt x="4086" y="3985"/>
                </a:lnTo>
                <a:lnTo>
                  <a:pt x="4079" y="4017"/>
                </a:lnTo>
                <a:lnTo>
                  <a:pt x="4069" y="4047"/>
                </a:lnTo>
                <a:lnTo>
                  <a:pt x="4057" y="4079"/>
                </a:lnTo>
                <a:lnTo>
                  <a:pt x="4045" y="4111"/>
                </a:lnTo>
                <a:lnTo>
                  <a:pt x="4031" y="4142"/>
                </a:lnTo>
                <a:lnTo>
                  <a:pt x="4014" y="4174"/>
                </a:lnTo>
                <a:lnTo>
                  <a:pt x="3998" y="4206"/>
                </a:lnTo>
                <a:lnTo>
                  <a:pt x="3979" y="4238"/>
                </a:lnTo>
                <a:lnTo>
                  <a:pt x="3959" y="4270"/>
                </a:lnTo>
                <a:lnTo>
                  <a:pt x="3938" y="4303"/>
                </a:lnTo>
                <a:close/>
                <a:moveTo>
                  <a:pt x="3986" y="352"/>
                </a:moveTo>
                <a:lnTo>
                  <a:pt x="3986" y="352"/>
                </a:lnTo>
                <a:lnTo>
                  <a:pt x="4008" y="385"/>
                </a:lnTo>
                <a:lnTo>
                  <a:pt x="4027" y="417"/>
                </a:lnTo>
                <a:lnTo>
                  <a:pt x="4046" y="449"/>
                </a:lnTo>
                <a:lnTo>
                  <a:pt x="4062" y="482"/>
                </a:lnTo>
                <a:lnTo>
                  <a:pt x="4078" y="513"/>
                </a:lnTo>
                <a:lnTo>
                  <a:pt x="4092" y="545"/>
                </a:lnTo>
                <a:lnTo>
                  <a:pt x="4104" y="577"/>
                </a:lnTo>
                <a:lnTo>
                  <a:pt x="4115" y="608"/>
                </a:lnTo>
                <a:lnTo>
                  <a:pt x="4125" y="640"/>
                </a:lnTo>
                <a:lnTo>
                  <a:pt x="4132" y="671"/>
                </a:lnTo>
                <a:lnTo>
                  <a:pt x="4139" y="702"/>
                </a:lnTo>
                <a:lnTo>
                  <a:pt x="4143" y="733"/>
                </a:lnTo>
                <a:lnTo>
                  <a:pt x="4148" y="764"/>
                </a:lnTo>
                <a:lnTo>
                  <a:pt x="4150" y="794"/>
                </a:lnTo>
                <a:lnTo>
                  <a:pt x="4150" y="825"/>
                </a:lnTo>
                <a:lnTo>
                  <a:pt x="4150" y="855"/>
                </a:lnTo>
                <a:lnTo>
                  <a:pt x="4148" y="886"/>
                </a:lnTo>
                <a:lnTo>
                  <a:pt x="4143" y="915"/>
                </a:lnTo>
                <a:lnTo>
                  <a:pt x="4139" y="946"/>
                </a:lnTo>
                <a:lnTo>
                  <a:pt x="4132" y="976"/>
                </a:lnTo>
                <a:lnTo>
                  <a:pt x="4125" y="1005"/>
                </a:lnTo>
                <a:lnTo>
                  <a:pt x="4116" y="1035"/>
                </a:lnTo>
                <a:lnTo>
                  <a:pt x="4105" y="1064"/>
                </a:lnTo>
                <a:lnTo>
                  <a:pt x="4093" y="1092"/>
                </a:lnTo>
                <a:lnTo>
                  <a:pt x="4080" y="1122"/>
                </a:lnTo>
                <a:lnTo>
                  <a:pt x="4066" y="1151"/>
                </a:lnTo>
                <a:lnTo>
                  <a:pt x="4049" y="1180"/>
                </a:lnTo>
                <a:lnTo>
                  <a:pt x="4033" y="1208"/>
                </a:lnTo>
                <a:lnTo>
                  <a:pt x="4014" y="1237"/>
                </a:lnTo>
                <a:lnTo>
                  <a:pt x="3994" y="1265"/>
                </a:lnTo>
                <a:lnTo>
                  <a:pt x="3973" y="1293"/>
                </a:lnTo>
                <a:lnTo>
                  <a:pt x="3951" y="1322"/>
                </a:lnTo>
                <a:lnTo>
                  <a:pt x="3869" y="1373"/>
                </a:lnTo>
                <a:lnTo>
                  <a:pt x="3789" y="1423"/>
                </a:lnTo>
                <a:lnTo>
                  <a:pt x="3630" y="1522"/>
                </a:lnTo>
                <a:lnTo>
                  <a:pt x="3551" y="1572"/>
                </a:lnTo>
                <a:lnTo>
                  <a:pt x="3473" y="1623"/>
                </a:lnTo>
                <a:lnTo>
                  <a:pt x="3394" y="1677"/>
                </a:lnTo>
                <a:lnTo>
                  <a:pt x="3355" y="1705"/>
                </a:lnTo>
                <a:lnTo>
                  <a:pt x="3315" y="1734"/>
                </a:lnTo>
                <a:lnTo>
                  <a:pt x="3289" y="1699"/>
                </a:lnTo>
                <a:lnTo>
                  <a:pt x="3261" y="1663"/>
                </a:lnTo>
                <a:lnTo>
                  <a:pt x="3229" y="1625"/>
                </a:lnTo>
                <a:lnTo>
                  <a:pt x="3194" y="1589"/>
                </a:lnTo>
                <a:lnTo>
                  <a:pt x="3157" y="1553"/>
                </a:lnTo>
                <a:lnTo>
                  <a:pt x="3118" y="1518"/>
                </a:lnTo>
                <a:lnTo>
                  <a:pt x="3097" y="1502"/>
                </a:lnTo>
                <a:lnTo>
                  <a:pt x="3075" y="1485"/>
                </a:lnTo>
                <a:lnTo>
                  <a:pt x="3053" y="1468"/>
                </a:lnTo>
                <a:lnTo>
                  <a:pt x="3030" y="1453"/>
                </a:lnTo>
                <a:lnTo>
                  <a:pt x="3007" y="1438"/>
                </a:lnTo>
                <a:lnTo>
                  <a:pt x="2983" y="1422"/>
                </a:lnTo>
                <a:lnTo>
                  <a:pt x="2958" y="1408"/>
                </a:lnTo>
                <a:lnTo>
                  <a:pt x="2933" y="1394"/>
                </a:lnTo>
                <a:lnTo>
                  <a:pt x="2908" y="1381"/>
                </a:lnTo>
                <a:lnTo>
                  <a:pt x="2881" y="1368"/>
                </a:lnTo>
                <a:lnTo>
                  <a:pt x="2854" y="1356"/>
                </a:lnTo>
                <a:lnTo>
                  <a:pt x="2826" y="1345"/>
                </a:lnTo>
                <a:lnTo>
                  <a:pt x="2798" y="1335"/>
                </a:lnTo>
                <a:lnTo>
                  <a:pt x="2769" y="1325"/>
                </a:lnTo>
                <a:lnTo>
                  <a:pt x="2740" y="1316"/>
                </a:lnTo>
                <a:lnTo>
                  <a:pt x="2710" y="1309"/>
                </a:lnTo>
                <a:lnTo>
                  <a:pt x="2680" y="1302"/>
                </a:lnTo>
                <a:lnTo>
                  <a:pt x="2648" y="1297"/>
                </a:lnTo>
                <a:lnTo>
                  <a:pt x="2616" y="1292"/>
                </a:lnTo>
                <a:lnTo>
                  <a:pt x="2583" y="1289"/>
                </a:lnTo>
                <a:lnTo>
                  <a:pt x="2605" y="1199"/>
                </a:lnTo>
                <a:lnTo>
                  <a:pt x="2625" y="1112"/>
                </a:lnTo>
                <a:lnTo>
                  <a:pt x="2641" y="1025"/>
                </a:lnTo>
                <a:lnTo>
                  <a:pt x="2657" y="938"/>
                </a:lnTo>
                <a:lnTo>
                  <a:pt x="2670" y="851"/>
                </a:lnTo>
                <a:lnTo>
                  <a:pt x="2681" y="760"/>
                </a:lnTo>
                <a:lnTo>
                  <a:pt x="2691" y="667"/>
                </a:lnTo>
                <a:lnTo>
                  <a:pt x="2699" y="571"/>
                </a:lnTo>
                <a:lnTo>
                  <a:pt x="2711" y="545"/>
                </a:lnTo>
                <a:lnTo>
                  <a:pt x="2724" y="520"/>
                </a:lnTo>
                <a:lnTo>
                  <a:pt x="2737" y="496"/>
                </a:lnTo>
                <a:lnTo>
                  <a:pt x="2752" y="472"/>
                </a:lnTo>
                <a:lnTo>
                  <a:pt x="2766" y="449"/>
                </a:lnTo>
                <a:lnTo>
                  <a:pt x="2780" y="427"/>
                </a:lnTo>
                <a:lnTo>
                  <a:pt x="2795" y="405"/>
                </a:lnTo>
                <a:lnTo>
                  <a:pt x="2812" y="383"/>
                </a:lnTo>
                <a:lnTo>
                  <a:pt x="2827" y="364"/>
                </a:lnTo>
                <a:lnTo>
                  <a:pt x="2843" y="343"/>
                </a:lnTo>
                <a:lnTo>
                  <a:pt x="2861" y="324"/>
                </a:lnTo>
                <a:lnTo>
                  <a:pt x="2877" y="306"/>
                </a:lnTo>
                <a:lnTo>
                  <a:pt x="2895" y="287"/>
                </a:lnTo>
                <a:lnTo>
                  <a:pt x="2913" y="270"/>
                </a:lnTo>
                <a:lnTo>
                  <a:pt x="2931" y="253"/>
                </a:lnTo>
                <a:lnTo>
                  <a:pt x="2949" y="238"/>
                </a:lnTo>
                <a:lnTo>
                  <a:pt x="2969" y="223"/>
                </a:lnTo>
                <a:lnTo>
                  <a:pt x="2988" y="208"/>
                </a:lnTo>
                <a:lnTo>
                  <a:pt x="3007" y="193"/>
                </a:lnTo>
                <a:lnTo>
                  <a:pt x="3027" y="180"/>
                </a:lnTo>
                <a:lnTo>
                  <a:pt x="3047" y="168"/>
                </a:lnTo>
                <a:lnTo>
                  <a:pt x="3067" y="156"/>
                </a:lnTo>
                <a:lnTo>
                  <a:pt x="3088" y="145"/>
                </a:lnTo>
                <a:lnTo>
                  <a:pt x="3109" y="134"/>
                </a:lnTo>
                <a:lnTo>
                  <a:pt x="3130" y="125"/>
                </a:lnTo>
                <a:lnTo>
                  <a:pt x="3150" y="116"/>
                </a:lnTo>
                <a:lnTo>
                  <a:pt x="3172" y="107"/>
                </a:lnTo>
                <a:lnTo>
                  <a:pt x="3193" y="99"/>
                </a:lnTo>
                <a:lnTo>
                  <a:pt x="3215" y="93"/>
                </a:lnTo>
                <a:lnTo>
                  <a:pt x="3237" y="87"/>
                </a:lnTo>
                <a:lnTo>
                  <a:pt x="3259" y="82"/>
                </a:lnTo>
                <a:lnTo>
                  <a:pt x="3281" y="76"/>
                </a:lnTo>
                <a:lnTo>
                  <a:pt x="3303" y="73"/>
                </a:lnTo>
                <a:lnTo>
                  <a:pt x="3326" y="70"/>
                </a:lnTo>
                <a:lnTo>
                  <a:pt x="3348" y="68"/>
                </a:lnTo>
                <a:lnTo>
                  <a:pt x="3371" y="67"/>
                </a:lnTo>
                <a:lnTo>
                  <a:pt x="3393" y="66"/>
                </a:lnTo>
                <a:lnTo>
                  <a:pt x="3416" y="66"/>
                </a:lnTo>
                <a:lnTo>
                  <a:pt x="3439" y="66"/>
                </a:lnTo>
                <a:lnTo>
                  <a:pt x="3462" y="68"/>
                </a:lnTo>
                <a:lnTo>
                  <a:pt x="3485" y="70"/>
                </a:lnTo>
                <a:lnTo>
                  <a:pt x="3506" y="73"/>
                </a:lnTo>
                <a:lnTo>
                  <a:pt x="3529" y="76"/>
                </a:lnTo>
                <a:lnTo>
                  <a:pt x="3552" y="82"/>
                </a:lnTo>
                <a:lnTo>
                  <a:pt x="3575" y="87"/>
                </a:lnTo>
                <a:lnTo>
                  <a:pt x="3598" y="94"/>
                </a:lnTo>
                <a:lnTo>
                  <a:pt x="3620" y="101"/>
                </a:lnTo>
                <a:lnTo>
                  <a:pt x="3643" y="108"/>
                </a:lnTo>
                <a:lnTo>
                  <a:pt x="3666" y="117"/>
                </a:lnTo>
                <a:lnTo>
                  <a:pt x="3688" y="127"/>
                </a:lnTo>
                <a:lnTo>
                  <a:pt x="3711" y="138"/>
                </a:lnTo>
                <a:lnTo>
                  <a:pt x="3733" y="149"/>
                </a:lnTo>
                <a:lnTo>
                  <a:pt x="3754" y="161"/>
                </a:lnTo>
                <a:lnTo>
                  <a:pt x="3776" y="174"/>
                </a:lnTo>
                <a:lnTo>
                  <a:pt x="3798" y="188"/>
                </a:lnTo>
                <a:lnTo>
                  <a:pt x="3820" y="203"/>
                </a:lnTo>
                <a:lnTo>
                  <a:pt x="3842" y="218"/>
                </a:lnTo>
                <a:lnTo>
                  <a:pt x="3863" y="235"/>
                </a:lnTo>
                <a:lnTo>
                  <a:pt x="3883" y="252"/>
                </a:lnTo>
                <a:lnTo>
                  <a:pt x="3905" y="270"/>
                </a:lnTo>
                <a:lnTo>
                  <a:pt x="3926" y="290"/>
                </a:lnTo>
                <a:lnTo>
                  <a:pt x="3946" y="309"/>
                </a:lnTo>
                <a:lnTo>
                  <a:pt x="3966" y="330"/>
                </a:lnTo>
                <a:lnTo>
                  <a:pt x="3986" y="352"/>
                </a:lnTo>
                <a:close/>
              </a:path>
            </a:pathLst>
          </a:custGeom>
          <a:solidFill>
            <a:schemeClr val="accent1"/>
          </a:solidFill>
          <a:ln>
            <a:noFill/>
          </a:ln>
        </p:spPr>
        <p:txBody>
          <a:bodyPr anchor="ctr" anchorCtr="1"/>
          <a:lstStyle/>
          <a:p>
            <a:endParaRPr lang="zh-CN" altLang="en-US">
              <a:ea typeface="宋体" panose="02010600030101010101" pitchFamily="2" charset="-122"/>
            </a:endParaRPr>
          </a:p>
        </p:txBody>
      </p:sp>
      <p:sp>
        <p:nvSpPr>
          <p:cNvPr id="51" name="KSO_Shape"/>
          <p:cNvSpPr/>
          <p:nvPr/>
        </p:nvSpPr>
        <p:spPr bwMode="auto">
          <a:xfrm>
            <a:off x="792905" y="4228418"/>
            <a:ext cx="403991" cy="706688"/>
          </a:xfrm>
          <a:custGeom>
            <a:avLst/>
            <a:gdLst>
              <a:gd name="T0" fmla="*/ 410028 w 3542"/>
              <a:gd name="T1" fmla="*/ 1700244 h 6187"/>
              <a:gd name="T2" fmla="*/ 219482 w 3542"/>
              <a:gd name="T3" fmla="*/ 1672533 h 6187"/>
              <a:gd name="T4" fmla="*/ 206861 w 3542"/>
              <a:gd name="T5" fmla="*/ 1500722 h 6187"/>
              <a:gd name="T6" fmla="*/ 321989 w 3542"/>
              <a:gd name="T7" fmla="*/ 1408351 h 6187"/>
              <a:gd name="T8" fmla="*/ 402333 w 3542"/>
              <a:gd name="T9" fmla="*/ 1481940 h 6187"/>
              <a:gd name="T10" fmla="*/ 446352 w 3542"/>
              <a:gd name="T11" fmla="*/ 1570001 h 6187"/>
              <a:gd name="T12" fmla="*/ 294593 w 3542"/>
              <a:gd name="T13" fmla="*/ 1220530 h 6187"/>
              <a:gd name="T14" fmla="*/ 309368 w 3542"/>
              <a:gd name="T15" fmla="*/ 1107837 h 6187"/>
              <a:gd name="T16" fmla="*/ 172384 w 3542"/>
              <a:gd name="T17" fmla="*/ 1058881 h 6187"/>
              <a:gd name="T18" fmla="*/ 2463 w 3542"/>
              <a:gd name="T19" fmla="*/ 1153099 h 6187"/>
              <a:gd name="T20" fmla="*/ 95119 w 3542"/>
              <a:gd name="T21" fmla="*/ 1360934 h 6187"/>
              <a:gd name="T22" fmla="*/ 216712 w 3542"/>
              <a:gd name="T23" fmla="*/ 1364321 h 6187"/>
              <a:gd name="T24" fmla="*/ 237336 w 3542"/>
              <a:gd name="T25" fmla="*/ 1251013 h 6187"/>
              <a:gd name="T26" fmla="*/ 584260 w 3542"/>
              <a:gd name="T27" fmla="*/ 1425594 h 6187"/>
              <a:gd name="T28" fmla="*/ 349694 w 3542"/>
              <a:gd name="T29" fmla="*/ 1262713 h 6187"/>
              <a:gd name="T30" fmla="*/ 446352 w 3542"/>
              <a:gd name="T31" fmla="*/ 1395727 h 6187"/>
              <a:gd name="T32" fmla="*/ 593495 w 3542"/>
              <a:gd name="T33" fmla="*/ 1573388 h 6187"/>
              <a:gd name="T34" fmla="*/ 653521 w 3542"/>
              <a:gd name="T35" fmla="*/ 1905000 h 6187"/>
              <a:gd name="T36" fmla="*/ 687998 w 3542"/>
              <a:gd name="T37" fmla="*/ 1396035 h 6187"/>
              <a:gd name="T38" fmla="*/ 664603 w 3542"/>
              <a:gd name="T39" fmla="*/ 528055 h 6187"/>
              <a:gd name="T40" fmla="*/ 868078 w 3542"/>
              <a:gd name="T41" fmla="*/ 470169 h 6187"/>
              <a:gd name="T42" fmla="*/ 1003215 w 3542"/>
              <a:gd name="T43" fmla="*/ 304825 h 6187"/>
              <a:gd name="T44" fmla="*/ 939803 w 3542"/>
              <a:gd name="T45" fmla="*/ 230928 h 6187"/>
              <a:gd name="T46" fmla="*/ 879160 w 3542"/>
              <a:gd name="T47" fmla="*/ 322067 h 6187"/>
              <a:gd name="T48" fmla="*/ 720012 w 3542"/>
              <a:gd name="T49" fmla="*/ 392269 h 6187"/>
              <a:gd name="T50" fmla="*/ 545781 w 3542"/>
              <a:gd name="T51" fmla="*/ 450771 h 6187"/>
              <a:gd name="T52" fmla="*/ 449738 w 3542"/>
              <a:gd name="T53" fmla="*/ 267260 h 6187"/>
              <a:gd name="T54" fmla="*/ 570100 w 3542"/>
              <a:gd name="T55" fmla="*/ 77284 h 6187"/>
              <a:gd name="T56" fmla="*/ 563943 w 3542"/>
              <a:gd name="T57" fmla="*/ 13240 h 6187"/>
              <a:gd name="T58" fmla="*/ 394021 w 3542"/>
              <a:gd name="T59" fmla="*/ 122546 h 6187"/>
              <a:gd name="T60" fmla="*/ 586415 w 3542"/>
              <a:gd name="T61" fmla="*/ 970820 h 6187"/>
              <a:gd name="T62" fmla="*/ 480521 w 3542"/>
              <a:gd name="T63" fmla="*/ 822103 h 6187"/>
              <a:gd name="T64" fmla="*/ 433424 w 3542"/>
              <a:gd name="T65" fmla="*/ 416594 h 6187"/>
              <a:gd name="T66" fmla="*/ 327530 w 3542"/>
              <a:gd name="T67" fmla="*/ 429218 h 6187"/>
              <a:gd name="T68" fmla="*/ 287820 w 3542"/>
              <a:gd name="T69" fmla="*/ 696786 h 6187"/>
              <a:gd name="T70" fmla="*/ 411260 w 3542"/>
              <a:gd name="T71" fmla="*/ 882760 h 6187"/>
              <a:gd name="T72" fmla="*/ 1031536 w 3542"/>
              <a:gd name="T73" fmla="*/ 388882 h 6187"/>
              <a:gd name="T74" fmla="*/ 891781 w 3542"/>
              <a:gd name="T75" fmla="*/ 535752 h 6187"/>
              <a:gd name="T76" fmla="*/ 668913 w 3542"/>
              <a:gd name="T77" fmla="*/ 596717 h 6187"/>
              <a:gd name="T78" fmla="*/ 518384 w 3542"/>
              <a:gd name="T79" fmla="*/ 520665 h 6187"/>
              <a:gd name="T80" fmla="*/ 532237 w 3542"/>
              <a:gd name="T81" fmla="*/ 772530 h 6187"/>
              <a:gd name="T82" fmla="*/ 672915 w 3542"/>
              <a:gd name="T83" fmla="*/ 982521 h 6187"/>
              <a:gd name="T84" fmla="*/ 942265 w 3542"/>
              <a:gd name="T85" fmla="*/ 890457 h 6187"/>
              <a:gd name="T86" fmla="*/ 1071861 w 3542"/>
              <a:gd name="T87" fmla="*/ 740816 h 6187"/>
              <a:gd name="T88" fmla="*/ 1081712 w 3542"/>
              <a:gd name="T89" fmla="*/ 552379 h 6187"/>
              <a:gd name="T90" fmla="*/ 843452 w 3542"/>
              <a:gd name="T91" fmla="*/ 149949 h 6187"/>
              <a:gd name="T92" fmla="*/ 752335 w 3542"/>
              <a:gd name="T93" fmla="*/ 138865 h 6187"/>
              <a:gd name="T94" fmla="*/ 663372 w 3542"/>
              <a:gd name="T95" fmla="*/ 245091 h 6187"/>
              <a:gd name="T96" fmla="*/ 760338 w 3542"/>
              <a:gd name="T97" fmla="*/ 336231 h 6187"/>
              <a:gd name="T98" fmla="*/ 867463 w 3542"/>
              <a:gd name="T99" fmla="*/ 217688 h 6187"/>
              <a:gd name="T100" fmla="*/ 982283 w 3542"/>
              <a:gd name="T101" fmla="*/ 181971 h 6187"/>
              <a:gd name="T102" fmla="*/ 1038924 w 3542"/>
              <a:gd name="T103" fmla="*/ 142559 h 6187"/>
              <a:gd name="T104" fmla="*/ 912098 w 3542"/>
              <a:gd name="T105" fmla="*/ 28635 h 6187"/>
              <a:gd name="T106" fmla="*/ 724014 w 3542"/>
              <a:gd name="T107" fmla="*/ 18166 h 6187"/>
              <a:gd name="T108" fmla="*/ 639053 w 3542"/>
              <a:gd name="T109" fmla="*/ 73281 h 6187"/>
              <a:gd name="T110" fmla="*/ 770804 w 3542"/>
              <a:gd name="T111" fmla="*/ 64660 h 6187"/>
              <a:gd name="T112" fmla="*/ 496836 w 3542"/>
              <a:gd name="T113" fmla="*/ 276497 h 6187"/>
              <a:gd name="T114" fmla="*/ 542703 w 3542"/>
              <a:gd name="T115" fmla="*/ 347315 h 6187"/>
              <a:gd name="T116" fmla="*/ 626432 w 3542"/>
              <a:gd name="T117" fmla="*/ 208451 h 6187"/>
              <a:gd name="T118" fmla="*/ 717242 w 3542"/>
              <a:gd name="T119" fmla="*/ 100377 h 6187"/>
              <a:gd name="T120" fmla="*/ 551014 w 3542"/>
              <a:gd name="T121" fmla="*/ 190900 h 618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542" h="6187">
                <a:moveTo>
                  <a:pt x="1508" y="5232"/>
                </a:moveTo>
                <a:lnTo>
                  <a:pt x="1508" y="5232"/>
                </a:lnTo>
                <a:lnTo>
                  <a:pt x="1509" y="5255"/>
                </a:lnTo>
                <a:lnTo>
                  <a:pt x="1509" y="5277"/>
                </a:lnTo>
                <a:lnTo>
                  <a:pt x="1507" y="5299"/>
                </a:lnTo>
                <a:lnTo>
                  <a:pt x="1504" y="5321"/>
                </a:lnTo>
                <a:lnTo>
                  <a:pt x="1498" y="5342"/>
                </a:lnTo>
                <a:lnTo>
                  <a:pt x="1492" y="5362"/>
                </a:lnTo>
                <a:lnTo>
                  <a:pt x="1484" y="5382"/>
                </a:lnTo>
                <a:lnTo>
                  <a:pt x="1474" y="5401"/>
                </a:lnTo>
                <a:lnTo>
                  <a:pt x="1462" y="5418"/>
                </a:lnTo>
                <a:lnTo>
                  <a:pt x="1450" y="5436"/>
                </a:lnTo>
                <a:lnTo>
                  <a:pt x="1435" y="5451"/>
                </a:lnTo>
                <a:lnTo>
                  <a:pt x="1420" y="5467"/>
                </a:lnTo>
                <a:lnTo>
                  <a:pt x="1404" y="5480"/>
                </a:lnTo>
                <a:lnTo>
                  <a:pt x="1386" y="5493"/>
                </a:lnTo>
                <a:lnTo>
                  <a:pt x="1367" y="5504"/>
                </a:lnTo>
                <a:lnTo>
                  <a:pt x="1347" y="5514"/>
                </a:lnTo>
                <a:lnTo>
                  <a:pt x="1332" y="5522"/>
                </a:lnTo>
                <a:lnTo>
                  <a:pt x="1316" y="5527"/>
                </a:lnTo>
                <a:lnTo>
                  <a:pt x="1300" y="5533"/>
                </a:lnTo>
                <a:lnTo>
                  <a:pt x="1284" y="5537"/>
                </a:lnTo>
                <a:lnTo>
                  <a:pt x="1251" y="5545"/>
                </a:lnTo>
                <a:lnTo>
                  <a:pt x="1218" y="5550"/>
                </a:lnTo>
                <a:lnTo>
                  <a:pt x="1185" y="5553"/>
                </a:lnTo>
                <a:lnTo>
                  <a:pt x="1151" y="5553"/>
                </a:lnTo>
                <a:lnTo>
                  <a:pt x="1116" y="5553"/>
                </a:lnTo>
                <a:lnTo>
                  <a:pt x="1082" y="5550"/>
                </a:lnTo>
                <a:lnTo>
                  <a:pt x="1048" y="5546"/>
                </a:lnTo>
                <a:lnTo>
                  <a:pt x="1015" y="5540"/>
                </a:lnTo>
                <a:lnTo>
                  <a:pt x="981" y="5533"/>
                </a:lnTo>
                <a:lnTo>
                  <a:pt x="948" y="5524"/>
                </a:lnTo>
                <a:lnTo>
                  <a:pt x="916" y="5515"/>
                </a:lnTo>
                <a:lnTo>
                  <a:pt x="884" y="5504"/>
                </a:lnTo>
                <a:lnTo>
                  <a:pt x="852" y="5493"/>
                </a:lnTo>
                <a:lnTo>
                  <a:pt x="823" y="5482"/>
                </a:lnTo>
                <a:lnTo>
                  <a:pt x="793" y="5470"/>
                </a:lnTo>
                <a:lnTo>
                  <a:pt x="765" y="5457"/>
                </a:lnTo>
                <a:lnTo>
                  <a:pt x="713" y="5432"/>
                </a:lnTo>
                <a:lnTo>
                  <a:pt x="665" y="5407"/>
                </a:lnTo>
                <a:lnTo>
                  <a:pt x="625" y="5385"/>
                </a:lnTo>
                <a:lnTo>
                  <a:pt x="592" y="5365"/>
                </a:lnTo>
                <a:lnTo>
                  <a:pt x="566" y="5350"/>
                </a:lnTo>
                <a:lnTo>
                  <a:pt x="546" y="5336"/>
                </a:lnTo>
                <a:lnTo>
                  <a:pt x="545" y="5335"/>
                </a:lnTo>
                <a:lnTo>
                  <a:pt x="548" y="5309"/>
                </a:lnTo>
                <a:lnTo>
                  <a:pt x="552" y="5281"/>
                </a:lnTo>
                <a:lnTo>
                  <a:pt x="557" y="5242"/>
                </a:lnTo>
                <a:lnTo>
                  <a:pt x="566" y="5197"/>
                </a:lnTo>
                <a:lnTo>
                  <a:pt x="577" y="5144"/>
                </a:lnTo>
                <a:lnTo>
                  <a:pt x="592" y="5088"/>
                </a:lnTo>
                <a:lnTo>
                  <a:pt x="600" y="5058"/>
                </a:lnTo>
                <a:lnTo>
                  <a:pt x="609" y="5028"/>
                </a:lnTo>
                <a:lnTo>
                  <a:pt x="620" y="4998"/>
                </a:lnTo>
                <a:lnTo>
                  <a:pt x="631" y="4966"/>
                </a:lnTo>
                <a:lnTo>
                  <a:pt x="643" y="4935"/>
                </a:lnTo>
                <a:lnTo>
                  <a:pt x="658" y="4904"/>
                </a:lnTo>
                <a:lnTo>
                  <a:pt x="672" y="4874"/>
                </a:lnTo>
                <a:lnTo>
                  <a:pt x="687" y="4843"/>
                </a:lnTo>
                <a:lnTo>
                  <a:pt x="705" y="4813"/>
                </a:lnTo>
                <a:lnTo>
                  <a:pt x="723" y="4784"/>
                </a:lnTo>
                <a:lnTo>
                  <a:pt x="742" y="4756"/>
                </a:lnTo>
                <a:lnTo>
                  <a:pt x="763" y="4729"/>
                </a:lnTo>
                <a:lnTo>
                  <a:pt x="785" y="4704"/>
                </a:lnTo>
                <a:lnTo>
                  <a:pt x="809" y="4680"/>
                </a:lnTo>
                <a:lnTo>
                  <a:pt x="835" y="4658"/>
                </a:lnTo>
                <a:lnTo>
                  <a:pt x="861" y="4638"/>
                </a:lnTo>
                <a:lnTo>
                  <a:pt x="875" y="4628"/>
                </a:lnTo>
                <a:lnTo>
                  <a:pt x="890" y="4619"/>
                </a:lnTo>
                <a:lnTo>
                  <a:pt x="904" y="4611"/>
                </a:lnTo>
                <a:lnTo>
                  <a:pt x="919" y="4603"/>
                </a:lnTo>
                <a:lnTo>
                  <a:pt x="940" y="4594"/>
                </a:lnTo>
                <a:lnTo>
                  <a:pt x="961" y="4588"/>
                </a:lnTo>
                <a:lnTo>
                  <a:pt x="982" y="4582"/>
                </a:lnTo>
                <a:lnTo>
                  <a:pt x="1003" y="4578"/>
                </a:lnTo>
                <a:lnTo>
                  <a:pt x="1025" y="4575"/>
                </a:lnTo>
                <a:lnTo>
                  <a:pt x="1046" y="4574"/>
                </a:lnTo>
                <a:lnTo>
                  <a:pt x="1067" y="4575"/>
                </a:lnTo>
                <a:lnTo>
                  <a:pt x="1088" y="4579"/>
                </a:lnTo>
                <a:lnTo>
                  <a:pt x="1109" y="4583"/>
                </a:lnTo>
                <a:lnTo>
                  <a:pt x="1129" y="4590"/>
                </a:lnTo>
                <a:lnTo>
                  <a:pt x="1148" y="4597"/>
                </a:lnTo>
                <a:lnTo>
                  <a:pt x="1168" y="4606"/>
                </a:lnTo>
                <a:lnTo>
                  <a:pt x="1187" y="4617"/>
                </a:lnTo>
                <a:lnTo>
                  <a:pt x="1204" y="4630"/>
                </a:lnTo>
                <a:lnTo>
                  <a:pt x="1222" y="4645"/>
                </a:lnTo>
                <a:lnTo>
                  <a:pt x="1239" y="4660"/>
                </a:lnTo>
                <a:lnTo>
                  <a:pt x="1247" y="4670"/>
                </a:lnTo>
                <a:lnTo>
                  <a:pt x="1256" y="4680"/>
                </a:lnTo>
                <a:lnTo>
                  <a:pt x="1263" y="4690"/>
                </a:lnTo>
                <a:lnTo>
                  <a:pt x="1270" y="4700"/>
                </a:lnTo>
                <a:lnTo>
                  <a:pt x="1281" y="4721"/>
                </a:lnTo>
                <a:lnTo>
                  <a:pt x="1291" y="4744"/>
                </a:lnTo>
                <a:lnTo>
                  <a:pt x="1299" y="4766"/>
                </a:lnTo>
                <a:lnTo>
                  <a:pt x="1303" y="4790"/>
                </a:lnTo>
                <a:lnTo>
                  <a:pt x="1307" y="4813"/>
                </a:lnTo>
                <a:lnTo>
                  <a:pt x="1308" y="4836"/>
                </a:lnTo>
                <a:lnTo>
                  <a:pt x="1308" y="4859"/>
                </a:lnTo>
                <a:lnTo>
                  <a:pt x="1305" y="4882"/>
                </a:lnTo>
                <a:lnTo>
                  <a:pt x="1300" y="4905"/>
                </a:lnTo>
                <a:lnTo>
                  <a:pt x="1295" y="4926"/>
                </a:lnTo>
                <a:lnTo>
                  <a:pt x="1287" y="4947"/>
                </a:lnTo>
                <a:lnTo>
                  <a:pt x="1278" y="4966"/>
                </a:lnTo>
                <a:lnTo>
                  <a:pt x="1268" y="4985"/>
                </a:lnTo>
                <a:lnTo>
                  <a:pt x="1256" y="5001"/>
                </a:lnTo>
                <a:lnTo>
                  <a:pt x="1276" y="5002"/>
                </a:lnTo>
                <a:lnTo>
                  <a:pt x="1297" y="5006"/>
                </a:lnTo>
                <a:lnTo>
                  <a:pt x="1318" y="5011"/>
                </a:lnTo>
                <a:lnTo>
                  <a:pt x="1339" y="5019"/>
                </a:lnTo>
                <a:lnTo>
                  <a:pt x="1358" y="5029"/>
                </a:lnTo>
                <a:lnTo>
                  <a:pt x="1378" y="5040"/>
                </a:lnTo>
                <a:lnTo>
                  <a:pt x="1398" y="5052"/>
                </a:lnTo>
                <a:lnTo>
                  <a:pt x="1416" y="5066"/>
                </a:lnTo>
                <a:lnTo>
                  <a:pt x="1433" y="5083"/>
                </a:lnTo>
                <a:lnTo>
                  <a:pt x="1450" y="5099"/>
                </a:lnTo>
                <a:lnTo>
                  <a:pt x="1464" y="5119"/>
                </a:lnTo>
                <a:lnTo>
                  <a:pt x="1477" y="5139"/>
                </a:lnTo>
                <a:lnTo>
                  <a:pt x="1488" y="5161"/>
                </a:lnTo>
                <a:lnTo>
                  <a:pt x="1497" y="5183"/>
                </a:lnTo>
                <a:lnTo>
                  <a:pt x="1500" y="5195"/>
                </a:lnTo>
                <a:lnTo>
                  <a:pt x="1504" y="5207"/>
                </a:lnTo>
                <a:lnTo>
                  <a:pt x="1506" y="5220"/>
                </a:lnTo>
                <a:lnTo>
                  <a:pt x="1508" y="5232"/>
                </a:lnTo>
                <a:close/>
                <a:moveTo>
                  <a:pt x="759" y="4044"/>
                </a:moveTo>
                <a:lnTo>
                  <a:pt x="759" y="4044"/>
                </a:lnTo>
                <a:lnTo>
                  <a:pt x="781" y="4043"/>
                </a:lnTo>
                <a:lnTo>
                  <a:pt x="804" y="4041"/>
                </a:lnTo>
                <a:lnTo>
                  <a:pt x="826" y="4035"/>
                </a:lnTo>
                <a:lnTo>
                  <a:pt x="849" y="4029"/>
                </a:lnTo>
                <a:lnTo>
                  <a:pt x="872" y="4019"/>
                </a:lnTo>
                <a:lnTo>
                  <a:pt x="894" y="4008"/>
                </a:lnTo>
                <a:lnTo>
                  <a:pt x="916" y="3996"/>
                </a:lnTo>
                <a:lnTo>
                  <a:pt x="937" y="3980"/>
                </a:lnTo>
                <a:lnTo>
                  <a:pt x="957" y="3964"/>
                </a:lnTo>
                <a:lnTo>
                  <a:pt x="976" y="3946"/>
                </a:lnTo>
                <a:lnTo>
                  <a:pt x="992" y="3926"/>
                </a:lnTo>
                <a:lnTo>
                  <a:pt x="1007" y="3904"/>
                </a:lnTo>
                <a:lnTo>
                  <a:pt x="1021" y="3882"/>
                </a:lnTo>
                <a:lnTo>
                  <a:pt x="1026" y="3870"/>
                </a:lnTo>
                <a:lnTo>
                  <a:pt x="1031" y="3857"/>
                </a:lnTo>
                <a:lnTo>
                  <a:pt x="1036" y="3845"/>
                </a:lnTo>
                <a:lnTo>
                  <a:pt x="1039" y="3832"/>
                </a:lnTo>
                <a:lnTo>
                  <a:pt x="1043" y="3819"/>
                </a:lnTo>
                <a:lnTo>
                  <a:pt x="1045" y="3804"/>
                </a:lnTo>
                <a:lnTo>
                  <a:pt x="1048" y="3779"/>
                </a:lnTo>
                <a:lnTo>
                  <a:pt x="1049" y="3755"/>
                </a:lnTo>
                <a:lnTo>
                  <a:pt x="1048" y="3731"/>
                </a:lnTo>
                <a:lnTo>
                  <a:pt x="1045" y="3707"/>
                </a:lnTo>
                <a:lnTo>
                  <a:pt x="1040" y="3684"/>
                </a:lnTo>
                <a:lnTo>
                  <a:pt x="1035" y="3661"/>
                </a:lnTo>
                <a:lnTo>
                  <a:pt x="1026" y="3640"/>
                </a:lnTo>
                <a:lnTo>
                  <a:pt x="1016" y="3619"/>
                </a:lnTo>
                <a:lnTo>
                  <a:pt x="1005" y="3598"/>
                </a:lnTo>
                <a:lnTo>
                  <a:pt x="992" y="3580"/>
                </a:lnTo>
                <a:lnTo>
                  <a:pt x="978" y="3561"/>
                </a:lnTo>
                <a:lnTo>
                  <a:pt x="962" y="3545"/>
                </a:lnTo>
                <a:lnTo>
                  <a:pt x="945" y="3528"/>
                </a:lnTo>
                <a:lnTo>
                  <a:pt x="926" y="3514"/>
                </a:lnTo>
                <a:lnTo>
                  <a:pt x="906" y="3501"/>
                </a:lnTo>
                <a:lnTo>
                  <a:pt x="884" y="3488"/>
                </a:lnTo>
                <a:lnTo>
                  <a:pt x="868" y="3481"/>
                </a:lnTo>
                <a:lnTo>
                  <a:pt x="851" y="3473"/>
                </a:lnTo>
                <a:lnTo>
                  <a:pt x="834" y="3466"/>
                </a:lnTo>
                <a:lnTo>
                  <a:pt x="816" y="3460"/>
                </a:lnTo>
                <a:lnTo>
                  <a:pt x="798" y="3454"/>
                </a:lnTo>
                <a:lnTo>
                  <a:pt x="781" y="3450"/>
                </a:lnTo>
                <a:lnTo>
                  <a:pt x="745" y="3442"/>
                </a:lnTo>
                <a:lnTo>
                  <a:pt x="708" y="3438"/>
                </a:lnTo>
                <a:lnTo>
                  <a:pt x="672" y="3435"/>
                </a:lnTo>
                <a:lnTo>
                  <a:pt x="635" y="3435"/>
                </a:lnTo>
                <a:lnTo>
                  <a:pt x="597" y="3436"/>
                </a:lnTo>
                <a:lnTo>
                  <a:pt x="560" y="3439"/>
                </a:lnTo>
                <a:lnTo>
                  <a:pt x="522" y="3443"/>
                </a:lnTo>
                <a:lnTo>
                  <a:pt x="486" y="3450"/>
                </a:lnTo>
                <a:lnTo>
                  <a:pt x="450" y="3458"/>
                </a:lnTo>
                <a:lnTo>
                  <a:pt x="413" y="3465"/>
                </a:lnTo>
                <a:lnTo>
                  <a:pt x="378" y="3475"/>
                </a:lnTo>
                <a:lnTo>
                  <a:pt x="344" y="3486"/>
                </a:lnTo>
                <a:lnTo>
                  <a:pt x="310" y="3497"/>
                </a:lnTo>
                <a:lnTo>
                  <a:pt x="277" y="3509"/>
                </a:lnTo>
                <a:lnTo>
                  <a:pt x="246" y="3521"/>
                </a:lnTo>
                <a:lnTo>
                  <a:pt x="187" y="3546"/>
                </a:lnTo>
                <a:lnTo>
                  <a:pt x="134" y="3570"/>
                </a:lnTo>
                <a:lnTo>
                  <a:pt x="89" y="3593"/>
                </a:lnTo>
                <a:lnTo>
                  <a:pt x="51" y="3613"/>
                </a:lnTo>
                <a:lnTo>
                  <a:pt x="24" y="3628"/>
                </a:lnTo>
                <a:lnTo>
                  <a:pt x="1" y="3643"/>
                </a:lnTo>
                <a:lnTo>
                  <a:pt x="0" y="3644"/>
                </a:lnTo>
                <a:lnTo>
                  <a:pt x="2" y="3671"/>
                </a:lnTo>
                <a:lnTo>
                  <a:pt x="4" y="3703"/>
                </a:lnTo>
                <a:lnTo>
                  <a:pt x="8" y="3745"/>
                </a:lnTo>
                <a:lnTo>
                  <a:pt x="15" y="3795"/>
                </a:lnTo>
                <a:lnTo>
                  <a:pt x="25" y="3853"/>
                </a:lnTo>
                <a:lnTo>
                  <a:pt x="38" y="3915"/>
                </a:lnTo>
                <a:lnTo>
                  <a:pt x="46" y="3948"/>
                </a:lnTo>
                <a:lnTo>
                  <a:pt x="55" y="3981"/>
                </a:lnTo>
                <a:lnTo>
                  <a:pt x="63" y="4015"/>
                </a:lnTo>
                <a:lnTo>
                  <a:pt x="74" y="4050"/>
                </a:lnTo>
                <a:lnTo>
                  <a:pt x="87" y="4085"/>
                </a:lnTo>
                <a:lnTo>
                  <a:pt x="100" y="4119"/>
                </a:lnTo>
                <a:lnTo>
                  <a:pt x="114" y="4154"/>
                </a:lnTo>
                <a:lnTo>
                  <a:pt x="130" y="4187"/>
                </a:lnTo>
                <a:lnTo>
                  <a:pt x="147" y="4221"/>
                </a:lnTo>
                <a:lnTo>
                  <a:pt x="166" y="4253"/>
                </a:lnTo>
                <a:lnTo>
                  <a:pt x="186" y="4285"/>
                </a:lnTo>
                <a:lnTo>
                  <a:pt x="207" y="4315"/>
                </a:lnTo>
                <a:lnTo>
                  <a:pt x="230" y="4344"/>
                </a:lnTo>
                <a:lnTo>
                  <a:pt x="255" y="4371"/>
                </a:lnTo>
                <a:lnTo>
                  <a:pt x="281" y="4397"/>
                </a:lnTo>
                <a:lnTo>
                  <a:pt x="295" y="4409"/>
                </a:lnTo>
                <a:lnTo>
                  <a:pt x="309" y="4420"/>
                </a:lnTo>
                <a:lnTo>
                  <a:pt x="324" y="4431"/>
                </a:lnTo>
                <a:lnTo>
                  <a:pt x="340" y="4442"/>
                </a:lnTo>
                <a:lnTo>
                  <a:pt x="355" y="4451"/>
                </a:lnTo>
                <a:lnTo>
                  <a:pt x="372" y="4461"/>
                </a:lnTo>
                <a:lnTo>
                  <a:pt x="394" y="4472"/>
                </a:lnTo>
                <a:lnTo>
                  <a:pt x="416" y="4481"/>
                </a:lnTo>
                <a:lnTo>
                  <a:pt x="439" y="4487"/>
                </a:lnTo>
                <a:lnTo>
                  <a:pt x="461" y="4493"/>
                </a:lnTo>
                <a:lnTo>
                  <a:pt x="484" y="4497"/>
                </a:lnTo>
                <a:lnTo>
                  <a:pt x="507" y="4498"/>
                </a:lnTo>
                <a:lnTo>
                  <a:pt x="530" y="4498"/>
                </a:lnTo>
                <a:lnTo>
                  <a:pt x="553" y="4496"/>
                </a:lnTo>
                <a:lnTo>
                  <a:pt x="576" y="4493"/>
                </a:lnTo>
                <a:lnTo>
                  <a:pt x="598" y="4487"/>
                </a:lnTo>
                <a:lnTo>
                  <a:pt x="621" y="4480"/>
                </a:lnTo>
                <a:lnTo>
                  <a:pt x="642" y="4470"/>
                </a:lnTo>
                <a:lnTo>
                  <a:pt x="663" y="4459"/>
                </a:lnTo>
                <a:lnTo>
                  <a:pt x="684" y="4447"/>
                </a:lnTo>
                <a:lnTo>
                  <a:pt x="704" y="4431"/>
                </a:lnTo>
                <a:lnTo>
                  <a:pt x="723" y="4415"/>
                </a:lnTo>
                <a:lnTo>
                  <a:pt x="732" y="4405"/>
                </a:lnTo>
                <a:lnTo>
                  <a:pt x="742" y="4395"/>
                </a:lnTo>
                <a:lnTo>
                  <a:pt x="751" y="4384"/>
                </a:lnTo>
                <a:lnTo>
                  <a:pt x="759" y="4374"/>
                </a:lnTo>
                <a:lnTo>
                  <a:pt x="767" y="4362"/>
                </a:lnTo>
                <a:lnTo>
                  <a:pt x="773" y="4351"/>
                </a:lnTo>
                <a:lnTo>
                  <a:pt x="784" y="4327"/>
                </a:lnTo>
                <a:lnTo>
                  <a:pt x="793" y="4303"/>
                </a:lnTo>
                <a:lnTo>
                  <a:pt x="801" y="4277"/>
                </a:lnTo>
                <a:lnTo>
                  <a:pt x="805" y="4252"/>
                </a:lnTo>
                <a:lnTo>
                  <a:pt x="807" y="4227"/>
                </a:lnTo>
                <a:lnTo>
                  <a:pt x="807" y="4201"/>
                </a:lnTo>
                <a:lnTo>
                  <a:pt x="806" y="4176"/>
                </a:lnTo>
                <a:lnTo>
                  <a:pt x="803" y="4151"/>
                </a:lnTo>
                <a:lnTo>
                  <a:pt x="797" y="4128"/>
                </a:lnTo>
                <a:lnTo>
                  <a:pt x="790" y="4105"/>
                </a:lnTo>
                <a:lnTo>
                  <a:pt x="781" y="4083"/>
                </a:lnTo>
                <a:lnTo>
                  <a:pt x="771" y="4063"/>
                </a:lnTo>
                <a:lnTo>
                  <a:pt x="759" y="4044"/>
                </a:lnTo>
                <a:close/>
                <a:moveTo>
                  <a:pt x="2320" y="3404"/>
                </a:moveTo>
                <a:lnTo>
                  <a:pt x="1982" y="3404"/>
                </a:lnTo>
                <a:lnTo>
                  <a:pt x="1978" y="3439"/>
                </a:lnTo>
                <a:lnTo>
                  <a:pt x="1968" y="3515"/>
                </a:lnTo>
                <a:lnTo>
                  <a:pt x="1956" y="3629"/>
                </a:lnTo>
                <a:lnTo>
                  <a:pt x="1949" y="3701"/>
                </a:lnTo>
                <a:lnTo>
                  <a:pt x="1943" y="3779"/>
                </a:lnTo>
                <a:lnTo>
                  <a:pt x="1937" y="3866"/>
                </a:lnTo>
                <a:lnTo>
                  <a:pt x="1932" y="3959"/>
                </a:lnTo>
                <a:lnTo>
                  <a:pt x="1926" y="4061"/>
                </a:lnTo>
                <a:lnTo>
                  <a:pt x="1923" y="4169"/>
                </a:lnTo>
                <a:lnTo>
                  <a:pt x="1921" y="4283"/>
                </a:lnTo>
                <a:lnTo>
                  <a:pt x="1920" y="4403"/>
                </a:lnTo>
                <a:lnTo>
                  <a:pt x="1920" y="4529"/>
                </a:lnTo>
                <a:lnTo>
                  <a:pt x="1923" y="4659"/>
                </a:lnTo>
                <a:lnTo>
                  <a:pt x="1898" y="4630"/>
                </a:lnTo>
                <a:lnTo>
                  <a:pt x="1872" y="4603"/>
                </a:lnTo>
                <a:lnTo>
                  <a:pt x="1847" y="4575"/>
                </a:lnTo>
                <a:lnTo>
                  <a:pt x="1821" y="4549"/>
                </a:lnTo>
                <a:lnTo>
                  <a:pt x="1794" y="4524"/>
                </a:lnTo>
                <a:lnTo>
                  <a:pt x="1767" y="4498"/>
                </a:lnTo>
                <a:lnTo>
                  <a:pt x="1739" y="4474"/>
                </a:lnTo>
                <a:lnTo>
                  <a:pt x="1712" y="4451"/>
                </a:lnTo>
                <a:lnTo>
                  <a:pt x="1656" y="4406"/>
                </a:lnTo>
                <a:lnTo>
                  <a:pt x="1599" y="4364"/>
                </a:lnTo>
                <a:lnTo>
                  <a:pt x="1543" y="4325"/>
                </a:lnTo>
                <a:lnTo>
                  <a:pt x="1488" y="4288"/>
                </a:lnTo>
                <a:lnTo>
                  <a:pt x="1434" y="4255"/>
                </a:lnTo>
                <a:lnTo>
                  <a:pt x="1383" y="4224"/>
                </a:lnTo>
                <a:lnTo>
                  <a:pt x="1333" y="4197"/>
                </a:lnTo>
                <a:lnTo>
                  <a:pt x="1286" y="4172"/>
                </a:lnTo>
                <a:lnTo>
                  <a:pt x="1243" y="4150"/>
                </a:lnTo>
                <a:lnTo>
                  <a:pt x="1203" y="4131"/>
                </a:lnTo>
                <a:lnTo>
                  <a:pt x="1167" y="4114"/>
                </a:lnTo>
                <a:lnTo>
                  <a:pt x="1136" y="4101"/>
                </a:lnTo>
                <a:lnTo>
                  <a:pt x="1112" y="4125"/>
                </a:lnTo>
                <a:lnTo>
                  <a:pt x="1086" y="4149"/>
                </a:lnTo>
                <a:lnTo>
                  <a:pt x="1058" y="4169"/>
                </a:lnTo>
                <a:lnTo>
                  <a:pt x="1031" y="4188"/>
                </a:lnTo>
                <a:lnTo>
                  <a:pt x="1031" y="4215"/>
                </a:lnTo>
                <a:lnTo>
                  <a:pt x="1029" y="4242"/>
                </a:lnTo>
                <a:lnTo>
                  <a:pt x="1027" y="4270"/>
                </a:lnTo>
                <a:lnTo>
                  <a:pt x="1024" y="4296"/>
                </a:lnTo>
                <a:lnTo>
                  <a:pt x="1059" y="4311"/>
                </a:lnTo>
                <a:lnTo>
                  <a:pt x="1105" y="4333"/>
                </a:lnTo>
                <a:lnTo>
                  <a:pt x="1163" y="4361"/>
                </a:lnTo>
                <a:lnTo>
                  <a:pt x="1226" y="4394"/>
                </a:lnTo>
                <a:lnTo>
                  <a:pt x="1262" y="4414"/>
                </a:lnTo>
                <a:lnTo>
                  <a:pt x="1298" y="4435"/>
                </a:lnTo>
                <a:lnTo>
                  <a:pt x="1334" y="4457"/>
                </a:lnTo>
                <a:lnTo>
                  <a:pt x="1373" y="4481"/>
                </a:lnTo>
                <a:lnTo>
                  <a:pt x="1411" y="4506"/>
                </a:lnTo>
                <a:lnTo>
                  <a:pt x="1450" y="4533"/>
                </a:lnTo>
                <a:lnTo>
                  <a:pt x="1489" y="4560"/>
                </a:lnTo>
                <a:lnTo>
                  <a:pt x="1528" y="4591"/>
                </a:lnTo>
                <a:lnTo>
                  <a:pt x="1566" y="4622"/>
                </a:lnTo>
                <a:lnTo>
                  <a:pt x="1605" y="4655"/>
                </a:lnTo>
                <a:lnTo>
                  <a:pt x="1642" y="4689"/>
                </a:lnTo>
                <a:lnTo>
                  <a:pt x="1679" y="4724"/>
                </a:lnTo>
                <a:lnTo>
                  <a:pt x="1714" y="4761"/>
                </a:lnTo>
                <a:lnTo>
                  <a:pt x="1748" y="4800"/>
                </a:lnTo>
                <a:lnTo>
                  <a:pt x="1781" y="4839"/>
                </a:lnTo>
                <a:lnTo>
                  <a:pt x="1812" y="4881"/>
                </a:lnTo>
                <a:lnTo>
                  <a:pt x="1826" y="4902"/>
                </a:lnTo>
                <a:lnTo>
                  <a:pt x="1839" y="4924"/>
                </a:lnTo>
                <a:lnTo>
                  <a:pt x="1854" y="4946"/>
                </a:lnTo>
                <a:lnTo>
                  <a:pt x="1866" y="4968"/>
                </a:lnTo>
                <a:lnTo>
                  <a:pt x="1878" y="4991"/>
                </a:lnTo>
                <a:lnTo>
                  <a:pt x="1890" y="5014"/>
                </a:lnTo>
                <a:lnTo>
                  <a:pt x="1901" y="5037"/>
                </a:lnTo>
                <a:lnTo>
                  <a:pt x="1911" y="5061"/>
                </a:lnTo>
                <a:lnTo>
                  <a:pt x="1920" y="5085"/>
                </a:lnTo>
                <a:lnTo>
                  <a:pt x="1928" y="5110"/>
                </a:lnTo>
                <a:lnTo>
                  <a:pt x="1936" y="5134"/>
                </a:lnTo>
                <a:lnTo>
                  <a:pt x="1943" y="5160"/>
                </a:lnTo>
                <a:lnTo>
                  <a:pt x="1949" y="5185"/>
                </a:lnTo>
                <a:lnTo>
                  <a:pt x="1955" y="5211"/>
                </a:lnTo>
                <a:lnTo>
                  <a:pt x="1959" y="5237"/>
                </a:lnTo>
                <a:lnTo>
                  <a:pt x="1962" y="5264"/>
                </a:lnTo>
                <a:lnTo>
                  <a:pt x="1976" y="5388"/>
                </a:lnTo>
                <a:lnTo>
                  <a:pt x="1988" y="5504"/>
                </a:lnTo>
                <a:lnTo>
                  <a:pt x="2002" y="5611"/>
                </a:lnTo>
                <a:lnTo>
                  <a:pt x="2009" y="5663"/>
                </a:lnTo>
                <a:lnTo>
                  <a:pt x="2018" y="5716"/>
                </a:lnTo>
                <a:lnTo>
                  <a:pt x="2026" y="5769"/>
                </a:lnTo>
                <a:lnTo>
                  <a:pt x="2036" y="5822"/>
                </a:lnTo>
                <a:lnTo>
                  <a:pt x="2047" y="5877"/>
                </a:lnTo>
                <a:lnTo>
                  <a:pt x="2059" y="5933"/>
                </a:lnTo>
                <a:lnTo>
                  <a:pt x="2073" y="5992"/>
                </a:lnTo>
                <a:lnTo>
                  <a:pt x="2088" y="6054"/>
                </a:lnTo>
                <a:lnTo>
                  <a:pt x="2104" y="6119"/>
                </a:lnTo>
                <a:lnTo>
                  <a:pt x="2123" y="6187"/>
                </a:lnTo>
                <a:lnTo>
                  <a:pt x="2447" y="6098"/>
                </a:lnTo>
                <a:lnTo>
                  <a:pt x="2429" y="6033"/>
                </a:lnTo>
                <a:lnTo>
                  <a:pt x="2412" y="5968"/>
                </a:lnTo>
                <a:lnTo>
                  <a:pt x="2397" y="5903"/>
                </a:lnTo>
                <a:lnTo>
                  <a:pt x="2382" y="5839"/>
                </a:lnTo>
                <a:lnTo>
                  <a:pt x="2368" y="5776"/>
                </a:lnTo>
                <a:lnTo>
                  <a:pt x="2355" y="5712"/>
                </a:lnTo>
                <a:lnTo>
                  <a:pt x="2343" y="5648"/>
                </a:lnTo>
                <a:lnTo>
                  <a:pt x="2331" y="5584"/>
                </a:lnTo>
                <a:lnTo>
                  <a:pt x="2320" y="5522"/>
                </a:lnTo>
                <a:lnTo>
                  <a:pt x="2310" y="5460"/>
                </a:lnTo>
                <a:lnTo>
                  <a:pt x="2293" y="5336"/>
                </a:lnTo>
                <a:lnTo>
                  <a:pt x="2277" y="5213"/>
                </a:lnTo>
                <a:lnTo>
                  <a:pt x="2265" y="5095"/>
                </a:lnTo>
                <a:lnTo>
                  <a:pt x="2255" y="4977"/>
                </a:lnTo>
                <a:lnTo>
                  <a:pt x="2247" y="4861"/>
                </a:lnTo>
                <a:lnTo>
                  <a:pt x="2241" y="4749"/>
                </a:lnTo>
                <a:lnTo>
                  <a:pt x="2238" y="4640"/>
                </a:lnTo>
                <a:lnTo>
                  <a:pt x="2235" y="4534"/>
                </a:lnTo>
                <a:lnTo>
                  <a:pt x="2235" y="4431"/>
                </a:lnTo>
                <a:lnTo>
                  <a:pt x="2236" y="4332"/>
                </a:lnTo>
                <a:lnTo>
                  <a:pt x="2239" y="4237"/>
                </a:lnTo>
                <a:lnTo>
                  <a:pt x="2242" y="4145"/>
                </a:lnTo>
                <a:lnTo>
                  <a:pt x="2247" y="4058"/>
                </a:lnTo>
                <a:lnTo>
                  <a:pt x="2252" y="3975"/>
                </a:lnTo>
                <a:lnTo>
                  <a:pt x="2258" y="3897"/>
                </a:lnTo>
                <a:lnTo>
                  <a:pt x="2265" y="3824"/>
                </a:lnTo>
                <a:lnTo>
                  <a:pt x="2272" y="3756"/>
                </a:lnTo>
                <a:lnTo>
                  <a:pt x="2278" y="3693"/>
                </a:lnTo>
                <a:lnTo>
                  <a:pt x="2285" y="3636"/>
                </a:lnTo>
                <a:lnTo>
                  <a:pt x="2298" y="3539"/>
                </a:lnTo>
                <a:lnTo>
                  <a:pt x="2309" y="3466"/>
                </a:lnTo>
                <a:lnTo>
                  <a:pt x="2320" y="3404"/>
                </a:lnTo>
                <a:close/>
                <a:moveTo>
                  <a:pt x="2047" y="1713"/>
                </a:moveTo>
                <a:lnTo>
                  <a:pt x="2047" y="1713"/>
                </a:lnTo>
                <a:lnTo>
                  <a:pt x="2085" y="1715"/>
                </a:lnTo>
                <a:lnTo>
                  <a:pt x="2122" y="1715"/>
                </a:lnTo>
                <a:lnTo>
                  <a:pt x="2159" y="1715"/>
                </a:lnTo>
                <a:lnTo>
                  <a:pt x="2196" y="1714"/>
                </a:lnTo>
                <a:lnTo>
                  <a:pt x="2232" y="1712"/>
                </a:lnTo>
                <a:lnTo>
                  <a:pt x="2268" y="1708"/>
                </a:lnTo>
                <a:lnTo>
                  <a:pt x="2305" y="1705"/>
                </a:lnTo>
                <a:lnTo>
                  <a:pt x="2340" y="1700"/>
                </a:lnTo>
                <a:lnTo>
                  <a:pt x="2375" y="1694"/>
                </a:lnTo>
                <a:lnTo>
                  <a:pt x="2410" y="1688"/>
                </a:lnTo>
                <a:lnTo>
                  <a:pt x="2444" y="1680"/>
                </a:lnTo>
                <a:lnTo>
                  <a:pt x="2478" y="1672"/>
                </a:lnTo>
                <a:lnTo>
                  <a:pt x="2512" y="1662"/>
                </a:lnTo>
                <a:lnTo>
                  <a:pt x="2545" y="1652"/>
                </a:lnTo>
                <a:lnTo>
                  <a:pt x="2578" y="1641"/>
                </a:lnTo>
                <a:lnTo>
                  <a:pt x="2609" y="1630"/>
                </a:lnTo>
                <a:lnTo>
                  <a:pt x="2641" y="1618"/>
                </a:lnTo>
                <a:lnTo>
                  <a:pt x="2672" y="1605"/>
                </a:lnTo>
                <a:lnTo>
                  <a:pt x="2703" y="1591"/>
                </a:lnTo>
                <a:lnTo>
                  <a:pt x="2733" y="1575"/>
                </a:lnTo>
                <a:lnTo>
                  <a:pt x="2762" y="1560"/>
                </a:lnTo>
                <a:lnTo>
                  <a:pt x="2791" y="1543"/>
                </a:lnTo>
                <a:lnTo>
                  <a:pt x="2820" y="1527"/>
                </a:lnTo>
                <a:lnTo>
                  <a:pt x="2847" y="1508"/>
                </a:lnTo>
                <a:lnTo>
                  <a:pt x="2873" y="1490"/>
                </a:lnTo>
                <a:lnTo>
                  <a:pt x="2899" y="1471"/>
                </a:lnTo>
                <a:lnTo>
                  <a:pt x="2924" y="1450"/>
                </a:lnTo>
                <a:lnTo>
                  <a:pt x="2949" y="1429"/>
                </a:lnTo>
                <a:lnTo>
                  <a:pt x="2973" y="1408"/>
                </a:lnTo>
                <a:lnTo>
                  <a:pt x="2996" y="1385"/>
                </a:lnTo>
                <a:lnTo>
                  <a:pt x="3018" y="1362"/>
                </a:lnTo>
                <a:lnTo>
                  <a:pt x="3039" y="1339"/>
                </a:lnTo>
                <a:lnTo>
                  <a:pt x="3064" y="1308"/>
                </a:lnTo>
                <a:lnTo>
                  <a:pt x="3089" y="1277"/>
                </a:lnTo>
                <a:lnTo>
                  <a:pt x="3112" y="1244"/>
                </a:lnTo>
                <a:lnTo>
                  <a:pt x="3135" y="1210"/>
                </a:lnTo>
                <a:lnTo>
                  <a:pt x="3158" y="1175"/>
                </a:lnTo>
                <a:lnTo>
                  <a:pt x="3179" y="1140"/>
                </a:lnTo>
                <a:lnTo>
                  <a:pt x="3201" y="1102"/>
                </a:lnTo>
                <a:lnTo>
                  <a:pt x="3221" y="1066"/>
                </a:lnTo>
                <a:lnTo>
                  <a:pt x="3240" y="1029"/>
                </a:lnTo>
                <a:lnTo>
                  <a:pt x="3259" y="990"/>
                </a:lnTo>
                <a:lnTo>
                  <a:pt x="3277" y="953"/>
                </a:lnTo>
                <a:lnTo>
                  <a:pt x="3294" y="914"/>
                </a:lnTo>
                <a:lnTo>
                  <a:pt x="3310" y="876"/>
                </a:lnTo>
                <a:lnTo>
                  <a:pt x="3325" y="838"/>
                </a:lnTo>
                <a:lnTo>
                  <a:pt x="3339" y="800"/>
                </a:lnTo>
                <a:lnTo>
                  <a:pt x="3353" y="762"/>
                </a:lnTo>
                <a:lnTo>
                  <a:pt x="3338" y="770"/>
                </a:lnTo>
                <a:lnTo>
                  <a:pt x="3320" y="776"/>
                </a:lnTo>
                <a:lnTo>
                  <a:pt x="3301" y="780"/>
                </a:lnTo>
                <a:lnTo>
                  <a:pt x="3279" y="783"/>
                </a:lnTo>
                <a:lnTo>
                  <a:pt x="3257" y="785"/>
                </a:lnTo>
                <a:lnTo>
                  <a:pt x="3233" y="785"/>
                </a:lnTo>
                <a:lnTo>
                  <a:pt x="3208" y="784"/>
                </a:lnTo>
                <a:lnTo>
                  <a:pt x="3182" y="782"/>
                </a:lnTo>
                <a:lnTo>
                  <a:pt x="3156" y="779"/>
                </a:lnTo>
                <a:lnTo>
                  <a:pt x="3130" y="774"/>
                </a:lnTo>
                <a:lnTo>
                  <a:pt x="3103" y="768"/>
                </a:lnTo>
                <a:lnTo>
                  <a:pt x="3078" y="760"/>
                </a:lnTo>
                <a:lnTo>
                  <a:pt x="3053" y="750"/>
                </a:lnTo>
                <a:lnTo>
                  <a:pt x="3030" y="740"/>
                </a:lnTo>
                <a:lnTo>
                  <a:pt x="3007" y="728"/>
                </a:lnTo>
                <a:lnTo>
                  <a:pt x="2986" y="714"/>
                </a:lnTo>
                <a:lnTo>
                  <a:pt x="2985" y="736"/>
                </a:lnTo>
                <a:lnTo>
                  <a:pt x="2982" y="758"/>
                </a:lnTo>
                <a:lnTo>
                  <a:pt x="2978" y="780"/>
                </a:lnTo>
                <a:lnTo>
                  <a:pt x="2974" y="802"/>
                </a:lnTo>
                <a:lnTo>
                  <a:pt x="2967" y="827"/>
                </a:lnTo>
                <a:lnTo>
                  <a:pt x="2959" y="853"/>
                </a:lnTo>
                <a:lnTo>
                  <a:pt x="2952" y="877"/>
                </a:lnTo>
                <a:lnTo>
                  <a:pt x="2943" y="900"/>
                </a:lnTo>
                <a:lnTo>
                  <a:pt x="2933" y="923"/>
                </a:lnTo>
                <a:lnTo>
                  <a:pt x="2922" y="945"/>
                </a:lnTo>
                <a:lnTo>
                  <a:pt x="2911" y="967"/>
                </a:lnTo>
                <a:lnTo>
                  <a:pt x="2899" y="988"/>
                </a:lnTo>
                <a:lnTo>
                  <a:pt x="2886" y="1008"/>
                </a:lnTo>
                <a:lnTo>
                  <a:pt x="2871" y="1027"/>
                </a:lnTo>
                <a:lnTo>
                  <a:pt x="2856" y="1046"/>
                </a:lnTo>
                <a:lnTo>
                  <a:pt x="2840" y="1065"/>
                </a:lnTo>
                <a:lnTo>
                  <a:pt x="2823" y="1082"/>
                </a:lnTo>
                <a:lnTo>
                  <a:pt x="2805" y="1099"/>
                </a:lnTo>
                <a:lnTo>
                  <a:pt x="2787" y="1115"/>
                </a:lnTo>
                <a:lnTo>
                  <a:pt x="2767" y="1131"/>
                </a:lnTo>
                <a:lnTo>
                  <a:pt x="2746" y="1145"/>
                </a:lnTo>
                <a:lnTo>
                  <a:pt x="2724" y="1160"/>
                </a:lnTo>
                <a:lnTo>
                  <a:pt x="2702" y="1173"/>
                </a:lnTo>
                <a:lnTo>
                  <a:pt x="2678" y="1185"/>
                </a:lnTo>
                <a:lnTo>
                  <a:pt x="2652" y="1197"/>
                </a:lnTo>
                <a:lnTo>
                  <a:pt x="2626" y="1208"/>
                </a:lnTo>
                <a:lnTo>
                  <a:pt x="2600" y="1218"/>
                </a:lnTo>
                <a:lnTo>
                  <a:pt x="2571" y="1228"/>
                </a:lnTo>
                <a:lnTo>
                  <a:pt x="2541" y="1237"/>
                </a:lnTo>
                <a:lnTo>
                  <a:pt x="2510" y="1245"/>
                </a:lnTo>
                <a:lnTo>
                  <a:pt x="2478" y="1252"/>
                </a:lnTo>
                <a:lnTo>
                  <a:pt x="2445" y="1259"/>
                </a:lnTo>
                <a:lnTo>
                  <a:pt x="2411" y="1265"/>
                </a:lnTo>
                <a:lnTo>
                  <a:pt x="2376" y="1270"/>
                </a:lnTo>
                <a:lnTo>
                  <a:pt x="2339" y="1274"/>
                </a:lnTo>
                <a:lnTo>
                  <a:pt x="2301" y="1278"/>
                </a:lnTo>
                <a:lnTo>
                  <a:pt x="2238" y="1283"/>
                </a:lnTo>
                <a:lnTo>
                  <a:pt x="2178" y="1286"/>
                </a:lnTo>
                <a:lnTo>
                  <a:pt x="2122" y="1287"/>
                </a:lnTo>
                <a:lnTo>
                  <a:pt x="2068" y="1288"/>
                </a:lnTo>
                <a:lnTo>
                  <a:pt x="2019" y="1288"/>
                </a:lnTo>
                <a:lnTo>
                  <a:pt x="1971" y="1287"/>
                </a:lnTo>
                <a:lnTo>
                  <a:pt x="1927" y="1285"/>
                </a:lnTo>
                <a:lnTo>
                  <a:pt x="1885" y="1283"/>
                </a:lnTo>
                <a:lnTo>
                  <a:pt x="1807" y="1276"/>
                </a:lnTo>
                <a:lnTo>
                  <a:pt x="1736" y="1268"/>
                </a:lnTo>
                <a:lnTo>
                  <a:pt x="1670" y="1262"/>
                </a:lnTo>
                <a:lnTo>
                  <a:pt x="1608" y="1256"/>
                </a:lnTo>
                <a:lnTo>
                  <a:pt x="1641" y="1300"/>
                </a:lnTo>
                <a:lnTo>
                  <a:pt x="1674" y="1344"/>
                </a:lnTo>
                <a:lnTo>
                  <a:pt x="1707" y="1386"/>
                </a:lnTo>
                <a:lnTo>
                  <a:pt x="1740" y="1426"/>
                </a:lnTo>
                <a:lnTo>
                  <a:pt x="1773" y="1464"/>
                </a:lnTo>
                <a:lnTo>
                  <a:pt x="1805" y="1499"/>
                </a:lnTo>
                <a:lnTo>
                  <a:pt x="1836" y="1534"/>
                </a:lnTo>
                <a:lnTo>
                  <a:pt x="1867" y="1565"/>
                </a:lnTo>
                <a:lnTo>
                  <a:pt x="1895" y="1594"/>
                </a:lnTo>
                <a:lnTo>
                  <a:pt x="1923" y="1620"/>
                </a:lnTo>
                <a:lnTo>
                  <a:pt x="1949" y="1644"/>
                </a:lnTo>
                <a:lnTo>
                  <a:pt x="1973" y="1664"/>
                </a:lnTo>
                <a:lnTo>
                  <a:pt x="1995" y="1682"/>
                </a:lnTo>
                <a:lnTo>
                  <a:pt x="2015" y="1695"/>
                </a:lnTo>
                <a:lnTo>
                  <a:pt x="2033" y="1706"/>
                </a:lnTo>
                <a:lnTo>
                  <a:pt x="2047" y="1713"/>
                </a:lnTo>
                <a:close/>
                <a:moveTo>
                  <a:pt x="1446" y="969"/>
                </a:moveTo>
                <a:lnTo>
                  <a:pt x="1446" y="969"/>
                </a:lnTo>
                <a:lnTo>
                  <a:pt x="1448" y="968"/>
                </a:lnTo>
                <a:lnTo>
                  <a:pt x="1449" y="952"/>
                </a:lnTo>
                <a:lnTo>
                  <a:pt x="1450" y="935"/>
                </a:lnTo>
                <a:lnTo>
                  <a:pt x="1454" y="902"/>
                </a:lnTo>
                <a:lnTo>
                  <a:pt x="1461" y="868"/>
                </a:lnTo>
                <a:lnTo>
                  <a:pt x="1471" y="834"/>
                </a:lnTo>
                <a:lnTo>
                  <a:pt x="1483" y="799"/>
                </a:lnTo>
                <a:lnTo>
                  <a:pt x="1498" y="762"/>
                </a:lnTo>
                <a:lnTo>
                  <a:pt x="1516" y="727"/>
                </a:lnTo>
                <a:lnTo>
                  <a:pt x="1537" y="691"/>
                </a:lnTo>
                <a:lnTo>
                  <a:pt x="1559" y="658"/>
                </a:lnTo>
                <a:lnTo>
                  <a:pt x="1583" y="625"/>
                </a:lnTo>
                <a:lnTo>
                  <a:pt x="1610" y="591"/>
                </a:lnTo>
                <a:lnTo>
                  <a:pt x="1641" y="557"/>
                </a:lnTo>
                <a:lnTo>
                  <a:pt x="1673" y="523"/>
                </a:lnTo>
                <a:lnTo>
                  <a:pt x="1708" y="490"/>
                </a:lnTo>
                <a:lnTo>
                  <a:pt x="1745" y="457"/>
                </a:lnTo>
                <a:lnTo>
                  <a:pt x="1782" y="424"/>
                </a:lnTo>
                <a:lnTo>
                  <a:pt x="1794" y="386"/>
                </a:lnTo>
                <a:lnTo>
                  <a:pt x="1806" y="350"/>
                </a:lnTo>
                <a:lnTo>
                  <a:pt x="1821" y="316"/>
                </a:lnTo>
                <a:lnTo>
                  <a:pt x="1836" y="283"/>
                </a:lnTo>
                <a:lnTo>
                  <a:pt x="1852" y="251"/>
                </a:lnTo>
                <a:lnTo>
                  <a:pt x="1870" y="221"/>
                </a:lnTo>
                <a:lnTo>
                  <a:pt x="1889" y="192"/>
                </a:lnTo>
                <a:lnTo>
                  <a:pt x="1909" y="166"/>
                </a:lnTo>
                <a:lnTo>
                  <a:pt x="1929" y="141"/>
                </a:lnTo>
                <a:lnTo>
                  <a:pt x="1951" y="117"/>
                </a:lnTo>
                <a:lnTo>
                  <a:pt x="1973" y="95"/>
                </a:lnTo>
                <a:lnTo>
                  <a:pt x="1998" y="73"/>
                </a:lnTo>
                <a:lnTo>
                  <a:pt x="2022" y="53"/>
                </a:lnTo>
                <a:lnTo>
                  <a:pt x="2046" y="34"/>
                </a:lnTo>
                <a:lnTo>
                  <a:pt x="2071" y="16"/>
                </a:lnTo>
                <a:lnTo>
                  <a:pt x="2098" y="0"/>
                </a:lnTo>
                <a:lnTo>
                  <a:pt x="2063" y="2"/>
                </a:lnTo>
                <a:lnTo>
                  <a:pt x="2029" y="4"/>
                </a:lnTo>
                <a:lnTo>
                  <a:pt x="1994" y="9"/>
                </a:lnTo>
                <a:lnTo>
                  <a:pt x="1960" y="14"/>
                </a:lnTo>
                <a:lnTo>
                  <a:pt x="1927" y="20"/>
                </a:lnTo>
                <a:lnTo>
                  <a:pt x="1895" y="26"/>
                </a:lnTo>
                <a:lnTo>
                  <a:pt x="1863" y="34"/>
                </a:lnTo>
                <a:lnTo>
                  <a:pt x="1832" y="43"/>
                </a:lnTo>
                <a:lnTo>
                  <a:pt x="1801" y="52"/>
                </a:lnTo>
                <a:lnTo>
                  <a:pt x="1771" y="63"/>
                </a:lnTo>
                <a:lnTo>
                  <a:pt x="1741" y="73"/>
                </a:lnTo>
                <a:lnTo>
                  <a:pt x="1712" y="85"/>
                </a:lnTo>
                <a:lnTo>
                  <a:pt x="1684" y="97"/>
                </a:lnTo>
                <a:lnTo>
                  <a:pt x="1656" y="109"/>
                </a:lnTo>
                <a:lnTo>
                  <a:pt x="1629" y="122"/>
                </a:lnTo>
                <a:lnTo>
                  <a:pt x="1603" y="136"/>
                </a:lnTo>
                <a:lnTo>
                  <a:pt x="1576" y="151"/>
                </a:lnTo>
                <a:lnTo>
                  <a:pt x="1551" y="165"/>
                </a:lnTo>
                <a:lnTo>
                  <a:pt x="1527" y="180"/>
                </a:lnTo>
                <a:lnTo>
                  <a:pt x="1504" y="196"/>
                </a:lnTo>
                <a:lnTo>
                  <a:pt x="1481" y="212"/>
                </a:lnTo>
                <a:lnTo>
                  <a:pt x="1459" y="228"/>
                </a:lnTo>
                <a:lnTo>
                  <a:pt x="1417" y="261"/>
                </a:lnTo>
                <a:lnTo>
                  <a:pt x="1377" y="295"/>
                </a:lnTo>
                <a:lnTo>
                  <a:pt x="1342" y="329"/>
                </a:lnTo>
                <a:lnTo>
                  <a:pt x="1309" y="364"/>
                </a:lnTo>
                <a:lnTo>
                  <a:pt x="1280" y="398"/>
                </a:lnTo>
                <a:lnTo>
                  <a:pt x="1276" y="431"/>
                </a:lnTo>
                <a:lnTo>
                  <a:pt x="1275" y="466"/>
                </a:lnTo>
                <a:lnTo>
                  <a:pt x="1276" y="502"/>
                </a:lnTo>
                <a:lnTo>
                  <a:pt x="1278" y="538"/>
                </a:lnTo>
                <a:lnTo>
                  <a:pt x="1283" y="574"/>
                </a:lnTo>
                <a:lnTo>
                  <a:pt x="1290" y="612"/>
                </a:lnTo>
                <a:lnTo>
                  <a:pt x="1298" y="649"/>
                </a:lnTo>
                <a:lnTo>
                  <a:pt x="1309" y="688"/>
                </a:lnTo>
                <a:lnTo>
                  <a:pt x="1321" y="725"/>
                </a:lnTo>
                <a:lnTo>
                  <a:pt x="1334" y="765"/>
                </a:lnTo>
                <a:lnTo>
                  <a:pt x="1349" y="803"/>
                </a:lnTo>
                <a:lnTo>
                  <a:pt x="1365" y="842"/>
                </a:lnTo>
                <a:lnTo>
                  <a:pt x="1383" y="881"/>
                </a:lnTo>
                <a:lnTo>
                  <a:pt x="1401" y="920"/>
                </a:lnTo>
                <a:lnTo>
                  <a:pt x="1421" y="958"/>
                </a:lnTo>
                <a:lnTo>
                  <a:pt x="1442" y="998"/>
                </a:lnTo>
                <a:lnTo>
                  <a:pt x="1446" y="969"/>
                </a:lnTo>
                <a:close/>
                <a:moveTo>
                  <a:pt x="1905" y="3153"/>
                </a:moveTo>
                <a:lnTo>
                  <a:pt x="1905" y="3153"/>
                </a:lnTo>
                <a:lnTo>
                  <a:pt x="1882" y="3134"/>
                </a:lnTo>
                <a:lnTo>
                  <a:pt x="1859" y="3116"/>
                </a:lnTo>
                <a:lnTo>
                  <a:pt x="1838" y="3096"/>
                </a:lnTo>
                <a:lnTo>
                  <a:pt x="1816" y="3075"/>
                </a:lnTo>
                <a:lnTo>
                  <a:pt x="1796" y="3054"/>
                </a:lnTo>
                <a:lnTo>
                  <a:pt x="1777" y="3032"/>
                </a:lnTo>
                <a:lnTo>
                  <a:pt x="1757" y="3010"/>
                </a:lnTo>
                <a:lnTo>
                  <a:pt x="1738" y="2987"/>
                </a:lnTo>
                <a:lnTo>
                  <a:pt x="1720" y="2963"/>
                </a:lnTo>
                <a:lnTo>
                  <a:pt x="1703" y="2938"/>
                </a:lnTo>
                <a:lnTo>
                  <a:pt x="1686" y="2914"/>
                </a:lnTo>
                <a:lnTo>
                  <a:pt x="1670" y="2889"/>
                </a:lnTo>
                <a:lnTo>
                  <a:pt x="1654" y="2863"/>
                </a:lnTo>
                <a:lnTo>
                  <a:pt x="1640" y="2836"/>
                </a:lnTo>
                <a:lnTo>
                  <a:pt x="1626" y="2810"/>
                </a:lnTo>
                <a:lnTo>
                  <a:pt x="1612" y="2782"/>
                </a:lnTo>
                <a:lnTo>
                  <a:pt x="1598" y="2755"/>
                </a:lnTo>
                <a:lnTo>
                  <a:pt x="1585" y="2727"/>
                </a:lnTo>
                <a:lnTo>
                  <a:pt x="1561" y="2670"/>
                </a:lnTo>
                <a:lnTo>
                  <a:pt x="1539" y="2611"/>
                </a:lnTo>
                <a:lnTo>
                  <a:pt x="1519" y="2551"/>
                </a:lnTo>
                <a:lnTo>
                  <a:pt x="1500" y="2491"/>
                </a:lnTo>
                <a:lnTo>
                  <a:pt x="1485" y="2429"/>
                </a:lnTo>
                <a:lnTo>
                  <a:pt x="1470" y="2366"/>
                </a:lnTo>
                <a:lnTo>
                  <a:pt x="1456" y="2303"/>
                </a:lnTo>
                <a:lnTo>
                  <a:pt x="1445" y="2240"/>
                </a:lnTo>
                <a:lnTo>
                  <a:pt x="1435" y="2176"/>
                </a:lnTo>
                <a:lnTo>
                  <a:pt x="1427" y="2112"/>
                </a:lnTo>
                <a:lnTo>
                  <a:pt x="1419" y="2048"/>
                </a:lnTo>
                <a:lnTo>
                  <a:pt x="1413" y="1985"/>
                </a:lnTo>
                <a:lnTo>
                  <a:pt x="1408" y="1922"/>
                </a:lnTo>
                <a:lnTo>
                  <a:pt x="1405" y="1860"/>
                </a:lnTo>
                <a:lnTo>
                  <a:pt x="1402" y="1799"/>
                </a:lnTo>
                <a:lnTo>
                  <a:pt x="1400" y="1737"/>
                </a:lnTo>
                <a:lnTo>
                  <a:pt x="1399" y="1678"/>
                </a:lnTo>
                <a:lnTo>
                  <a:pt x="1399" y="1619"/>
                </a:lnTo>
                <a:lnTo>
                  <a:pt x="1400" y="1563"/>
                </a:lnTo>
                <a:lnTo>
                  <a:pt x="1402" y="1454"/>
                </a:lnTo>
                <a:lnTo>
                  <a:pt x="1408" y="1353"/>
                </a:lnTo>
                <a:lnTo>
                  <a:pt x="1386" y="1320"/>
                </a:lnTo>
                <a:lnTo>
                  <a:pt x="1355" y="1275"/>
                </a:lnTo>
                <a:lnTo>
                  <a:pt x="1325" y="1228"/>
                </a:lnTo>
                <a:lnTo>
                  <a:pt x="1296" y="1179"/>
                </a:lnTo>
                <a:lnTo>
                  <a:pt x="1266" y="1129"/>
                </a:lnTo>
                <a:lnTo>
                  <a:pt x="1237" y="1077"/>
                </a:lnTo>
                <a:lnTo>
                  <a:pt x="1211" y="1023"/>
                </a:lnTo>
                <a:lnTo>
                  <a:pt x="1185" y="969"/>
                </a:lnTo>
                <a:lnTo>
                  <a:pt x="1160" y="914"/>
                </a:lnTo>
                <a:lnTo>
                  <a:pt x="1154" y="969"/>
                </a:lnTo>
                <a:lnTo>
                  <a:pt x="1146" y="1022"/>
                </a:lnTo>
                <a:lnTo>
                  <a:pt x="1137" y="1074"/>
                </a:lnTo>
                <a:lnTo>
                  <a:pt x="1129" y="1123"/>
                </a:lnTo>
                <a:lnTo>
                  <a:pt x="1119" y="1172"/>
                </a:lnTo>
                <a:lnTo>
                  <a:pt x="1108" y="1219"/>
                </a:lnTo>
                <a:lnTo>
                  <a:pt x="1087" y="1309"/>
                </a:lnTo>
                <a:lnTo>
                  <a:pt x="1064" y="1394"/>
                </a:lnTo>
                <a:lnTo>
                  <a:pt x="1042" y="1475"/>
                </a:lnTo>
                <a:lnTo>
                  <a:pt x="996" y="1626"/>
                </a:lnTo>
                <a:lnTo>
                  <a:pt x="976" y="1697"/>
                </a:lnTo>
                <a:lnTo>
                  <a:pt x="957" y="1767"/>
                </a:lnTo>
                <a:lnTo>
                  <a:pt x="948" y="1801"/>
                </a:lnTo>
                <a:lnTo>
                  <a:pt x="940" y="1835"/>
                </a:lnTo>
                <a:lnTo>
                  <a:pt x="934" y="1869"/>
                </a:lnTo>
                <a:lnTo>
                  <a:pt x="928" y="1902"/>
                </a:lnTo>
                <a:lnTo>
                  <a:pt x="923" y="1936"/>
                </a:lnTo>
                <a:lnTo>
                  <a:pt x="918" y="1969"/>
                </a:lnTo>
                <a:lnTo>
                  <a:pt x="916" y="2003"/>
                </a:lnTo>
                <a:lnTo>
                  <a:pt x="914" y="2037"/>
                </a:lnTo>
                <a:lnTo>
                  <a:pt x="914" y="2072"/>
                </a:lnTo>
                <a:lnTo>
                  <a:pt x="914" y="2107"/>
                </a:lnTo>
                <a:lnTo>
                  <a:pt x="916" y="2142"/>
                </a:lnTo>
                <a:lnTo>
                  <a:pt x="921" y="2177"/>
                </a:lnTo>
                <a:lnTo>
                  <a:pt x="924" y="2207"/>
                </a:lnTo>
                <a:lnTo>
                  <a:pt x="929" y="2235"/>
                </a:lnTo>
                <a:lnTo>
                  <a:pt x="935" y="2263"/>
                </a:lnTo>
                <a:lnTo>
                  <a:pt x="941" y="2292"/>
                </a:lnTo>
                <a:lnTo>
                  <a:pt x="949" y="2318"/>
                </a:lnTo>
                <a:lnTo>
                  <a:pt x="958" y="2345"/>
                </a:lnTo>
                <a:lnTo>
                  <a:pt x="968" y="2372"/>
                </a:lnTo>
                <a:lnTo>
                  <a:pt x="978" y="2398"/>
                </a:lnTo>
                <a:lnTo>
                  <a:pt x="989" y="2424"/>
                </a:lnTo>
                <a:lnTo>
                  <a:pt x="1000" y="2449"/>
                </a:lnTo>
                <a:lnTo>
                  <a:pt x="1012" y="2474"/>
                </a:lnTo>
                <a:lnTo>
                  <a:pt x="1025" y="2498"/>
                </a:lnTo>
                <a:lnTo>
                  <a:pt x="1038" y="2523"/>
                </a:lnTo>
                <a:lnTo>
                  <a:pt x="1053" y="2547"/>
                </a:lnTo>
                <a:lnTo>
                  <a:pt x="1067" y="2570"/>
                </a:lnTo>
                <a:lnTo>
                  <a:pt x="1082" y="2593"/>
                </a:lnTo>
                <a:lnTo>
                  <a:pt x="1114" y="2637"/>
                </a:lnTo>
                <a:lnTo>
                  <a:pt x="1148" y="2680"/>
                </a:lnTo>
                <a:lnTo>
                  <a:pt x="1184" y="2721"/>
                </a:lnTo>
                <a:lnTo>
                  <a:pt x="1220" y="2760"/>
                </a:lnTo>
                <a:lnTo>
                  <a:pt x="1258" y="2798"/>
                </a:lnTo>
                <a:lnTo>
                  <a:pt x="1297" y="2833"/>
                </a:lnTo>
                <a:lnTo>
                  <a:pt x="1336" y="2867"/>
                </a:lnTo>
                <a:lnTo>
                  <a:pt x="1377" y="2899"/>
                </a:lnTo>
                <a:lnTo>
                  <a:pt x="1418" y="2929"/>
                </a:lnTo>
                <a:lnTo>
                  <a:pt x="1459" y="2957"/>
                </a:lnTo>
                <a:lnTo>
                  <a:pt x="1498" y="2984"/>
                </a:lnTo>
                <a:lnTo>
                  <a:pt x="1539" y="3009"/>
                </a:lnTo>
                <a:lnTo>
                  <a:pt x="1577" y="3031"/>
                </a:lnTo>
                <a:lnTo>
                  <a:pt x="1616" y="3052"/>
                </a:lnTo>
                <a:lnTo>
                  <a:pt x="1653" y="3072"/>
                </a:lnTo>
                <a:lnTo>
                  <a:pt x="1690" y="3088"/>
                </a:lnTo>
                <a:lnTo>
                  <a:pt x="1725" y="3103"/>
                </a:lnTo>
                <a:lnTo>
                  <a:pt x="1757" y="3117"/>
                </a:lnTo>
                <a:lnTo>
                  <a:pt x="1788" y="3128"/>
                </a:lnTo>
                <a:lnTo>
                  <a:pt x="1817" y="3136"/>
                </a:lnTo>
                <a:lnTo>
                  <a:pt x="1843" y="3143"/>
                </a:lnTo>
                <a:lnTo>
                  <a:pt x="1867" y="3149"/>
                </a:lnTo>
                <a:lnTo>
                  <a:pt x="1888" y="3152"/>
                </a:lnTo>
                <a:lnTo>
                  <a:pt x="1905" y="3153"/>
                </a:lnTo>
                <a:close/>
                <a:moveTo>
                  <a:pt x="3351" y="1263"/>
                </a:moveTo>
                <a:lnTo>
                  <a:pt x="3351" y="1263"/>
                </a:lnTo>
                <a:lnTo>
                  <a:pt x="3334" y="1293"/>
                </a:lnTo>
                <a:lnTo>
                  <a:pt x="3318" y="1322"/>
                </a:lnTo>
                <a:lnTo>
                  <a:pt x="3299" y="1351"/>
                </a:lnTo>
                <a:lnTo>
                  <a:pt x="3282" y="1380"/>
                </a:lnTo>
                <a:lnTo>
                  <a:pt x="3262" y="1408"/>
                </a:lnTo>
                <a:lnTo>
                  <a:pt x="3241" y="1436"/>
                </a:lnTo>
                <a:lnTo>
                  <a:pt x="3220" y="1462"/>
                </a:lnTo>
                <a:lnTo>
                  <a:pt x="3198" y="1488"/>
                </a:lnTo>
                <a:lnTo>
                  <a:pt x="3175" y="1515"/>
                </a:lnTo>
                <a:lnTo>
                  <a:pt x="3150" y="1541"/>
                </a:lnTo>
                <a:lnTo>
                  <a:pt x="3124" y="1567"/>
                </a:lnTo>
                <a:lnTo>
                  <a:pt x="3098" y="1591"/>
                </a:lnTo>
                <a:lnTo>
                  <a:pt x="3072" y="1615"/>
                </a:lnTo>
                <a:lnTo>
                  <a:pt x="3044" y="1637"/>
                </a:lnTo>
                <a:lnTo>
                  <a:pt x="3015" y="1659"/>
                </a:lnTo>
                <a:lnTo>
                  <a:pt x="2987" y="1681"/>
                </a:lnTo>
                <a:lnTo>
                  <a:pt x="2957" y="1702"/>
                </a:lnTo>
                <a:lnTo>
                  <a:pt x="2927" y="1721"/>
                </a:lnTo>
                <a:lnTo>
                  <a:pt x="2897" y="1740"/>
                </a:lnTo>
                <a:lnTo>
                  <a:pt x="2865" y="1758"/>
                </a:lnTo>
                <a:lnTo>
                  <a:pt x="2833" y="1776"/>
                </a:lnTo>
                <a:lnTo>
                  <a:pt x="2800" y="1792"/>
                </a:lnTo>
                <a:lnTo>
                  <a:pt x="2767" y="1807"/>
                </a:lnTo>
                <a:lnTo>
                  <a:pt x="2734" y="1822"/>
                </a:lnTo>
                <a:lnTo>
                  <a:pt x="2699" y="1836"/>
                </a:lnTo>
                <a:lnTo>
                  <a:pt x="2664" y="1849"/>
                </a:lnTo>
                <a:lnTo>
                  <a:pt x="2629" y="1861"/>
                </a:lnTo>
                <a:lnTo>
                  <a:pt x="2593" y="1872"/>
                </a:lnTo>
                <a:lnTo>
                  <a:pt x="2557" y="1883"/>
                </a:lnTo>
                <a:lnTo>
                  <a:pt x="2520" y="1893"/>
                </a:lnTo>
                <a:lnTo>
                  <a:pt x="2483" y="1902"/>
                </a:lnTo>
                <a:lnTo>
                  <a:pt x="2445" y="1910"/>
                </a:lnTo>
                <a:lnTo>
                  <a:pt x="2408" y="1916"/>
                </a:lnTo>
                <a:lnTo>
                  <a:pt x="2370" y="1922"/>
                </a:lnTo>
                <a:lnTo>
                  <a:pt x="2330" y="1927"/>
                </a:lnTo>
                <a:lnTo>
                  <a:pt x="2291" y="1932"/>
                </a:lnTo>
                <a:lnTo>
                  <a:pt x="2252" y="1935"/>
                </a:lnTo>
                <a:lnTo>
                  <a:pt x="2212" y="1937"/>
                </a:lnTo>
                <a:lnTo>
                  <a:pt x="2173" y="1938"/>
                </a:lnTo>
                <a:lnTo>
                  <a:pt x="2132" y="1939"/>
                </a:lnTo>
                <a:lnTo>
                  <a:pt x="2080" y="1938"/>
                </a:lnTo>
                <a:lnTo>
                  <a:pt x="2030" y="1936"/>
                </a:lnTo>
                <a:lnTo>
                  <a:pt x="2019" y="1935"/>
                </a:lnTo>
                <a:lnTo>
                  <a:pt x="2009" y="1933"/>
                </a:lnTo>
                <a:lnTo>
                  <a:pt x="1998" y="1931"/>
                </a:lnTo>
                <a:lnTo>
                  <a:pt x="1987" y="1927"/>
                </a:lnTo>
                <a:lnTo>
                  <a:pt x="1962" y="1917"/>
                </a:lnTo>
                <a:lnTo>
                  <a:pt x="1938" y="1905"/>
                </a:lnTo>
                <a:lnTo>
                  <a:pt x="1912" y="1890"/>
                </a:lnTo>
                <a:lnTo>
                  <a:pt x="1885" y="1872"/>
                </a:lnTo>
                <a:lnTo>
                  <a:pt x="1858" y="1851"/>
                </a:lnTo>
                <a:lnTo>
                  <a:pt x="1830" y="1829"/>
                </a:lnTo>
                <a:lnTo>
                  <a:pt x="1802" y="1805"/>
                </a:lnTo>
                <a:lnTo>
                  <a:pt x="1772" y="1779"/>
                </a:lnTo>
                <a:lnTo>
                  <a:pt x="1744" y="1750"/>
                </a:lnTo>
                <a:lnTo>
                  <a:pt x="1714" y="1722"/>
                </a:lnTo>
                <a:lnTo>
                  <a:pt x="1684" y="1691"/>
                </a:lnTo>
                <a:lnTo>
                  <a:pt x="1654" y="1659"/>
                </a:lnTo>
                <a:lnTo>
                  <a:pt x="1625" y="1626"/>
                </a:lnTo>
                <a:lnTo>
                  <a:pt x="1596" y="1593"/>
                </a:lnTo>
                <a:lnTo>
                  <a:pt x="1597" y="1691"/>
                </a:lnTo>
                <a:lnTo>
                  <a:pt x="1599" y="1741"/>
                </a:lnTo>
                <a:lnTo>
                  <a:pt x="1602" y="1793"/>
                </a:lnTo>
                <a:lnTo>
                  <a:pt x="1605" y="1846"/>
                </a:lnTo>
                <a:lnTo>
                  <a:pt x="1609" y="1900"/>
                </a:lnTo>
                <a:lnTo>
                  <a:pt x="1615" y="1954"/>
                </a:lnTo>
                <a:lnTo>
                  <a:pt x="1621" y="2009"/>
                </a:lnTo>
                <a:lnTo>
                  <a:pt x="1628" y="2064"/>
                </a:lnTo>
                <a:lnTo>
                  <a:pt x="1637" y="2120"/>
                </a:lnTo>
                <a:lnTo>
                  <a:pt x="1646" y="2176"/>
                </a:lnTo>
                <a:lnTo>
                  <a:pt x="1657" y="2232"/>
                </a:lnTo>
                <a:lnTo>
                  <a:pt x="1669" y="2288"/>
                </a:lnTo>
                <a:lnTo>
                  <a:pt x="1682" y="2343"/>
                </a:lnTo>
                <a:lnTo>
                  <a:pt x="1696" y="2399"/>
                </a:lnTo>
                <a:lnTo>
                  <a:pt x="1712" y="2454"/>
                </a:lnTo>
                <a:lnTo>
                  <a:pt x="1729" y="2509"/>
                </a:lnTo>
                <a:lnTo>
                  <a:pt x="1748" y="2564"/>
                </a:lnTo>
                <a:lnTo>
                  <a:pt x="1769" y="2618"/>
                </a:lnTo>
                <a:lnTo>
                  <a:pt x="1791" y="2671"/>
                </a:lnTo>
                <a:lnTo>
                  <a:pt x="1815" y="2724"/>
                </a:lnTo>
                <a:lnTo>
                  <a:pt x="1841" y="2774"/>
                </a:lnTo>
                <a:lnTo>
                  <a:pt x="1869" y="2825"/>
                </a:lnTo>
                <a:lnTo>
                  <a:pt x="1899" y="2874"/>
                </a:lnTo>
                <a:lnTo>
                  <a:pt x="1929" y="2922"/>
                </a:lnTo>
                <a:lnTo>
                  <a:pt x="1964" y="2968"/>
                </a:lnTo>
                <a:lnTo>
                  <a:pt x="1980" y="2990"/>
                </a:lnTo>
                <a:lnTo>
                  <a:pt x="1999" y="3012"/>
                </a:lnTo>
                <a:lnTo>
                  <a:pt x="2018" y="3034"/>
                </a:lnTo>
                <a:lnTo>
                  <a:pt x="2036" y="3055"/>
                </a:lnTo>
                <a:lnTo>
                  <a:pt x="2056" y="3076"/>
                </a:lnTo>
                <a:lnTo>
                  <a:pt x="2076" y="3097"/>
                </a:lnTo>
                <a:lnTo>
                  <a:pt x="2097" y="3117"/>
                </a:lnTo>
                <a:lnTo>
                  <a:pt x="2118" y="3136"/>
                </a:lnTo>
                <a:lnTo>
                  <a:pt x="2140" y="3155"/>
                </a:lnTo>
                <a:lnTo>
                  <a:pt x="2163" y="3174"/>
                </a:lnTo>
                <a:lnTo>
                  <a:pt x="2186" y="3191"/>
                </a:lnTo>
                <a:lnTo>
                  <a:pt x="2209" y="3209"/>
                </a:lnTo>
                <a:lnTo>
                  <a:pt x="2239" y="3206"/>
                </a:lnTo>
                <a:lnTo>
                  <a:pt x="2272" y="3201"/>
                </a:lnTo>
                <a:lnTo>
                  <a:pt x="2308" y="3196"/>
                </a:lnTo>
                <a:lnTo>
                  <a:pt x="2348" y="3188"/>
                </a:lnTo>
                <a:lnTo>
                  <a:pt x="2390" y="3178"/>
                </a:lnTo>
                <a:lnTo>
                  <a:pt x="2434" y="3167"/>
                </a:lnTo>
                <a:lnTo>
                  <a:pt x="2482" y="3155"/>
                </a:lnTo>
                <a:lnTo>
                  <a:pt x="2530" y="3140"/>
                </a:lnTo>
                <a:lnTo>
                  <a:pt x="2581" y="3124"/>
                </a:lnTo>
                <a:lnTo>
                  <a:pt x="2633" y="3106"/>
                </a:lnTo>
                <a:lnTo>
                  <a:pt x="2685" y="3086"/>
                </a:lnTo>
                <a:lnTo>
                  <a:pt x="2739" y="3064"/>
                </a:lnTo>
                <a:lnTo>
                  <a:pt x="2793" y="3041"/>
                </a:lnTo>
                <a:lnTo>
                  <a:pt x="2847" y="3014"/>
                </a:lnTo>
                <a:lnTo>
                  <a:pt x="2901" y="2987"/>
                </a:lnTo>
                <a:lnTo>
                  <a:pt x="2955" y="2957"/>
                </a:lnTo>
                <a:lnTo>
                  <a:pt x="3008" y="2926"/>
                </a:lnTo>
                <a:lnTo>
                  <a:pt x="3061" y="2892"/>
                </a:lnTo>
                <a:lnTo>
                  <a:pt x="3111" y="2857"/>
                </a:lnTo>
                <a:lnTo>
                  <a:pt x="3136" y="2838"/>
                </a:lnTo>
                <a:lnTo>
                  <a:pt x="3161" y="2819"/>
                </a:lnTo>
                <a:lnTo>
                  <a:pt x="3185" y="2799"/>
                </a:lnTo>
                <a:lnTo>
                  <a:pt x="3209" y="2779"/>
                </a:lnTo>
                <a:lnTo>
                  <a:pt x="3232" y="2758"/>
                </a:lnTo>
                <a:lnTo>
                  <a:pt x="3254" y="2736"/>
                </a:lnTo>
                <a:lnTo>
                  <a:pt x="3276" y="2714"/>
                </a:lnTo>
                <a:lnTo>
                  <a:pt x="3298" y="2692"/>
                </a:lnTo>
                <a:lnTo>
                  <a:pt x="3318" y="2669"/>
                </a:lnTo>
                <a:lnTo>
                  <a:pt x="3339" y="2645"/>
                </a:lnTo>
                <a:lnTo>
                  <a:pt x="3358" y="2620"/>
                </a:lnTo>
                <a:lnTo>
                  <a:pt x="3376" y="2596"/>
                </a:lnTo>
                <a:lnTo>
                  <a:pt x="3394" y="2571"/>
                </a:lnTo>
                <a:lnTo>
                  <a:pt x="3410" y="2545"/>
                </a:lnTo>
                <a:lnTo>
                  <a:pt x="3427" y="2518"/>
                </a:lnTo>
                <a:lnTo>
                  <a:pt x="3442" y="2492"/>
                </a:lnTo>
                <a:lnTo>
                  <a:pt x="3457" y="2463"/>
                </a:lnTo>
                <a:lnTo>
                  <a:pt x="3470" y="2436"/>
                </a:lnTo>
                <a:lnTo>
                  <a:pt x="3482" y="2406"/>
                </a:lnTo>
                <a:lnTo>
                  <a:pt x="3493" y="2377"/>
                </a:lnTo>
                <a:lnTo>
                  <a:pt x="3503" y="2347"/>
                </a:lnTo>
                <a:lnTo>
                  <a:pt x="3512" y="2316"/>
                </a:lnTo>
                <a:lnTo>
                  <a:pt x="3519" y="2285"/>
                </a:lnTo>
                <a:lnTo>
                  <a:pt x="3526" y="2253"/>
                </a:lnTo>
                <a:lnTo>
                  <a:pt x="3531" y="2220"/>
                </a:lnTo>
                <a:lnTo>
                  <a:pt x="3536" y="2187"/>
                </a:lnTo>
                <a:lnTo>
                  <a:pt x="3539" y="2151"/>
                </a:lnTo>
                <a:lnTo>
                  <a:pt x="3541" y="2116"/>
                </a:lnTo>
                <a:lnTo>
                  <a:pt x="3542" y="2080"/>
                </a:lnTo>
                <a:lnTo>
                  <a:pt x="3542" y="2046"/>
                </a:lnTo>
                <a:lnTo>
                  <a:pt x="3541" y="2013"/>
                </a:lnTo>
                <a:lnTo>
                  <a:pt x="3540" y="1980"/>
                </a:lnTo>
                <a:lnTo>
                  <a:pt x="3537" y="1947"/>
                </a:lnTo>
                <a:lnTo>
                  <a:pt x="3534" y="1916"/>
                </a:lnTo>
                <a:lnTo>
                  <a:pt x="3530" y="1884"/>
                </a:lnTo>
                <a:lnTo>
                  <a:pt x="3525" y="1854"/>
                </a:lnTo>
                <a:lnTo>
                  <a:pt x="3519" y="1824"/>
                </a:lnTo>
                <a:lnTo>
                  <a:pt x="3514" y="1794"/>
                </a:lnTo>
                <a:lnTo>
                  <a:pt x="3500" y="1736"/>
                </a:lnTo>
                <a:lnTo>
                  <a:pt x="3484" y="1680"/>
                </a:lnTo>
                <a:lnTo>
                  <a:pt x="3468" y="1625"/>
                </a:lnTo>
                <a:lnTo>
                  <a:pt x="3450" y="1571"/>
                </a:lnTo>
                <a:lnTo>
                  <a:pt x="3414" y="1466"/>
                </a:lnTo>
                <a:lnTo>
                  <a:pt x="3396" y="1415"/>
                </a:lnTo>
                <a:lnTo>
                  <a:pt x="3380" y="1364"/>
                </a:lnTo>
                <a:lnTo>
                  <a:pt x="3364" y="1314"/>
                </a:lnTo>
                <a:lnTo>
                  <a:pt x="3351" y="1263"/>
                </a:lnTo>
                <a:close/>
                <a:moveTo>
                  <a:pt x="2817" y="628"/>
                </a:moveTo>
                <a:lnTo>
                  <a:pt x="2817" y="628"/>
                </a:lnTo>
                <a:lnTo>
                  <a:pt x="2814" y="613"/>
                </a:lnTo>
                <a:lnTo>
                  <a:pt x="2809" y="594"/>
                </a:lnTo>
                <a:lnTo>
                  <a:pt x="2800" y="573"/>
                </a:lnTo>
                <a:lnTo>
                  <a:pt x="2789" y="552"/>
                </a:lnTo>
                <a:lnTo>
                  <a:pt x="2776" y="530"/>
                </a:lnTo>
                <a:lnTo>
                  <a:pt x="2759" y="508"/>
                </a:lnTo>
                <a:lnTo>
                  <a:pt x="2750" y="497"/>
                </a:lnTo>
                <a:lnTo>
                  <a:pt x="2740" y="487"/>
                </a:lnTo>
                <a:lnTo>
                  <a:pt x="2730" y="476"/>
                </a:lnTo>
                <a:lnTo>
                  <a:pt x="2719" y="468"/>
                </a:lnTo>
                <a:lnTo>
                  <a:pt x="2707" y="459"/>
                </a:lnTo>
                <a:lnTo>
                  <a:pt x="2695" y="450"/>
                </a:lnTo>
                <a:lnTo>
                  <a:pt x="2682" y="442"/>
                </a:lnTo>
                <a:lnTo>
                  <a:pt x="2669" y="436"/>
                </a:lnTo>
                <a:lnTo>
                  <a:pt x="2655" y="429"/>
                </a:lnTo>
                <a:lnTo>
                  <a:pt x="2640" y="424"/>
                </a:lnTo>
                <a:lnTo>
                  <a:pt x="2625" y="420"/>
                </a:lnTo>
                <a:lnTo>
                  <a:pt x="2608" y="417"/>
                </a:lnTo>
                <a:lnTo>
                  <a:pt x="2592" y="415"/>
                </a:lnTo>
                <a:lnTo>
                  <a:pt x="2574" y="415"/>
                </a:lnTo>
                <a:lnTo>
                  <a:pt x="2557" y="416"/>
                </a:lnTo>
                <a:lnTo>
                  <a:pt x="2538" y="418"/>
                </a:lnTo>
                <a:lnTo>
                  <a:pt x="2519" y="421"/>
                </a:lnTo>
                <a:lnTo>
                  <a:pt x="2499" y="427"/>
                </a:lnTo>
                <a:lnTo>
                  <a:pt x="2480" y="435"/>
                </a:lnTo>
                <a:lnTo>
                  <a:pt x="2459" y="443"/>
                </a:lnTo>
                <a:lnTo>
                  <a:pt x="2444" y="451"/>
                </a:lnTo>
                <a:lnTo>
                  <a:pt x="2429" y="459"/>
                </a:lnTo>
                <a:lnTo>
                  <a:pt x="2414" y="469"/>
                </a:lnTo>
                <a:lnTo>
                  <a:pt x="2398" y="479"/>
                </a:lnTo>
                <a:lnTo>
                  <a:pt x="2383" y="490"/>
                </a:lnTo>
                <a:lnTo>
                  <a:pt x="2367" y="503"/>
                </a:lnTo>
                <a:lnTo>
                  <a:pt x="2351" y="516"/>
                </a:lnTo>
                <a:lnTo>
                  <a:pt x="2335" y="530"/>
                </a:lnTo>
                <a:lnTo>
                  <a:pt x="2320" y="545"/>
                </a:lnTo>
                <a:lnTo>
                  <a:pt x="2305" y="561"/>
                </a:lnTo>
                <a:lnTo>
                  <a:pt x="2289" y="579"/>
                </a:lnTo>
                <a:lnTo>
                  <a:pt x="2274" y="596"/>
                </a:lnTo>
                <a:lnTo>
                  <a:pt x="2260" y="615"/>
                </a:lnTo>
                <a:lnTo>
                  <a:pt x="2245" y="635"/>
                </a:lnTo>
                <a:lnTo>
                  <a:pt x="2231" y="656"/>
                </a:lnTo>
                <a:lnTo>
                  <a:pt x="2217" y="677"/>
                </a:lnTo>
                <a:lnTo>
                  <a:pt x="2203" y="700"/>
                </a:lnTo>
                <a:lnTo>
                  <a:pt x="2190" y="723"/>
                </a:lnTo>
                <a:lnTo>
                  <a:pt x="2178" y="746"/>
                </a:lnTo>
                <a:lnTo>
                  <a:pt x="2166" y="771"/>
                </a:lnTo>
                <a:lnTo>
                  <a:pt x="2155" y="796"/>
                </a:lnTo>
                <a:lnTo>
                  <a:pt x="2144" y="823"/>
                </a:lnTo>
                <a:lnTo>
                  <a:pt x="2134" y="850"/>
                </a:lnTo>
                <a:lnTo>
                  <a:pt x="2125" y="879"/>
                </a:lnTo>
                <a:lnTo>
                  <a:pt x="2117" y="908"/>
                </a:lnTo>
                <a:lnTo>
                  <a:pt x="2109" y="937"/>
                </a:lnTo>
                <a:lnTo>
                  <a:pt x="2102" y="967"/>
                </a:lnTo>
                <a:lnTo>
                  <a:pt x="2096" y="999"/>
                </a:lnTo>
                <a:lnTo>
                  <a:pt x="2091" y="1031"/>
                </a:lnTo>
                <a:lnTo>
                  <a:pt x="2087" y="1063"/>
                </a:lnTo>
                <a:lnTo>
                  <a:pt x="2085" y="1097"/>
                </a:lnTo>
                <a:lnTo>
                  <a:pt x="2082" y="1130"/>
                </a:lnTo>
                <a:lnTo>
                  <a:pt x="2141" y="1132"/>
                </a:lnTo>
                <a:lnTo>
                  <a:pt x="2196" y="1132"/>
                </a:lnTo>
                <a:lnTo>
                  <a:pt x="2249" y="1130"/>
                </a:lnTo>
                <a:lnTo>
                  <a:pt x="2298" y="1125"/>
                </a:lnTo>
                <a:lnTo>
                  <a:pt x="2344" y="1120"/>
                </a:lnTo>
                <a:lnTo>
                  <a:pt x="2389" y="1112"/>
                </a:lnTo>
                <a:lnTo>
                  <a:pt x="2430" y="1103"/>
                </a:lnTo>
                <a:lnTo>
                  <a:pt x="2470" y="1092"/>
                </a:lnTo>
                <a:lnTo>
                  <a:pt x="2506" y="1080"/>
                </a:lnTo>
                <a:lnTo>
                  <a:pt x="2540" y="1067"/>
                </a:lnTo>
                <a:lnTo>
                  <a:pt x="2571" y="1052"/>
                </a:lnTo>
                <a:lnTo>
                  <a:pt x="2601" y="1036"/>
                </a:lnTo>
                <a:lnTo>
                  <a:pt x="2628" y="1020"/>
                </a:lnTo>
                <a:lnTo>
                  <a:pt x="2653" y="1002"/>
                </a:lnTo>
                <a:lnTo>
                  <a:pt x="2675" y="983"/>
                </a:lnTo>
                <a:lnTo>
                  <a:pt x="2697" y="964"/>
                </a:lnTo>
                <a:lnTo>
                  <a:pt x="2716" y="944"/>
                </a:lnTo>
                <a:lnTo>
                  <a:pt x="2733" y="923"/>
                </a:lnTo>
                <a:lnTo>
                  <a:pt x="2748" y="902"/>
                </a:lnTo>
                <a:lnTo>
                  <a:pt x="2762" y="880"/>
                </a:lnTo>
                <a:lnTo>
                  <a:pt x="2774" y="859"/>
                </a:lnTo>
                <a:lnTo>
                  <a:pt x="2784" y="837"/>
                </a:lnTo>
                <a:lnTo>
                  <a:pt x="2793" y="815"/>
                </a:lnTo>
                <a:lnTo>
                  <a:pt x="2801" y="793"/>
                </a:lnTo>
                <a:lnTo>
                  <a:pt x="2807" y="771"/>
                </a:lnTo>
                <a:lnTo>
                  <a:pt x="2812" y="749"/>
                </a:lnTo>
                <a:lnTo>
                  <a:pt x="2815" y="728"/>
                </a:lnTo>
                <a:lnTo>
                  <a:pt x="2818" y="707"/>
                </a:lnTo>
                <a:lnTo>
                  <a:pt x="2820" y="686"/>
                </a:lnTo>
                <a:lnTo>
                  <a:pt x="2820" y="667"/>
                </a:lnTo>
                <a:lnTo>
                  <a:pt x="2818" y="647"/>
                </a:lnTo>
                <a:lnTo>
                  <a:pt x="2817" y="628"/>
                </a:lnTo>
                <a:close/>
                <a:moveTo>
                  <a:pt x="2837" y="396"/>
                </a:moveTo>
                <a:lnTo>
                  <a:pt x="2837" y="396"/>
                </a:lnTo>
                <a:lnTo>
                  <a:pt x="2859" y="416"/>
                </a:lnTo>
                <a:lnTo>
                  <a:pt x="2881" y="433"/>
                </a:lnTo>
                <a:lnTo>
                  <a:pt x="2903" y="450"/>
                </a:lnTo>
                <a:lnTo>
                  <a:pt x="2924" y="465"/>
                </a:lnTo>
                <a:lnTo>
                  <a:pt x="2945" y="481"/>
                </a:lnTo>
                <a:lnTo>
                  <a:pt x="2966" y="494"/>
                </a:lnTo>
                <a:lnTo>
                  <a:pt x="2987" y="507"/>
                </a:lnTo>
                <a:lnTo>
                  <a:pt x="3007" y="519"/>
                </a:lnTo>
                <a:lnTo>
                  <a:pt x="3047" y="540"/>
                </a:lnTo>
                <a:lnTo>
                  <a:pt x="3085" y="558"/>
                </a:lnTo>
                <a:lnTo>
                  <a:pt x="3122" y="572"/>
                </a:lnTo>
                <a:lnTo>
                  <a:pt x="3157" y="583"/>
                </a:lnTo>
                <a:lnTo>
                  <a:pt x="3191" y="591"/>
                </a:lnTo>
                <a:lnTo>
                  <a:pt x="3223" y="595"/>
                </a:lnTo>
                <a:lnTo>
                  <a:pt x="3239" y="596"/>
                </a:lnTo>
                <a:lnTo>
                  <a:pt x="3253" y="597"/>
                </a:lnTo>
                <a:lnTo>
                  <a:pt x="3267" y="597"/>
                </a:lnTo>
                <a:lnTo>
                  <a:pt x="3282" y="596"/>
                </a:lnTo>
                <a:lnTo>
                  <a:pt x="3294" y="595"/>
                </a:lnTo>
                <a:lnTo>
                  <a:pt x="3307" y="593"/>
                </a:lnTo>
                <a:lnTo>
                  <a:pt x="3319" y="591"/>
                </a:lnTo>
                <a:lnTo>
                  <a:pt x="3330" y="587"/>
                </a:lnTo>
                <a:lnTo>
                  <a:pt x="3341" y="584"/>
                </a:lnTo>
                <a:lnTo>
                  <a:pt x="3351" y="580"/>
                </a:lnTo>
                <a:lnTo>
                  <a:pt x="3361" y="575"/>
                </a:lnTo>
                <a:lnTo>
                  <a:pt x="3370" y="570"/>
                </a:lnTo>
                <a:lnTo>
                  <a:pt x="3375" y="553"/>
                </a:lnTo>
                <a:lnTo>
                  <a:pt x="3377" y="537"/>
                </a:lnTo>
                <a:lnTo>
                  <a:pt x="3380" y="519"/>
                </a:lnTo>
                <a:lnTo>
                  <a:pt x="3380" y="502"/>
                </a:lnTo>
                <a:lnTo>
                  <a:pt x="3377" y="483"/>
                </a:lnTo>
                <a:lnTo>
                  <a:pt x="3375" y="463"/>
                </a:lnTo>
                <a:lnTo>
                  <a:pt x="3370" y="444"/>
                </a:lnTo>
                <a:lnTo>
                  <a:pt x="3363" y="425"/>
                </a:lnTo>
                <a:lnTo>
                  <a:pt x="3355" y="404"/>
                </a:lnTo>
                <a:lnTo>
                  <a:pt x="3345" y="384"/>
                </a:lnTo>
                <a:lnTo>
                  <a:pt x="3334" y="364"/>
                </a:lnTo>
                <a:lnTo>
                  <a:pt x="3321" y="343"/>
                </a:lnTo>
                <a:lnTo>
                  <a:pt x="3307" y="323"/>
                </a:lnTo>
                <a:lnTo>
                  <a:pt x="3290" y="303"/>
                </a:lnTo>
                <a:lnTo>
                  <a:pt x="3273" y="283"/>
                </a:lnTo>
                <a:lnTo>
                  <a:pt x="3253" y="263"/>
                </a:lnTo>
                <a:lnTo>
                  <a:pt x="3232" y="244"/>
                </a:lnTo>
                <a:lnTo>
                  <a:pt x="3209" y="224"/>
                </a:lnTo>
                <a:lnTo>
                  <a:pt x="3184" y="206"/>
                </a:lnTo>
                <a:lnTo>
                  <a:pt x="3157" y="188"/>
                </a:lnTo>
                <a:lnTo>
                  <a:pt x="3130" y="170"/>
                </a:lnTo>
                <a:lnTo>
                  <a:pt x="3100" y="153"/>
                </a:lnTo>
                <a:lnTo>
                  <a:pt x="3068" y="136"/>
                </a:lnTo>
                <a:lnTo>
                  <a:pt x="3035" y="121"/>
                </a:lnTo>
                <a:lnTo>
                  <a:pt x="3000" y="107"/>
                </a:lnTo>
                <a:lnTo>
                  <a:pt x="2963" y="93"/>
                </a:lnTo>
                <a:lnTo>
                  <a:pt x="2924" y="80"/>
                </a:lnTo>
                <a:lnTo>
                  <a:pt x="2884" y="68"/>
                </a:lnTo>
                <a:lnTo>
                  <a:pt x="2842" y="58"/>
                </a:lnTo>
                <a:lnTo>
                  <a:pt x="2799" y="48"/>
                </a:lnTo>
                <a:lnTo>
                  <a:pt x="2752" y="41"/>
                </a:lnTo>
                <a:lnTo>
                  <a:pt x="2705" y="34"/>
                </a:lnTo>
                <a:lnTo>
                  <a:pt x="2675" y="31"/>
                </a:lnTo>
                <a:lnTo>
                  <a:pt x="2646" y="29"/>
                </a:lnTo>
                <a:lnTo>
                  <a:pt x="2616" y="26"/>
                </a:lnTo>
                <a:lnTo>
                  <a:pt x="2587" y="26"/>
                </a:lnTo>
                <a:lnTo>
                  <a:pt x="2560" y="27"/>
                </a:lnTo>
                <a:lnTo>
                  <a:pt x="2531" y="29"/>
                </a:lnTo>
                <a:lnTo>
                  <a:pt x="2504" y="31"/>
                </a:lnTo>
                <a:lnTo>
                  <a:pt x="2477" y="34"/>
                </a:lnTo>
                <a:lnTo>
                  <a:pt x="2451" y="37"/>
                </a:lnTo>
                <a:lnTo>
                  <a:pt x="2426" y="42"/>
                </a:lnTo>
                <a:lnTo>
                  <a:pt x="2400" y="47"/>
                </a:lnTo>
                <a:lnTo>
                  <a:pt x="2376" y="53"/>
                </a:lnTo>
                <a:lnTo>
                  <a:pt x="2352" y="59"/>
                </a:lnTo>
                <a:lnTo>
                  <a:pt x="2330" y="66"/>
                </a:lnTo>
                <a:lnTo>
                  <a:pt x="2307" y="73"/>
                </a:lnTo>
                <a:lnTo>
                  <a:pt x="2286" y="81"/>
                </a:lnTo>
                <a:lnTo>
                  <a:pt x="2265" y="89"/>
                </a:lnTo>
                <a:lnTo>
                  <a:pt x="2245" y="98"/>
                </a:lnTo>
                <a:lnTo>
                  <a:pt x="2227" y="107"/>
                </a:lnTo>
                <a:lnTo>
                  <a:pt x="2209" y="117"/>
                </a:lnTo>
                <a:lnTo>
                  <a:pt x="2191" y="125"/>
                </a:lnTo>
                <a:lnTo>
                  <a:pt x="2176" y="135"/>
                </a:lnTo>
                <a:lnTo>
                  <a:pt x="2161" y="145"/>
                </a:lnTo>
                <a:lnTo>
                  <a:pt x="2146" y="156"/>
                </a:lnTo>
                <a:lnTo>
                  <a:pt x="2134" y="166"/>
                </a:lnTo>
                <a:lnTo>
                  <a:pt x="2122" y="176"/>
                </a:lnTo>
                <a:lnTo>
                  <a:pt x="2111" y="187"/>
                </a:lnTo>
                <a:lnTo>
                  <a:pt x="2101" y="197"/>
                </a:lnTo>
                <a:lnTo>
                  <a:pt x="2093" y="208"/>
                </a:lnTo>
                <a:lnTo>
                  <a:pt x="2086" y="218"/>
                </a:lnTo>
                <a:lnTo>
                  <a:pt x="2080" y="228"/>
                </a:lnTo>
                <a:lnTo>
                  <a:pt x="2076" y="238"/>
                </a:lnTo>
                <a:lnTo>
                  <a:pt x="2085" y="232"/>
                </a:lnTo>
                <a:lnTo>
                  <a:pt x="2096" y="227"/>
                </a:lnTo>
                <a:lnTo>
                  <a:pt x="2121" y="216"/>
                </a:lnTo>
                <a:lnTo>
                  <a:pt x="2136" y="210"/>
                </a:lnTo>
                <a:lnTo>
                  <a:pt x="2152" y="205"/>
                </a:lnTo>
                <a:lnTo>
                  <a:pt x="2169" y="200"/>
                </a:lnTo>
                <a:lnTo>
                  <a:pt x="2187" y="196"/>
                </a:lnTo>
                <a:lnTo>
                  <a:pt x="2207" y="192"/>
                </a:lnTo>
                <a:lnTo>
                  <a:pt x="2227" y="189"/>
                </a:lnTo>
                <a:lnTo>
                  <a:pt x="2247" y="187"/>
                </a:lnTo>
                <a:lnTo>
                  <a:pt x="2269" y="185"/>
                </a:lnTo>
                <a:lnTo>
                  <a:pt x="2293" y="184"/>
                </a:lnTo>
                <a:lnTo>
                  <a:pt x="2317" y="184"/>
                </a:lnTo>
                <a:lnTo>
                  <a:pt x="2341" y="184"/>
                </a:lnTo>
                <a:lnTo>
                  <a:pt x="2367" y="185"/>
                </a:lnTo>
                <a:lnTo>
                  <a:pt x="2393" y="188"/>
                </a:lnTo>
                <a:lnTo>
                  <a:pt x="2420" y="191"/>
                </a:lnTo>
                <a:lnTo>
                  <a:pt x="2447" y="197"/>
                </a:lnTo>
                <a:lnTo>
                  <a:pt x="2475" y="202"/>
                </a:lnTo>
                <a:lnTo>
                  <a:pt x="2504" y="210"/>
                </a:lnTo>
                <a:lnTo>
                  <a:pt x="2532" y="219"/>
                </a:lnTo>
                <a:lnTo>
                  <a:pt x="2562" y="229"/>
                </a:lnTo>
                <a:lnTo>
                  <a:pt x="2592" y="241"/>
                </a:lnTo>
                <a:lnTo>
                  <a:pt x="2622" y="254"/>
                </a:lnTo>
                <a:lnTo>
                  <a:pt x="2651" y="268"/>
                </a:lnTo>
                <a:lnTo>
                  <a:pt x="2682" y="285"/>
                </a:lnTo>
                <a:lnTo>
                  <a:pt x="2713" y="304"/>
                </a:lnTo>
                <a:lnTo>
                  <a:pt x="2744" y="323"/>
                </a:lnTo>
                <a:lnTo>
                  <a:pt x="2776" y="347"/>
                </a:lnTo>
                <a:lnTo>
                  <a:pt x="2806" y="371"/>
                </a:lnTo>
                <a:lnTo>
                  <a:pt x="2837" y="396"/>
                </a:lnTo>
                <a:close/>
                <a:moveTo>
                  <a:pt x="1670" y="772"/>
                </a:moveTo>
                <a:lnTo>
                  <a:pt x="1670" y="772"/>
                </a:lnTo>
                <a:lnTo>
                  <a:pt x="1658" y="794"/>
                </a:lnTo>
                <a:lnTo>
                  <a:pt x="1646" y="815"/>
                </a:lnTo>
                <a:lnTo>
                  <a:pt x="1636" y="836"/>
                </a:lnTo>
                <a:lnTo>
                  <a:pt x="1627" y="857"/>
                </a:lnTo>
                <a:lnTo>
                  <a:pt x="1620" y="878"/>
                </a:lnTo>
                <a:lnTo>
                  <a:pt x="1614" y="898"/>
                </a:lnTo>
                <a:lnTo>
                  <a:pt x="1609" y="916"/>
                </a:lnTo>
                <a:lnTo>
                  <a:pt x="1606" y="935"/>
                </a:lnTo>
                <a:lnTo>
                  <a:pt x="1604" y="954"/>
                </a:lnTo>
                <a:lnTo>
                  <a:pt x="1604" y="971"/>
                </a:lnTo>
                <a:lnTo>
                  <a:pt x="1604" y="988"/>
                </a:lnTo>
                <a:lnTo>
                  <a:pt x="1606" y="1004"/>
                </a:lnTo>
                <a:lnTo>
                  <a:pt x="1609" y="1020"/>
                </a:lnTo>
                <a:lnTo>
                  <a:pt x="1615" y="1034"/>
                </a:lnTo>
                <a:lnTo>
                  <a:pt x="1621" y="1048"/>
                </a:lnTo>
                <a:lnTo>
                  <a:pt x="1629" y="1060"/>
                </a:lnTo>
                <a:lnTo>
                  <a:pt x="1638" y="1073"/>
                </a:lnTo>
                <a:lnTo>
                  <a:pt x="1649" y="1082"/>
                </a:lnTo>
                <a:lnTo>
                  <a:pt x="1661" y="1092"/>
                </a:lnTo>
                <a:lnTo>
                  <a:pt x="1675" y="1100"/>
                </a:lnTo>
                <a:lnTo>
                  <a:pt x="1691" y="1108"/>
                </a:lnTo>
                <a:lnTo>
                  <a:pt x="1707" y="1114"/>
                </a:lnTo>
                <a:lnTo>
                  <a:pt x="1725" y="1120"/>
                </a:lnTo>
                <a:lnTo>
                  <a:pt x="1744" y="1124"/>
                </a:lnTo>
                <a:lnTo>
                  <a:pt x="1763" y="1128"/>
                </a:lnTo>
                <a:lnTo>
                  <a:pt x="1784" y="1131"/>
                </a:lnTo>
                <a:lnTo>
                  <a:pt x="1806" y="1133"/>
                </a:lnTo>
                <a:lnTo>
                  <a:pt x="1828" y="1134"/>
                </a:lnTo>
                <a:lnTo>
                  <a:pt x="1873" y="1135"/>
                </a:lnTo>
                <a:lnTo>
                  <a:pt x="1922" y="1133"/>
                </a:lnTo>
                <a:lnTo>
                  <a:pt x="1922" y="1097"/>
                </a:lnTo>
                <a:lnTo>
                  <a:pt x="1924" y="1059"/>
                </a:lnTo>
                <a:lnTo>
                  <a:pt x="1927" y="1024"/>
                </a:lnTo>
                <a:lnTo>
                  <a:pt x="1933" y="989"/>
                </a:lnTo>
                <a:lnTo>
                  <a:pt x="1938" y="954"/>
                </a:lnTo>
                <a:lnTo>
                  <a:pt x="1945" y="921"/>
                </a:lnTo>
                <a:lnTo>
                  <a:pt x="1954" y="888"/>
                </a:lnTo>
                <a:lnTo>
                  <a:pt x="1962" y="855"/>
                </a:lnTo>
                <a:lnTo>
                  <a:pt x="1972" y="823"/>
                </a:lnTo>
                <a:lnTo>
                  <a:pt x="1983" y="792"/>
                </a:lnTo>
                <a:lnTo>
                  <a:pt x="1995" y="762"/>
                </a:lnTo>
                <a:lnTo>
                  <a:pt x="2008" y="733"/>
                </a:lnTo>
                <a:lnTo>
                  <a:pt x="2021" y="704"/>
                </a:lnTo>
                <a:lnTo>
                  <a:pt x="2035" y="677"/>
                </a:lnTo>
                <a:lnTo>
                  <a:pt x="2051" y="650"/>
                </a:lnTo>
                <a:lnTo>
                  <a:pt x="2066" y="624"/>
                </a:lnTo>
                <a:lnTo>
                  <a:pt x="2081" y="598"/>
                </a:lnTo>
                <a:lnTo>
                  <a:pt x="2098" y="573"/>
                </a:lnTo>
                <a:lnTo>
                  <a:pt x="2115" y="550"/>
                </a:lnTo>
                <a:lnTo>
                  <a:pt x="2133" y="527"/>
                </a:lnTo>
                <a:lnTo>
                  <a:pt x="2151" y="505"/>
                </a:lnTo>
                <a:lnTo>
                  <a:pt x="2168" y="484"/>
                </a:lnTo>
                <a:lnTo>
                  <a:pt x="2187" y="463"/>
                </a:lnTo>
                <a:lnTo>
                  <a:pt x="2206" y="444"/>
                </a:lnTo>
                <a:lnTo>
                  <a:pt x="2224" y="426"/>
                </a:lnTo>
                <a:lnTo>
                  <a:pt x="2243" y="408"/>
                </a:lnTo>
                <a:lnTo>
                  <a:pt x="2262" y="392"/>
                </a:lnTo>
                <a:lnTo>
                  <a:pt x="2282" y="376"/>
                </a:lnTo>
                <a:lnTo>
                  <a:pt x="2300" y="362"/>
                </a:lnTo>
                <a:lnTo>
                  <a:pt x="2319" y="348"/>
                </a:lnTo>
                <a:lnTo>
                  <a:pt x="2338" y="334"/>
                </a:lnTo>
                <a:lnTo>
                  <a:pt x="2356" y="323"/>
                </a:lnTo>
                <a:lnTo>
                  <a:pt x="2330" y="326"/>
                </a:lnTo>
                <a:lnTo>
                  <a:pt x="2304" y="329"/>
                </a:lnTo>
                <a:lnTo>
                  <a:pt x="2277" y="334"/>
                </a:lnTo>
                <a:lnTo>
                  <a:pt x="2252" y="340"/>
                </a:lnTo>
                <a:lnTo>
                  <a:pt x="2225" y="347"/>
                </a:lnTo>
                <a:lnTo>
                  <a:pt x="2200" y="355"/>
                </a:lnTo>
                <a:lnTo>
                  <a:pt x="2174" y="364"/>
                </a:lnTo>
                <a:lnTo>
                  <a:pt x="2148" y="374"/>
                </a:lnTo>
                <a:lnTo>
                  <a:pt x="2123" y="384"/>
                </a:lnTo>
                <a:lnTo>
                  <a:pt x="2098" y="396"/>
                </a:lnTo>
                <a:lnTo>
                  <a:pt x="2074" y="408"/>
                </a:lnTo>
                <a:lnTo>
                  <a:pt x="2049" y="421"/>
                </a:lnTo>
                <a:lnTo>
                  <a:pt x="2025" y="436"/>
                </a:lnTo>
                <a:lnTo>
                  <a:pt x="2001" y="450"/>
                </a:lnTo>
                <a:lnTo>
                  <a:pt x="1978" y="464"/>
                </a:lnTo>
                <a:lnTo>
                  <a:pt x="1955" y="480"/>
                </a:lnTo>
                <a:lnTo>
                  <a:pt x="1933" y="496"/>
                </a:lnTo>
                <a:lnTo>
                  <a:pt x="1911" y="513"/>
                </a:lnTo>
                <a:lnTo>
                  <a:pt x="1868" y="548"/>
                </a:lnTo>
                <a:lnTo>
                  <a:pt x="1828" y="583"/>
                </a:lnTo>
                <a:lnTo>
                  <a:pt x="1790" y="620"/>
                </a:lnTo>
                <a:lnTo>
                  <a:pt x="1756" y="658"/>
                </a:lnTo>
                <a:lnTo>
                  <a:pt x="1724" y="696"/>
                </a:lnTo>
                <a:lnTo>
                  <a:pt x="1708" y="715"/>
                </a:lnTo>
                <a:lnTo>
                  <a:pt x="1695" y="735"/>
                </a:lnTo>
                <a:lnTo>
                  <a:pt x="1682" y="754"/>
                </a:lnTo>
                <a:lnTo>
                  <a:pt x="1670" y="772"/>
                </a:lnTo>
                <a:close/>
              </a:path>
            </a:pathLst>
          </a:custGeom>
          <a:solidFill>
            <a:schemeClr val="accent1"/>
          </a:solidFill>
          <a:ln>
            <a:noFill/>
          </a:ln>
        </p:spPr>
        <p:txBody>
          <a:bodyPr anchor="ctr" anchorCtr="1"/>
          <a:lstStyle/>
          <a:p>
            <a:endParaRPr lang="zh-CN" altLang="en-US">
              <a:ea typeface="宋体" panose="02010600030101010101" pitchFamily="2" charset="-122"/>
            </a:endParaRPr>
          </a:p>
        </p:txBody>
      </p:sp>
      <p:sp>
        <p:nvSpPr>
          <p:cNvPr id="52" name="KSO_Shape"/>
          <p:cNvSpPr/>
          <p:nvPr/>
        </p:nvSpPr>
        <p:spPr bwMode="auto">
          <a:xfrm>
            <a:off x="7657421" y="4228418"/>
            <a:ext cx="403991" cy="706688"/>
          </a:xfrm>
          <a:custGeom>
            <a:avLst/>
            <a:gdLst>
              <a:gd name="T0" fmla="*/ 410028 w 3542"/>
              <a:gd name="T1" fmla="*/ 1700244 h 6187"/>
              <a:gd name="T2" fmla="*/ 219482 w 3542"/>
              <a:gd name="T3" fmla="*/ 1672533 h 6187"/>
              <a:gd name="T4" fmla="*/ 206861 w 3542"/>
              <a:gd name="T5" fmla="*/ 1500722 h 6187"/>
              <a:gd name="T6" fmla="*/ 321989 w 3542"/>
              <a:gd name="T7" fmla="*/ 1408351 h 6187"/>
              <a:gd name="T8" fmla="*/ 402333 w 3542"/>
              <a:gd name="T9" fmla="*/ 1481940 h 6187"/>
              <a:gd name="T10" fmla="*/ 446352 w 3542"/>
              <a:gd name="T11" fmla="*/ 1570001 h 6187"/>
              <a:gd name="T12" fmla="*/ 294593 w 3542"/>
              <a:gd name="T13" fmla="*/ 1220530 h 6187"/>
              <a:gd name="T14" fmla="*/ 309368 w 3542"/>
              <a:gd name="T15" fmla="*/ 1107837 h 6187"/>
              <a:gd name="T16" fmla="*/ 172384 w 3542"/>
              <a:gd name="T17" fmla="*/ 1058881 h 6187"/>
              <a:gd name="T18" fmla="*/ 2463 w 3542"/>
              <a:gd name="T19" fmla="*/ 1153099 h 6187"/>
              <a:gd name="T20" fmla="*/ 95119 w 3542"/>
              <a:gd name="T21" fmla="*/ 1360934 h 6187"/>
              <a:gd name="T22" fmla="*/ 216712 w 3542"/>
              <a:gd name="T23" fmla="*/ 1364321 h 6187"/>
              <a:gd name="T24" fmla="*/ 237336 w 3542"/>
              <a:gd name="T25" fmla="*/ 1251013 h 6187"/>
              <a:gd name="T26" fmla="*/ 584260 w 3542"/>
              <a:gd name="T27" fmla="*/ 1425594 h 6187"/>
              <a:gd name="T28" fmla="*/ 349694 w 3542"/>
              <a:gd name="T29" fmla="*/ 1262713 h 6187"/>
              <a:gd name="T30" fmla="*/ 446352 w 3542"/>
              <a:gd name="T31" fmla="*/ 1395727 h 6187"/>
              <a:gd name="T32" fmla="*/ 593495 w 3542"/>
              <a:gd name="T33" fmla="*/ 1573388 h 6187"/>
              <a:gd name="T34" fmla="*/ 653521 w 3542"/>
              <a:gd name="T35" fmla="*/ 1905000 h 6187"/>
              <a:gd name="T36" fmla="*/ 687998 w 3542"/>
              <a:gd name="T37" fmla="*/ 1396035 h 6187"/>
              <a:gd name="T38" fmla="*/ 664603 w 3542"/>
              <a:gd name="T39" fmla="*/ 528055 h 6187"/>
              <a:gd name="T40" fmla="*/ 868078 w 3542"/>
              <a:gd name="T41" fmla="*/ 470169 h 6187"/>
              <a:gd name="T42" fmla="*/ 1003215 w 3542"/>
              <a:gd name="T43" fmla="*/ 304825 h 6187"/>
              <a:gd name="T44" fmla="*/ 939803 w 3542"/>
              <a:gd name="T45" fmla="*/ 230928 h 6187"/>
              <a:gd name="T46" fmla="*/ 879160 w 3542"/>
              <a:gd name="T47" fmla="*/ 322067 h 6187"/>
              <a:gd name="T48" fmla="*/ 720012 w 3542"/>
              <a:gd name="T49" fmla="*/ 392269 h 6187"/>
              <a:gd name="T50" fmla="*/ 545781 w 3542"/>
              <a:gd name="T51" fmla="*/ 450771 h 6187"/>
              <a:gd name="T52" fmla="*/ 449738 w 3542"/>
              <a:gd name="T53" fmla="*/ 267260 h 6187"/>
              <a:gd name="T54" fmla="*/ 570100 w 3542"/>
              <a:gd name="T55" fmla="*/ 77284 h 6187"/>
              <a:gd name="T56" fmla="*/ 563943 w 3542"/>
              <a:gd name="T57" fmla="*/ 13240 h 6187"/>
              <a:gd name="T58" fmla="*/ 394021 w 3542"/>
              <a:gd name="T59" fmla="*/ 122546 h 6187"/>
              <a:gd name="T60" fmla="*/ 586415 w 3542"/>
              <a:gd name="T61" fmla="*/ 970820 h 6187"/>
              <a:gd name="T62" fmla="*/ 480521 w 3542"/>
              <a:gd name="T63" fmla="*/ 822103 h 6187"/>
              <a:gd name="T64" fmla="*/ 433424 w 3542"/>
              <a:gd name="T65" fmla="*/ 416594 h 6187"/>
              <a:gd name="T66" fmla="*/ 327530 w 3542"/>
              <a:gd name="T67" fmla="*/ 429218 h 6187"/>
              <a:gd name="T68" fmla="*/ 287820 w 3542"/>
              <a:gd name="T69" fmla="*/ 696786 h 6187"/>
              <a:gd name="T70" fmla="*/ 411260 w 3542"/>
              <a:gd name="T71" fmla="*/ 882760 h 6187"/>
              <a:gd name="T72" fmla="*/ 1031536 w 3542"/>
              <a:gd name="T73" fmla="*/ 388882 h 6187"/>
              <a:gd name="T74" fmla="*/ 891781 w 3542"/>
              <a:gd name="T75" fmla="*/ 535752 h 6187"/>
              <a:gd name="T76" fmla="*/ 668913 w 3542"/>
              <a:gd name="T77" fmla="*/ 596717 h 6187"/>
              <a:gd name="T78" fmla="*/ 518384 w 3542"/>
              <a:gd name="T79" fmla="*/ 520665 h 6187"/>
              <a:gd name="T80" fmla="*/ 532237 w 3542"/>
              <a:gd name="T81" fmla="*/ 772530 h 6187"/>
              <a:gd name="T82" fmla="*/ 672915 w 3542"/>
              <a:gd name="T83" fmla="*/ 982521 h 6187"/>
              <a:gd name="T84" fmla="*/ 942265 w 3542"/>
              <a:gd name="T85" fmla="*/ 890457 h 6187"/>
              <a:gd name="T86" fmla="*/ 1071861 w 3542"/>
              <a:gd name="T87" fmla="*/ 740816 h 6187"/>
              <a:gd name="T88" fmla="*/ 1081712 w 3542"/>
              <a:gd name="T89" fmla="*/ 552379 h 6187"/>
              <a:gd name="T90" fmla="*/ 843452 w 3542"/>
              <a:gd name="T91" fmla="*/ 149949 h 6187"/>
              <a:gd name="T92" fmla="*/ 752335 w 3542"/>
              <a:gd name="T93" fmla="*/ 138865 h 6187"/>
              <a:gd name="T94" fmla="*/ 663372 w 3542"/>
              <a:gd name="T95" fmla="*/ 245091 h 6187"/>
              <a:gd name="T96" fmla="*/ 760338 w 3542"/>
              <a:gd name="T97" fmla="*/ 336231 h 6187"/>
              <a:gd name="T98" fmla="*/ 867463 w 3542"/>
              <a:gd name="T99" fmla="*/ 217688 h 6187"/>
              <a:gd name="T100" fmla="*/ 982283 w 3542"/>
              <a:gd name="T101" fmla="*/ 181971 h 6187"/>
              <a:gd name="T102" fmla="*/ 1038924 w 3542"/>
              <a:gd name="T103" fmla="*/ 142559 h 6187"/>
              <a:gd name="T104" fmla="*/ 912098 w 3542"/>
              <a:gd name="T105" fmla="*/ 28635 h 6187"/>
              <a:gd name="T106" fmla="*/ 724014 w 3542"/>
              <a:gd name="T107" fmla="*/ 18166 h 6187"/>
              <a:gd name="T108" fmla="*/ 639053 w 3542"/>
              <a:gd name="T109" fmla="*/ 73281 h 6187"/>
              <a:gd name="T110" fmla="*/ 770804 w 3542"/>
              <a:gd name="T111" fmla="*/ 64660 h 6187"/>
              <a:gd name="T112" fmla="*/ 496836 w 3542"/>
              <a:gd name="T113" fmla="*/ 276497 h 6187"/>
              <a:gd name="T114" fmla="*/ 542703 w 3542"/>
              <a:gd name="T115" fmla="*/ 347315 h 6187"/>
              <a:gd name="T116" fmla="*/ 626432 w 3542"/>
              <a:gd name="T117" fmla="*/ 208451 h 6187"/>
              <a:gd name="T118" fmla="*/ 717242 w 3542"/>
              <a:gd name="T119" fmla="*/ 100377 h 6187"/>
              <a:gd name="T120" fmla="*/ 551014 w 3542"/>
              <a:gd name="T121" fmla="*/ 190900 h 618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542" h="6187">
                <a:moveTo>
                  <a:pt x="1508" y="5232"/>
                </a:moveTo>
                <a:lnTo>
                  <a:pt x="1508" y="5232"/>
                </a:lnTo>
                <a:lnTo>
                  <a:pt x="1509" y="5255"/>
                </a:lnTo>
                <a:lnTo>
                  <a:pt x="1509" y="5277"/>
                </a:lnTo>
                <a:lnTo>
                  <a:pt x="1507" y="5299"/>
                </a:lnTo>
                <a:lnTo>
                  <a:pt x="1504" y="5321"/>
                </a:lnTo>
                <a:lnTo>
                  <a:pt x="1498" y="5342"/>
                </a:lnTo>
                <a:lnTo>
                  <a:pt x="1492" y="5362"/>
                </a:lnTo>
                <a:lnTo>
                  <a:pt x="1484" y="5382"/>
                </a:lnTo>
                <a:lnTo>
                  <a:pt x="1474" y="5401"/>
                </a:lnTo>
                <a:lnTo>
                  <a:pt x="1462" y="5418"/>
                </a:lnTo>
                <a:lnTo>
                  <a:pt x="1450" y="5436"/>
                </a:lnTo>
                <a:lnTo>
                  <a:pt x="1435" y="5451"/>
                </a:lnTo>
                <a:lnTo>
                  <a:pt x="1420" y="5467"/>
                </a:lnTo>
                <a:lnTo>
                  <a:pt x="1404" y="5480"/>
                </a:lnTo>
                <a:lnTo>
                  <a:pt x="1386" y="5493"/>
                </a:lnTo>
                <a:lnTo>
                  <a:pt x="1367" y="5504"/>
                </a:lnTo>
                <a:lnTo>
                  <a:pt x="1347" y="5514"/>
                </a:lnTo>
                <a:lnTo>
                  <a:pt x="1332" y="5522"/>
                </a:lnTo>
                <a:lnTo>
                  <a:pt x="1316" y="5527"/>
                </a:lnTo>
                <a:lnTo>
                  <a:pt x="1300" y="5533"/>
                </a:lnTo>
                <a:lnTo>
                  <a:pt x="1284" y="5537"/>
                </a:lnTo>
                <a:lnTo>
                  <a:pt x="1251" y="5545"/>
                </a:lnTo>
                <a:lnTo>
                  <a:pt x="1218" y="5550"/>
                </a:lnTo>
                <a:lnTo>
                  <a:pt x="1185" y="5553"/>
                </a:lnTo>
                <a:lnTo>
                  <a:pt x="1151" y="5553"/>
                </a:lnTo>
                <a:lnTo>
                  <a:pt x="1116" y="5553"/>
                </a:lnTo>
                <a:lnTo>
                  <a:pt x="1082" y="5550"/>
                </a:lnTo>
                <a:lnTo>
                  <a:pt x="1048" y="5546"/>
                </a:lnTo>
                <a:lnTo>
                  <a:pt x="1015" y="5540"/>
                </a:lnTo>
                <a:lnTo>
                  <a:pt x="981" y="5533"/>
                </a:lnTo>
                <a:lnTo>
                  <a:pt x="948" y="5524"/>
                </a:lnTo>
                <a:lnTo>
                  <a:pt x="916" y="5515"/>
                </a:lnTo>
                <a:lnTo>
                  <a:pt x="884" y="5504"/>
                </a:lnTo>
                <a:lnTo>
                  <a:pt x="852" y="5493"/>
                </a:lnTo>
                <a:lnTo>
                  <a:pt x="823" y="5482"/>
                </a:lnTo>
                <a:lnTo>
                  <a:pt x="793" y="5470"/>
                </a:lnTo>
                <a:lnTo>
                  <a:pt x="765" y="5457"/>
                </a:lnTo>
                <a:lnTo>
                  <a:pt x="713" y="5432"/>
                </a:lnTo>
                <a:lnTo>
                  <a:pt x="665" y="5407"/>
                </a:lnTo>
                <a:lnTo>
                  <a:pt x="625" y="5385"/>
                </a:lnTo>
                <a:lnTo>
                  <a:pt x="592" y="5365"/>
                </a:lnTo>
                <a:lnTo>
                  <a:pt x="566" y="5350"/>
                </a:lnTo>
                <a:lnTo>
                  <a:pt x="546" y="5336"/>
                </a:lnTo>
                <a:lnTo>
                  <a:pt x="545" y="5335"/>
                </a:lnTo>
                <a:lnTo>
                  <a:pt x="548" y="5309"/>
                </a:lnTo>
                <a:lnTo>
                  <a:pt x="552" y="5281"/>
                </a:lnTo>
                <a:lnTo>
                  <a:pt x="557" y="5242"/>
                </a:lnTo>
                <a:lnTo>
                  <a:pt x="566" y="5197"/>
                </a:lnTo>
                <a:lnTo>
                  <a:pt x="577" y="5144"/>
                </a:lnTo>
                <a:lnTo>
                  <a:pt x="592" y="5088"/>
                </a:lnTo>
                <a:lnTo>
                  <a:pt x="600" y="5058"/>
                </a:lnTo>
                <a:lnTo>
                  <a:pt x="609" y="5028"/>
                </a:lnTo>
                <a:lnTo>
                  <a:pt x="620" y="4998"/>
                </a:lnTo>
                <a:lnTo>
                  <a:pt x="631" y="4966"/>
                </a:lnTo>
                <a:lnTo>
                  <a:pt x="643" y="4935"/>
                </a:lnTo>
                <a:lnTo>
                  <a:pt x="658" y="4904"/>
                </a:lnTo>
                <a:lnTo>
                  <a:pt x="672" y="4874"/>
                </a:lnTo>
                <a:lnTo>
                  <a:pt x="687" y="4843"/>
                </a:lnTo>
                <a:lnTo>
                  <a:pt x="705" y="4813"/>
                </a:lnTo>
                <a:lnTo>
                  <a:pt x="723" y="4784"/>
                </a:lnTo>
                <a:lnTo>
                  <a:pt x="742" y="4756"/>
                </a:lnTo>
                <a:lnTo>
                  <a:pt x="763" y="4729"/>
                </a:lnTo>
                <a:lnTo>
                  <a:pt x="785" y="4704"/>
                </a:lnTo>
                <a:lnTo>
                  <a:pt x="809" y="4680"/>
                </a:lnTo>
                <a:lnTo>
                  <a:pt x="835" y="4658"/>
                </a:lnTo>
                <a:lnTo>
                  <a:pt x="861" y="4638"/>
                </a:lnTo>
                <a:lnTo>
                  <a:pt x="875" y="4628"/>
                </a:lnTo>
                <a:lnTo>
                  <a:pt x="890" y="4619"/>
                </a:lnTo>
                <a:lnTo>
                  <a:pt x="904" y="4611"/>
                </a:lnTo>
                <a:lnTo>
                  <a:pt x="919" y="4603"/>
                </a:lnTo>
                <a:lnTo>
                  <a:pt x="940" y="4594"/>
                </a:lnTo>
                <a:lnTo>
                  <a:pt x="961" y="4588"/>
                </a:lnTo>
                <a:lnTo>
                  <a:pt x="982" y="4582"/>
                </a:lnTo>
                <a:lnTo>
                  <a:pt x="1003" y="4578"/>
                </a:lnTo>
                <a:lnTo>
                  <a:pt x="1025" y="4575"/>
                </a:lnTo>
                <a:lnTo>
                  <a:pt x="1046" y="4574"/>
                </a:lnTo>
                <a:lnTo>
                  <a:pt x="1067" y="4575"/>
                </a:lnTo>
                <a:lnTo>
                  <a:pt x="1088" y="4579"/>
                </a:lnTo>
                <a:lnTo>
                  <a:pt x="1109" y="4583"/>
                </a:lnTo>
                <a:lnTo>
                  <a:pt x="1129" y="4590"/>
                </a:lnTo>
                <a:lnTo>
                  <a:pt x="1148" y="4597"/>
                </a:lnTo>
                <a:lnTo>
                  <a:pt x="1168" y="4606"/>
                </a:lnTo>
                <a:lnTo>
                  <a:pt x="1187" y="4617"/>
                </a:lnTo>
                <a:lnTo>
                  <a:pt x="1204" y="4630"/>
                </a:lnTo>
                <a:lnTo>
                  <a:pt x="1222" y="4645"/>
                </a:lnTo>
                <a:lnTo>
                  <a:pt x="1239" y="4660"/>
                </a:lnTo>
                <a:lnTo>
                  <a:pt x="1247" y="4670"/>
                </a:lnTo>
                <a:lnTo>
                  <a:pt x="1256" y="4680"/>
                </a:lnTo>
                <a:lnTo>
                  <a:pt x="1263" y="4690"/>
                </a:lnTo>
                <a:lnTo>
                  <a:pt x="1270" y="4700"/>
                </a:lnTo>
                <a:lnTo>
                  <a:pt x="1281" y="4721"/>
                </a:lnTo>
                <a:lnTo>
                  <a:pt x="1291" y="4744"/>
                </a:lnTo>
                <a:lnTo>
                  <a:pt x="1299" y="4766"/>
                </a:lnTo>
                <a:lnTo>
                  <a:pt x="1303" y="4790"/>
                </a:lnTo>
                <a:lnTo>
                  <a:pt x="1307" y="4813"/>
                </a:lnTo>
                <a:lnTo>
                  <a:pt x="1308" y="4836"/>
                </a:lnTo>
                <a:lnTo>
                  <a:pt x="1308" y="4859"/>
                </a:lnTo>
                <a:lnTo>
                  <a:pt x="1305" y="4882"/>
                </a:lnTo>
                <a:lnTo>
                  <a:pt x="1300" y="4905"/>
                </a:lnTo>
                <a:lnTo>
                  <a:pt x="1295" y="4926"/>
                </a:lnTo>
                <a:lnTo>
                  <a:pt x="1287" y="4947"/>
                </a:lnTo>
                <a:lnTo>
                  <a:pt x="1278" y="4966"/>
                </a:lnTo>
                <a:lnTo>
                  <a:pt x="1268" y="4985"/>
                </a:lnTo>
                <a:lnTo>
                  <a:pt x="1256" y="5001"/>
                </a:lnTo>
                <a:lnTo>
                  <a:pt x="1276" y="5002"/>
                </a:lnTo>
                <a:lnTo>
                  <a:pt x="1297" y="5006"/>
                </a:lnTo>
                <a:lnTo>
                  <a:pt x="1318" y="5011"/>
                </a:lnTo>
                <a:lnTo>
                  <a:pt x="1339" y="5019"/>
                </a:lnTo>
                <a:lnTo>
                  <a:pt x="1358" y="5029"/>
                </a:lnTo>
                <a:lnTo>
                  <a:pt x="1378" y="5040"/>
                </a:lnTo>
                <a:lnTo>
                  <a:pt x="1398" y="5052"/>
                </a:lnTo>
                <a:lnTo>
                  <a:pt x="1416" y="5066"/>
                </a:lnTo>
                <a:lnTo>
                  <a:pt x="1433" y="5083"/>
                </a:lnTo>
                <a:lnTo>
                  <a:pt x="1450" y="5099"/>
                </a:lnTo>
                <a:lnTo>
                  <a:pt x="1464" y="5119"/>
                </a:lnTo>
                <a:lnTo>
                  <a:pt x="1477" y="5139"/>
                </a:lnTo>
                <a:lnTo>
                  <a:pt x="1488" y="5161"/>
                </a:lnTo>
                <a:lnTo>
                  <a:pt x="1497" y="5183"/>
                </a:lnTo>
                <a:lnTo>
                  <a:pt x="1500" y="5195"/>
                </a:lnTo>
                <a:lnTo>
                  <a:pt x="1504" y="5207"/>
                </a:lnTo>
                <a:lnTo>
                  <a:pt x="1506" y="5220"/>
                </a:lnTo>
                <a:lnTo>
                  <a:pt x="1508" y="5232"/>
                </a:lnTo>
                <a:close/>
                <a:moveTo>
                  <a:pt x="759" y="4044"/>
                </a:moveTo>
                <a:lnTo>
                  <a:pt x="759" y="4044"/>
                </a:lnTo>
                <a:lnTo>
                  <a:pt x="781" y="4043"/>
                </a:lnTo>
                <a:lnTo>
                  <a:pt x="804" y="4041"/>
                </a:lnTo>
                <a:lnTo>
                  <a:pt x="826" y="4035"/>
                </a:lnTo>
                <a:lnTo>
                  <a:pt x="849" y="4029"/>
                </a:lnTo>
                <a:lnTo>
                  <a:pt x="872" y="4019"/>
                </a:lnTo>
                <a:lnTo>
                  <a:pt x="894" y="4008"/>
                </a:lnTo>
                <a:lnTo>
                  <a:pt x="916" y="3996"/>
                </a:lnTo>
                <a:lnTo>
                  <a:pt x="937" y="3980"/>
                </a:lnTo>
                <a:lnTo>
                  <a:pt x="957" y="3964"/>
                </a:lnTo>
                <a:lnTo>
                  <a:pt x="976" y="3946"/>
                </a:lnTo>
                <a:lnTo>
                  <a:pt x="992" y="3926"/>
                </a:lnTo>
                <a:lnTo>
                  <a:pt x="1007" y="3904"/>
                </a:lnTo>
                <a:lnTo>
                  <a:pt x="1021" y="3882"/>
                </a:lnTo>
                <a:lnTo>
                  <a:pt x="1026" y="3870"/>
                </a:lnTo>
                <a:lnTo>
                  <a:pt x="1031" y="3857"/>
                </a:lnTo>
                <a:lnTo>
                  <a:pt x="1036" y="3845"/>
                </a:lnTo>
                <a:lnTo>
                  <a:pt x="1039" y="3832"/>
                </a:lnTo>
                <a:lnTo>
                  <a:pt x="1043" y="3819"/>
                </a:lnTo>
                <a:lnTo>
                  <a:pt x="1045" y="3804"/>
                </a:lnTo>
                <a:lnTo>
                  <a:pt x="1048" y="3779"/>
                </a:lnTo>
                <a:lnTo>
                  <a:pt x="1049" y="3755"/>
                </a:lnTo>
                <a:lnTo>
                  <a:pt x="1048" y="3731"/>
                </a:lnTo>
                <a:lnTo>
                  <a:pt x="1045" y="3707"/>
                </a:lnTo>
                <a:lnTo>
                  <a:pt x="1040" y="3684"/>
                </a:lnTo>
                <a:lnTo>
                  <a:pt x="1035" y="3661"/>
                </a:lnTo>
                <a:lnTo>
                  <a:pt x="1026" y="3640"/>
                </a:lnTo>
                <a:lnTo>
                  <a:pt x="1016" y="3619"/>
                </a:lnTo>
                <a:lnTo>
                  <a:pt x="1005" y="3598"/>
                </a:lnTo>
                <a:lnTo>
                  <a:pt x="992" y="3580"/>
                </a:lnTo>
                <a:lnTo>
                  <a:pt x="978" y="3561"/>
                </a:lnTo>
                <a:lnTo>
                  <a:pt x="962" y="3545"/>
                </a:lnTo>
                <a:lnTo>
                  <a:pt x="945" y="3528"/>
                </a:lnTo>
                <a:lnTo>
                  <a:pt x="926" y="3514"/>
                </a:lnTo>
                <a:lnTo>
                  <a:pt x="906" y="3501"/>
                </a:lnTo>
                <a:lnTo>
                  <a:pt x="884" y="3488"/>
                </a:lnTo>
                <a:lnTo>
                  <a:pt x="868" y="3481"/>
                </a:lnTo>
                <a:lnTo>
                  <a:pt x="851" y="3473"/>
                </a:lnTo>
                <a:lnTo>
                  <a:pt x="834" y="3466"/>
                </a:lnTo>
                <a:lnTo>
                  <a:pt x="816" y="3460"/>
                </a:lnTo>
                <a:lnTo>
                  <a:pt x="798" y="3454"/>
                </a:lnTo>
                <a:lnTo>
                  <a:pt x="781" y="3450"/>
                </a:lnTo>
                <a:lnTo>
                  <a:pt x="745" y="3442"/>
                </a:lnTo>
                <a:lnTo>
                  <a:pt x="708" y="3438"/>
                </a:lnTo>
                <a:lnTo>
                  <a:pt x="672" y="3435"/>
                </a:lnTo>
                <a:lnTo>
                  <a:pt x="635" y="3435"/>
                </a:lnTo>
                <a:lnTo>
                  <a:pt x="597" y="3436"/>
                </a:lnTo>
                <a:lnTo>
                  <a:pt x="560" y="3439"/>
                </a:lnTo>
                <a:lnTo>
                  <a:pt x="522" y="3443"/>
                </a:lnTo>
                <a:lnTo>
                  <a:pt x="486" y="3450"/>
                </a:lnTo>
                <a:lnTo>
                  <a:pt x="450" y="3458"/>
                </a:lnTo>
                <a:lnTo>
                  <a:pt x="413" y="3465"/>
                </a:lnTo>
                <a:lnTo>
                  <a:pt x="378" y="3475"/>
                </a:lnTo>
                <a:lnTo>
                  <a:pt x="344" y="3486"/>
                </a:lnTo>
                <a:lnTo>
                  <a:pt x="310" y="3497"/>
                </a:lnTo>
                <a:lnTo>
                  <a:pt x="277" y="3509"/>
                </a:lnTo>
                <a:lnTo>
                  <a:pt x="246" y="3521"/>
                </a:lnTo>
                <a:lnTo>
                  <a:pt x="187" y="3546"/>
                </a:lnTo>
                <a:lnTo>
                  <a:pt x="134" y="3570"/>
                </a:lnTo>
                <a:lnTo>
                  <a:pt x="89" y="3593"/>
                </a:lnTo>
                <a:lnTo>
                  <a:pt x="51" y="3613"/>
                </a:lnTo>
                <a:lnTo>
                  <a:pt x="24" y="3628"/>
                </a:lnTo>
                <a:lnTo>
                  <a:pt x="1" y="3643"/>
                </a:lnTo>
                <a:lnTo>
                  <a:pt x="0" y="3644"/>
                </a:lnTo>
                <a:lnTo>
                  <a:pt x="2" y="3671"/>
                </a:lnTo>
                <a:lnTo>
                  <a:pt x="4" y="3703"/>
                </a:lnTo>
                <a:lnTo>
                  <a:pt x="8" y="3745"/>
                </a:lnTo>
                <a:lnTo>
                  <a:pt x="15" y="3795"/>
                </a:lnTo>
                <a:lnTo>
                  <a:pt x="25" y="3853"/>
                </a:lnTo>
                <a:lnTo>
                  <a:pt x="38" y="3915"/>
                </a:lnTo>
                <a:lnTo>
                  <a:pt x="46" y="3948"/>
                </a:lnTo>
                <a:lnTo>
                  <a:pt x="55" y="3981"/>
                </a:lnTo>
                <a:lnTo>
                  <a:pt x="63" y="4015"/>
                </a:lnTo>
                <a:lnTo>
                  <a:pt x="74" y="4050"/>
                </a:lnTo>
                <a:lnTo>
                  <a:pt x="87" y="4085"/>
                </a:lnTo>
                <a:lnTo>
                  <a:pt x="100" y="4119"/>
                </a:lnTo>
                <a:lnTo>
                  <a:pt x="114" y="4154"/>
                </a:lnTo>
                <a:lnTo>
                  <a:pt x="130" y="4187"/>
                </a:lnTo>
                <a:lnTo>
                  <a:pt x="147" y="4221"/>
                </a:lnTo>
                <a:lnTo>
                  <a:pt x="166" y="4253"/>
                </a:lnTo>
                <a:lnTo>
                  <a:pt x="186" y="4285"/>
                </a:lnTo>
                <a:lnTo>
                  <a:pt x="207" y="4315"/>
                </a:lnTo>
                <a:lnTo>
                  <a:pt x="230" y="4344"/>
                </a:lnTo>
                <a:lnTo>
                  <a:pt x="255" y="4371"/>
                </a:lnTo>
                <a:lnTo>
                  <a:pt x="281" y="4397"/>
                </a:lnTo>
                <a:lnTo>
                  <a:pt x="295" y="4409"/>
                </a:lnTo>
                <a:lnTo>
                  <a:pt x="309" y="4420"/>
                </a:lnTo>
                <a:lnTo>
                  <a:pt x="324" y="4431"/>
                </a:lnTo>
                <a:lnTo>
                  <a:pt x="340" y="4442"/>
                </a:lnTo>
                <a:lnTo>
                  <a:pt x="355" y="4451"/>
                </a:lnTo>
                <a:lnTo>
                  <a:pt x="372" y="4461"/>
                </a:lnTo>
                <a:lnTo>
                  <a:pt x="394" y="4472"/>
                </a:lnTo>
                <a:lnTo>
                  <a:pt x="416" y="4481"/>
                </a:lnTo>
                <a:lnTo>
                  <a:pt x="439" y="4487"/>
                </a:lnTo>
                <a:lnTo>
                  <a:pt x="461" y="4493"/>
                </a:lnTo>
                <a:lnTo>
                  <a:pt x="484" y="4497"/>
                </a:lnTo>
                <a:lnTo>
                  <a:pt x="507" y="4498"/>
                </a:lnTo>
                <a:lnTo>
                  <a:pt x="530" y="4498"/>
                </a:lnTo>
                <a:lnTo>
                  <a:pt x="553" y="4496"/>
                </a:lnTo>
                <a:lnTo>
                  <a:pt x="576" y="4493"/>
                </a:lnTo>
                <a:lnTo>
                  <a:pt x="598" y="4487"/>
                </a:lnTo>
                <a:lnTo>
                  <a:pt x="621" y="4480"/>
                </a:lnTo>
                <a:lnTo>
                  <a:pt x="642" y="4470"/>
                </a:lnTo>
                <a:lnTo>
                  <a:pt x="663" y="4459"/>
                </a:lnTo>
                <a:lnTo>
                  <a:pt x="684" y="4447"/>
                </a:lnTo>
                <a:lnTo>
                  <a:pt x="704" y="4431"/>
                </a:lnTo>
                <a:lnTo>
                  <a:pt x="723" y="4415"/>
                </a:lnTo>
                <a:lnTo>
                  <a:pt x="732" y="4405"/>
                </a:lnTo>
                <a:lnTo>
                  <a:pt x="742" y="4395"/>
                </a:lnTo>
                <a:lnTo>
                  <a:pt x="751" y="4384"/>
                </a:lnTo>
                <a:lnTo>
                  <a:pt x="759" y="4374"/>
                </a:lnTo>
                <a:lnTo>
                  <a:pt x="767" y="4362"/>
                </a:lnTo>
                <a:lnTo>
                  <a:pt x="773" y="4351"/>
                </a:lnTo>
                <a:lnTo>
                  <a:pt x="784" y="4327"/>
                </a:lnTo>
                <a:lnTo>
                  <a:pt x="793" y="4303"/>
                </a:lnTo>
                <a:lnTo>
                  <a:pt x="801" y="4277"/>
                </a:lnTo>
                <a:lnTo>
                  <a:pt x="805" y="4252"/>
                </a:lnTo>
                <a:lnTo>
                  <a:pt x="807" y="4227"/>
                </a:lnTo>
                <a:lnTo>
                  <a:pt x="807" y="4201"/>
                </a:lnTo>
                <a:lnTo>
                  <a:pt x="806" y="4176"/>
                </a:lnTo>
                <a:lnTo>
                  <a:pt x="803" y="4151"/>
                </a:lnTo>
                <a:lnTo>
                  <a:pt x="797" y="4128"/>
                </a:lnTo>
                <a:lnTo>
                  <a:pt x="790" y="4105"/>
                </a:lnTo>
                <a:lnTo>
                  <a:pt x="781" y="4083"/>
                </a:lnTo>
                <a:lnTo>
                  <a:pt x="771" y="4063"/>
                </a:lnTo>
                <a:lnTo>
                  <a:pt x="759" y="4044"/>
                </a:lnTo>
                <a:close/>
                <a:moveTo>
                  <a:pt x="2320" y="3404"/>
                </a:moveTo>
                <a:lnTo>
                  <a:pt x="1982" y="3404"/>
                </a:lnTo>
                <a:lnTo>
                  <a:pt x="1978" y="3439"/>
                </a:lnTo>
                <a:lnTo>
                  <a:pt x="1968" y="3515"/>
                </a:lnTo>
                <a:lnTo>
                  <a:pt x="1956" y="3629"/>
                </a:lnTo>
                <a:lnTo>
                  <a:pt x="1949" y="3701"/>
                </a:lnTo>
                <a:lnTo>
                  <a:pt x="1943" y="3779"/>
                </a:lnTo>
                <a:lnTo>
                  <a:pt x="1937" y="3866"/>
                </a:lnTo>
                <a:lnTo>
                  <a:pt x="1932" y="3959"/>
                </a:lnTo>
                <a:lnTo>
                  <a:pt x="1926" y="4061"/>
                </a:lnTo>
                <a:lnTo>
                  <a:pt x="1923" y="4169"/>
                </a:lnTo>
                <a:lnTo>
                  <a:pt x="1921" y="4283"/>
                </a:lnTo>
                <a:lnTo>
                  <a:pt x="1920" y="4403"/>
                </a:lnTo>
                <a:lnTo>
                  <a:pt x="1920" y="4529"/>
                </a:lnTo>
                <a:lnTo>
                  <a:pt x="1923" y="4659"/>
                </a:lnTo>
                <a:lnTo>
                  <a:pt x="1898" y="4630"/>
                </a:lnTo>
                <a:lnTo>
                  <a:pt x="1872" y="4603"/>
                </a:lnTo>
                <a:lnTo>
                  <a:pt x="1847" y="4575"/>
                </a:lnTo>
                <a:lnTo>
                  <a:pt x="1821" y="4549"/>
                </a:lnTo>
                <a:lnTo>
                  <a:pt x="1794" y="4524"/>
                </a:lnTo>
                <a:lnTo>
                  <a:pt x="1767" y="4498"/>
                </a:lnTo>
                <a:lnTo>
                  <a:pt x="1739" y="4474"/>
                </a:lnTo>
                <a:lnTo>
                  <a:pt x="1712" y="4451"/>
                </a:lnTo>
                <a:lnTo>
                  <a:pt x="1656" y="4406"/>
                </a:lnTo>
                <a:lnTo>
                  <a:pt x="1599" y="4364"/>
                </a:lnTo>
                <a:lnTo>
                  <a:pt x="1543" y="4325"/>
                </a:lnTo>
                <a:lnTo>
                  <a:pt x="1488" y="4288"/>
                </a:lnTo>
                <a:lnTo>
                  <a:pt x="1434" y="4255"/>
                </a:lnTo>
                <a:lnTo>
                  <a:pt x="1383" y="4224"/>
                </a:lnTo>
                <a:lnTo>
                  <a:pt x="1333" y="4197"/>
                </a:lnTo>
                <a:lnTo>
                  <a:pt x="1286" y="4172"/>
                </a:lnTo>
                <a:lnTo>
                  <a:pt x="1243" y="4150"/>
                </a:lnTo>
                <a:lnTo>
                  <a:pt x="1203" y="4131"/>
                </a:lnTo>
                <a:lnTo>
                  <a:pt x="1167" y="4114"/>
                </a:lnTo>
                <a:lnTo>
                  <a:pt x="1136" y="4101"/>
                </a:lnTo>
                <a:lnTo>
                  <a:pt x="1112" y="4125"/>
                </a:lnTo>
                <a:lnTo>
                  <a:pt x="1086" y="4149"/>
                </a:lnTo>
                <a:lnTo>
                  <a:pt x="1058" y="4169"/>
                </a:lnTo>
                <a:lnTo>
                  <a:pt x="1031" y="4188"/>
                </a:lnTo>
                <a:lnTo>
                  <a:pt x="1031" y="4215"/>
                </a:lnTo>
                <a:lnTo>
                  <a:pt x="1029" y="4242"/>
                </a:lnTo>
                <a:lnTo>
                  <a:pt x="1027" y="4270"/>
                </a:lnTo>
                <a:lnTo>
                  <a:pt x="1024" y="4296"/>
                </a:lnTo>
                <a:lnTo>
                  <a:pt x="1059" y="4311"/>
                </a:lnTo>
                <a:lnTo>
                  <a:pt x="1105" y="4333"/>
                </a:lnTo>
                <a:lnTo>
                  <a:pt x="1163" y="4361"/>
                </a:lnTo>
                <a:lnTo>
                  <a:pt x="1226" y="4394"/>
                </a:lnTo>
                <a:lnTo>
                  <a:pt x="1262" y="4414"/>
                </a:lnTo>
                <a:lnTo>
                  <a:pt x="1298" y="4435"/>
                </a:lnTo>
                <a:lnTo>
                  <a:pt x="1334" y="4457"/>
                </a:lnTo>
                <a:lnTo>
                  <a:pt x="1373" y="4481"/>
                </a:lnTo>
                <a:lnTo>
                  <a:pt x="1411" y="4506"/>
                </a:lnTo>
                <a:lnTo>
                  <a:pt x="1450" y="4533"/>
                </a:lnTo>
                <a:lnTo>
                  <a:pt x="1489" y="4560"/>
                </a:lnTo>
                <a:lnTo>
                  <a:pt x="1528" y="4591"/>
                </a:lnTo>
                <a:lnTo>
                  <a:pt x="1566" y="4622"/>
                </a:lnTo>
                <a:lnTo>
                  <a:pt x="1605" y="4655"/>
                </a:lnTo>
                <a:lnTo>
                  <a:pt x="1642" y="4689"/>
                </a:lnTo>
                <a:lnTo>
                  <a:pt x="1679" y="4724"/>
                </a:lnTo>
                <a:lnTo>
                  <a:pt x="1714" y="4761"/>
                </a:lnTo>
                <a:lnTo>
                  <a:pt x="1748" y="4800"/>
                </a:lnTo>
                <a:lnTo>
                  <a:pt x="1781" y="4839"/>
                </a:lnTo>
                <a:lnTo>
                  <a:pt x="1812" y="4881"/>
                </a:lnTo>
                <a:lnTo>
                  <a:pt x="1826" y="4902"/>
                </a:lnTo>
                <a:lnTo>
                  <a:pt x="1839" y="4924"/>
                </a:lnTo>
                <a:lnTo>
                  <a:pt x="1854" y="4946"/>
                </a:lnTo>
                <a:lnTo>
                  <a:pt x="1866" y="4968"/>
                </a:lnTo>
                <a:lnTo>
                  <a:pt x="1878" y="4991"/>
                </a:lnTo>
                <a:lnTo>
                  <a:pt x="1890" y="5014"/>
                </a:lnTo>
                <a:lnTo>
                  <a:pt x="1901" y="5037"/>
                </a:lnTo>
                <a:lnTo>
                  <a:pt x="1911" y="5061"/>
                </a:lnTo>
                <a:lnTo>
                  <a:pt x="1920" y="5085"/>
                </a:lnTo>
                <a:lnTo>
                  <a:pt x="1928" y="5110"/>
                </a:lnTo>
                <a:lnTo>
                  <a:pt x="1936" y="5134"/>
                </a:lnTo>
                <a:lnTo>
                  <a:pt x="1943" y="5160"/>
                </a:lnTo>
                <a:lnTo>
                  <a:pt x="1949" y="5185"/>
                </a:lnTo>
                <a:lnTo>
                  <a:pt x="1955" y="5211"/>
                </a:lnTo>
                <a:lnTo>
                  <a:pt x="1959" y="5237"/>
                </a:lnTo>
                <a:lnTo>
                  <a:pt x="1962" y="5264"/>
                </a:lnTo>
                <a:lnTo>
                  <a:pt x="1976" y="5388"/>
                </a:lnTo>
                <a:lnTo>
                  <a:pt x="1988" y="5504"/>
                </a:lnTo>
                <a:lnTo>
                  <a:pt x="2002" y="5611"/>
                </a:lnTo>
                <a:lnTo>
                  <a:pt x="2009" y="5663"/>
                </a:lnTo>
                <a:lnTo>
                  <a:pt x="2018" y="5716"/>
                </a:lnTo>
                <a:lnTo>
                  <a:pt x="2026" y="5769"/>
                </a:lnTo>
                <a:lnTo>
                  <a:pt x="2036" y="5822"/>
                </a:lnTo>
                <a:lnTo>
                  <a:pt x="2047" y="5877"/>
                </a:lnTo>
                <a:lnTo>
                  <a:pt x="2059" y="5933"/>
                </a:lnTo>
                <a:lnTo>
                  <a:pt x="2073" y="5992"/>
                </a:lnTo>
                <a:lnTo>
                  <a:pt x="2088" y="6054"/>
                </a:lnTo>
                <a:lnTo>
                  <a:pt x="2104" y="6119"/>
                </a:lnTo>
                <a:lnTo>
                  <a:pt x="2123" y="6187"/>
                </a:lnTo>
                <a:lnTo>
                  <a:pt x="2447" y="6098"/>
                </a:lnTo>
                <a:lnTo>
                  <a:pt x="2429" y="6033"/>
                </a:lnTo>
                <a:lnTo>
                  <a:pt x="2412" y="5968"/>
                </a:lnTo>
                <a:lnTo>
                  <a:pt x="2397" y="5903"/>
                </a:lnTo>
                <a:lnTo>
                  <a:pt x="2382" y="5839"/>
                </a:lnTo>
                <a:lnTo>
                  <a:pt x="2368" y="5776"/>
                </a:lnTo>
                <a:lnTo>
                  <a:pt x="2355" y="5712"/>
                </a:lnTo>
                <a:lnTo>
                  <a:pt x="2343" y="5648"/>
                </a:lnTo>
                <a:lnTo>
                  <a:pt x="2331" y="5584"/>
                </a:lnTo>
                <a:lnTo>
                  <a:pt x="2320" y="5522"/>
                </a:lnTo>
                <a:lnTo>
                  <a:pt x="2310" y="5460"/>
                </a:lnTo>
                <a:lnTo>
                  <a:pt x="2293" y="5336"/>
                </a:lnTo>
                <a:lnTo>
                  <a:pt x="2277" y="5213"/>
                </a:lnTo>
                <a:lnTo>
                  <a:pt x="2265" y="5095"/>
                </a:lnTo>
                <a:lnTo>
                  <a:pt x="2255" y="4977"/>
                </a:lnTo>
                <a:lnTo>
                  <a:pt x="2247" y="4861"/>
                </a:lnTo>
                <a:lnTo>
                  <a:pt x="2241" y="4749"/>
                </a:lnTo>
                <a:lnTo>
                  <a:pt x="2238" y="4640"/>
                </a:lnTo>
                <a:lnTo>
                  <a:pt x="2235" y="4534"/>
                </a:lnTo>
                <a:lnTo>
                  <a:pt x="2235" y="4431"/>
                </a:lnTo>
                <a:lnTo>
                  <a:pt x="2236" y="4332"/>
                </a:lnTo>
                <a:lnTo>
                  <a:pt x="2239" y="4237"/>
                </a:lnTo>
                <a:lnTo>
                  <a:pt x="2242" y="4145"/>
                </a:lnTo>
                <a:lnTo>
                  <a:pt x="2247" y="4058"/>
                </a:lnTo>
                <a:lnTo>
                  <a:pt x="2252" y="3975"/>
                </a:lnTo>
                <a:lnTo>
                  <a:pt x="2258" y="3897"/>
                </a:lnTo>
                <a:lnTo>
                  <a:pt x="2265" y="3824"/>
                </a:lnTo>
                <a:lnTo>
                  <a:pt x="2272" y="3756"/>
                </a:lnTo>
                <a:lnTo>
                  <a:pt x="2278" y="3693"/>
                </a:lnTo>
                <a:lnTo>
                  <a:pt x="2285" y="3636"/>
                </a:lnTo>
                <a:lnTo>
                  <a:pt x="2298" y="3539"/>
                </a:lnTo>
                <a:lnTo>
                  <a:pt x="2309" y="3466"/>
                </a:lnTo>
                <a:lnTo>
                  <a:pt x="2320" y="3404"/>
                </a:lnTo>
                <a:close/>
                <a:moveTo>
                  <a:pt x="2047" y="1713"/>
                </a:moveTo>
                <a:lnTo>
                  <a:pt x="2047" y="1713"/>
                </a:lnTo>
                <a:lnTo>
                  <a:pt x="2085" y="1715"/>
                </a:lnTo>
                <a:lnTo>
                  <a:pt x="2122" y="1715"/>
                </a:lnTo>
                <a:lnTo>
                  <a:pt x="2159" y="1715"/>
                </a:lnTo>
                <a:lnTo>
                  <a:pt x="2196" y="1714"/>
                </a:lnTo>
                <a:lnTo>
                  <a:pt x="2232" y="1712"/>
                </a:lnTo>
                <a:lnTo>
                  <a:pt x="2268" y="1708"/>
                </a:lnTo>
                <a:lnTo>
                  <a:pt x="2305" y="1705"/>
                </a:lnTo>
                <a:lnTo>
                  <a:pt x="2340" y="1700"/>
                </a:lnTo>
                <a:lnTo>
                  <a:pt x="2375" y="1694"/>
                </a:lnTo>
                <a:lnTo>
                  <a:pt x="2410" y="1688"/>
                </a:lnTo>
                <a:lnTo>
                  <a:pt x="2444" y="1680"/>
                </a:lnTo>
                <a:lnTo>
                  <a:pt x="2478" y="1672"/>
                </a:lnTo>
                <a:lnTo>
                  <a:pt x="2512" y="1662"/>
                </a:lnTo>
                <a:lnTo>
                  <a:pt x="2545" y="1652"/>
                </a:lnTo>
                <a:lnTo>
                  <a:pt x="2578" y="1641"/>
                </a:lnTo>
                <a:lnTo>
                  <a:pt x="2609" y="1630"/>
                </a:lnTo>
                <a:lnTo>
                  <a:pt x="2641" y="1618"/>
                </a:lnTo>
                <a:lnTo>
                  <a:pt x="2672" y="1605"/>
                </a:lnTo>
                <a:lnTo>
                  <a:pt x="2703" y="1591"/>
                </a:lnTo>
                <a:lnTo>
                  <a:pt x="2733" y="1575"/>
                </a:lnTo>
                <a:lnTo>
                  <a:pt x="2762" y="1560"/>
                </a:lnTo>
                <a:lnTo>
                  <a:pt x="2791" y="1543"/>
                </a:lnTo>
                <a:lnTo>
                  <a:pt x="2820" y="1527"/>
                </a:lnTo>
                <a:lnTo>
                  <a:pt x="2847" y="1508"/>
                </a:lnTo>
                <a:lnTo>
                  <a:pt x="2873" y="1490"/>
                </a:lnTo>
                <a:lnTo>
                  <a:pt x="2899" y="1471"/>
                </a:lnTo>
                <a:lnTo>
                  <a:pt x="2924" y="1450"/>
                </a:lnTo>
                <a:lnTo>
                  <a:pt x="2949" y="1429"/>
                </a:lnTo>
                <a:lnTo>
                  <a:pt x="2973" y="1408"/>
                </a:lnTo>
                <a:lnTo>
                  <a:pt x="2996" y="1385"/>
                </a:lnTo>
                <a:lnTo>
                  <a:pt x="3018" y="1362"/>
                </a:lnTo>
                <a:lnTo>
                  <a:pt x="3039" y="1339"/>
                </a:lnTo>
                <a:lnTo>
                  <a:pt x="3064" y="1308"/>
                </a:lnTo>
                <a:lnTo>
                  <a:pt x="3089" y="1277"/>
                </a:lnTo>
                <a:lnTo>
                  <a:pt x="3112" y="1244"/>
                </a:lnTo>
                <a:lnTo>
                  <a:pt x="3135" y="1210"/>
                </a:lnTo>
                <a:lnTo>
                  <a:pt x="3158" y="1175"/>
                </a:lnTo>
                <a:lnTo>
                  <a:pt x="3179" y="1140"/>
                </a:lnTo>
                <a:lnTo>
                  <a:pt x="3201" y="1102"/>
                </a:lnTo>
                <a:lnTo>
                  <a:pt x="3221" y="1066"/>
                </a:lnTo>
                <a:lnTo>
                  <a:pt x="3240" y="1029"/>
                </a:lnTo>
                <a:lnTo>
                  <a:pt x="3259" y="990"/>
                </a:lnTo>
                <a:lnTo>
                  <a:pt x="3277" y="953"/>
                </a:lnTo>
                <a:lnTo>
                  <a:pt x="3294" y="914"/>
                </a:lnTo>
                <a:lnTo>
                  <a:pt x="3310" y="876"/>
                </a:lnTo>
                <a:lnTo>
                  <a:pt x="3325" y="838"/>
                </a:lnTo>
                <a:lnTo>
                  <a:pt x="3339" y="800"/>
                </a:lnTo>
                <a:lnTo>
                  <a:pt x="3353" y="762"/>
                </a:lnTo>
                <a:lnTo>
                  <a:pt x="3338" y="770"/>
                </a:lnTo>
                <a:lnTo>
                  <a:pt x="3320" y="776"/>
                </a:lnTo>
                <a:lnTo>
                  <a:pt x="3301" y="780"/>
                </a:lnTo>
                <a:lnTo>
                  <a:pt x="3279" y="783"/>
                </a:lnTo>
                <a:lnTo>
                  <a:pt x="3257" y="785"/>
                </a:lnTo>
                <a:lnTo>
                  <a:pt x="3233" y="785"/>
                </a:lnTo>
                <a:lnTo>
                  <a:pt x="3208" y="784"/>
                </a:lnTo>
                <a:lnTo>
                  <a:pt x="3182" y="782"/>
                </a:lnTo>
                <a:lnTo>
                  <a:pt x="3156" y="779"/>
                </a:lnTo>
                <a:lnTo>
                  <a:pt x="3130" y="774"/>
                </a:lnTo>
                <a:lnTo>
                  <a:pt x="3103" y="768"/>
                </a:lnTo>
                <a:lnTo>
                  <a:pt x="3078" y="760"/>
                </a:lnTo>
                <a:lnTo>
                  <a:pt x="3053" y="750"/>
                </a:lnTo>
                <a:lnTo>
                  <a:pt x="3030" y="740"/>
                </a:lnTo>
                <a:lnTo>
                  <a:pt x="3007" y="728"/>
                </a:lnTo>
                <a:lnTo>
                  <a:pt x="2986" y="714"/>
                </a:lnTo>
                <a:lnTo>
                  <a:pt x="2985" y="736"/>
                </a:lnTo>
                <a:lnTo>
                  <a:pt x="2982" y="758"/>
                </a:lnTo>
                <a:lnTo>
                  <a:pt x="2978" y="780"/>
                </a:lnTo>
                <a:lnTo>
                  <a:pt x="2974" y="802"/>
                </a:lnTo>
                <a:lnTo>
                  <a:pt x="2967" y="827"/>
                </a:lnTo>
                <a:lnTo>
                  <a:pt x="2959" y="853"/>
                </a:lnTo>
                <a:lnTo>
                  <a:pt x="2952" y="877"/>
                </a:lnTo>
                <a:lnTo>
                  <a:pt x="2943" y="900"/>
                </a:lnTo>
                <a:lnTo>
                  <a:pt x="2933" y="923"/>
                </a:lnTo>
                <a:lnTo>
                  <a:pt x="2922" y="945"/>
                </a:lnTo>
                <a:lnTo>
                  <a:pt x="2911" y="967"/>
                </a:lnTo>
                <a:lnTo>
                  <a:pt x="2899" y="988"/>
                </a:lnTo>
                <a:lnTo>
                  <a:pt x="2886" y="1008"/>
                </a:lnTo>
                <a:lnTo>
                  <a:pt x="2871" y="1027"/>
                </a:lnTo>
                <a:lnTo>
                  <a:pt x="2856" y="1046"/>
                </a:lnTo>
                <a:lnTo>
                  <a:pt x="2840" y="1065"/>
                </a:lnTo>
                <a:lnTo>
                  <a:pt x="2823" y="1082"/>
                </a:lnTo>
                <a:lnTo>
                  <a:pt x="2805" y="1099"/>
                </a:lnTo>
                <a:lnTo>
                  <a:pt x="2787" y="1115"/>
                </a:lnTo>
                <a:lnTo>
                  <a:pt x="2767" y="1131"/>
                </a:lnTo>
                <a:lnTo>
                  <a:pt x="2746" y="1145"/>
                </a:lnTo>
                <a:lnTo>
                  <a:pt x="2724" y="1160"/>
                </a:lnTo>
                <a:lnTo>
                  <a:pt x="2702" y="1173"/>
                </a:lnTo>
                <a:lnTo>
                  <a:pt x="2678" y="1185"/>
                </a:lnTo>
                <a:lnTo>
                  <a:pt x="2652" y="1197"/>
                </a:lnTo>
                <a:lnTo>
                  <a:pt x="2626" y="1208"/>
                </a:lnTo>
                <a:lnTo>
                  <a:pt x="2600" y="1218"/>
                </a:lnTo>
                <a:lnTo>
                  <a:pt x="2571" y="1228"/>
                </a:lnTo>
                <a:lnTo>
                  <a:pt x="2541" y="1237"/>
                </a:lnTo>
                <a:lnTo>
                  <a:pt x="2510" y="1245"/>
                </a:lnTo>
                <a:lnTo>
                  <a:pt x="2478" y="1252"/>
                </a:lnTo>
                <a:lnTo>
                  <a:pt x="2445" y="1259"/>
                </a:lnTo>
                <a:lnTo>
                  <a:pt x="2411" y="1265"/>
                </a:lnTo>
                <a:lnTo>
                  <a:pt x="2376" y="1270"/>
                </a:lnTo>
                <a:lnTo>
                  <a:pt x="2339" y="1274"/>
                </a:lnTo>
                <a:lnTo>
                  <a:pt x="2301" y="1278"/>
                </a:lnTo>
                <a:lnTo>
                  <a:pt x="2238" y="1283"/>
                </a:lnTo>
                <a:lnTo>
                  <a:pt x="2178" y="1286"/>
                </a:lnTo>
                <a:lnTo>
                  <a:pt x="2122" y="1287"/>
                </a:lnTo>
                <a:lnTo>
                  <a:pt x="2068" y="1288"/>
                </a:lnTo>
                <a:lnTo>
                  <a:pt x="2019" y="1288"/>
                </a:lnTo>
                <a:lnTo>
                  <a:pt x="1971" y="1287"/>
                </a:lnTo>
                <a:lnTo>
                  <a:pt x="1927" y="1285"/>
                </a:lnTo>
                <a:lnTo>
                  <a:pt x="1885" y="1283"/>
                </a:lnTo>
                <a:lnTo>
                  <a:pt x="1807" y="1276"/>
                </a:lnTo>
                <a:lnTo>
                  <a:pt x="1736" y="1268"/>
                </a:lnTo>
                <a:lnTo>
                  <a:pt x="1670" y="1262"/>
                </a:lnTo>
                <a:lnTo>
                  <a:pt x="1608" y="1256"/>
                </a:lnTo>
                <a:lnTo>
                  <a:pt x="1641" y="1300"/>
                </a:lnTo>
                <a:lnTo>
                  <a:pt x="1674" y="1344"/>
                </a:lnTo>
                <a:lnTo>
                  <a:pt x="1707" y="1386"/>
                </a:lnTo>
                <a:lnTo>
                  <a:pt x="1740" y="1426"/>
                </a:lnTo>
                <a:lnTo>
                  <a:pt x="1773" y="1464"/>
                </a:lnTo>
                <a:lnTo>
                  <a:pt x="1805" y="1499"/>
                </a:lnTo>
                <a:lnTo>
                  <a:pt x="1836" y="1534"/>
                </a:lnTo>
                <a:lnTo>
                  <a:pt x="1867" y="1565"/>
                </a:lnTo>
                <a:lnTo>
                  <a:pt x="1895" y="1594"/>
                </a:lnTo>
                <a:lnTo>
                  <a:pt x="1923" y="1620"/>
                </a:lnTo>
                <a:lnTo>
                  <a:pt x="1949" y="1644"/>
                </a:lnTo>
                <a:lnTo>
                  <a:pt x="1973" y="1664"/>
                </a:lnTo>
                <a:lnTo>
                  <a:pt x="1995" y="1682"/>
                </a:lnTo>
                <a:lnTo>
                  <a:pt x="2015" y="1695"/>
                </a:lnTo>
                <a:lnTo>
                  <a:pt x="2033" y="1706"/>
                </a:lnTo>
                <a:lnTo>
                  <a:pt x="2047" y="1713"/>
                </a:lnTo>
                <a:close/>
                <a:moveTo>
                  <a:pt x="1446" y="969"/>
                </a:moveTo>
                <a:lnTo>
                  <a:pt x="1446" y="969"/>
                </a:lnTo>
                <a:lnTo>
                  <a:pt x="1448" y="968"/>
                </a:lnTo>
                <a:lnTo>
                  <a:pt x="1449" y="952"/>
                </a:lnTo>
                <a:lnTo>
                  <a:pt x="1450" y="935"/>
                </a:lnTo>
                <a:lnTo>
                  <a:pt x="1454" y="902"/>
                </a:lnTo>
                <a:lnTo>
                  <a:pt x="1461" y="868"/>
                </a:lnTo>
                <a:lnTo>
                  <a:pt x="1471" y="834"/>
                </a:lnTo>
                <a:lnTo>
                  <a:pt x="1483" y="799"/>
                </a:lnTo>
                <a:lnTo>
                  <a:pt x="1498" y="762"/>
                </a:lnTo>
                <a:lnTo>
                  <a:pt x="1516" y="727"/>
                </a:lnTo>
                <a:lnTo>
                  <a:pt x="1537" y="691"/>
                </a:lnTo>
                <a:lnTo>
                  <a:pt x="1559" y="658"/>
                </a:lnTo>
                <a:lnTo>
                  <a:pt x="1583" y="625"/>
                </a:lnTo>
                <a:lnTo>
                  <a:pt x="1610" y="591"/>
                </a:lnTo>
                <a:lnTo>
                  <a:pt x="1641" y="557"/>
                </a:lnTo>
                <a:lnTo>
                  <a:pt x="1673" y="523"/>
                </a:lnTo>
                <a:lnTo>
                  <a:pt x="1708" y="490"/>
                </a:lnTo>
                <a:lnTo>
                  <a:pt x="1745" y="457"/>
                </a:lnTo>
                <a:lnTo>
                  <a:pt x="1782" y="424"/>
                </a:lnTo>
                <a:lnTo>
                  <a:pt x="1794" y="386"/>
                </a:lnTo>
                <a:lnTo>
                  <a:pt x="1806" y="350"/>
                </a:lnTo>
                <a:lnTo>
                  <a:pt x="1821" y="316"/>
                </a:lnTo>
                <a:lnTo>
                  <a:pt x="1836" y="283"/>
                </a:lnTo>
                <a:lnTo>
                  <a:pt x="1852" y="251"/>
                </a:lnTo>
                <a:lnTo>
                  <a:pt x="1870" y="221"/>
                </a:lnTo>
                <a:lnTo>
                  <a:pt x="1889" y="192"/>
                </a:lnTo>
                <a:lnTo>
                  <a:pt x="1909" y="166"/>
                </a:lnTo>
                <a:lnTo>
                  <a:pt x="1929" y="141"/>
                </a:lnTo>
                <a:lnTo>
                  <a:pt x="1951" y="117"/>
                </a:lnTo>
                <a:lnTo>
                  <a:pt x="1973" y="95"/>
                </a:lnTo>
                <a:lnTo>
                  <a:pt x="1998" y="73"/>
                </a:lnTo>
                <a:lnTo>
                  <a:pt x="2022" y="53"/>
                </a:lnTo>
                <a:lnTo>
                  <a:pt x="2046" y="34"/>
                </a:lnTo>
                <a:lnTo>
                  <a:pt x="2071" y="16"/>
                </a:lnTo>
                <a:lnTo>
                  <a:pt x="2098" y="0"/>
                </a:lnTo>
                <a:lnTo>
                  <a:pt x="2063" y="2"/>
                </a:lnTo>
                <a:lnTo>
                  <a:pt x="2029" y="4"/>
                </a:lnTo>
                <a:lnTo>
                  <a:pt x="1994" y="9"/>
                </a:lnTo>
                <a:lnTo>
                  <a:pt x="1960" y="14"/>
                </a:lnTo>
                <a:lnTo>
                  <a:pt x="1927" y="20"/>
                </a:lnTo>
                <a:lnTo>
                  <a:pt x="1895" y="26"/>
                </a:lnTo>
                <a:lnTo>
                  <a:pt x="1863" y="34"/>
                </a:lnTo>
                <a:lnTo>
                  <a:pt x="1832" y="43"/>
                </a:lnTo>
                <a:lnTo>
                  <a:pt x="1801" y="52"/>
                </a:lnTo>
                <a:lnTo>
                  <a:pt x="1771" y="63"/>
                </a:lnTo>
                <a:lnTo>
                  <a:pt x="1741" y="73"/>
                </a:lnTo>
                <a:lnTo>
                  <a:pt x="1712" y="85"/>
                </a:lnTo>
                <a:lnTo>
                  <a:pt x="1684" y="97"/>
                </a:lnTo>
                <a:lnTo>
                  <a:pt x="1656" y="109"/>
                </a:lnTo>
                <a:lnTo>
                  <a:pt x="1629" y="122"/>
                </a:lnTo>
                <a:lnTo>
                  <a:pt x="1603" y="136"/>
                </a:lnTo>
                <a:lnTo>
                  <a:pt x="1576" y="151"/>
                </a:lnTo>
                <a:lnTo>
                  <a:pt x="1551" y="165"/>
                </a:lnTo>
                <a:lnTo>
                  <a:pt x="1527" y="180"/>
                </a:lnTo>
                <a:lnTo>
                  <a:pt x="1504" y="196"/>
                </a:lnTo>
                <a:lnTo>
                  <a:pt x="1481" y="212"/>
                </a:lnTo>
                <a:lnTo>
                  <a:pt x="1459" y="228"/>
                </a:lnTo>
                <a:lnTo>
                  <a:pt x="1417" y="261"/>
                </a:lnTo>
                <a:lnTo>
                  <a:pt x="1377" y="295"/>
                </a:lnTo>
                <a:lnTo>
                  <a:pt x="1342" y="329"/>
                </a:lnTo>
                <a:lnTo>
                  <a:pt x="1309" y="364"/>
                </a:lnTo>
                <a:lnTo>
                  <a:pt x="1280" y="398"/>
                </a:lnTo>
                <a:lnTo>
                  <a:pt x="1276" y="431"/>
                </a:lnTo>
                <a:lnTo>
                  <a:pt x="1275" y="466"/>
                </a:lnTo>
                <a:lnTo>
                  <a:pt x="1276" y="502"/>
                </a:lnTo>
                <a:lnTo>
                  <a:pt x="1278" y="538"/>
                </a:lnTo>
                <a:lnTo>
                  <a:pt x="1283" y="574"/>
                </a:lnTo>
                <a:lnTo>
                  <a:pt x="1290" y="612"/>
                </a:lnTo>
                <a:lnTo>
                  <a:pt x="1298" y="649"/>
                </a:lnTo>
                <a:lnTo>
                  <a:pt x="1309" y="688"/>
                </a:lnTo>
                <a:lnTo>
                  <a:pt x="1321" y="725"/>
                </a:lnTo>
                <a:lnTo>
                  <a:pt x="1334" y="765"/>
                </a:lnTo>
                <a:lnTo>
                  <a:pt x="1349" y="803"/>
                </a:lnTo>
                <a:lnTo>
                  <a:pt x="1365" y="842"/>
                </a:lnTo>
                <a:lnTo>
                  <a:pt x="1383" y="881"/>
                </a:lnTo>
                <a:lnTo>
                  <a:pt x="1401" y="920"/>
                </a:lnTo>
                <a:lnTo>
                  <a:pt x="1421" y="958"/>
                </a:lnTo>
                <a:lnTo>
                  <a:pt x="1442" y="998"/>
                </a:lnTo>
                <a:lnTo>
                  <a:pt x="1446" y="969"/>
                </a:lnTo>
                <a:close/>
                <a:moveTo>
                  <a:pt x="1905" y="3153"/>
                </a:moveTo>
                <a:lnTo>
                  <a:pt x="1905" y="3153"/>
                </a:lnTo>
                <a:lnTo>
                  <a:pt x="1882" y="3134"/>
                </a:lnTo>
                <a:lnTo>
                  <a:pt x="1859" y="3116"/>
                </a:lnTo>
                <a:lnTo>
                  <a:pt x="1838" y="3096"/>
                </a:lnTo>
                <a:lnTo>
                  <a:pt x="1816" y="3075"/>
                </a:lnTo>
                <a:lnTo>
                  <a:pt x="1796" y="3054"/>
                </a:lnTo>
                <a:lnTo>
                  <a:pt x="1777" y="3032"/>
                </a:lnTo>
                <a:lnTo>
                  <a:pt x="1757" y="3010"/>
                </a:lnTo>
                <a:lnTo>
                  <a:pt x="1738" y="2987"/>
                </a:lnTo>
                <a:lnTo>
                  <a:pt x="1720" y="2963"/>
                </a:lnTo>
                <a:lnTo>
                  <a:pt x="1703" y="2938"/>
                </a:lnTo>
                <a:lnTo>
                  <a:pt x="1686" y="2914"/>
                </a:lnTo>
                <a:lnTo>
                  <a:pt x="1670" y="2889"/>
                </a:lnTo>
                <a:lnTo>
                  <a:pt x="1654" y="2863"/>
                </a:lnTo>
                <a:lnTo>
                  <a:pt x="1640" y="2836"/>
                </a:lnTo>
                <a:lnTo>
                  <a:pt x="1626" y="2810"/>
                </a:lnTo>
                <a:lnTo>
                  <a:pt x="1612" y="2782"/>
                </a:lnTo>
                <a:lnTo>
                  <a:pt x="1598" y="2755"/>
                </a:lnTo>
                <a:lnTo>
                  <a:pt x="1585" y="2727"/>
                </a:lnTo>
                <a:lnTo>
                  <a:pt x="1561" y="2670"/>
                </a:lnTo>
                <a:lnTo>
                  <a:pt x="1539" y="2611"/>
                </a:lnTo>
                <a:lnTo>
                  <a:pt x="1519" y="2551"/>
                </a:lnTo>
                <a:lnTo>
                  <a:pt x="1500" y="2491"/>
                </a:lnTo>
                <a:lnTo>
                  <a:pt x="1485" y="2429"/>
                </a:lnTo>
                <a:lnTo>
                  <a:pt x="1470" y="2366"/>
                </a:lnTo>
                <a:lnTo>
                  <a:pt x="1456" y="2303"/>
                </a:lnTo>
                <a:lnTo>
                  <a:pt x="1445" y="2240"/>
                </a:lnTo>
                <a:lnTo>
                  <a:pt x="1435" y="2176"/>
                </a:lnTo>
                <a:lnTo>
                  <a:pt x="1427" y="2112"/>
                </a:lnTo>
                <a:lnTo>
                  <a:pt x="1419" y="2048"/>
                </a:lnTo>
                <a:lnTo>
                  <a:pt x="1413" y="1985"/>
                </a:lnTo>
                <a:lnTo>
                  <a:pt x="1408" y="1922"/>
                </a:lnTo>
                <a:lnTo>
                  <a:pt x="1405" y="1860"/>
                </a:lnTo>
                <a:lnTo>
                  <a:pt x="1402" y="1799"/>
                </a:lnTo>
                <a:lnTo>
                  <a:pt x="1400" y="1737"/>
                </a:lnTo>
                <a:lnTo>
                  <a:pt x="1399" y="1678"/>
                </a:lnTo>
                <a:lnTo>
                  <a:pt x="1399" y="1619"/>
                </a:lnTo>
                <a:lnTo>
                  <a:pt x="1400" y="1563"/>
                </a:lnTo>
                <a:lnTo>
                  <a:pt x="1402" y="1454"/>
                </a:lnTo>
                <a:lnTo>
                  <a:pt x="1408" y="1353"/>
                </a:lnTo>
                <a:lnTo>
                  <a:pt x="1386" y="1320"/>
                </a:lnTo>
                <a:lnTo>
                  <a:pt x="1355" y="1275"/>
                </a:lnTo>
                <a:lnTo>
                  <a:pt x="1325" y="1228"/>
                </a:lnTo>
                <a:lnTo>
                  <a:pt x="1296" y="1179"/>
                </a:lnTo>
                <a:lnTo>
                  <a:pt x="1266" y="1129"/>
                </a:lnTo>
                <a:lnTo>
                  <a:pt x="1237" y="1077"/>
                </a:lnTo>
                <a:lnTo>
                  <a:pt x="1211" y="1023"/>
                </a:lnTo>
                <a:lnTo>
                  <a:pt x="1185" y="969"/>
                </a:lnTo>
                <a:lnTo>
                  <a:pt x="1160" y="914"/>
                </a:lnTo>
                <a:lnTo>
                  <a:pt x="1154" y="969"/>
                </a:lnTo>
                <a:lnTo>
                  <a:pt x="1146" y="1022"/>
                </a:lnTo>
                <a:lnTo>
                  <a:pt x="1137" y="1074"/>
                </a:lnTo>
                <a:lnTo>
                  <a:pt x="1129" y="1123"/>
                </a:lnTo>
                <a:lnTo>
                  <a:pt x="1119" y="1172"/>
                </a:lnTo>
                <a:lnTo>
                  <a:pt x="1108" y="1219"/>
                </a:lnTo>
                <a:lnTo>
                  <a:pt x="1087" y="1309"/>
                </a:lnTo>
                <a:lnTo>
                  <a:pt x="1064" y="1394"/>
                </a:lnTo>
                <a:lnTo>
                  <a:pt x="1042" y="1475"/>
                </a:lnTo>
                <a:lnTo>
                  <a:pt x="996" y="1626"/>
                </a:lnTo>
                <a:lnTo>
                  <a:pt x="976" y="1697"/>
                </a:lnTo>
                <a:lnTo>
                  <a:pt x="957" y="1767"/>
                </a:lnTo>
                <a:lnTo>
                  <a:pt x="948" y="1801"/>
                </a:lnTo>
                <a:lnTo>
                  <a:pt x="940" y="1835"/>
                </a:lnTo>
                <a:lnTo>
                  <a:pt x="934" y="1869"/>
                </a:lnTo>
                <a:lnTo>
                  <a:pt x="928" y="1902"/>
                </a:lnTo>
                <a:lnTo>
                  <a:pt x="923" y="1936"/>
                </a:lnTo>
                <a:lnTo>
                  <a:pt x="918" y="1969"/>
                </a:lnTo>
                <a:lnTo>
                  <a:pt x="916" y="2003"/>
                </a:lnTo>
                <a:lnTo>
                  <a:pt x="914" y="2037"/>
                </a:lnTo>
                <a:lnTo>
                  <a:pt x="914" y="2072"/>
                </a:lnTo>
                <a:lnTo>
                  <a:pt x="914" y="2107"/>
                </a:lnTo>
                <a:lnTo>
                  <a:pt x="916" y="2142"/>
                </a:lnTo>
                <a:lnTo>
                  <a:pt x="921" y="2177"/>
                </a:lnTo>
                <a:lnTo>
                  <a:pt x="924" y="2207"/>
                </a:lnTo>
                <a:lnTo>
                  <a:pt x="929" y="2235"/>
                </a:lnTo>
                <a:lnTo>
                  <a:pt x="935" y="2263"/>
                </a:lnTo>
                <a:lnTo>
                  <a:pt x="941" y="2292"/>
                </a:lnTo>
                <a:lnTo>
                  <a:pt x="949" y="2318"/>
                </a:lnTo>
                <a:lnTo>
                  <a:pt x="958" y="2345"/>
                </a:lnTo>
                <a:lnTo>
                  <a:pt x="968" y="2372"/>
                </a:lnTo>
                <a:lnTo>
                  <a:pt x="978" y="2398"/>
                </a:lnTo>
                <a:lnTo>
                  <a:pt x="989" y="2424"/>
                </a:lnTo>
                <a:lnTo>
                  <a:pt x="1000" y="2449"/>
                </a:lnTo>
                <a:lnTo>
                  <a:pt x="1012" y="2474"/>
                </a:lnTo>
                <a:lnTo>
                  <a:pt x="1025" y="2498"/>
                </a:lnTo>
                <a:lnTo>
                  <a:pt x="1038" y="2523"/>
                </a:lnTo>
                <a:lnTo>
                  <a:pt x="1053" y="2547"/>
                </a:lnTo>
                <a:lnTo>
                  <a:pt x="1067" y="2570"/>
                </a:lnTo>
                <a:lnTo>
                  <a:pt x="1082" y="2593"/>
                </a:lnTo>
                <a:lnTo>
                  <a:pt x="1114" y="2637"/>
                </a:lnTo>
                <a:lnTo>
                  <a:pt x="1148" y="2680"/>
                </a:lnTo>
                <a:lnTo>
                  <a:pt x="1184" y="2721"/>
                </a:lnTo>
                <a:lnTo>
                  <a:pt x="1220" y="2760"/>
                </a:lnTo>
                <a:lnTo>
                  <a:pt x="1258" y="2798"/>
                </a:lnTo>
                <a:lnTo>
                  <a:pt x="1297" y="2833"/>
                </a:lnTo>
                <a:lnTo>
                  <a:pt x="1336" y="2867"/>
                </a:lnTo>
                <a:lnTo>
                  <a:pt x="1377" y="2899"/>
                </a:lnTo>
                <a:lnTo>
                  <a:pt x="1418" y="2929"/>
                </a:lnTo>
                <a:lnTo>
                  <a:pt x="1459" y="2957"/>
                </a:lnTo>
                <a:lnTo>
                  <a:pt x="1498" y="2984"/>
                </a:lnTo>
                <a:lnTo>
                  <a:pt x="1539" y="3009"/>
                </a:lnTo>
                <a:lnTo>
                  <a:pt x="1577" y="3031"/>
                </a:lnTo>
                <a:lnTo>
                  <a:pt x="1616" y="3052"/>
                </a:lnTo>
                <a:lnTo>
                  <a:pt x="1653" y="3072"/>
                </a:lnTo>
                <a:lnTo>
                  <a:pt x="1690" y="3088"/>
                </a:lnTo>
                <a:lnTo>
                  <a:pt x="1725" y="3103"/>
                </a:lnTo>
                <a:lnTo>
                  <a:pt x="1757" y="3117"/>
                </a:lnTo>
                <a:lnTo>
                  <a:pt x="1788" y="3128"/>
                </a:lnTo>
                <a:lnTo>
                  <a:pt x="1817" y="3136"/>
                </a:lnTo>
                <a:lnTo>
                  <a:pt x="1843" y="3143"/>
                </a:lnTo>
                <a:lnTo>
                  <a:pt x="1867" y="3149"/>
                </a:lnTo>
                <a:lnTo>
                  <a:pt x="1888" y="3152"/>
                </a:lnTo>
                <a:lnTo>
                  <a:pt x="1905" y="3153"/>
                </a:lnTo>
                <a:close/>
                <a:moveTo>
                  <a:pt x="3351" y="1263"/>
                </a:moveTo>
                <a:lnTo>
                  <a:pt x="3351" y="1263"/>
                </a:lnTo>
                <a:lnTo>
                  <a:pt x="3334" y="1293"/>
                </a:lnTo>
                <a:lnTo>
                  <a:pt x="3318" y="1322"/>
                </a:lnTo>
                <a:lnTo>
                  <a:pt x="3299" y="1351"/>
                </a:lnTo>
                <a:lnTo>
                  <a:pt x="3282" y="1380"/>
                </a:lnTo>
                <a:lnTo>
                  <a:pt x="3262" y="1408"/>
                </a:lnTo>
                <a:lnTo>
                  <a:pt x="3241" y="1436"/>
                </a:lnTo>
                <a:lnTo>
                  <a:pt x="3220" y="1462"/>
                </a:lnTo>
                <a:lnTo>
                  <a:pt x="3198" y="1488"/>
                </a:lnTo>
                <a:lnTo>
                  <a:pt x="3175" y="1515"/>
                </a:lnTo>
                <a:lnTo>
                  <a:pt x="3150" y="1541"/>
                </a:lnTo>
                <a:lnTo>
                  <a:pt x="3124" y="1567"/>
                </a:lnTo>
                <a:lnTo>
                  <a:pt x="3098" y="1591"/>
                </a:lnTo>
                <a:lnTo>
                  <a:pt x="3072" y="1615"/>
                </a:lnTo>
                <a:lnTo>
                  <a:pt x="3044" y="1637"/>
                </a:lnTo>
                <a:lnTo>
                  <a:pt x="3015" y="1659"/>
                </a:lnTo>
                <a:lnTo>
                  <a:pt x="2987" y="1681"/>
                </a:lnTo>
                <a:lnTo>
                  <a:pt x="2957" y="1702"/>
                </a:lnTo>
                <a:lnTo>
                  <a:pt x="2927" y="1721"/>
                </a:lnTo>
                <a:lnTo>
                  <a:pt x="2897" y="1740"/>
                </a:lnTo>
                <a:lnTo>
                  <a:pt x="2865" y="1758"/>
                </a:lnTo>
                <a:lnTo>
                  <a:pt x="2833" y="1776"/>
                </a:lnTo>
                <a:lnTo>
                  <a:pt x="2800" y="1792"/>
                </a:lnTo>
                <a:lnTo>
                  <a:pt x="2767" y="1807"/>
                </a:lnTo>
                <a:lnTo>
                  <a:pt x="2734" y="1822"/>
                </a:lnTo>
                <a:lnTo>
                  <a:pt x="2699" y="1836"/>
                </a:lnTo>
                <a:lnTo>
                  <a:pt x="2664" y="1849"/>
                </a:lnTo>
                <a:lnTo>
                  <a:pt x="2629" y="1861"/>
                </a:lnTo>
                <a:lnTo>
                  <a:pt x="2593" y="1872"/>
                </a:lnTo>
                <a:lnTo>
                  <a:pt x="2557" y="1883"/>
                </a:lnTo>
                <a:lnTo>
                  <a:pt x="2520" y="1893"/>
                </a:lnTo>
                <a:lnTo>
                  <a:pt x="2483" y="1902"/>
                </a:lnTo>
                <a:lnTo>
                  <a:pt x="2445" y="1910"/>
                </a:lnTo>
                <a:lnTo>
                  <a:pt x="2408" y="1916"/>
                </a:lnTo>
                <a:lnTo>
                  <a:pt x="2370" y="1922"/>
                </a:lnTo>
                <a:lnTo>
                  <a:pt x="2330" y="1927"/>
                </a:lnTo>
                <a:lnTo>
                  <a:pt x="2291" y="1932"/>
                </a:lnTo>
                <a:lnTo>
                  <a:pt x="2252" y="1935"/>
                </a:lnTo>
                <a:lnTo>
                  <a:pt x="2212" y="1937"/>
                </a:lnTo>
                <a:lnTo>
                  <a:pt x="2173" y="1938"/>
                </a:lnTo>
                <a:lnTo>
                  <a:pt x="2132" y="1939"/>
                </a:lnTo>
                <a:lnTo>
                  <a:pt x="2080" y="1938"/>
                </a:lnTo>
                <a:lnTo>
                  <a:pt x="2030" y="1936"/>
                </a:lnTo>
                <a:lnTo>
                  <a:pt x="2019" y="1935"/>
                </a:lnTo>
                <a:lnTo>
                  <a:pt x="2009" y="1933"/>
                </a:lnTo>
                <a:lnTo>
                  <a:pt x="1998" y="1931"/>
                </a:lnTo>
                <a:lnTo>
                  <a:pt x="1987" y="1927"/>
                </a:lnTo>
                <a:lnTo>
                  <a:pt x="1962" y="1917"/>
                </a:lnTo>
                <a:lnTo>
                  <a:pt x="1938" y="1905"/>
                </a:lnTo>
                <a:lnTo>
                  <a:pt x="1912" y="1890"/>
                </a:lnTo>
                <a:lnTo>
                  <a:pt x="1885" y="1872"/>
                </a:lnTo>
                <a:lnTo>
                  <a:pt x="1858" y="1851"/>
                </a:lnTo>
                <a:lnTo>
                  <a:pt x="1830" y="1829"/>
                </a:lnTo>
                <a:lnTo>
                  <a:pt x="1802" y="1805"/>
                </a:lnTo>
                <a:lnTo>
                  <a:pt x="1772" y="1779"/>
                </a:lnTo>
                <a:lnTo>
                  <a:pt x="1744" y="1750"/>
                </a:lnTo>
                <a:lnTo>
                  <a:pt x="1714" y="1722"/>
                </a:lnTo>
                <a:lnTo>
                  <a:pt x="1684" y="1691"/>
                </a:lnTo>
                <a:lnTo>
                  <a:pt x="1654" y="1659"/>
                </a:lnTo>
                <a:lnTo>
                  <a:pt x="1625" y="1626"/>
                </a:lnTo>
                <a:lnTo>
                  <a:pt x="1596" y="1593"/>
                </a:lnTo>
                <a:lnTo>
                  <a:pt x="1597" y="1691"/>
                </a:lnTo>
                <a:lnTo>
                  <a:pt x="1599" y="1741"/>
                </a:lnTo>
                <a:lnTo>
                  <a:pt x="1602" y="1793"/>
                </a:lnTo>
                <a:lnTo>
                  <a:pt x="1605" y="1846"/>
                </a:lnTo>
                <a:lnTo>
                  <a:pt x="1609" y="1900"/>
                </a:lnTo>
                <a:lnTo>
                  <a:pt x="1615" y="1954"/>
                </a:lnTo>
                <a:lnTo>
                  <a:pt x="1621" y="2009"/>
                </a:lnTo>
                <a:lnTo>
                  <a:pt x="1628" y="2064"/>
                </a:lnTo>
                <a:lnTo>
                  <a:pt x="1637" y="2120"/>
                </a:lnTo>
                <a:lnTo>
                  <a:pt x="1646" y="2176"/>
                </a:lnTo>
                <a:lnTo>
                  <a:pt x="1657" y="2232"/>
                </a:lnTo>
                <a:lnTo>
                  <a:pt x="1669" y="2288"/>
                </a:lnTo>
                <a:lnTo>
                  <a:pt x="1682" y="2343"/>
                </a:lnTo>
                <a:lnTo>
                  <a:pt x="1696" y="2399"/>
                </a:lnTo>
                <a:lnTo>
                  <a:pt x="1712" y="2454"/>
                </a:lnTo>
                <a:lnTo>
                  <a:pt x="1729" y="2509"/>
                </a:lnTo>
                <a:lnTo>
                  <a:pt x="1748" y="2564"/>
                </a:lnTo>
                <a:lnTo>
                  <a:pt x="1769" y="2618"/>
                </a:lnTo>
                <a:lnTo>
                  <a:pt x="1791" y="2671"/>
                </a:lnTo>
                <a:lnTo>
                  <a:pt x="1815" y="2724"/>
                </a:lnTo>
                <a:lnTo>
                  <a:pt x="1841" y="2774"/>
                </a:lnTo>
                <a:lnTo>
                  <a:pt x="1869" y="2825"/>
                </a:lnTo>
                <a:lnTo>
                  <a:pt x="1899" y="2874"/>
                </a:lnTo>
                <a:lnTo>
                  <a:pt x="1929" y="2922"/>
                </a:lnTo>
                <a:lnTo>
                  <a:pt x="1964" y="2968"/>
                </a:lnTo>
                <a:lnTo>
                  <a:pt x="1980" y="2990"/>
                </a:lnTo>
                <a:lnTo>
                  <a:pt x="1999" y="3012"/>
                </a:lnTo>
                <a:lnTo>
                  <a:pt x="2018" y="3034"/>
                </a:lnTo>
                <a:lnTo>
                  <a:pt x="2036" y="3055"/>
                </a:lnTo>
                <a:lnTo>
                  <a:pt x="2056" y="3076"/>
                </a:lnTo>
                <a:lnTo>
                  <a:pt x="2076" y="3097"/>
                </a:lnTo>
                <a:lnTo>
                  <a:pt x="2097" y="3117"/>
                </a:lnTo>
                <a:lnTo>
                  <a:pt x="2118" y="3136"/>
                </a:lnTo>
                <a:lnTo>
                  <a:pt x="2140" y="3155"/>
                </a:lnTo>
                <a:lnTo>
                  <a:pt x="2163" y="3174"/>
                </a:lnTo>
                <a:lnTo>
                  <a:pt x="2186" y="3191"/>
                </a:lnTo>
                <a:lnTo>
                  <a:pt x="2209" y="3209"/>
                </a:lnTo>
                <a:lnTo>
                  <a:pt x="2239" y="3206"/>
                </a:lnTo>
                <a:lnTo>
                  <a:pt x="2272" y="3201"/>
                </a:lnTo>
                <a:lnTo>
                  <a:pt x="2308" y="3196"/>
                </a:lnTo>
                <a:lnTo>
                  <a:pt x="2348" y="3188"/>
                </a:lnTo>
                <a:lnTo>
                  <a:pt x="2390" y="3178"/>
                </a:lnTo>
                <a:lnTo>
                  <a:pt x="2434" y="3167"/>
                </a:lnTo>
                <a:lnTo>
                  <a:pt x="2482" y="3155"/>
                </a:lnTo>
                <a:lnTo>
                  <a:pt x="2530" y="3140"/>
                </a:lnTo>
                <a:lnTo>
                  <a:pt x="2581" y="3124"/>
                </a:lnTo>
                <a:lnTo>
                  <a:pt x="2633" y="3106"/>
                </a:lnTo>
                <a:lnTo>
                  <a:pt x="2685" y="3086"/>
                </a:lnTo>
                <a:lnTo>
                  <a:pt x="2739" y="3064"/>
                </a:lnTo>
                <a:lnTo>
                  <a:pt x="2793" y="3041"/>
                </a:lnTo>
                <a:lnTo>
                  <a:pt x="2847" y="3014"/>
                </a:lnTo>
                <a:lnTo>
                  <a:pt x="2901" y="2987"/>
                </a:lnTo>
                <a:lnTo>
                  <a:pt x="2955" y="2957"/>
                </a:lnTo>
                <a:lnTo>
                  <a:pt x="3008" y="2926"/>
                </a:lnTo>
                <a:lnTo>
                  <a:pt x="3061" y="2892"/>
                </a:lnTo>
                <a:lnTo>
                  <a:pt x="3111" y="2857"/>
                </a:lnTo>
                <a:lnTo>
                  <a:pt x="3136" y="2838"/>
                </a:lnTo>
                <a:lnTo>
                  <a:pt x="3161" y="2819"/>
                </a:lnTo>
                <a:lnTo>
                  <a:pt x="3185" y="2799"/>
                </a:lnTo>
                <a:lnTo>
                  <a:pt x="3209" y="2779"/>
                </a:lnTo>
                <a:lnTo>
                  <a:pt x="3232" y="2758"/>
                </a:lnTo>
                <a:lnTo>
                  <a:pt x="3254" y="2736"/>
                </a:lnTo>
                <a:lnTo>
                  <a:pt x="3276" y="2714"/>
                </a:lnTo>
                <a:lnTo>
                  <a:pt x="3298" y="2692"/>
                </a:lnTo>
                <a:lnTo>
                  <a:pt x="3318" y="2669"/>
                </a:lnTo>
                <a:lnTo>
                  <a:pt x="3339" y="2645"/>
                </a:lnTo>
                <a:lnTo>
                  <a:pt x="3358" y="2620"/>
                </a:lnTo>
                <a:lnTo>
                  <a:pt x="3376" y="2596"/>
                </a:lnTo>
                <a:lnTo>
                  <a:pt x="3394" y="2571"/>
                </a:lnTo>
                <a:lnTo>
                  <a:pt x="3410" y="2545"/>
                </a:lnTo>
                <a:lnTo>
                  <a:pt x="3427" y="2518"/>
                </a:lnTo>
                <a:lnTo>
                  <a:pt x="3442" y="2492"/>
                </a:lnTo>
                <a:lnTo>
                  <a:pt x="3457" y="2463"/>
                </a:lnTo>
                <a:lnTo>
                  <a:pt x="3470" y="2436"/>
                </a:lnTo>
                <a:lnTo>
                  <a:pt x="3482" y="2406"/>
                </a:lnTo>
                <a:lnTo>
                  <a:pt x="3493" y="2377"/>
                </a:lnTo>
                <a:lnTo>
                  <a:pt x="3503" y="2347"/>
                </a:lnTo>
                <a:lnTo>
                  <a:pt x="3512" y="2316"/>
                </a:lnTo>
                <a:lnTo>
                  <a:pt x="3519" y="2285"/>
                </a:lnTo>
                <a:lnTo>
                  <a:pt x="3526" y="2253"/>
                </a:lnTo>
                <a:lnTo>
                  <a:pt x="3531" y="2220"/>
                </a:lnTo>
                <a:lnTo>
                  <a:pt x="3536" y="2187"/>
                </a:lnTo>
                <a:lnTo>
                  <a:pt x="3539" y="2151"/>
                </a:lnTo>
                <a:lnTo>
                  <a:pt x="3541" y="2116"/>
                </a:lnTo>
                <a:lnTo>
                  <a:pt x="3542" y="2080"/>
                </a:lnTo>
                <a:lnTo>
                  <a:pt x="3542" y="2046"/>
                </a:lnTo>
                <a:lnTo>
                  <a:pt x="3541" y="2013"/>
                </a:lnTo>
                <a:lnTo>
                  <a:pt x="3540" y="1980"/>
                </a:lnTo>
                <a:lnTo>
                  <a:pt x="3537" y="1947"/>
                </a:lnTo>
                <a:lnTo>
                  <a:pt x="3534" y="1916"/>
                </a:lnTo>
                <a:lnTo>
                  <a:pt x="3530" y="1884"/>
                </a:lnTo>
                <a:lnTo>
                  <a:pt x="3525" y="1854"/>
                </a:lnTo>
                <a:lnTo>
                  <a:pt x="3519" y="1824"/>
                </a:lnTo>
                <a:lnTo>
                  <a:pt x="3514" y="1794"/>
                </a:lnTo>
                <a:lnTo>
                  <a:pt x="3500" y="1736"/>
                </a:lnTo>
                <a:lnTo>
                  <a:pt x="3484" y="1680"/>
                </a:lnTo>
                <a:lnTo>
                  <a:pt x="3468" y="1625"/>
                </a:lnTo>
                <a:lnTo>
                  <a:pt x="3450" y="1571"/>
                </a:lnTo>
                <a:lnTo>
                  <a:pt x="3414" y="1466"/>
                </a:lnTo>
                <a:lnTo>
                  <a:pt x="3396" y="1415"/>
                </a:lnTo>
                <a:lnTo>
                  <a:pt x="3380" y="1364"/>
                </a:lnTo>
                <a:lnTo>
                  <a:pt x="3364" y="1314"/>
                </a:lnTo>
                <a:lnTo>
                  <a:pt x="3351" y="1263"/>
                </a:lnTo>
                <a:close/>
                <a:moveTo>
                  <a:pt x="2817" y="628"/>
                </a:moveTo>
                <a:lnTo>
                  <a:pt x="2817" y="628"/>
                </a:lnTo>
                <a:lnTo>
                  <a:pt x="2814" y="613"/>
                </a:lnTo>
                <a:lnTo>
                  <a:pt x="2809" y="594"/>
                </a:lnTo>
                <a:lnTo>
                  <a:pt x="2800" y="573"/>
                </a:lnTo>
                <a:lnTo>
                  <a:pt x="2789" y="552"/>
                </a:lnTo>
                <a:lnTo>
                  <a:pt x="2776" y="530"/>
                </a:lnTo>
                <a:lnTo>
                  <a:pt x="2759" y="508"/>
                </a:lnTo>
                <a:lnTo>
                  <a:pt x="2750" y="497"/>
                </a:lnTo>
                <a:lnTo>
                  <a:pt x="2740" y="487"/>
                </a:lnTo>
                <a:lnTo>
                  <a:pt x="2730" y="476"/>
                </a:lnTo>
                <a:lnTo>
                  <a:pt x="2719" y="468"/>
                </a:lnTo>
                <a:lnTo>
                  <a:pt x="2707" y="459"/>
                </a:lnTo>
                <a:lnTo>
                  <a:pt x="2695" y="450"/>
                </a:lnTo>
                <a:lnTo>
                  <a:pt x="2682" y="442"/>
                </a:lnTo>
                <a:lnTo>
                  <a:pt x="2669" y="436"/>
                </a:lnTo>
                <a:lnTo>
                  <a:pt x="2655" y="429"/>
                </a:lnTo>
                <a:lnTo>
                  <a:pt x="2640" y="424"/>
                </a:lnTo>
                <a:lnTo>
                  <a:pt x="2625" y="420"/>
                </a:lnTo>
                <a:lnTo>
                  <a:pt x="2608" y="417"/>
                </a:lnTo>
                <a:lnTo>
                  <a:pt x="2592" y="415"/>
                </a:lnTo>
                <a:lnTo>
                  <a:pt x="2574" y="415"/>
                </a:lnTo>
                <a:lnTo>
                  <a:pt x="2557" y="416"/>
                </a:lnTo>
                <a:lnTo>
                  <a:pt x="2538" y="418"/>
                </a:lnTo>
                <a:lnTo>
                  <a:pt x="2519" y="421"/>
                </a:lnTo>
                <a:lnTo>
                  <a:pt x="2499" y="427"/>
                </a:lnTo>
                <a:lnTo>
                  <a:pt x="2480" y="435"/>
                </a:lnTo>
                <a:lnTo>
                  <a:pt x="2459" y="443"/>
                </a:lnTo>
                <a:lnTo>
                  <a:pt x="2444" y="451"/>
                </a:lnTo>
                <a:lnTo>
                  <a:pt x="2429" y="459"/>
                </a:lnTo>
                <a:lnTo>
                  <a:pt x="2414" y="469"/>
                </a:lnTo>
                <a:lnTo>
                  <a:pt x="2398" y="479"/>
                </a:lnTo>
                <a:lnTo>
                  <a:pt x="2383" y="490"/>
                </a:lnTo>
                <a:lnTo>
                  <a:pt x="2367" y="503"/>
                </a:lnTo>
                <a:lnTo>
                  <a:pt x="2351" y="516"/>
                </a:lnTo>
                <a:lnTo>
                  <a:pt x="2335" y="530"/>
                </a:lnTo>
                <a:lnTo>
                  <a:pt x="2320" y="545"/>
                </a:lnTo>
                <a:lnTo>
                  <a:pt x="2305" y="561"/>
                </a:lnTo>
                <a:lnTo>
                  <a:pt x="2289" y="579"/>
                </a:lnTo>
                <a:lnTo>
                  <a:pt x="2274" y="596"/>
                </a:lnTo>
                <a:lnTo>
                  <a:pt x="2260" y="615"/>
                </a:lnTo>
                <a:lnTo>
                  <a:pt x="2245" y="635"/>
                </a:lnTo>
                <a:lnTo>
                  <a:pt x="2231" y="656"/>
                </a:lnTo>
                <a:lnTo>
                  <a:pt x="2217" y="677"/>
                </a:lnTo>
                <a:lnTo>
                  <a:pt x="2203" y="700"/>
                </a:lnTo>
                <a:lnTo>
                  <a:pt x="2190" y="723"/>
                </a:lnTo>
                <a:lnTo>
                  <a:pt x="2178" y="746"/>
                </a:lnTo>
                <a:lnTo>
                  <a:pt x="2166" y="771"/>
                </a:lnTo>
                <a:lnTo>
                  <a:pt x="2155" y="796"/>
                </a:lnTo>
                <a:lnTo>
                  <a:pt x="2144" y="823"/>
                </a:lnTo>
                <a:lnTo>
                  <a:pt x="2134" y="850"/>
                </a:lnTo>
                <a:lnTo>
                  <a:pt x="2125" y="879"/>
                </a:lnTo>
                <a:lnTo>
                  <a:pt x="2117" y="908"/>
                </a:lnTo>
                <a:lnTo>
                  <a:pt x="2109" y="937"/>
                </a:lnTo>
                <a:lnTo>
                  <a:pt x="2102" y="967"/>
                </a:lnTo>
                <a:lnTo>
                  <a:pt x="2096" y="999"/>
                </a:lnTo>
                <a:lnTo>
                  <a:pt x="2091" y="1031"/>
                </a:lnTo>
                <a:lnTo>
                  <a:pt x="2087" y="1063"/>
                </a:lnTo>
                <a:lnTo>
                  <a:pt x="2085" y="1097"/>
                </a:lnTo>
                <a:lnTo>
                  <a:pt x="2082" y="1130"/>
                </a:lnTo>
                <a:lnTo>
                  <a:pt x="2141" y="1132"/>
                </a:lnTo>
                <a:lnTo>
                  <a:pt x="2196" y="1132"/>
                </a:lnTo>
                <a:lnTo>
                  <a:pt x="2249" y="1130"/>
                </a:lnTo>
                <a:lnTo>
                  <a:pt x="2298" y="1125"/>
                </a:lnTo>
                <a:lnTo>
                  <a:pt x="2344" y="1120"/>
                </a:lnTo>
                <a:lnTo>
                  <a:pt x="2389" y="1112"/>
                </a:lnTo>
                <a:lnTo>
                  <a:pt x="2430" y="1103"/>
                </a:lnTo>
                <a:lnTo>
                  <a:pt x="2470" y="1092"/>
                </a:lnTo>
                <a:lnTo>
                  <a:pt x="2506" y="1080"/>
                </a:lnTo>
                <a:lnTo>
                  <a:pt x="2540" y="1067"/>
                </a:lnTo>
                <a:lnTo>
                  <a:pt x="2571" y="1052"/>
                </a:lnTo>
                <a:lnTo>
                  <a:pt x="2601" y="1036"/>
                </a:lnTo>
                <a:lnTo>
                  <a:pt x="2628" y="1020"/>
                </a:lnTo>
                <a:lnTo>
                  <a:pt x="2653" y="1002"/>
                </a:lnTo>
                <a:lnTo>
                  <a:pt x="2675" y="983"/>
                </a:lnTo>
                <a:lnTo>
                  <a:pt x="2697" y="964"/>
                </a:lnTo>
                <a:lnTo>
                  <a:pt x="2716" y="944"/>
                </a:lnTo>
                <a:lnTo>
                  <a:pt x="2733" y="923"/>
                </a:lnTo>
                <a:lnTo>
                  <a:pt x="2748" y="902"/>
                </a:lnTo>
                <a:lnTo>
                  <a:pt x="2762" y="880"/>
                </a:lnTo>
                <a:lnTo>
                  <a:pt x="2774" y="859"/>
                </a:lnTo>
                <a:lnTo>
                  <a:pt x="2784" y="837"/>
                </a:lnTo>
                <a:lnTo>
                  <a:pt x="2793" y="815"/>
                </a:lnTo>
                <a:lnTo>
                  <a:pt x="2801" y="793"/>
                </a:lnTo>
                <a:lnTo>
                  <a:pt x="2807" y="771"/>
                </a:lnTo>
                <a:lnTo>
                  <a:pt x="2812" y="749"/>
                </a:lnTo>
                <a:lnTo>
                  <a:pt x="2815" y="728"/>
                </a:lnTo>
                <a:lnTo>
                  <a:pt x="2818" y="707"/>
                </a:lnTo>
                <a:lnTo>
                  <a:pt x="2820" y="686"/>
                </a:lnTo>
                <a:lnTo>
                  <a:pt x="2820" y="667"/>
                </a:lnTo>
                <a:lnTo>
                  <a:pt x="2818" y="647"/>
                </a:lnTo>
                <a:lnTo>
                  <a:pt x="2817" y="628"/>
                </a:lnTo>
                <a:close/>
                <a:moveTo>
                  <a:pt x="2837" y="396"/>
                </a:moveTo>
                <a:lnTo>
                  <a:pt x="2837" y="396"/>
                </a:lnTo>
                <a:lnTo>
                  <a:pt x="2859" y="416"/>
                </a:lnTo>
                <a:lnTo>
                  <a:pt x="2881" y="433"/>
                </a:lnTo>
                <a:lnTo>
                  <a:pt x="2903" y="450"/>
                </a:lnTo>
                <a:lnTo>
                  <a:pt x="2924" y="465"/>
                </a:lnTo>
                <a:lnTo>
                  <a:pt x="2945" y="481"/>
                </a:lnTo>
                <a:lnTo>
                  <a:pt x="2966" y="494"/>
                </a:lnTo>
                <a:lnTo>
                  <a:pt x="2987" y="507"/>
                </a:lnTo>
                <a:lnTo>
                  <a:pt x="3007" y="519"/>
                </a:lnTo>
                <a:lnTo>
                  <a:pt x="3047" y="540"/>
                </a:lnTo>
                <a:lnTo>
                  <a:pt x="3085" y="558"/>
                </a:lnTo>
                <a:lnTo>
                  <a:pt x="3122" y="572"/>
                </a:lnTo>
                <a:lnTo>
                  <a:pt x="3157" y="583"/>
                </a:lnTo>
                <a:lnTo>
                  <a:pt x="3191" y="591"/>
                </a:lnTo>
                <a:lnTo>
                  <a:pt x="3223" y="595"/>
                </a:lnTo>
                <a:lnTo>
                  <a:pt x="3239" y="596"/>
                </a:lnTo>
                <a:lnTo>
                  <a:pt x="3253" y="597"/>
                </a:lnTo>
                <a:lnTo>
                  <a:pt x="3267" y="597"/>
                </a:lnTo>
                <a:lnTo>
                  <a:pt x="3282" y="596"/>
                </a:lnTo>
                <a:lnTo>
                  <a:pt x="3294" y="595"/>
                </a:lnTo>
                <a:lnTo>
                  <a:pt x="3307" y="593"/>
                </a:lnTo>
                <a:lnTo>
                  <a:pt x="3319" y="591"/>
                </a:lnTo>
                <a:lnTo>
                  <a:pt x="3330" y="587"/>
                </a:lnTo>
                <a:lnTo>
                  <a:pt x="3341" y="584"/>
                </a:lnTo>
                <a:lnTo>
                  <a:pt x="3351" y="580"/>
                </a:lnTo>
                <a:lnTo>
                  <a:pt x="3361" y="575"/>
                </a:lnTo>
                <a:lnTo>
                  <a:pt x="3370" y="570"/>
                </a:lnTo>
                <a:lnTo>
                  <a:pt x="3375" y="553"/>
                </a:lnTo>
                <a:lnTo>
                  <a:pt x="3377" y="537"/>
                </a:lnTo>
                <a:lnTo>
                  <a:pt x="3380" y="519"/>
                </a:lnTo>
                <a:lnTo>
                  <a:pt x="3380" y="502"/>
                </a:lnTo>
                <a:lnTo>
                  <a:pt x="3377" y="483"/>
                </a:lnTo>
                <a:lnTo>
                  <a:pt x="3375" y="463"/>
                </a:lnTo>
                <a:lnTo>
                  <a:pt x="3370" y="444"/>
                </a:lnTo>
                <a:lnTo>
                  <a:pt x="3363" y="425"/>
                </a:lnTo>
                <a:lnTo>
                  <a:pt x="3355" y="404"/>
                </a:lnTo>
                <a:lnTo>
                  <a:pt x="3345" y="384"/>
                </a:lnTo>
                <a:lnTo>
                  <a:pt x="3334" y="364"/>
                </a:lnTo>
                <a:lnTo>
                  <a:pt x="3321" y="343"/>
                </a:lnTo>
                <a:lnTo>
                  <a:pt x="3307" y="323"/>
                </a:lnTo>
                <a:lnTo>
                  <a:pt x="3290" y="303"/>
                </a:lnTo>
                <a:lnTo>
                  <a:pt x="3273" y="283"/>
                </a:lnTo>
                <a:lnTo>
                  <a:pt x="3253" y="263"/>
                </a:lnTo>
                <a:lnTo>
                  <a:pt x="3232" y="244"/>
                </a:lnTo>
                <a:lnTo>
                  <a:pt x="3209" y="224"/>
                </a:lnTo>
                <a:lnTo>
                  <a:pt x="3184" y="206"/>
                </a:lnTo>
                <a:lnTo>
                  <a:pt x="3157" y="188"/>
                </a:lnTo>
                <a:lnTo>
                  <a:pt x="3130" y="170"/>
                </a:lnTo>
                <a:lnTo>
                  <a:pt x="3100" y="153"/>
                </a:lnTo>
                <a:lnTo>
                  <a:pt x="3068" y="136"/>
                </a:lnTo>
                <a:lnTo>
                  <a:pt x="3035" y="121"/>
                </a:lnTo>
                <a:lnTo>
                  <a:pt x="3000" y="107"/>
                </a:lnTo>
                <a:lnTo>
                  <a:pt x="2963" y="93"/>
                </a:lnTo>
                <a:lnTo>
                  <a:pt x="2924" y="80"/>
                </a:lnTo>
                <a:lnTo>
                  <a:pt x="2884" y="68"/>
                </a:lnTo>
                <a:lnTo>
                  <a:pt x="2842" y="58"/>
                </a:lnTo>
                <a:lnTo>
                  <a:pt x="2799" y="48"/>
                </a:lnTo>
                <a:lnTo>
                  <a:pt x="2752" y="41"/>
                </a:lnTo>
                <a:lnTo>
                  <a:pt x="2705" y="34"/>
                </a:lnTo>
                <a:lnTo>
                  <a:pt x="2675" y="31"/>
                </a:lnTo>
                <a:lnTo>
                  <a:pt x="2646" y="29"/>
                </a:lnTo>
                <a:lnTo>
                  <a:pt x="2616" y="26"/>
                </a:lnTo>
                <a:lnTo>
                  <a:pt x="2587" y="26"/>
                </a:lnTo>
                <a:lnTo>
                  <a:pt x="2560" y="27"/>
                </a:lnTo>
                <a:lnTo>
                  <a:pt x="2531" y="29"/>
                </a:lnTo>
                <a:lnTo>
                  <a:pt x="2504" y="31"/>
                </a:lnTo>
                <a:lnTo>
                  <a:pt x="2477" y="34"/>
                </a:lnTo>
                <a:lnTo>
                  <a:pt x="2451" y="37"/>
                </a:lnTo>
                <a:lnTo>
                  <a:pt x="2426" y="42"/>
                </a:lnTo>
                <a:lnTo>
                  <a:pt x="2400" y="47"/>
                </a:lnTo>
                <a:lnTo>
                  <a:pt x="2376" y="53"/>
                </a:lnTo>
                <a:lnTo>
                  <a:pt x="2352" y="59"/>
                </a:lnTo>
                <a:lnTo>
                  <a:pt x="2330" y="66"/>
                </a:lnTo>
                <a:lnTo>
                  <a:pt x="2307" y="73"/>
                </a:lnTo>
                <a:lnTo>
                  <a:pt x="2286" y="81"/>
                </a:lnTo>
                <a:lnTo>
                  <a:pt x="2265" y="89"/>
                </a:lnTo>
                <a:lnTo>
                  <a:pt x="2245" y="98"/>
                </a:lnTo>
                <a:lnTo>
                  <a:pt x="2227" y="107"/>
                </a:lnTo>
                <a:lnTo>
                  <a:pt x="2209" y="117"/>
                </a:lnTo>
                <a:lnTo>
                  <a:pt x="2191" y="125"/>
                </a:lnTo>
                <a:lnTo>
                  <a:pt x="2176" y="135"/>
                </a:lnTo>
                <a:lnTo>
                  <a:pt x="2161" y="145"/>
                </a:lnTo>
                <a:lnTo>
                  <a:pt x="2146" y="156"/>
                </a:lnTo>
                <a:lnTo>
                  <a:pt x="2134" y="166"/>
                </a:lnTo>
                <a:lnTo>
                  <a:pt x="2122" y="176"/>
                </a:lnTo>
                <a:lnTo>
                  <a:pt x="2111" y="187"/>
                </a:lnTo>
                <a:lnTo>
                  <a:pt x="2101" y="197"/>
                </a:lnTo>
                <a:lnTo>
                  <a:pt x="2093" y="208"/>
                </a:lnTo>
                <a:lnTo>
                  <a:pt x="2086" y="218"/>
                </a:lnTo>
                <a:lnTo>
                  <a:pt x="2080" y="228"/>
                </a:lnTo>
                <a:lnTo>
                  <a:pt x="2076" y="238"/>
                </a:lnTo>
                <a:lnTo>
                  <a:pt x="2085" y="232"/>
                </a:lnTo>
                <a:lnTo>
                  <a:pt x="2096" y="227"/>
                </a:lnTo>
                <a:lnTo>
                  <a:pt x="2121" y="216"/>
                </a:lnTo>
                <a:lnTo>
                  <a:pt x="2136" y="210"/>
                </a:lnTo>
                <a:lnTo>
                  <a:pt x="2152" y="205"/>
                </a:lnTo>
                <a:lnTo>
                  <a:pt x="2169" y="200"/>
                </a:lnTo>
                <a:lnTo>
                  <a:pt x="2187" y="196"/>
                </a:lnTo>
                <a:lnTo>
                  <a:pt x="2207" y="192"/>
                </a:lnTo>
                <a:lnTo>
                  <a:pt x="2227" y="189"/>
                </a:lnTo>
                <a:lnTo>
                  <a:pt x="2247" y="187"/>
                </a:lnTo>
                <a:lnTo>
                  <a:pt x="2269" y="185"/>
                </a:lnTo>
                <a:lnTo>
                  <a:pt x="2293" y="184"/>
                </a:lnTo>
                <a:lnTo>
                  <a:pt x="2317" y="184"/>
                </a:lnTo>
                <a:lnTo>
                  <a:pt x="2341" y="184"/>
                </a:lnTo>
                <a:lnTo>
                  <a:pt x="2367" y="185"/>
                </a:lnTo>
                <a:lnTo>
                  <a:pt x="2393" y="188"/>
                </a:lnTo>
                <a:lnTo>
                  <a:pt x="2420" y="191"/>
                </a:lnTo>
                <a:lnTo>
                  <a:pt x="2447" y="197"/>
                </a:lnTo>
                <a:lnTo>
                  <a:pt x="2475" y="202"/>
                </a:lnTo>
                <a:lnTo>
                  <a:pt x="2504" y="210"/>
                </a:lnTo>
                <a:lnTo>
                  <a:pt x="2532" y="219"/>
                </a:lnTo>
                <a:lnTo>
                  <a:pt x="2562" y="229"/>
                </a:lnTo>
                <a:lnTo>
                  <a:pt x="2592" y="241"/>
                </a:lnTo>
                <a:lnTo>
                  <a:pt x="2622" y="254"/>
                </a:lnTo>
                <a:lnTo>
                  <a:pt x="2651" y="268"/>
                </a:lnTo>
                <a:lnTo>
                  <a:pt x="2682" y="285"/>
                </a:lnTo>
                <a:lnTo>
                  <a:pt x="2713" y="304"/>
                </a:lnTo>
                <a:lnTo>
                  <a:pt x="2744" y="323"/>
                </a:lnTo>
                <a:lnTo>
                  <a:pt x="2776" y="347"/>
                </a:lnTo>
                <a:lnTo>
                  <a:pt x="2806" y="371"/>
                </a:lnTo>
                <a:lnTo>
                  <a:pt x="2837" y="396"/>
                </a:lnTo>
                <a:close/>
                <a:moveTo>
                  <a:pt x="1670" y="772"/>
                </a:moveTo>
                <a:lnTo>
                  <a:pt x="1670" y="772"/>
                </a:lnTo>
                <a:lnTo>
                  <a:pt x="1658" y="794"/>
                </a:lnTo>
                <a:lnTo>
                  <a:pt x="1646" y="815"/>
                </a:lnTo>
                <a:lnTo>
                  <a:pt x="1636" y="836"/>
                </a:lnTo>
                <a:lnTo>
                  <a:pt x="1627" y="857"/>
                </a:lnTo>
                <a:lnTo>
                  <a:pt x="1620" y="878"/>
                </a:lnTo>
                <a:lnTo>
                  <a:pt x="1614" y="898"/>
                </a:lnTo>
                <a:lnTo>
                  <a:pt x="1609" y="916"/>
                </a:lnTo>
                <a:lnTo>
                  <a:pt x="1606" y="935"/>
                </a:lnTo>
                <a:lnTo>
                  <a:pt x="1604" y="954"/>
                </a:lnTo>
                <a:lnTo>
                  <a:pt x="1604" y="971"/>
                </a:lnTo>
                <a:lnTo>
                  <a:pt x="1604" y="988"/>
                </a:lnTo>
                <a:lnTo>
                  <a:pt x="1606" y="1004"/>
                </a:lnTo>
                <a:lnTo>
                  <a:pt x="1609" y="1020"/>
                </a:lnTo>
                <a:lnTo>
                  <a:pt x="1615" y="1034"/>
                </a:lnTo>
                <a:lnTo>
                  <a:pt x="1621" y="1048"/>
                </a:lnTo>
                <a:lnTo>
                  <a:pt x="1629" y="1060"/>
                </a:lnTo>
                <a:lnTo>
                  <a:pt x="1638" y="1073"/>
                </a:lnTo>
                <a:lnTo>
                  <a:pt x="1649" y="1082"/>
                </a:lnTo>
                <a:lnTo>
                  <a:pt x="1661" y="1092"/>
                </a:lnTo>
                <a:lnTo>
                  <a:pt x="1675" y="1100"/>
                </a:lnTo>
                <a:lnTo>
                  <a:pt x="1691" y="1108"/>
                </a:lnTo>
                <a:lnTo>
                  <a:pt x="1707" y="1114"/>
                </a:lnTo>
                <a:lnTo>
                  <a:pt x="1725" y="1120"/>
                </a:lnTo>
                <a:lnTo>
                  <a:pt x="1744" y="1124"/>
                </a:lnTo>
                <a:lnTo>
                  <a:pt x="1763" y="1128"/>
                </a:lnTo>
                <a:lnTo>
                  <a:pt x="1784" y="1131"/>
                </a:lnTo>
                <a:lnTo>
                  <a:pt x="1806" y="1133"/>
                </a:lnTo>
                <a:lnTo>
                  <a:pt x="1828" y="1134"/>
                </a:lnTo>
                <a:lnTo>
                  <a:pt x="1873" y="1135"/>
                </a:lnTo>
                <a:lnTo>
                  <a:pt x="1922" y="1133"/>
                </a:lnTo>
                <a:lnTo>
                  <a:pt x="1922" y="1097"/>
                </a:lnTo>
                <a:lnTo>
                  <a:pt x="1924" y="1059"/>
                </a:lnTo>
                <a:lnTo>
                  <a:pt x="1927" y="1024"/>
                </a:lnTo>
                <a:lnTo>
                  <a:pt x="1933" y="989"/>
                </a:lnTo>
                <a:lnTo>
                  <a:pt x="1938" y="954"/>
                </a:lnTo>
                <a:lnTo>
                  <a:pt x="1945" y="921"/>
                </a:lnTo>
                <a:lnTo>
                  <a:pt x="1954" y="888"/>
                </a:lnTo>
                <a:lnTo>
                  <a:pt x="1962" y="855"/>
                </a:lnTo>
                <a:lnTo>
                  <a:pt x="1972" y="823"/>
                </a:lnTo>
                <a:lnTo>
                  <a:pt x="1983" y="792"/>
                </a:lnTo>
                <a:lnTo>
                  <a:pt x="1995" y="762"/>
                </a:lnTo>
                <a:lnTo>
                  <a:pt x="2008" y="733"/>
                </a:lnTo>
                <a:lnTo>
                  <a:pt x="2021" y="704"/>
                </a:lnTo>
                <a:lnTo>
                  <a:pt x="2035" y="677"/>
                </a:lnTo>
                <a:lnTo>
                  <a:pt x="2051" y="650"/>
                </a:lnTo>
                <a:lnTo>
                  <a:pt x="2066" y="624"/>
                </a:lnTo>
                <a:lnTo>
                  <a:pt x="2081" y="598"/>
                </a:lnTo>
                <a:lnTo>
                  <a:pt x="2098" y="573"/>
                </a:lnTo>
                <a:lnTo>
                  <a:pt x="2115" y="550"/>
                </a:lnTo>
                <a:lnTo>
                  <a:pt x="2133" y="527"/>
                </a:lnTo>
                <a:lnTo>
                  <a:pt x="2151" y="505"/>
                </a:lnTo>
                <a:lnTo>
                  <a:pt x="2168" y="484"/>
                </a:lnTo>
                <a:lnTo>
                  <a:pt x="2187" y="463"/>
                </a:lnTo>
                <a:lnTo>
                  <a:pt x="2206" y="444"/>
                </a:lnTo>
                <a:lnTo>
                  <a:pt x="2224" y="426"/>
                </a:lnTo>
                <a:lnTo>
                  <a:pt x="2243" y="408"/>
                </a:lnTo>
                <a:lnTo>
                  <a:pt x="2262" y="392"/>
                </a:lnTo>
                <a:lnTo>
                  <a:pt x="2282" y="376"/>
                </a:lnTo>
                <a:lnTo>
                  <a:pt x="2300" y="362"/>
                </a:lnTo>
                <a:lnTo>
                  <a:pt x="2319" y="348"/>
                </a:lnTo>
                <a:lnTo>
                  <a:pt x="2338" y="334"/>
                </a:lnTo>
                <a:lnTo>
                  <a:pt x="2356" y="323"/>
                </a:lnTo>
                <a:lnTo>
                  <a:pt x="2330" y="326"/>
                </a:lnTo>
                <a:lnTo>
                  <a:pt x="2304" y="329"/>
                </a:lnTo>
                <a:lnTo>
                  <a:pt x="2277" y="334"/>
                </a:lnTo>
                <a:lnTo>
                  <a:pt x="2252" y="340"/>
                </a:lnTo>
                <a:lnTo>
                  <a:pt x="2225" y="347"/>
                </a:lnTo>
                <a:lnTo>
                  <a:pt x="2200" y="355"/>
                </a:lnTo>
                <a:lnTo>
                  <a:pt x="2174" y="364"/>
                </a:lnTo>
                <a:lnTo>
                  <a:pt x="2148" y="374"/>
                </a:lnTo>
                <a:lnTo>
                  <a:pt x="2123" y="384"/>
                </a:lnTo>
                <a:lnTo>
                  <a:pt x="2098" y="396"/>
                </a:lnTo>
                <a:lnTo>
                  <a:pt x="2074" y="408"/>
                </a:lnTo>
                <a:lnTo>
                  <a:pt x="2049" y="421"/>
                </a:lnTo>
                <a:lnTo>
                  <a:pt x="2025" y="436"/>
                </a:lnTo>
                <a:lnTo>
                  <a:pt x="2001" y="450"/>
                </a:lnTo>
                <a:lnTo>
                  <a:pt x="1978" y="464"/>
                </a:lnTo>
                <a:lnTo>
                  <a:pt x="1955" y="480"/>
                </a:lnTo>
                <a:lnTo>
                  <a:pt x="1933" y="496"/>
                </a:lnTo>
                <a:lnTo>
                  <a:pt x="1911" y="513"/>
                </a:lnTo>
                <a:lnTo>
                  <a:pt x="1868" y="548"/>
                </a:lnTo>
                <a:lnTo>
                  <a:pt x="1828" y="583"/>
                </a:lnTo>
                <a:lnTo>
                  <a:pt x="1790" y="620"/>
                </a:lnTo>
                <a:lnTo>
                  <a:pt x="1756" y="658"/>
                </a:lnTo>
                <a:lnTo>
                  <a:pt x="1724" y="696"/>
                </a:lnTo>
                <a:lnTo>
                  <a:pt x="1708" y="715"/>
                </a:lnTo>
                <a:lnTo>
                  <a:pt x="1695" y="735"/>
                </a:lnTo>
                <a:lnTo>
                  <a:pt x="1682" y="754"/>
                </a:lnTo>
                <a:lnTo>
                  <a:pt x="1670" y="772"/>
                </a:lnTo>
                <a:close/>
              </a:path>
            </a:pathLst>
          </a:custGeom>
          <a:solidFill>
            <a:schemeClr val="accent1"/>
          </a:solidFill>
          <a:ln>
            <a:noFill/>
          </a:ln>
        </p:spPr>
        <p:txBody>
          <a:bodyPr anchor="ctr" anchorCtr="1"/>
          <a:lstStyle/>
          <a:p>
            <a:endParaRPr lang="zh-CN" altLang="en-US">
              <a:ea typeface="宋体" panose="02010600030101010101" pitchFamily="2" charset="-122"/>
            </a:endParaRPr>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标题 3"/>
          <p:cNvSpPr>
            <a:spLocks noGrp="1"/>
          </p:cNvSpPr>
          <p:nvPr>
            <p:ph type="title"/>
          </p:nvPr>
        </p:nvSpPr>
        <p:spPr/>
        <p:txBody>
          <a:bodyPr/>
          <a:lstStyle/>
          <a:p>
            <a:pPr eaLnBrk="1" hangingPunct="1"/>
            <a:r>
              <a:rPr lang="zh-CN" altLang="en-US" dirty="0"/>
              <a:t>请在此输入您的大标题</a:t>
            </a:r>
            <a:endParaRPr lang="en-US" altLang="zh-CN" dirty="0"/>
          </a:p>
        </p:txBody>
      </p:sp>
      <p:sp>
        <p:nvSpPr>
          <p:cNvPr id="20" name="任意多边形 28"/>
          <p:cNvSpPr/>
          <p:nvPr/>
        </p:nvSpPr>
        <p:spPr>
          <a:xfrm>
            <a:off x="1525588" y="2098948"/>
            <a:ext cx="1400176" cy="1400176"/>
          </a:xfrm>
          <a:custGeom>
            <a:avLst/>
            <a:gdLst>
              <a:gd name="connsiteX0" fmla="*/ 700088 w 1400176"/>
              <a:gd name="connsiteY0" fmla="*/ 142020 h 1400176"/>
              <a:gd name="connsiteX1" fmla="*/ 142020 w 1400176"/>
              <a:gd name="connsiteY1" fmla="*/ 700088 h 1400176"/>
              <a:gd name="connsiteX2" fmla="*/ 237330 w 1400176"/>
              <a:gd name="connsiteY2" fmla="*/ 1012109 h 1400176"/>
              <a:gd name="connsiteX3" fmla="*/ 281726 w 1400176"/>
              <a:gd name="connsiteY3" fmla="*/ 1065918 h 1400176"/>
              <a:gd name="connsiteX4" fmla="*/ 335289 w 1400176"/>
              <a:gd name="connsiteY4" fmla="*/ 1025594 h 1400176"/>
              <a:gd name="connsiteX5" fmla="*/ 700087 w 1400176"/>
              <a:gd name="connsiteY5" fmla="*/ 923924 h 1400176"/>
              <a:gd name="connsiteX6" fmla="*/ 1064885 w 1400176"/>
              <a:gd name="connsiteY6" fmla="*/ 1025594 h 1400176"/>
              <a:gd name="connsiteX7" fmla="*/ 1118450 w 1400176"/>
              <a:gd name="connsiteY7" fmla="*/ 1065918 h 1400176"/>
              <a:gd name="connsiteX8" fmla="*/ 1162847 w 1400176"/>
              <a:gd name="connsiteY8" fmla="*/ 1012109 h 1400176"/>
              <a:gd name="connsiteX9" fmla="*/ 1258156 w 1400176"/>
              <a:gd name="connsiteY9" fmla="*/ 700088 h 1400176"/>
              <a:gd name="connsiteX10" fmla="*/ 700088 w 1400176"/>
              <a:gd name="connsiteY10" fmla="*/ 142020 h 1400176"/>
              <a:gd name="connsiteX11" fmla="*/ 700088 w 1400176"/>
              <a:gd name="connsiteY11" fmla="*/ 0 h 1400176"/>
              <a:gd name="connsiteX12" fmla="*/ 1400176 w 1400176"/>
              <a:gd name="connsiteY12" fmla="*/ 700088 h 1400176"/>
              <a:gd name="connsiteX13" fmla="*/ 700088 w 1400176"/>
              <a:gd name="connsiteY13" fmla="*/ 1400176 h 1400176"/>
              <a:gd name="connsiteX14" fmla="*/ 0 w 1400176"/>
              <a:gd name="connsiteY14" fmla="*/ 700088 h 1400176"/>
              <a:gd name="connsiteX15" fmla="*/ 700088 w 1400176"/>
              <a:gd name="connsiteY15" fmla="*/ 0 h 1400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00176" h="1400176">
                <a:moveTo>
                  <a:pt x="700088" y="142020"/>
                </a:moveTo>
                <a:cubicBezTo>
                  <a:pt x="391876" y="142020"/>
                  <a:pt x="142020" y="391876"/>
                  <a:pt x="142020" y="700088"/>
                </a:cubicBezTo>
                <a:cubicBezTo>
                  <a:pt x="142020" y="815668"/>
                  <a:pt x="177156" y="923041"/>
                  <a:pt x="237330" y="1012109"/>
                </a:cubicBezTo>
                <a:lnTo>
                  <a:pt x="281726" y="1065918"/>
                </a:lnTo>
                <a:lnTo>
                  <a:pt x="335289" y="1025594"/>
                </a:lnTo>
                <a:cubicBezTo>
                  <a:pt x="439423" y="961405"/>
                  <a:pt x="564958" y="923924"/>
                  <a:pt x="700087" y="923924"/>
                </a:cubicBezTo>
                <a:cubicBezTo>
                  <a:pt x="835217" y="923924"/>
                  <a:pt x="960752" y="961405"/>
                  <a:pt x="1064885" y="1025594"/>
                </a:cubicBezTo>
                <a:lnTo>
                  <a:pt x="1118450" y="1065918"/>
                </a:lnTo>
                <a:lnTo>
                  <a:pt x="1162847" y="1012109"/>
                </a:lnTo>
                <a:cubicBezTo>
                  <a:pt x="1223020" y="923041"/>
                  <a:pt x="1258156" y="815668"/>
                  <a:pt x="1258156" y="700088"/>
                </a:cubicBezTo>
                <a:cubicBezTo>
                  <a:pt x="1258156" y="391876"/>
                  <a:pt x="1008300" y="142020"/>
                  <a:pt x="700088" y="142020"/>
                </a:cubicBezTo>
                <a:close/>
                <a:moveTo>
                  <a:pt x="700088" y="0"/>
                </a:moveTo>
                <a:cubicBezTo>
                  <a:pt x="1086736" y="0"/>
                  <a:pt x="1400176" y="313440"/>
                  <a:pt x="1400176" y="700088"/>
                </a:cubicBezTo>
                <a:cubicBezTo>
                  <a:pt x="1400176" y="1086736"/>
                  <a:pt x="1086736" y="1400176"/>
                  <a:pt x="700088" y="1400176"/>
                </a:cubicBezTo>
                <a:cubicBezTo>
                  <a:pt x="313440" y="1400176"/>
                  <a:pt x="0" y="1086736"/>
                  <a:pt x="0" y="700088"/>
                </a:cubicBezTo>
                <a:cubicBezTo>
                  <a:pt x="0" y="313440"/>
                  <a:pt x="313440" y="0"/>
                  <a:pt x="700088" y="0"/>
                </a:cubicBez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bIns="72000" rtlCol="0" anchor="b"/>
          <a:lstStyle/>
          <a:p>
            <a:pPr algn="ctr"/>
            <a:r>
              <a:rPr lang="en-US" altLang="zh-CN" dirty="0">
                <a:solidFill>
                  <a:srgbClr val="FFFFFF"/>
                </a:solidFill>
              </a:rPr>
              <a:t>A</a:t>
            </a:r>
            <a:endParaRPr lang="zh-CN" altLang="en-US" dirty="0">
              <a:solidFill>
                <a:srgbClr val="FFFFFF"/>
              </a:solidFill>
            </a:endParaRPr>
          </a:p>
        </p:txBody>
      </p:sp>
      <p:sp>
        <p:nvSpPr>
          <p:cNvPr id="21" name="矩形 20"/>
          <p:cNvSpPr/>
          <p:nvPr/>
        </p:nvSpPr>
        <p:spPr>
          <a:xfrm>
            <a:off x="3458985" y="2165212"/>
            <a:ext cx="3103798" cy="13509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j-ea"/>
                <a:ea typeface="+mj-ea"/>
              </a:rPr>
              <a:t>请输入文本请输入文本请输入文本请输入文本请输入文本请输入文本请输入文本</a:t>
            </a:r>
            <a:endParaRPr lang="zh-CN" altLang="zh-CN" sz="1800" dirty="0">
              <a:solidFill>
                <a:schemeClr val="tx1"/>
              </a:solidFill>
              <a:latin typeface="+mj-ea"/>
              <a:ea typeface="+mj-ea"/>
            </a:endParaRPr>
          </a:p>
        </p:txBody>
      </p:sp>
      <p:sp>
        <p:nvSpPr>
          <p:cNvPr id="22" name="任意多边形 28"/>
          <p:cNvSpPr/>
          <p:nvPr/>
        </p:nvSpPr>
        <p:spPr>
          <a:xfrm>
            <a:off x="1525588" y="4137056"/>
            <a:ext cx="1400176" cy="1400176"/>
          </a:xfrm>
          <a:custGeom>
            <a:avLst/>
            <a:gdLst>
              <a:gd name="connsiteX0" fmla="*/ 700088 w 1400176"/>
              <a:gd name="connsiteY0" fmla="*/ 142020 h 1400176"/>
              <a:gd name="connsiteX1" fmla="*/ 142020 w 1400176"/>
              <a:gd name="connsiteY1" fmla="*/ 700088 h 1400176"/>
              <a:gd name="connsiteX2" fmla="*/ 237330 w 1400176"/>
              <a:gd name="connsiteY2" fmla="*/ 1012109 h 1400176"/>
              <a:gd name="connsiteX3" fmla="*/ 281726 w 1400176"/>
              <a:gd name="connsiteY3" fmla="*/ 1065918 h 1400176"/>
              <a:gd name="connsiteX4" fmla="*/ 335289 w 1400176"/>
              <a:gd name="connsiteY4" fmla="*/ 1025594 h 1400176"/>
              <a:gd name="connsiteX5" fmla="*/ 700087 w 1400176"/>
              <a:gd name="connsiteY5" fmla="*/ 923924 h 1400176"/>
              <a:gd name="connsiteX6" fmla="*/ 1064885 w 1400176"/>
              <a:gd name="connsiteY6" fmla="*/ 1025594 h 1400176"/>
              <a:gd name="connsiteX7" fmla="*/ 1118450 w 1400176"/>
              <a:gd name="connsiteY7" fmla="*/ 1065918 h 1400176"/>
              <a:gd name="connsiteX8" fmla="*/ 1162847 w 1400176"/>
              <a:gd name="connsiteY8" fmla="*/ 1012109 h 1400176"/>
              <a:gd name="connsiteX9" fmla="*/ 1258156 w 1400176"/>
              <a:gd name="connsiteY9" fmla="*/ 700088 h 1400176"/>
              <a:gd name="connsiteX10" fmla="*/ 700088 w 1400176"/>
              <a:gd name="connsiteY10" fmla="*/ 142020 h 1400176"/>
              <a:gd name="connsiteX11" fmla="*/ 700088 w 1400176"/>
              <a:gd name="connsiteY11" fmla="*/ 0 h 1400176"/>
              <a:gd name="connsiteX12" fmla="*/ 1400176 w 1400176"/>
              <a:gd name="connsiteY12" fmla="*/ 700088 h 1400176"/>
              <a:gd name="connsiteX13" fmla="*/ 700088 w 1400176"/>
              <a:gd name="connsiteY13" fmla="*/ 1400176 h 1400176"/>
              <a:gd name="connsiteX14" fmla="*/ 0 w 1400176"/>
              <a:gd name="connsiteY14" fmla="*/ 700088 h 1400176"/>
              <a:gd name="connsiteX15" fmla="*/ 700088 w 1400176"/>
              <a:gd name="connsiteY15" fmla="*/ 0 h 1400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00176" h="1400176">
                <a:moveTo>
                  <a:pt x="700088" y="142020"/>
                </a:moveTo>
                <a:cubicBezTo>
                  <a:pt x="391876" y="142020"/>
                  <a:pt x="142020" y="391876"/>
                  <a:pt x="142020" y="700088"/>
                </a:cubicBezTo>
                <a:cubicBezTo>
                  <a:pt x="142020" y="815668"/>
                  <a:pt x="177156" y="923041"/>
                  <a:pt x="237330" y="1012109"/>
                </a:cubicBezTo>
                <a:lnTo>
                  <a:pt x="281726" y="1065918"/>
                </a:lnTo>
                <a:lnTo>
                  <a:pt x="335289" y="1025594"/>
                </a:lnTo>
                <a:cubicBezTo>
                  <a:pt x="439423" y="961405"/>
                  <a:pt x="564958" y="923924"/>
                  <a:pt x="700087" y="923924"/>
                </a:cubicBezTo>
                <a:cubicBezTo>
                  <a:pt x="835217" y="923924"/>
                  <a:pt x="960752" y="961405"/>
                  <a:pt x="1064885" y="1025594"/>
                </a:cubicBezTo>
                <a:lnTo>
                  <a:pt x="1118450" y="1065918"/>
                </a:lnTo>
                <a:lnTo>
                  <a:pt x="1162847" y="1012109"/>
                </a:lnTo>
                <a:cubicBezTo>
                  <a:pt x="1223020" y="923041"/>
                  <a:pt x="1258156" y="815668"/>
                  <a:pt x="1258156" y="700088"/>
                </a:cubicBezTo>
                <a:cubicBezTo>
                  <a:pt x="1258156" y="391876"/>
                  <a:pt x="1008300" y="142020"/>
                  <a:pt x="700088" y="142020"/>
                </a:cubicBezTo>
                <a:close/>
                <a:moveTo>
                  <a:pt x="700088" y="0"/>
                </a:moveTo>
                <a:cubicBezTo>
                  <a:pt x="1086736" y="0"/>
                  <a:pt x="1400176" y="313440"/>
                  <a:pt x="1400176" y="700088"/>
                </a:cubicBezTo>
                <a:cubicBezTo>
                  <a:pt x="1400176" y="1086736"/>
                  <a:pt x="1086736" y="1400176"/>
                  <a:pt x="700088" y="1400176"/>
                </a:cubicBezTo>
                <a:cubicBezTo>
                  <a:pt x="313440" y="1400176"/>
                  <a:pt x="0" y="1086736"/>
                  <a:pt x="0" y="700088"/>
                </a:cubicBezTo>
                <a:cubicBezTo>
                  <a:pt x="0" y="313440"/>
                  <a:pt x="313440" y="0"/>
                  <a:pt x="700088" y="0"/>
                </a:cubicBez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bIns="72000" rtlCol="0" anchor="b"/>
          <a:lstStyle/>
          <a:p>
            <a:pPr algn="ctr"/>
            <a:r>
              <a:rPr lang="en-US" altLang="zh-CN" dirty="0">
                <a:solidFill>
                  <a:srgbClr val="FFFFFF"/>
                </a:solidFill>
              </a:rPr>
              <a:t>B</a:t>
            </a:r>
            <a:endParaRPr lang="zh-CN" altLang="en-US" dirty="0">
              <a:solidFill>
                <a:srgbClr val="FFFFFF"/>
              </a:solidFill>
            </a:endParaRPr>
          </a:p>
        </p:txBody>
      </p:sp>
      <p:sp>
        <p:nvSpPr>
          <p:cNvPr id="23" name="矩形 22"/>
          <p:cNvSpPr/>
          <p:nvPr/>
        </p:nvSpPr>
        <p:spPr>
          <a:xfrm>
            <a:off x="3458985" y="4203320"/>
            <a:ext cx="3103798" cy="13509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j-ea"/>
                <a:ea typeface="+mj-ea"/>
              </a:rPr>
              <a:t>请输入文本请输入文本请输入文本请输入文本请输入文本请输入文本请输入文本</a:t>
            </a:r>
          </a:p>
        </p:txBody>
      </p:sp>
      <p:sp>
        <p:nvSpPr>
          <p:cNvPr id="24" name="KSO_Shape"/>
          <p:cNvSpPr/>
          <p:nvPr/>
        </p:nvSpPr>
        <p:spPr>
          <a:xfrm flipH="1">
            <a:off x="2062518" y="4556894"/>
            <a:ext cx="326317" cy="342291"/>
          </a:xfrm>
          <a:custGeom>
            <a:avLst/>
            <a:gdLst>
              <a:gd name="connsiteX0" fmla="*/ 4461768 w 5394523"/>
              <a:gd name="connsiteY0" fmla="*/ 3204655 h 5658773"/>
              <a:gd name="connsiteX1" fmla="*/ 932755 w 5394523"/>
              <a:gd name="connsiteY1" fmla="*/ 3204655 h 5658773"/>
              <a:gd name="connsiteX2" fmla="*/ 932755 w 5394523"/>
              <a:gd name="connsiteY2" fmla="*/ 3680451 h 5658773"/>
              <a:gd name="connsiteX3" fmla="*/ 935888 w 5394523"/>
              <a:gd name="connsiteY3" fmla="*/ 3730118 h 5658773"/>
              <a:gd name="connsiteX4" fmla="*/ 933854 w 5394523"/>
              <a:gd name="connsiteY4" fmla="*/ 3730118 h 5658773"/>
              <a:gd name="connsiteX5" fmla="*/ 919576 w 5394523"/>
              <a:gd name="connsiteY5" fmla="*/ 3878377 h 5658773"/>
              <a:gd name="connsiteX6" fmla="*/ 25312 w 5394523"/>
              <a:gd name="connsiteY6" fmla="*/ 4724735 h 5658773"/>
              <a:gd name="connsiteX7" fmla="*/ 0 w 5394523"/>
              <a:gd name="connsiteY7" fmla="*/ 4726073 h 5658773"/>
              <a:gd name="connsiteX8" fmla="*/ 0 w 5394523"/>
              <a:gd name="connsiteY8" fmla="*/ 4987418 h 5658773"/>
              <a:gd name="connsiteX9" fmla="*/ 1696229 w 5394523"/>
              <a:gd name="connsiteY9" fmla="*/ 4987418 h 5658773"/>
              <a:gd name="connsiteX10" fmla="*/ 1708125 w 5394523"/>
              <a:gd name="connsiteY10" fmla="*/ 5046603 h 5658773"/>
              <a:gd name="connsiteX11" fmla="*/ 2697262 w 5394523"/>
              <a:gd name="connsiteY11" fmla="*/ 5658773 h 5658773"/>
              <a:gd name="connsiteX12" fmla="*/ 3686400 w 5394523"/>
              <a:gd name="connsiteY12" fmla="*/ 5046603 h 5658773"/>
              <a:gd name="connsiteX13" fmla="*/ 3698295 w 5394523"/>
              <a:gd name="connsiteY13" fmla="*/ 4987418 h 5658773"/>
              <a:gd name="connsiteX14" fmla="*/ 5394523 w 5394523"/>
              <a:gd name="connsiteY14" fmla="*/ 4987418 h 5658773"/>
              <a:gd name="connsiteX15" fmla="*/ 5394523 w 5394523"/>
              <a:gd name="connsiteY15" fmla="*/ 4726073 h 5658773"/>
              <a:gd name="connsiteX16" fmla="*/ 5369211 w 5394523"/>
              <a:gd name="connsiteY16" fmla="*/ 4724735 h 5658773"/>
              <a:gd name="connsiteX17" fmla="*/ 4474947 w 5394523"/>
              <a:gd name="connsiteY17" fmla="*/ 3878377 h 5658773"/>
              <a:gd name="connsiteX18" fmla="*/ 4460669 w 5394523"/>
              <a:gd name="connsiteY18" fmla="*/ 3730118 h 5658773"/>
              <a:gd name="connsiteX19" fmla="*/ 4458635 w 5394523"/>
              <a:gd name="connsiteY19" fmla="*/ 3730118 h 5658773"/>
              <a:gd name="connsiteX20" fmla="*/ 4461768 w 5394523"/>
              <a:gd name="connsiteY20" fmla="*/ 3680451 h 5658773"/>
              <a:gd name="connsiteX21" fmla="*/ 4461768 w 5394523"/>
              <a:gd name="connsiteY21" fmla="*/ 2315655 h 5658773"/>
              <a:gd name="connsiteX22" fmla="*/ 932755 w 5394523"/>
              <a:gd name="connsiteY22" fmla="*/ 2315655 h 5658773"/>
              <a:gd name="connsiteX23" fmla="*/ 932755 w 5394523"/>
              <a:gd name="connsiteY23" fmla="*/ 2963355 h 5658773"/>
              <a:gd name="connsiteX24" fmla="*/ 4461768 w 5394523"/>
              <a:gd name="connsiteY24" fmla="*/ 2963355 h 5658773"/>
              <a:gd name="connsiteX25" fmla="*/ 2697262 w 5394523"/>
              <a:gd name="connsiteY25" fmla="*/ 0 h 5658773"/>
              <a:gd name="connsiteX26" fmla="*/ 2006732 w 5394523"/>
              <a:gd name="connsiteY26" fmla="*/ 562798 h 5658773"/>
              <a:gd name="connsiteX27" fmla="*/ 1994361 w 5394523"/>
              <a:gd name="connsiteY27" fmla="*/ 685515 h 5658773"/>
              <a:gd name="connsiteX28" fmla="*/ 1968717 w 5394523"/>
              <a:gd name="connsiteY28" fmla="*/ 689428 h 5658773"/>
              <a:gd name="connsiteX29" fmla="*/ 932755 w 5394523"/>
              <a:gd name="connsiteY29" fmla="*/ 1960511 h 5658773"/>
              <a:gd name="connsiteX30" fmla="*/ 932755 w 5394523"/>
              <a:gd name="connsiteY30" fmla="*/ 2074355 h 5658773"/>
              <a:gd name="connsiteX31" fmla="*/ 4461768 w 5394523"/>
              <a:gd name="connsiteY31" fmla="*/ 2074355 h 5658773"/>
              <a:gd name="connsiteX32" fmla="*/ 4461768 w 5394523"/>
              <a:gd name="connsiteY32" fmla="*/ 1960511 h 5658773"/>
              <a:gd name="connsiteX33" fmla="*/ 3425806 w 5394523"/>
              <a:gd name="connsiteY33" fmla="*/ 689428 h 5658773"/>
              <a:gd name="connsiteX34" fmla="*/ 3400163 w 5394523"/>
              <a:gd name="connsiteY34" fmla="*/ 685515 h 5658773"/>
              <a:gd name="connsiteX35" fmla="*/ 3387792 w 5394523"/>
              <a:gd name="connsiteY35" fmla="*/ 562798 h 5658773"/>
              <a:gd name="connsiteX36" fmla="*/ 2697262 w 5394523"/>
              <a:gd name="connsiteY36" fmla="*/ 0 h 5658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394523" h="5658773">
                <a:moveTo>
                  <a:pt x="4461768" y="3204655"/>
                </a:moveTo>
                <a:lnTo>
                  <a:pt x="932755" y="3204655"/>
                </a:lnTo>
                <a:lnTo>
                  <a:pt x="932755" y="3680451"/>
                </a:lnTo>
                <a:lnTo>
                  <a:pt x="935888" y="3730118"/>
                </a:lnTo>
                <a:lnTo>
                  <a:pt x="933854" y="3730118"/>
                </a:lnTo>
                <a:lnTo>
                  <a:pt x="919576" y="3878377"/>
                </a:lnTo>
                <a:cubicBezTo>
                  <a:pt x="831330" y="4329811"/>
                  <a:pt x="470714" y="4677385"/>
                  <a:pt x="25312" y="4724735"/>
                </a:cubicBezTo>
                <a:lnTo>
                  <a:pt x="0" y="4726073"/>
                </a:lnTo>
                <a:lnTo>
                  <a:pt x="0" y="4987418"/>
                </a:lnTo>
                <a:lnTo>
                  <a:pt x="1696229" y="4987418"/>
                </a:lnTo>
                <a:lnTo>
                  <a:pt x="1708125" y="5046603"/>
                </a:lnTo>
                <a:cubicBezTo>
                  <a:pt x="1802271" y="5395968"/>
                  <a:pt x="2209350" y="5658773"/>
                  <a:pt x="2697262" y="5658773"/>
                </a:cubicBezTo>
                <a:cubicBezTo>
                  <a:pt x="3185174" y="5658773"/>
                  <a:pt x="3592254" y="5395968"/>
                  <a:pt x="3686400" y="5046603"/>
                </a:cubicBezTo>
                <a:lnTo>
                  <a:pt x="3698295" y="4987418"/>
                </a:lnTo>
                <a:lnTo>
                  <a:pt x="5394523" y="4987418"/>
                </a:lnTo>
                <a:lnTo>
                  <a:pt x="5394523" y="4726073"/>
                </a:lnTo>
                <a:lnTo>
                  <a:pt x="5369211" y="4724735"/>
                </a:lnTo>
                <a:cubicBezTo>
                  <a:pt x="4923809" y="4677385"/>
                  <a:pt x="4563193" y="4329811"/>
                  <a:pt x="4474947" y="3878377"/>
                </a:cubicBezTo>
                <a:lnTo>
                  <a:pt x="4460669" y="3730118"/>
                </a:lnTo>
                <a:lnTo>
                  <a:pt x="4458635" y="3730118"/>
                </a:lnTo>
                <a:lnTo>
                  <a:pt x="4461768" y="3680451"/>
                </a:lnTo>
                <a:close/>
                <a:moveTo>
                  <a:pt x="4461768" y="2315655"/>
                </a:moveTo>
                <a:lnTo>
                  <a:pt x="932755" y="2315655"/>
                </a:lnTo>
                <a:lnTo>
                  <a:pt x="932755" y="2963355"/>
                </a:lnTo>
                <a:lnTo>
                  <a:pt x="4461768" y="2963355"/>
                </a:lnTo>
                <a:close/>
                <a:moveTo>
                  <a:pt x="2697262" y="0"/>
                </a:moveTo>
                <a:cubicBezTo>
                  <a:pt x="2356644" y="0"/>
                  <a:pt x="2072457" y="241610"/>
                  <a:pt x="2006732" y="562798"/>
                </a:cubicBezTo>
                <a:lnTo>
                  <a:pt x="1994361" y="685515"/>
                </a:lnTo>
                <a:lnTo>
                  <a:pt x="1968717" y="689428"/>
                </a:lnTo>
                <a:cubicBezTo>
                  <a:pt x="1377495" y="810410"/>
                  <a:pt x="932755" y="1333524"/>
                  <a:pt x="932755" y="1960511"/>
                </a:cubicBezTo>
                <a:lnTo>
                  <a:pt x="932755" y="2074355"/>
                </a:lnTo>
                <a:lnTo>
                  <a:pt x="4461768" y="2074355"/>
                </a:lnTo>
                <a:lnTo>
                  <a:pt x="4461768" y="1960511"/>
                </a:lnTo>
                <a:cubicBezTo>
                  <a:pt x="4461768" y="1333524"/>
                  <a:pt x="4017028" y="810410"/>
                  <a:pt x="3425806" y="689428"/>
                </a:cubicBezTo>
                <a:lnTo>
                  <a:pt x="3400163" y="685515"/>
                </a:lnTo>
                <a:lnTo>
                  <a:pt x="3387792" y="562798"/>
                </a:lnTo>
                <a:cubicBezTo>
                  <a:pt x="3322067" y="241610"/>
                  <a:pt x="3037880" y="0"/>
                  <a:pt x="2697262" y="0"/>
                </a:cubicBezTo>
                <a:close/>
              </a:path>
            </a:pathLst>
          </a:custGeom>
          <a:solidFill>
            <a:schemeClr val="accent1"/>
          </a:solidFill>
          <a:ln>
            <a:noFill/>
          </a:ln>
          <a:effectLst/>
        </p:spPr>
        <p:txBody>
          <a:bodyPr/>
          <a:lstStyle/>
          <a:p>
            <a:endParaRPr lang="zh-CN" altLang="en-US" sz="4400">
              <a:solidFill>
                <a:schemeClr val="tx1"/>
              </a:solidFill>
              <a:latin typeface="Calibri" panose="020F0502020204030204" pitchFamily="34" charset="0"/>
              <a:ea typeface="幼圆" panose="02010509060101010101" pitchFamily="49" charset="-122"/>
            </a:endParaRPr>
          </a:p>
        </p:txBody>
      </p:sp>
      <p:sp>
        <p:nvSpPr>
          <p:cNvPr id="25" name="KSO_Shape"/>
          <p:cNvSpPr/>
          <p:nvPr/>
        </p:nvSpPr>
        <p:spPr bwMode="auto">
          <a:xfrm>
            <a:off x="2073357" y="2518786"/>
            <a:ext cx="304639" cy="342291"/>
          </a:xfrm>
          <a:custGeom>
            <a:avLst/>
            <a:gdLst>
              <a:gd name="T0" fmla="*/ 2147483646 w 89"/>
              <a:gd name="T1" fmla="*/ 2147483646 h 100"/>
              <a:gd name="T2" fmla="*/ 2147483646 w 89"/>
              <a:gd name="T3" fmla="*/ 2147483646 h 100"/>
              <a:gd name="T4" fmla="*/ 2147483646 w 89"/>
              <a:gd name="T5" fmla="*/ 0 h 100"/>
              <a:gd name="T6" fmla="*/ 2147483646 w 89"/>
              <a:gd name="T7" fmla="*/ 2147483646 h 100"/>
              <a:gd name="T8" fmla="*/ 2147483646 w 89"/>
              <a:gd name="T9" fmla="*/ 2147483646 h 100"/>
              <a:gd name="T10" fmla="*/ 2147483646 w 89"/>
              <a:gd name="T11" fmla="*/ 2147483646 h 100"/>
              <a:gd name="T12" fmla="*/ 2147483646 w 89"/>
              <a:gd name="T13" fmla="*/ 2147483646 h 100"/>
              <a:gd name="T14" fmla="*/ 2147483646 w 89"/>
              <a:gd name="T15" fmla="*/ 2147483646 h 100"/>
              <a:gd name="T16" fmla="*/ 2147483646 w 89"/>
              <a:gd name="T17" fmla="*/ 2147483646 h 100"/>
              <a:gd name="T18" fmla="*/ 2147483646 w 89"/>
              <a:gd name="T19" fmla="*/ 2147483646 h 100"/>
              <a:gd name="T20" fmla="*/ 0 w 89"/>
              <a:gd name="T21" fmla="*/ 2147483646 h 100"/>
              <a:gd name="T22" fmla="*/ 2147483646 w 89"/>
              <a:gd name="T23" fmla="*/ 2147483646 h 1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9" h="100">
                <a:moveTo>
                  <a:pt x="23" y="53"/>
                </a:moveTo>
                <a:cubicBezTo>
                  <a:pt x="26" y="53"/>
                  <a:pt x="29" y="54"/>
                  <a:pt x="31" y="54"/>
                </a:cubicBezTo>
                <a:cubicBezTo>
                  <a:pt x="31" y="0"/>
                  <a:pt x="31" y="0"/>
                  <a:pt x="31" y="0"/>
                </a:cubicBezTo>
                <a:cubicBezTo>
                  <a:pt x="31" y="0"/>
                  <a:pt x="77" y="15"/>
                  <a:pt x="83" y="29"/>
                </a:cubicBezTo>
                <a:cubicBezTo>
                  <a:pt x="89" y="43"/>
                  <a:pt x="70" y="65"/>
                  <a:pt x="70" y="65"/>
                </a:cubicBezTo>
                <a:cubicBezTo>
                  <a:pt x="66" y="63"/>
                  <a:pt x="66" y="63"/>
                  <a:pt x="66" y="63"/>
                </a:cubicBezTo>
                <a:cubicBezTo>
                  <a:pt x="66" y="63"/>
                  <a:pt x="74" y="46"/>
                  <a:pt x="66" y="37"/>
                </a:cubicBezTo>
                <a:cubicBezTo>
                  <a:pt x="62" y="31"/>
                  <a:pt x="53" y="30"/>
                  <a:pt x="47" y="30"/>
                </a:cubicBezTo>
                <a:cubicBezTo>
                  <a:pt x="47" y="76"/>
                  <a:pt x="47" y="76"/>
                  <a:pt x="47" y="76"/>
                </a:cubicBezTo>
                <a:cubicBezTo>
                  <a:pt x="47" y="89"/>
                  <a:pt x="36" y="100"/>
                  <a:pt x="23" y="100"/>
                </a:cubicBezTo>
                <a:cubicBezTo>
                  <a:pt x="10" y="100"/>
                  <a:pt x="0" y="89"/>
                  <a:pt x="0" y="76"/>
                </a:cubicBezTo>
                <a:cubicBezTo>
                  <a:pt x="0" y="63"/>
                  <a:pt x="10" y="53"/>
                  <a:pt x="23" y="53"/>
                </a:cubicBezTo>
                <a:close/>
              </a:path>
            </a:pathLst>
          </a:custGeom>
          <a:solidFill>
            <a:schemeClr val="accent1"/>
          </a:solidFill>
          <a:ln>
            <a:noFill/>
          </a:ln>
          <a:effectLst/>
        </p:spPr>
        <p:txBody>
          <a:bodyPr/>
          <a:lstStyle/>
          <a:p>
            <a:endParaRPr lang="zh-CN" altLang="en-US" sz="4400"/>
          </a:p>
        </p:txBody>
      </p:sp>
      <p:sp>
        <p:nvSpPr>
          <p:cNvPr id="26" name="KSO_Shape"/>
          <p:cNvSpPr/>
          <p:nvPr/>
        </p:nvSpPr>
        <p:spPr bwMode="auto">
          <a:xfrm>
            <a:off x="7051144" y="2733768"/>
            <a:ext cx="685154" cy="2322827"/>
          </a:xfrm>
          <a:custGeom>
            <a:avLst/>
            <a:gdLst>
              <a:gd name="T0" fmla="*/ 2147483646 w 41"/>
              <a:gd name="T1" fmla="*/ 2147483646 h 281"/>
              <a:gd name="T2" fmla="*/ 2147483646 w 41"/>
              <a:gd name="T3" fmla="*/ 2147483646 h 281"/>
              <a:gd name="T4" fmla="*/ 0 w 41"/>
              <a:gd name="T5" fmla="*/ 0 h 281"/>
              <a:gd name="T6" fmla="*/ 2147483646 w 41"/>
              <a:gd name="T7" fmla="*/ 2147483646 h 281"/>
              <a:gd name="T8" fmla="*/ 2147483646 w 41"/>
              <a:gd name="T9" fmla="*/ 2147483646 h 281"/>
              <a:gd name="T10" fmla="*/ 2147483646 w 41"/>
              <a:gd name="T11" fmla="*/ 2147483646 h 281"/>
              <a:gd name="T12" fmla="*/ 2147483646 w 41"/>
              <a:gd name="T13" fmla="*/ 2147483646 h 281"/>
              <a:gd name="T14" fmla="*/ 2147483646 w 41"/>
              <a:gd name="T15" fmla="*/ 2147483646 h 281"/>
              <a:gd name="T16" fmla="*/ 2147483646 w 41"/>
              <a:gd name="T17" fmla="*/ 2147483646 h 281"/>
              <a:gd name="T18" fmla="*/ 2147483646 w 41"/>
              <a:gd name="T19" fmla="*/ 2147483646 h 281"/>
              <a:gd name="T20" fmla="*/ 2147483646 w 41"/>
              <a:gd name="T21" fmla="*/ 2147483646 h 281"/>
              <a:gd name="T22" fmla="*/ 2147483646 w 41"/>
              <a:gd name="T23" fmla="*/ 2147483646 h 281"/>
              <a:gd name="T24" fmla="*/ 2147483646 w 41"/>
              <a:gd name="T25" fmla="*/ 2147483646 h 281"/>
              <a:gd name="T26" fmla="*/ 0 w 41"/>
              <a:gd name="T27" fmla="*/ 2147483646 h 281"/>
              <a:gd name="T28" fmla="*/ 2147483646 w 41"/>
              <a:gd name="T29" fmla="*/ 2147483646 h 281"/>
              <a:gd name="T30" fmla="*/ 2147483646 w 41"/>
              <a:gd name="T31" fmla="*/ 2147483646 h 281"/>
              <a:gd name="T32" fmla="*/ 2147483646 w 41"/>
              <a:gd name="T33" fmla="*/ 2147483646 h 281"/>
              <a:gd name="T34" fmla="*/ 2147483646 w 41"/>
              <a:gd name="T35" fmla="*/ 2147483646 h 281"/>
              <a:gd name="T36" fmla="*/ 2147483646 w 41"/>
              <a:gd name="T37" fmla="*/ 2147483646 h 281"/>
              <a:gd name="T38" fmla="*/ 2147483646 w 41"/>
              <a:gd name="T39" fmla="*/ 2147483646 h 281"/>
              <a:gd name="T40" fmla="*/ 2147483646 w 41"/>
              <a:gd name="T41" fmla="*/ 2147483646 h 281"/>
              <a:gd name="T42" fmla="*/ 2147483646 w 41"/>
              <a:gd name="T43" fmla="*/ 2147483646 h 28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 h="281">
                <a:moveTo>
                  <a:pt x="15" y="41"/>
                </a:moveTo>
                <a:cubicBezTo>
                  <a:pt x="15" y="29"/>
                  <a:pt x="13" y="19"/>
                  <a:pt x="11" y="13"/>
                </a:cubicBezTo>
                <a:cubicBezTo>
                  <a:pt x="9" y="7"/>
                  <a:pt x="5" y="2"/>
                  <a:pt x="0" y="0"/>
                </a:cubicBezTo>
                <a:cubicBezTo>
                  <a:pt x="10" y="0"/>
                  <a:pt x="17" y="3"/>
                  <a:pt x="21" y="9"/>
                </a:cubicBezTo>
                <a:cubicBezTo>
                  <a:pt x="25" y="14"/>
                  <a:pt x="27" y="27"/>
                  <a:pt x="27" y="45"/>
                </a:cubicBezTo>
                <a:cubicBezTo>
                  <a:pt x="27" y="103"/>
                  <a:pt x="27" y="103"/>
                  <a:pt x="27" y="103"/>
                </a:cubicBezTo>
                <a:cubicBezTo>
                  <a:pt x="27" y="114"/>
                  <a:pt x="28" y="122"/>
                  <a:pt x="30" y="128"/>
                </a:cubicBezTo>
                <a:cubicBezTo>
                  <a:pt x="32" y="134"/>
                  <a:pt x="35" y="138"/>
                  <a:pt x="41" y="141"/>
                </a:cubicBezTo>
                <a:cubicBezTo>
                  <a:pt x="35" y="143"/>
                  <a:pt x="31" y="147"/>
                  <a:pt x="30" y="153"/>
                </a:cubicBezTo>
                <a:cubicBezTo>
                  <a:pt x="28" y="158"/>
                  <a:pt x="27" y="167"/>
                  <a:pt x="27" y="179"/>
                </a:cubicBezTo>
                <a:cubicBezTo>
                  <a:pt x="27" y="232"/>
                  <a:pt x="27" y="232"/>
                  <a:pt x="27" y="232"/>
                </a:cubicBezTo>
                <a:cubicBezTo>
                  <a:pt x="27" y="245"/>
                  <a:pt x="26" y="255"/>
                  <a:pt x="25" y="262"/>
                </a:cubicBezTo>
                <a:cubicBezTo>
                  <a:pt x="23" y="269"/>
                  <a:pt x="20" y="274"/>
                  <a:pt x="16" y="277"/>
                </a:cubicBezTo>
                <a:cubicBezTo>
                  <a:pt x="12" y="279"/>
                  <a:pt x="7" y="281"/>
                  <a:pt x="0" y="281"/>
                </a:cubicBezTo>
                <a:cubicBezTo>
                  <a:pt x="5" y="279"/>
                  <a:pt x="9" y="274"/>
                  <a:pt x="11" y="268"/>
                </a:cubicBezTo>
                <a:cubicBezTo>
                  <a:pt x="13" y="261"/>
                  <a:pt x="15" y="252"/>
                  <a:pt x="15" y="240"/>
                </a:cubicBezTo>
                <a:cubicBezTo>
                  <a:pt x="15" y="186"/>
                  <a:pt x="15" y="186"/>
                  <a:pt x="15" y="186"/>
                </a:cubicBezTo>
                <a:cubicBezTo>
                  <a:pt x="15" y="172"/>
                  <a:pt x="15" y="162"/>
                  <a:pt x="17" y="155"/>
                </a:cubicBezTo>
                <a:cubicBezTo>
                  <a:pt x="19" y="148"/>
                  <a:pt x="23" y="144"/>
                  <a:pt x="29" y="141"/>
                </a:cubicBezTo>
                <a:cubicBezTo>
                  <a:pt x="23" y="138"/>
                  <a:pt x="19" y="133"/>
                  <a:pt x="17" y="127"/>
                </a:cubicBezTo>
                <a:cubicBezTo>
                  <a:pt x="15" y="121"/>
                  <a:pt x="15" y="111"/>
                  <a:pt x="15" y="98"/>
                </a:cubicBezTo>
                <a:lnTo>
                  <a:pt x="15" y="41"/>
                </a:lnTo>
                <a:close/>
              </a:path>
            </a:pathLst>
          </a:custGeom>
          <a:solidFill>
            <a:schemeClr val="tx1"/>
          </a:solidFill>
          <a:ln>
            <a:noFill/>
          </a:ln>
        </p:spPr>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27" name="矩形 14"/>
          <p:cNvSpPr/>
          <p:nvPr/>
        </p:nvSpPr>
        <p:spPr>
          <a:xfrm>
            <a:off x="8072258" y="3879202"/>
            <a:ext cx="3789419" cy="115111"/>
          </a:xfrm>
          <a:custGeom>
            <a:avLst/>
            <a:gdLst>
              <a:gd name="connsiteX0" fmla="*/ 0 w 1640851"/>
              <a:gd name="connsiteY0" fmla="*/ 0 h 149806"/>
              <a:gd name="connsiteX1" fmla="*/ 1640851 w 1640851"/>
              <a:gd name="connsiteY1" fmla="*/ 0 h 149806"/>
              <a:gd name="connsiteX2" fmla="*/ 1640851 w 1640851"/>
              <a:gd name="connsiteY2" fmla="*/ 149806 h 149806"/>
              <a:gd name="connsiteX3" fmla="*/ 0 w 1640851"/>
              <a:gd name="connsiteY3" fmla="*/ 149806 h 149806"/>
              <a:gd name="connsiteX4" fmla="*/ 0 w 1640851"/>
              <a:gd name="connsiteY4" fmla="*/ 0 h 149806"/>
              <a:gd name="connsiteX0-1" fmla="*/ 144379 w 1640851"/>
              <a:gd name="connsiteY0-2" fmla="*/ 12032 h 149806"/>
              <a:gd name="connsiteX1-3" fmla="*/ 1640851 w 1640851"/>
              <a:gd name="connsiteY1-4" fmla="*/ 0 h 149806"/>
              <a:gd name="connsiteX2-5" fmla="*/ 1640851 w 1640851"/>
              <a:gd name="connsiteY2-6" fmla="*/ 149806 h 149806"/>
              <a:gd name="connsiteX3-7" fmla="*/ 0 w 1640851"/>
              <a:gd name="connsiteY3-8" fmla="*/ 149806 h 149806"/>
              <a:gd name="connsiteX4-9" fmla="*/ 144379 w 1640851"/>
              <a:gd name="connsiteY4-10" fmla="*/ 12032 h 149806"/>
              <a:gd name="connsiteX0-11" fmla="*/ 144379 w 1640851"/>
              <a:gd name="connsiteY0-12" fmla="*/ 24064 h 161838"/>
              <a:gd name="connsiteX1-13" fmla="*/ 1508504 w 1640851"/>
              <a:gd name="connsiteY1-14" fmla="*/ 0 h 161838"/>
              <a:gd name="connsiteX2-15" fmla="*/ 1640851 w 1640851"/>
              <a:gd name="connsiteY2-16" fmla="*/ 161838 h 161838"/>
              <a:gd name="connsiteX3-17" fmla="*/ 0 w 1640851"/>
              <a:gd name="connsiteY3-18" fmla="*/ 161838 h 161838"/>
              <a:gd name="connsiteX4-19" fmla="*/ 144379 w 1640851"/>
              <a:gd name="connsiteY4-20" fmla="*/ 24064 h 161838"/>
              <a:gd name="connsiteX0-21" fmla="*/ 144379 w 1640851"/>
              <a:gd name="connsiteY0-22" fmla="*/ 0 h 137774"/>
              <a:gd name="connsiteX1-23" fmla="*/ 1544599 w 1640851"/>
              <a:gd name="connsiteY1-24" fmla="*/ 0 h 137774"/>
              <a:gd name="connsiteX2-25" fmla="*/ 1640851 w 1640851"/>
              <a:gd name="connsiteY2-26" fmla="*/ 137774 h 137774"/>
              <a:gd name="connsiteX3-27" fmla="*/ 0 w 1640851"/>
              <a:gd name="connsiteY3-28" fmla="*/ 137774 h 137774"/>
              <a:gd name="connsiteX4-29" fmla="*/ 144379 w 1640851"/>
              <a:gd name="connsiteY4-30" fmla="*/ 0 h 13777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40851" h="137774">
                <a:moveTo>
                  <a:pt x="144379" y="0"/>
                </a:moveTo>
                <a:lnTo>
                  <a:pt x="1544599" y="0"/>
                </a:lnTo>
                <a:lnTo>
                  <a:pt x="1640851" y="137774"/>
                </a:lnTo>
                <a:lnTo>
                  <a:pt x="0" y="137774"/>
                </a:lnTo>
                <a:lnTo>
                  <a:pt x="144379" y="0"/>
                </a:lnTo>
                <a:close/>
              </a:path>
            </a:pathLst>
          </a:custGeom>
          <a:solidFill>
            <a:schemeClr val="accent1">
              <a:lumMod val="40000"/>
              <a:lumOff val="60000"/>
            </a:scheme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28" name="KSO_GT1"/>
          <p:cNvSpPr/>
          <p:nvPr/>
        </p:nvSpPr>
        <p:spPr>
          <a:xfrm>
            <a:off x="8072258" y="3994313"/>
            <a:ext cx="3789419" cy="756119"/>
          </a:xfrm>
          <a:custGeom>
            <a:avLst/>
            <a:gdLst/>
            <a:ahLst/>
            <a:cxnLst/>
            <a:rect l="l" t="t" r="r" b="b"/>
            <a:pathLst>
              <a:path w="5670222" h="937284">
                <a:moveTo>
                  <a:pt x="0" y="0"/>
                </a:moveTo>
                <a:lnTo>
                  <a:pt x="5670222" y="0"/>
                </a:lnTo>
                <a:lnTo>
                  <a:pt x="5670222" y="5327"/>
                </a:lnTo>
                <a:lnTo>
                  <a:pt x="5105473" y="937284"/>
                </a:lnTo>
                <a:lnTo>
                  <a:pt x="561559" y="937284"/>
                </a:lnTo>
                <a:lnTo>
                  <a:pt x="0" y="10591"/>
                </a:lnTo>
                <a:close/>
              </a:path>
            </a:pathLst>
          </a:custGeom>
          <a:solidFill>
            <a:schemeClr val="accent1"/>
          </a:solidFill>
          <a:ln w="25400" cap="flat" cmpd="sng" algn="ctr">
            <a:noFill/>
            <a:prstDash val="solid"/>
          </a:ln>
          <a:effectLst/>
        </p:spPr>
        <p:txBody>
          <a:bodyPr rot="0" spcFirstLastPara="0" vertOverflow="overflow" horzOverflow="overflow" vert="horz" wrap="square" lIns="432000" tIns="46800" rIns="432000" bIns="46800" numCol="1" spcCol="0" rtlCol="0" fromWordArt="0" anchor="ctr" anchorCtr="0" forceAA="0" compatLnSpc="1">
            <a:noAutofit/>
          </a:bodyPr>
          <a:lstStyle/>
          <a:p>
            <a:pPr lvl="0" algn="ctr">
              <a:lnSpc>
                <a:spcPct val="120000"/>
              </a:lnSpc>
              <a:defRPr/>
            </a:pPr>
            <a:r>
              <a:rPr lang="zh-CN" altLang="en-US" kern="0" dirty="0">
                <a:solidFill>
                  <a:sysClr val="window" lastClr="FFFFFF"/>
                </a:solidFill>
                <a:latin typeface="微软雅黑" panose="020B0503020204020204" pitchFamily="34" charset="-122"/>
                <a:ea typeface="微软雅黑" panose="020B0503020204020204" pitchFamily="34" charset="-122"/>
              </a:rPr>
              <a:t>请输入文本</a:t>
            </a:r>
          </a:p>
        </p:txBody>
      </p:sp>
      <p:sp>
        <p:nvSpPr>
          <p:cNvPr id="38" name="KSO_Shape"/>
          <p:cNvSpPr/>
          <p:nvPr/>
        </p:nvSpPr>
        <p:spPr bwMode="auto">
          <a:xfrm>
            <a:off x="9353710" y="2279447"/>
            <a:ext cx="1226515" cy="1363596"/>
          </a:xfrm>
          <a:custGeom>
            <a:avLst/>
            <a:gdLst>
              <a:gd name="T0" fmla="*/ 1511663 w 2946"/>
              <a:gd name="T1" fmla="*/ 216114 h 3274"/>
              <a:gd name="T2" fmla="*/ 1558387 w 2946"/>
              <a:gd name="T3" fmla="*/ 72038 h 3274"/>
              <a:gd name="T4" fmla="*/ 1619403 w 2946"/>
              <a:gd name="T5" fmla="*/ 168822 h 3274"/>
              <a:gd name="T6" fmla="*/ 141821 w 2946"/>
              <a:gd name="T7" fmla="*/ 72038 h 3274"/>
              <a:gd name="T8" fmla="*/ 647541 w 2946"/>
              <a:gd name="T9" fmla="*/ 0 h 3274"/>
              <a:gd name="T10" fmla="*/ 974060 w 2946"/>
              <a:gd name="T11" fmla="*/ 72038 h 3274"/>
              <a:gd name="T12" fmla="*/ 1477582 w 2946"/>
              <a:gd name="T13" fmla="*/ 216114 h 3274"/>
              <a:gd name="T14" fmla="*/ 141821 w 2946"/>
              <a:gd name="T15" fmla="*/ 72038 h 3274"/>
              <a:gd name="T16" fmla="*/ 0 w 2946"/>
              <a:gd name="T17" fmla="*/ 112731 h 3274"/>
              <a:gd name="T18" fmla="*/ 107740 w 2946"/>
              <a:gd name="T19" fmla="*/ 72038 h 3274"/>
              <a:gd name="T20" fmla="*/ 51671 w 2946"/>
              <a:gd name="T21" fmla="*/ 216114 h 3274"/>
              <a:gd name="T22" fmla="*/ 1441851 w 2946"/>
              <a:gd name="T23" fmla="*/ 285952 h 3274"/>
              <a:gd name="T24" fmla="*/ 179750 w 2946"/>
              <a:gd name="T25" fmla="*/ 1298331 h 3274"/>
              <a:gd name="T26" fmla="*/ 1441851 w 2946"/>
              <a:gd name="T27" fmla="*/ 285952 h 3274"/>
              <a:gd name="T28" fmla="*/ 1190091 w 2946"/>
              <a:gd name="T29" fmla="*/ 1118512 h 3274"/>
              <a:gd name="T30" fmla="*/ 937781 w 2946"/>
              <a:gd name="T31" fmla="*/ 1046474 h 3274"/>
              <a:gd name="T32" fmla="*/ 937781 w 2946"/>
              <a:gd name="T33" fmla="*/ 974436 h 3274"/>
              <a:gd name="T34" fmla="*/ 1334111 w 2946"/>
              <a:gd name="T35" fmla="*/ 900199 h 3274"/>
              <a:gd name="T36" fmla="*/ 937781 w 2946"/>
              <a:gd name="T37" fmla="*/ 974436 h 3274"/>
              <a:gd name="T38" fmla="*/ 1334111 w 2946"/>
              <a:gd name="T39" fmla="*/ 792417 h 3274"/>
              <a:gd name="T40" fmla="*/ 937781 w 2946"/>
              <a:gd name="T41" fmla="*/ 722578 h 3274"/>
              <a:gd name="T42" fmla="*/ 554093 w 2946"/>
              <a:gd name="T43" fmla="*/ 1181751 h 3274"/>
              <a:gd name="T44" fmla="*/ 507919 w 2946"/>
              <a:gd name="T45" fmla="*/ 972236 h 3274"/>
              <a:gd name="T46" fmla="*/ 301233 w 2946"/>
              <a:gd name="T47" fmla="*/ 928244 h 3274"/>
              <a:gd name="T48" fmla="*/ 863572 w 2946"/>
              <a:gd name="T49" fmla="*/ 900199 h 3274"/>
              <a:gd name="T50" fmla="*/ 575531 w 2946"/>
              <a:gd name="T51" fmla="*/ 900199 h 3274"/>
              <a:gd name="T52" fmla="*/ 287491 w 2946"/>
              <a:gd name="T53" fmla="*/ 506465 h 3274"/>
              <a:gd name="T54" fmla="*/ 863572 w 2946"/>
              <a:gd name="T55" fmla="*/ 393734 h 3274"/>
              <a:gd name="T56" fmla="*/ 287491 w 2946"/>
              <a:gd name="T57" fmla="*/ 506465 h 3274"/>
              <a:gd name="T58" fmla="*/ 109939 w 2946"/>
              <a:gd name="T59" fmla="*/ 1476502 h 3274"/>
              <a:gd name="T60" fmla="*/ 1551790 w 2946"/>
              <a:gd name="T61" fmla="*/ 1368170 h 3274"/>
              <a:gd name="T62" fmla="*/ 694815 w 2946"/>
              <a:gd name="T63" fmla="*/ 1519394 h 3274"/>
              <a:gd name="T64" fmla="*/ 357302 w 2946"/>
              <a:gd name="T65" fmla="*/ 1800397 h 3274"/>
              <a:gd name="T66" fmla="*/ 694815 w 2946"/>
              <a:gd name="T67" fmla="*/ 1519394 h 3274"/>
              <a:gd name="T68" fmla="*/ 1088397 w 2946"/>
              <a:gd name="T69" fmla="*/ 1800397 h 3274"/>
              <a:gd name="T70" fmla="*/ 1088397 w 2946"/>
              <a:gd name="T71" fmla="*/ 1519394 h 327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946" h="3274">
                <a:moveTo>
                  <a:pt x="2831" y="393"/>
                </a:moveTo>
                <a:cubicBezTo>
                  <a:pt x="2750" y="393"/>
                  <a:pt x="2750" y="393"/>
                  <a:pt x="2750" y="393"/>
                </a:cubicBezTo>
                <a:cubicBezTo>
                  <a:pt x="2754" y="131"/>
                  <a:pt x="2754" y="131"/>
                  <a:pt x="2754" y="131"/>
                </a:cubicBezTo>
                <a:cubicBezTo>
                  <a:pt x="2835" y="131"/>
                  <a:pt x="2835" y="131"/>
                  <a:pt x="2835" y="131"/>
                </a:cubicBezTo>
                <a:cubicBezTo>
                  <a:pt x="2946" y="205"/>
                  <a:pt x="2946" y="205"/>
                  <a:pt x="2946" y="205"/>
                </a:cubicBezTo>
                <a:cubicBezTo>
                  <a:pt x="2946" y="307"/>
                  <a:pt x="2946" y="307"/>
                  <a:pt x="2946" y="307"/>
                </a:cubicBezTo>
                <a:lnTo>
                  <a:pt x="2831" y="393"/>
                </a:lnTo>
                <a:close/>
                <a:moveTo>
                  <a:pt x="258" y="131"/>
                </a:moveTo>
                <a:cubicBezTo>
                  <a:pt x="1178" y="131"/>
                  <a:pt x="1178" y="131"/>
                  <a:pt x="1178" y="131"/>
                </a:cubicBezTo>
                <a:cubicBezTo>
                  <a:pt x="1178" y="0"/>
                  <a:pt x="1178" y="0"/>
                  <a:pt x="1178" y="0"/>
                </a:cubicBezTo>
                <a:cubicBezTo>
                  <a:pt x="1772" y="0"/>
                  <a:pt x="1772" y="0"/>
                  <a:pt x="1772" y="0"/>
                </a:cubicBezTo>
                <a:cubicBezTo>
                  <a:pt x="1772" y="131"/>
                  <a:pt x="1772" y="131"/>
                  <a:pt x="1772" y="131"/>
                </a:cubicBezTo>
                <a:cubicBezTo>
                  <a:pt x="2688" y="131"/>
                  <a:pt x="2688" y="131"/>
                  <a:pt x="2688" y="131"/>
                </a:cubicBezTo>
                <a:cubicBezTo>
                  <a:pt x="2688" y="393"/>
                  <a:pt x="2688" y="393"/>
                  <a:pt x="2688" y="393"/>
                </a:cubicBezTo>
                <a:cubicBezTo>
                  <a:pt x="258" y="393"/>
                  <a:pt x="258" y="393"/>
                  <a:pt x="258" y="393"/>
                </a:cubicBezTo>
                <a:lnTo>
                  <a:pt x="258" y="131"/>
                </a:lnTo>
                <a:close/>
                <a:moveTo>
                  <a:pt x="0" y="307"/>
                </a:moveTo>
                <a:cubicBezTo>
                  <a:pt x="0" y="205"/>
                  <a:pt x="0" y="205"/>
                  <a:pt x="0" y="205"/>
                </a:cubicBezTo>
                <a:cubicBezTo>
                  <a:pt x="94" y="131"/>
                  <a:pt x="94" y="131"/>
                  <a:pt x="94" y="131"/>
                </a:cubicBezTo>
                <a:cubicBezTo>
                  <a:pt x="196" y="131"/>
                  <a:pt x="196" y="131"/>
                  <a:pt x="196" y="131"/>
                </a:cubicBezTo>
                <a:cubicBezTo>
                  <a:pt x="196" y="393"/>
                  <a:pt x="196" y="393"/>
                  <a:pt x="196" y="393"/>
                </a:cubicBezTo>
                <a:cubicBezTo>
                  <a:pt x="94" y="393"/>
                  <a:pt x="94" y="393"/>
                  <a:pt x="94" y="393"/>
                </a:cubicBezTo>
                <a:lnTo>
                  <a:pt x="0" y="307"/>
                </a:lnTo>
                <a:close/>
                <a:moveTo>
                  <a:pt x="2623" y="520"/>
                </a:moveTo>
                <a:cubicBezTo>
                  <a:pt x="2623" y="2361"/>
                  <a:pt x="2623" y="2361"/>
                  <a:pt x="2623" y="2361"/>
                </a:cubicBezTo>
                <a:cubicBezTo>
                  <a:pt x="327" y="2361"/>
                  <a:pt x="327" y="2361"/>
                  <a:pt x="327" y="2361"/>
                </a:cubicBezTo>
                <a:cubicBezTo>
                  <a:pt x="327" y="520"/>
                  <a:pt x="327" y="520"/>
                  <a:pt x="327" y="520"/>
                </a:cubicBezTo>
                <a:lnTo>
                  <a:pt x="2623" y="520"/>
                </a:lnTo>
                <a:close/>
                <a:moveTo>
                  <a:pt x="1706" y="2034"/>
                </a:moveTo>
                <a:cubicBezTo>
                  <a:pt x="2165" y="2034"/>
                  <a:pt x="2165" y="2034"/>
                  <a:pt x="2165" y="2034"/>
                </a:cubicBezTo>
                <a:cubicBezTo>
                  <a:pt x="2165" y="1903"/>
                  <a:pt x="2165" y="1903"/>
                  <a:pt x="2165" y="1903"/>
                </a:cubicBezTo>
                <a:cubicBezTo>
                  <a:pt x="1706" y="1903"/>
                  <a:pt x="1706" y="1903"/>
                  <a:pt x="1706" y="1903"/>
                </a:cubicBezTo>
                <a:lnTo>
                  <a:pt x="1706" y="2034"/>
                </a:lnTo>
                <a:close/>
                <a:moveTo>
                  <a:pt x="1706" y="1772"/>
                </a:moveTo>
                <a:cubicBezTo>
                  <a:pt x="2427" y="1772"/>
                  <a:pt x="2427" y="1772"/>
                  <a:pt x="2427" y="1772"/>
                </a:cubicBezTo>
                <a:cubicBezTo>
                  <a:pt x="2427" y="1637"/>
                  <a:pt x="2427" y="1637"/>
                  <a:pt x="2427" y="1637"/>
                </a:cubicBezTo>
                <a:cubicBezTo>
                  <a:pt x="1706" y="1637"/>
                  <a:pt x="1706" y="1637"/>
                  <a:pt x="1706" y="1637"/>
                </a:cubicBezTo>
                <a:lnTo>
                  <a:pt x="1706" y="1772"/>
                </a:lnTo>
                <a:close/>
                <a:moveTo>
                  <a:pt x="1706" y="1441"/>
                </a:moveTo>
                <a:cubicBezTo>
                  <a:pt x="2427" y="1441"/>
                  <a:pt x="2427" y="1441"/>
                  <a:pt x="2427" y="1441"/>
                </a:cubicBezTo>
                <a:cubicBezTo>
                  <a:pt x="2427" y="1314"/>
                  <a:pt x="2427" y="1314"/>
                  <a:pt x="2427" y="1314"/>
                </a:cubicBezTo>
                <a:cubicBezTo>
                  <a:pt x="1706" y="1314"/>
                  <a:pt x="1706" y="1314"/>
                  <a:pt x="1706" y="1314"/>
                </a:cubicBezTo>
                <a:lnTo>
                  <a:pt x="1706" y="1441"/>
                </a:lnTo>
                <a:close/>
                <a:moveTo>
                  <a:pt x="1008" y="2149"/>
                </a:moveTo>
                <a:cubicBezTo>
                  <a:pt x="1245" y="2149"/>
                  <a:pt x="1440" y="1998"/>
                  <a:pt x="1466" y="1768"/>
                </a:cubicBezTo>
                <a:cubicBezTo>
                  <a:pt x="924" y="1768"/>
                  <a:pt x="924" y="1768"/>
                  <a:pt x="924" y="1768"/>
                </a:cubicBezTo>
                <a:cubicBezTo>
                  <a:pt x="924" y="1231"/>
                  <a:pt x="924" y="1231"/>
                  <a:pt x="924" y="1231"/>
                </a:cubicBezTo>
                <a:cubicBezTo>
                  <a:pt x="694" y="1256"/>
                  <a:pt x="548" y="1451"/>
                  <a:pt x="548" y="1688"/>
                </a:cubicBezTo>
                <a:cubicBezTo>
                  <a:pt x="548" y="1943"/>
                  <a:pt x="754" y="2149"/>
                  <a:pt x="1008" y="2149"/>
                </a:cubicBezTo>
                <a:close/>
                <a:moveTo>
                  <a:pt x="1571" y="1637"/>
                </a:moveTo>
                <a:cubicBezTo>
                  <a:pt x="1571" y="1637"/>
                  <a:pt x="1559" y="1126"/>
                  <a:pt x="1047" y="1126"/>
                </a:cubicBezTo>
                <a:cubicBezTo>
                  <a:pt x="1047" y="1637"/>
                  <a:pt x="1047" y="1637"/>
                  <a:pt x="1047" y="1637"/>
                </a:cubicBezTo>
                <a:lnTo>
                  <a:pt x="1571" y="1637"/>
                </a:lnTo>
                <a:close/>
                <a:moveTo>
                  <a:pt x="523" y="921"/>
                </a:moveTo>
                <a:cubicBezTo>
                  <a:pt x="1571" y="921"/>
                  <a:pt x="1571" y="921"/>
                  <a:pt x="1571" y="921"/>
                </a:cubicBezTo>
                <a:cubicBezTo>
                  <a:pt x="1571" y="716"/>
                  <a:pt x="1571" y="716"/>
                  <a:pt x="1571" y="716"/>
                </a:cubicBezTo>
                <a:cubicBezTo>
                  <a:pt x="523" y="716"/>
                  <a:pt x="523" y="716"/>
                  <a:pt x="523" y="716"/>
                </a:cubicBezTo>
                <a:lnTo>
                  <a:pt x="523" y="921"/>
                </a:lnTo>
                <a:close/>
                <a:moveTo>
                  <a:pt x="2823" y="2685"/>
                </a:moveTo>
                <a:cubicBezTo>
                  <a:pt x="200" y="2685"/>
                  <a:pt x="200" y="2685"/>
                  <a:pt x="200" y="2685"/>
                </a:cubicBezTo>
                <a:cubicBezTo>
                  <a:pt x="200" y="2488"/>
                  <a:pt x="200" y="2488"/>
                  <a:pt x="200" y="2488"/>
                </a:cubicBezTo>
                <a:cubicBezTo>
                  <a:pt x="2823" y="2488"/>
                  <a:pt x="2823" y="2488"/>
                  <a:pt x="2823" y="2488"/>
                </a:cubicBezTo>
                <a:lnTo>
                  <a:pt x="2823" y="2685"/>
                </a:lnTo>
                <a:close/>
                <a:moveTo>
                  <a:pt x="1264" y="2763"/>
                </a:moveTo>
                <a:cubicBezTo>
                  <a:pt x="957" y="3274"/>
                  <a:pt x="957" y="3274"/>
                  <a:pt x="957" y="3274"/>
                </a:cubicBezTo>
                <a:cubicBezTo>
                  <a:pt x="650" y="3274"/>
                  <a:pt x="650" y="3274"/>
                  <a:pt x="650" y="3274"/>
                </a:cubicBezTo>
                <a:cubicBezTo>
                  <a:pt x="957" y="2763"/>
                  <a:pt x="957" y="2763"/>
                  <a:pt x="957" y="2763"/>
                </a:cubicBezTo>
                <a:lnTo>
                  <a:pt x="1264" y="2763"/>
                </a:lnTo>
                <a:close/>
                <a:moveTo>
                  <a:pt x="2287" y="3274"/>
                </a:moveTo>
                <a:cubicBezTo>
                  <a:pt x="1980" y="3274"/>
                  <a:pt x="1980" y="3274"/>
                  <a:pt x="1980" y="3274"/>
                </a:cubicBezTo>
                <a:cubicBezTo>
                  <a:pt x="1673" y="2763"/>
                  <a:pt x="1673" y="2763"/>
                  <a:pt x="1673" y="2763"/>
                </a:cubicBezTo>
                <a:cubicBezTo>
                  <a:pt x="1980" y="2763"/>
                  <a:pt x="1980" y="2763"/>
                  <a:pt x="1980" y="2763"/>
                </a:cubicBezTo>
                <a:lnTo>
                  <a:pt x="2287" y="3274"/>
                </a:lnTo>
                <a:close/>
              </a:path>
            </a:pathLst>
          </a:custGeom>
          <a:solidFill>
            <a:schemeClr val="accent1"/>
          </a:solidFill>
          <a:ln>
            <a:noFill/>
          </a:ln>
        </p:spPr>
        <p:txBody>
          <a:bodyPr anchor="ctr">
            <a:scene3d>
              <a:camera prst="orthographicFront"/>
              <a:lightRig rig="threePt" dir="t"/>
            </a:scene3d>
            <a:sp3d>
              <a:contourClr>
                <a:srgbClr val="FFFFFF"/>
              </a:contourClr>
            </a:sp3d>
          </a:bodyPr>
          <a:lstStyle/>
          <a:p>
            <a:pPr algn="ctr"/>
            <a:endParaRPr lang="zh-CN" altLang="en-US">
              <a:solidFill>
                <a:srgbClr val="FFFFFF"/>
              </a:solidFill>
              <a:ea typeface="宋体" panose="02010600030101010101" pitchFamily="2" charset="-122"/>
            </a:endParaRPr>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标题 3"/>
          <p:cNvSpPr>
            <a:spLocks noGrp="1"/>
          </p:cNvSpPr>
          <p:nvPr>
            <p:ph type="title"/>
          </p:nvPr>
        </p:nvSpPr>
        <p:spPr/>
        <p:txBody>
          <a:bodyPr/>
          <a:lstStyle/>
          <a:p>
            <a:pPr eaLnBrk="1" hangingPunct="1"/>
            <a:r>
              <a:rPr lang="zh-CN" altLang="en-US" dirty="0"/>
              <a:t>请在此输入您的大标题</a:t>
            </a:r>
            <a:endParaRPr lang="en-US" altLang="zh-CN" dirty="0"/>
          </a:p>
        </p:txBody>
      </p:sp>
      <p:sp>
        <p:nvSpPr>
          <p:cNvPr id="261" name="任意多边形: 形状 260"/>
          <p:cNvSpPr/>
          <p:nvPr/>
        </p:nvSpPr>
        <p:spPr>
          <a:xfrm>
            <a:off x="933304" y="4031709"/>
            <a:ext cx="2419350" cy="740053"/>
          </a:xfrm>
          <a:custGeom>
            <a:avLst/>
            <a:gdLst>
              <a:gd name="connsiteX0" fmla="*/ 0 w 2419350"/>
              <a:gd name="connsiteY0" fmla="*/ 0 h 740053"/>
              <a:gd name="connsiteX1" fmla="*/ 2419350 w 2419350"/>
              <a:gd name="connsiteY1" fmla="*/ 0 h 740053"/>
              <a:gd name="connsiteX2" fmla="*/ 1209675 w 2419350"/>
              <a:gd name="connsiteY2" fmla="*/ 739984 h 740053"/>
              <a:gd name="connsiteX3" fmla="*/ 0 w 2419350"/>
              <a:gd name="connsiteY3" fmla="*/ 0 h 740053"/>
            </a:gdLst>
            <a:ahLst/>
            <a:cxnLst>
              <a:cxn ang="0">
                <a:pos x="connsiteX0" y="connsiteY0"/>
              </a:cxn>
              <a:cxn ang="0">
                <a:pos x="connsiteX1" y="connsiteY1"/>
              </a:cxn>
              <a:cxn ang="0">
                <a:pos x="connsiteX2" y="connsiteY2"/>
              </a:cxn>
              <a:cxn ang="0">
                <a:pos x="connsiteX3" y="connsiteY3"/>
              </a:cxn>
            </a:cxnLst>
            <a:rect l="l" t="t" r="r" b="b"/>
            <a:pathLst>
              <a:path w="2419350" h="740053">
                <a:moveTo>
                  <a:pt x="0" y="0"/>
                </a:moveTo>
                <a:lnTo>
                  <a:pt x="2419350" y="0"/>
                </a:lnTo>
                <a:cubicBezTo>
                  <a:pt x="1882546" y="81136"/>
                  <a:pt x="1619962" y="732257"/>
                  <a:pt x="1209675" y="739984"/>
                </a:cubicBezTo>
                <a:cubicBezTo>
                  <a:pt x="799388" y="747712"/>
                  <a:pt x="569626" y="107337"/>
                  <a:pt x="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i="1" dirty="0">
                <a:effectLst>
                  <a:outerShdw blurRad="38100" dist="38100" dir="2700000" algn="tl">
                    <a:srgbClr val="000000">
                      <a:alpha val="43137"/>
                    </a:srgbClr>
                  </a:outerShdw>
                </a:effectLst>
                <a:latin typeface="+mj-ea"/>
                <a:ea typeface="+mj-ea"/>
              </a:rPr>
              <a:t>01</a:t>
            </a:r>
            <a:endParaRPr lang="zh-CN" altLang="en-US" sz="3200" b="1" i="1" dirty="0">
              <a:effectLst>
                <a:outerShdw blurRad="38100" dist="38100" dir="2700000" algn="tl">
                  <a:srgbClr val="000000">
                    <a:alpha val="43137"/>
                  </a:srgbClr>
                </a:outerShdw>
              </a:effectLst>
              <a:latin typeface="+mj-ea"/>
              <a:ea typeface="+mj-ea"/>
            </a:endParaRPr>
          </a:p>
        </p:txBody>
      </p:sp>
      <p:sp>
        <p:nvSpPr>
          <p:cNvPr id="262" name="타원 108"/>
          <p:cNvSpPr/>
          <p:nvPr/>
        </p:nvSpPr>
        <p:spPr>
          <a:xfrm>
            <a:off x="335751" y="3446585"/>
            <a:ext cx="3614457" cy="585123"/>
          </a:xfrm>
          <a:prstGeom prst="roundRect">
            <a:avLst>
              <a:gd name="adj" fmla="val 50000"/>
            </a:avLst>
          </a:prstGeom>
          <a:solidFill>
            <a:srgbClr val="FFFFFF"/>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000" b="1" dirty="0">
                <a:solidFill>
                  <a:srgbClr val="4C4D4D"/>
                </a:solidFill>
                <a:latin typeface="+mj-ea"/>
                <a:ea typeface="+mj-ea"/>
              </a:rPr>
              <a:t>请输入您的小标题</a:t>
            </a:r>
            <a:endParaRPr lang="ko-KR" altLang="en-US" sz="2000" b="1" dirty="0">
              <a:solidFill>
                <a:srgbClr val="4C4D4D"/>
              </a:solidFill>
              <a:latin typeface="+mj-ea"/>
              <a:ea typeface="+mj-ea"/>
            </a:endParaRPr>
          </a:p>
        </p:txBody>
      </p:sp>
      <p:sp>
        <p:nvSpPr>
          <p:cNvPr id="263" name="矩形 262"/>
          <p:cNvSpPr/>
          <p:nvPr/>
        </p:nvSpPr>
        <p:spPr>
          <a:xfrm>
            <a:off x="397413" y="1730326"/>
            <a:ext cx="3491132" cy="16740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p:txBody>
      </p:sp>
      <p:sp>
        <p:nvSpPr>
          <p:cNvPr id="264" name="任意多边形: 形状 263"/>
          <p:cNvSpPr/>
          <p:nvPr/>
        </p:nvSpPr>
        <p:spPr>
          <a:xfrm>
            <a:off x="4886325" y="4031709"/>
            <a:ext cx="2419350" cy="740053"/>
          </a:xfrm>
          <a:custGeom>
            <a:avLst/>
            <a:gdLst>
              <a:gd name="connsiteX0" fmla="*/ 0 w 2419350"/>
              <a:gd name="connsiteY0" fmla="*/ 0 h 740053"/>
              <a:gd name="connsiteX1" fmla="*/ 2419350 w 2419350"/>
              <a:gd name="connsiteY1" fmla="*/ 0 h 740053"/>
              <a:gd name="connsiteX2" fmla="*/ 1209675 w 2419350"/>
              <a:gd name="connsiteY2" fmla="*/ 739984 h 740053"/>
              <a:gd name="connsiteX3" fmla="*/ 0 w 2419350"/>
              <a:gd name="connsiteY3" fmla="*/ 0 h 740053"/>
            </a:gdLst>
            <a:ahLst/>
            <a:cxnLst>
              <a:cxn ang="0">
                <a:pos x="connsiteX0" y="connsiteY0"/>
              </a:cxn>
              <a:cxn ang="0">
                <a:pos x="connsiteX1" y="connsiteY1"/>
              </a:cxn>
              <a:cxn ang="0">
                <a:pos x="connsiteX2" y="connsiteY2"/>
              </a:cxn>
              <a:cxn ang="0">
                <a:pos x="connsiteX3" y="connsiteY3"/>
              </a:cxn>
            </a:cxnLst>
            <a:rect l="l" t="t" r="r" b="b"/>
            <a:pathLst>
              <a:path w="2419350" h="740053">
                <a:moveTo>
                  <a:pt x="0" y="0"/>
                </a:moveTo>
                <a:lnTo>
                  <a:pt x="2419350" y="0"/>
                </a:lnTo>
                <a:cubicBezTo>
                  <a:pt x="1882546" y="81136"/>
                  <a:pt x="1619962" y="732257"/>
                  <a:pt x="1209675" y="739984"/>
                </a:cubicBezTo>
                <a:cubicBezTo>
                  <a:pt x="799388" y="747712"/>
                  <a:pt x="569626" y="107337"/>
                  <a:pt x="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i="1" dirty="0">
                <a:effectLst>
                  <a:outerShdw blurRad="38100" dist="38100" dir="2700000" algn="tl">
                    <a:srgbClr val="000000">
                      <a:alpha val="43137"/>
                    </a:srgbClr>
                  </a:outerShdw>
                </a:effectLst>
                <a:latin typeface="+mj-ea"/>
                <a:ea typeface="+mj-ea"/>
              </a:rPr>
              <a:t>02</a:t>
            </a:r>
            <a:endParaRPr lang="zh-CN" altLang="en-US" sz="3200" b="1" i="1" dirty="0">
              <a:effectLst>
                <a:outerShdw blurRad="38100" dist="38100" dir="2700000" algn="tl">
                  <a:srgbClr val="000000">
                    <a:alpha val="43137"/>
                  </a:srgbClr>
                </a:outerShdw>
              </a:effectLst>
              <a:latin typeface="+mj-ea"/>
              <a:ea typeface="+mj-ea"/>
            </a:endParaRPr>
          </a:p>
        </p:txBody>
      </p:sp>
      <p:sp>
        <p:nvSpPr>
          <p:cNvPr id="265" name="타원 108"/>
          <p:cNvSpPr/>
          <p:nvPr/>
        </p:nvSpPr>
        <p:spPr>
          <a:xfrm>
            <a:off x="4288772" y="3446585"/>
            <a:ext cx="3614457" cy="585123"/>
          </a:xfrm>
          <a:prstGeom prst="roundRect">
            <a:avLst>
              <a:gd name="adj" fmla="val 50000"/>
            </a:avLst>
          </a:prstGeom>
          <a:solidFill>
            <a:srgbClr val="FFFFFF"/>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000" b="1" dirty="0">
                <a:solidFill>
                  <a:srgbClr val="4C4D4D"/>
                </a:solidFill>
                <a:latin typeface="+mj-ea"/>
                <a:ea typeface="+mj-ea"/>
              </a:rPr>
              <a:t>请输入您的小标题</a:t>
            </a:r>
            <a:endParaRPr lang="ko-KR" altLang="en-US" sz="2000" b="1" dirty="0">
              <a:solidFill>
                <a:srgbClr val="4C4D4D"/>
              </a:solidFill>
              <a:latin typeface="+mj-ea"/>
              <a:ea typeface="+mj-ea"/>
            </a:endParaRPr>
          </a:p>
        </p:txBody>
      </p:sp>
      <p:sp>
        <p:nvSpPr>
          <p:cNvPr id="266" name="矩形 265"/>
          <p:cNvSpPr/>
          <p:nvPr/>
        </p:nvSpPr>
        <p:spPr>
          <a:xfrm>
            <a:off x="4350434" y="1730326"/>
            <a:ext cx="3491132" cy="16740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p:txBody>
      </p:sp>
      <p:sp>
        <p:nvSpPr>
          <p:cNvPr id="267" name="任意多边形: 形状 266"/>
          <p:cNvSpPr/>
          <p:nvPr/>
        </p:nvSpPr>
        <p:spPr>
          <a:xfrm>
            <a:off x="8839346" y="4031709"/>
            <a:ext cx="2419350" cy="740053"/>
          </a:xfrm>
          <a:custGeom>
            <a:avLst/>
            <a:gdLst>
              <a:gd name="connsiteX0" fmla="*/ 0 w 2419350"/>
              <a:gd name="connsiteY0" fmla="*/ 0 h 740053"/>
              <a:gd name="connsiteX1" fmla="*/ 2419350 w 2419350"/>
              <a:gd name="connsiteY1" fmla="*/ 0 h 740053"/>
              <a:gd name="connsiteX2" fmla="*/ 1209675 w 2419350"/>
              <a:gd name="connsiteY2" fmla="*/ 739984 h 740053"/>
              <a:gd name="connsiteX3" fmla="*/ 0 w 2419350"/>
              <a:gd name="connsiteY3" fmla="*/ 0 h 740053"/>
            </a:gdLst>
            <a:ahLst/>
            <a:cxnLst>
              <a:cxn ang="0">
                <a:pos x="connsiteX0" y="connsiteY0"/>
              </a:cxn>
              <a:cxn ang="0">
                <a:pos x="connsiteX1" y="connsiteY1"/>
              </a:cxn>
              <a:cxn ang="0">
                <a:pos x="connsiteX2" y="connsiteY2"/>
              </a:cxn>
              <a:cxn ang="0">
                <a:pos x="connsiteX3" y="connsiteY3"/>
              </a:cxn>
            </a:cxnLst>
            <a:rect l="l" t="t" r="r" b="b"/>
            <a:pathLst>
              <a:path w="2419350" h="740053">
                <a:moveTo>
                  <a:pt x="0" y="0"/>
                </a:moveTo>
                <a:lnTo>
                  <a:pt x="2419350" y="0"/>
                </a:lnTo>
                <a:cubicBezTo>
                  <a:pt x="1882546" y="81136"/>
                  <a:pt x="1619962" y="732257"/>
                  <a:pt x="1209675" y="739984"/>
                </a:cubicBezTo>
                <a:cubicBezTo>
                  <a:pt x="799388" y="747712"/>
                  <a:pt x="569626" y="107337"/>
                  <a:pt x="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i="1" dirty="0">
                <a:effectLst>
                  <a:outerShdw blurRad="38100" dist="38100" dir="2700000" algn="tl">
                    <a:srgbClr val="000000">
                      <a:alpha val="43137"/>
                    </a:srgbClr>
                  </a:outerShdw>
                </a:effectLst>
                <a:latin typeface="+mj-ea"/>
                <a:ea typeface="+mj-ea"/>
              </a:rPr>
              <a:t>03</a:t>
            </a:r>
            <a:endParaRPr lang="zh-CN" altLang="en-US" sz="3200" b="1" i="1" dirty="0">
              <a:effectLst>
                <a:outerShdw blurRad="38100" dist="38100" dir="2700000" algn="tl">
                  <a:srgbClr val="000000">
                    <a:alpha val="43137"/>
                  </a:srgbClr>
                </a:outerShdw>
              </a:effectLst>
              <a:latin typeface="+mj-ea"/>
              <a:ea typeface="+mj-ea"/>
            </a:endParaRPr>
          </a:p>
        </p:txBody>
      </p:sp>
      <p:sp>
        <p:nvSpPr>
          <p:cNvPr id="268" name="타원 108"/>
          <p:cNvSpPr/>
          <p:nvPr/>
        </p:nvSpPr>
        <p:spPr>
          <a:xfrm>
            <a:off x="8241793" y="3446585"/>
            <a:ext cx="3614457" cy="585123"/>
          </a:xfrm>
          <a:prstGeom prst="roundRect">
            <a:avLst>
              <a:gd name="adj" fmla="val 50000"/>
            </a:avLst>
          </a:prstGeom>
          <a:solidFill>
            <a:srgbClr val="FFFFFF"/>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000" b="1" dirty="0">
                <a:solidFill>
                  <a:srgbClr val="4C4D4D"/>
                </a:solidFill>
                <a:latin typeface="+mj-ea"/>
                <a:ea typeface="+mj-ea"/>
              </a:rPr>
              <a:t>请输入您的小标题</a:t>
            </a:r>
            <a:endParaRPr lang="ko-KR" altLang="en-US" sz="2000" b="1" dirty="0">
              <a:solidFill>
                <a:srgbClr val="4C4D4D"/>
              </a:solidFill>
              <a:latin typeface="+mj-ea"/>
              <a:ea typeface="+mj-ea"/>
            </a:endParaRPr>
          </a:p>
        </p:txBody>
      </p:sp>
      <p:sp>
        <p:nvSpPr>
          <p:cNvPr id="269" name="矩形 268"/>
          <p:cNvSpPr/>
          <p:nvPr/>
        </p:nvSpPr>
        <p:spPr>
          <a:xfrm>
            <a:off x="8303455" y="1730326"/>
            <a:ext cx="3491132" cy="16740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p:txBody>
      </p:sp>
      <p:cxnSp>
        <p:nvCxnSpPr>
          <p:cNvPr id="270" name="直接连接符 269"/>
          <p:cNvCxnSpPr/>
          <p:nvPr/>
        </p:nvCxnSpPr>
        <p:spPr>
          <a:xfrm>
            <a:off x="335751" y="5177351"/>
            <a:ext cx="11520499"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71" name="矩形 270"/>
          <p:cNvSpPr/>
          <p:nvPr/>
        </p:nvSpPr>
        <p:spPr>
          <a:xfrm>
            <a:off x="1136129" y="5403511"/>
            <a:ext cx="9919743" cy="9406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请输入文本请输入文本请输入文本请输入文本请输入文本请输入文本请输入文本请输入文本请</a:t>
            </a:r>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标题 3"/>
          <p:cNvSpPr>
            <a:spLocks noGrp="1"/>
          </p:cNvSpPr>
          <p:nvPr>
            <p:ph type="title"/>
          </p:nvPr>
        </p:nvSpPr>
        <p:spPr/>
        <p:txBody>
          <a:bodyPr/>
          <a:lstStyle/>
          <a:p>
            <a:pPr eaLnBrk="1" hangingPunct="1"/>
            <a:r>
              <a:rPr lang="zh-CN" altLang="en-US" dirty="0"/>
              <a:t>请在此输入您的大标题</a:t>
            </a:r>
            <a:endParaRPr lang="en-US" altLang="zh-CN" dirty="0"/>
          </a:p>
        </p:txBody>
      </p:sp>
      <p:sp>
        <p:nvSpPr>
          <p:cNvPr id="40" name="Shape 439"/>
          <p:cNvSpPr/>
          <p:nvPr/>
        </p:nvSpPr>
        <p:spPr>
          <a:xfrm rot="7995305">
            <a:off x="1253814" y="2881930"/>
            <a:ext cx="2262439" cy="970874"/>
          </a:xfrm>
          <a:custGeom>
            <a:avLst/>
            <a:gdLst/>
            <a:ahLst/>
            <a:cxnLst>
              <a:cxn ang="0">
                <a:pos x="wd2" y="hd2"/>
              </a:cxn>
              <a:cxn ang="5400000">
                <a:pos x="wd2" y="hd2"/>
              </a:cxn>
              <a:cxn ang="10800000">
                <a:pos x="wd2" y="hd2"/>
              </a:cxn>
              <a:cxn ang="16200000">
                <a:pos x="wd2" y="hd2"/>
              </a:cxn>
            </a:cxnLst>
            <a:rect l="0" t="0" r="r" b="b"/>
            <a:pathLst>
              <a:path w="21600" h="21600" extrusionOk="0">
                <a:moveTo>
                  <a:pt x="6389" y="0"/>
                </a:moveTo>
                <a:cubicBezTo>
                  <a:pt x="4265" y="0"/>
                  <a:pt x="2471" y="3346"/>
                  <a:pt x="1925" y="7895"/>
                </a:cubicBezTo>
                <a:cubicBezTo>
                  <a:pt x="1838" y="8621"/>
                  <a:pt x="1556" y="9122"/>
                  <a:pt x="1232" y="9122"/>
                </a:cubicBezTo>
                <a:lnTo>
                  <a:pt x="0" y="9122"/>
                </a:lnTo>
                <a:lnTo>
                  <a:pt x="0" y="12478"/>
                </a:lnTo>
                <a:lnTo>
                  <a:pt x="1232" y="12478"/>
                </a:lnTo>
                <a:cubicBezTo>
                  <a:pt x="1555" y="12478"/>
                  <a:pt x="1838" y="12980"/>
                  <a:pt x="1925" y="13705"/>
                </a:cubicBezTo>
                <a:cubicBezTo>
                  <a:pt x="2471" y="18253"/>
                  <a:pt x="4265" y="21599"/>
                  <a:pt x="6389" y="21600"/>
                </a:cubicBezTo>
                <a:cubicBezTo>
                  <a:pt x="8513" y="21600"/>
                  <a:pt x="10309" y="18255"/>
                  <a:pt x="10854" y="13705"/>
                </a:cubicBezTo>
                <a:cubicBezTo>
                  <a:pt x="10941" y="12981"/>
                  <a:pt x="11224" y="12478"/>
                  <a:pt x="11547" y="12478"/>
                </a:cubicBezTo>
                <a:cubicBezTo>
                  <a:pt x="11547" y="12478"/>
                  <a:pt x="21600" y="12478"/>
                  <a:pt x="21600" y="12478"/>
                </a:cubicBezTo>
                <a:lnTo>
                  <a:pt x="21600" y="9122"/>
                </a:lnTo>
                <a:lnTo>
                  <a:pt x="11549" y="9122"/>
                </a:lnTo>
                <a:cubicBezTo>
                  <a:pt x="11225" y="9122"/>
                  <a:pt x="10941" y="8622"/>
                  <a:pt x="10854" y="7895"/>
                </a:cubicBezTo>
                <a:cubicBezTo>
                  <a:pt x="10644" y="6124"/>
                  <a:pt x="10241" y="4500"/>
                  <a:pt x="9668" y="3165"/>
                </a:cubicBezTo>
                <a:cubicBezTo>
                  <a:pt x="8793" y="1124"/>
                  <a:pt x="7627" y="0"/>
                  <a:pt x="6389" y="0"/>
                </a:cubicBezTo>
                <a:close/>
              </a:path>
            </a:pathLst>
          </a:custGeom>
          <a:solidFill>
            <a:schemeClr val="accent1"/>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0"/>
              </a:spcBef>
              <a:buFont typeface="Arial" panose="020B0604020202020204" pitchFamily="34" charset="0"/>
              <a:buNone/>
            </a:pPr>
            <a:endParaRPr sz="1200">
              <a:solidFill>
                <a:schemeClr val="bg1"/>
              </a:solidFill>
              <a:latin typeface="Calibri" panose="020F0502020204030204" pitchFamily="34" charset="0"/>
              <a:ea typeface="宋体" panose="02010600030101010101" pitchFamily="2" charset="-122"/>
            </a:endParaRPr>
          </a:p>
        </p:txBody>
      </p:sp>
      <p:sp>
        <p:nvSpPr>
          <p:cNvPr id="42" name="椭圆 41"/>
          <p:cNvSpPr/>
          <p:nvPr/>
        </p:nvSpPr>
        <p:spPr>
          <a:xfrm>
            <a:off x="1162141" y="4087795"/>
            <a:ext cx="562708" cy="562708"/>
          </a:xfrm>
          <a:prstGeom prst="ellipse">
            <a:avLst/>
          </a:prstGeom>
          <a:ln w="28575">
            <a:solidFill>
              <a:srgbClr val="FFFFFF"/>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A</a:t>
            </a:r>
            <a:endParaRPr lang="zh-CN" altLang="en-US" dirty="0"/>
          </a:p>
        </p:txBody>
      </p:sp>
      <p:sp>
        <p:nvSpPr>
          <p:cNvPr id="43" name="KSO_Shape"/>
          <p:cNvSpPr/>
          <p:nvPr/>
        </p:nvSpPr>
        <p:spPr bwMode="auto">
          <a:xfrm>
            <a:off x="2427237" y="2783589"/>
            <a:ext cx="551274" cy="475933"/>
          </a:xfrm>
          <a:custGeom>
            <a:avLst/>
            <a:gdLst>
              <a:gd name="T0" fmla="*/ 1814848 w 5325"/>
              <a:gd name="T1" fmla="*/ 1012065 h 4595"/>
              <a:gd name="T2" fmla="*/ 90510 w 5325"/>
              <a:gd name="T3" fmla="*/ 0 h 4595"/>
              <a:gd name="T4" fmla="*/ 0 w 5325"/>
              <a:gd name="T5" fmla="*/ 1012065 h 4595"/>
              <a:gd name="T6" fmla="*/ 459346 w 5325"/>
              <a:gd name="T7" fmla="*/ 1169473 h 4595"/>
              <a:gd name="T8" fmla="*/ 502276 w 5325"/>
              <a:gd name="T9" fmla="*/ 1643845 h 4595"/>
              <a:gd name="T10" fmla="*/ 630349 w 5325"/>
              <a:gd name="T11" fmla="*/ 1169473 h 4595"/>
              <a:gd name="T12" fmla="*/ 1275366 w 5325"/>
              <a:gd name="T13" fmla="*/ 1169473 h 4595"/>
              <a:gd name="T14" fmla="*/ 1403439 w 5325"/>
              <a:gd name="T15" fmla="*/ 1643845 h 4595"/>
              <a:gd name="T16" fmla="*/ 1446011 w 5325"/>
              <a:gd name="T17" fmla="*/ 1169473 h 4595"/>
              <a:gd name="T18" fmla="*/ 1905000 w 5325"/>
              <a:gd name="T19" fmla="*/ 1012065 h 4595"/>
              <a:gd name="T20" fmla="*/ 1653862 w 5325"/>
              <a:gd name="T21" fmla="*/ 977363 h 4595"/>
              <a:gd name="T22" fmla="*/ 1653504 w 5325"/>
              <a:gd name="T23" fmla="*/ 984518 h 4595"/>
              <a:gd name="T24" fmla="*/ 1651000 w 5325"/>
              <a:gd name="T25" fmla="*/ 990958 h 4595"/>
              <a:gd name="T26" fmla="*/ 1648138 w 5325"/>
              <a:gd name="T27" fmla="*/ 996682 h 4595"/>
              <a:gd name="T28" fmla="*/ 1643845 w 5325"/>
              <a:gd name="T29" fmla="*/ 1002048 h 4595"/>
              <a:gd name="T30" fmla="*/ 1638837 w 5325"/>
              <a:gd name="T31" fmla="*/ 1005983 h 4595"/>
              <a:gd name="T32" fmla="*/ 1632755 w 5325"/>
              <a:gd name="T33" fmla="*/ 1009561 h 4595"/>
              <a:gd name="T34" fmla="*/ 1626673 w 5325"/>
              <a:gd name="T35" fmla="*/ 1011349 h 4595"/>
              <a:gd name="T36" fmla="*/ 1619518 w 5325"/>
              <a:gd name="T37" fmla="*/ 1012065 h 4595"/>
              <a:gd name="T38" fmla="*/ 1149439 w 5325"/>
              <a:gd name="T39" fmla="*/ 1012065 h 4595"/>
              <a:gd name="T40" fmla="*/ 1142642 w 5325"/>
              <a:gd name="T41" fmla="*/ 1011349 h 4595"/>
              <a:gd name="T42" fmla="*/ 1135845 w 5325"/>
              <a:gd name="T43" fmla="*/ 1009561 h 4595"/>
              <a:gd name="T44" fmla="*/ 1130121 w 5325"/>
              <a:gd name="T45" fmla="*/ 1005983 h 4595"/>
              <a:gd name="T46" fmla="*/ 1125470 w 5325"/>
              <a:gd name="T47" fmla="*/ 1002048 h 4595"/>
              <a:gd name="T48" fmla="*/ 1120820 w 5325"/>
              <a:gd name="T49" fmla="*/ 996682 h 4595"/>
              <a:gd name="T50" fmla="*/ 1117958 w 5325"/>
              <a:gd name="T51" fmla="*/ 990958 h 4595"/>
              <a:gd name="T52" fmla="*/ 1115811 w 5325"/>
              <a:gd name="T53" fmla="*/ 984518 h 4595"/>
              <a:gd name="T54" fmla="*/ 1115454 w 5325"/>
              <a:gd name="T55" fmla="*/ 977363 h 4595"/>
              <a:gd name="T56" fmla="*/ 1115454 w 5325"/>
              <a:gd name="T57" fmla="*/ 731592 h 4595"/>
              <a:gd name="T58" fmla="*/ 1115811 w 5325"/>
              <a:gd name="T59" fmla="*/ 724437 h 4595"/>
              <a:gd name="T60" fmla="*/ 1117958 w 5325"/>
              <a:gd name="T61" fmla="*/ 718355 h 4595"/>
              <a:gd name="T62" fmla="*/ 1120820 w 5325"/>
              <a:gd name="T63" fmla="*/ 712273 h 4595"/>
              <a:gd name="T64" fmla="*/ 1125470 w 5325"/>
              <a:gd name="T65" fmla="*/ 707265 h 4595"/>
              <a:gd name="T66" fmla="*/ 1130121 w 5325"/>
              <a:gd name="T67" fmla="*/ 702972 h 4595"/>
              <a:gd name="T68" fmla="*/ 1135845 w 5325"/>
              <a:gd name="T69" fmla="*/ 699752 h 4595"/>
              <a:gd name="T70" fmla="*/ 1142642 w 5325"/>
              <a:gd name="T71" fmla="*/ 697606 h 4595"/>
              <a:gd name="T72" fmla="*/ 1149439 w 5325"/>
              <a:gd name="T73" fmla="*/ 697248 h 4595"/>
              <a:gd name="T74" fmla="*/ 1619518 w 5325"/>
              <a:gd name="T75" fmla="*/ 697248 h 4595"/>
              <a:gd name="T76" fmla="*/ 1626673 w 5325"/>
              <a:gd name="T77" fmla="*/ 697606 h 4595"/>
              <a:gd name="T78" fmla="*/ 1632755 w 5325"/>
              <a:gd name="T79" fmla="*/ 699752 h 4595"/>
              <a:gd name="T80" fmla="*/ 1638837 w 5325"/>
              <a:gd name="T81" fmla="*/ 702972 h 4595"/>
              <a:gd name="T82" fmla="*/ 1643845 w 5325"/>
              <a:gd name="T83" fmla="*/ 707265 h 4595"/>
              <a:gd name="T84" fmla="*/ 1648138 w 5325"/>
              <a:gd name="T85" fmla="*/ 712273 h 4595"/>
              <a:gd name="T86" fmla="*/ 1651000 w 5325"/>
              <a:gd name="T87" fmla="*/ 718355 h 4595"/>
              <a:gd name="T88" fmla="*/ 1653504 w 5325"/>
              <a:gd name="T89" fmla="*/ 724437 h 4595"/>
              <a:gd name="T90" fmla="*/ 1653862 w 5325"/>
              <a:gd name="T91" fmla="*/ 731592 h 459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5325" h="4595">
                <a:moveTo>
                  <a:pt x="5325" y="2829"/>
                </a:moveTo>
                <a:lnTo>
                  <a:pt x="5073" y="2829"/>
                </a:lnTo>
                <a:lnTo>
                  <a:pt x="5073" y="0"/>
                </a:lnTo>
                <a:lnTo>
                  <a:pt x="253" y="0"/>
                </a:lnTo>
                <a:lnTo>
                  <a:pt x="253" y="2829"/>
                </a:lnTo>
                <a:lnTo>
                  <a:pt x="0" y="2829"/>
                </a:lnTo>
                <a:lnTo>
                  <a:pt x="0" y="3269"/>
                </a:lnTo>
                <a:lnTo>
                  <a:pt x="1284" y="3269"/>
                </a:lnTo>
                <a:lnTo>
                  <a:pt x="926" y="4595"/>
                </a:lnTo>
                <a:lnTo>
                  <a:pt x="1404" y="4595"/>
                </a:lnTo>
                <a:lnTo>
                  <a:pt x="1762" y="3269"/>
                </a:lnTo>
                <a:lnTo>
                  <a:pt x="3565" y="3269"/>
                </a:lnTo>
                <a:lnTo>
                  <a:pt x="3764" y="4009"/>
                </a:lnTo>
                <a:lnTo>
                  <a:pt x="3923" y="4595"/>
                </a:lnTo>
                <a:lnTo>
                  <a:pt x="4400" y="4595"/>
                </a:lnTo>
                <a:lnTo>
                  <a:pt x="4042" y="3269"/>
                </a:lnTo>
                <a:lnTo>
                  <a:pt x="5325" y="3269"/>
                </a:lnTo>
                <a:lnTo>
                  <a:pt x="5325" y="2829"/>
                </a:lnTo>
                <a:close/>
                <a:moveTo>
                  <a:pt x="4623" y="2732"/>
                </a:moveTo>
                <a:lnTo>
                  <a:pt x="4623" y="2732"/>
                </a:lnTo>
                <a:lnTo>
                  <a:pt x="4623" y="2742"/>
                </a:lnTo>
                <a:lnTo>
                  <a:pt x="4622" y="2752"/>
                </a:lnTo>
                <a:lnTo>
                  <a:pt x="4619" y="2760"/>
                </a:lnTo>
                <a:lnTo>
                  <a:pt x="4615" y="2770"/>
                </a:lnTo>
                <a:lnTo>
                  <a:pt x="4612" y="2779"/>
                </a:lnTo>
                <a:lnTo>
                  <a:pt x="4607" y="2786"/>
                </a:lnTo>
                <a:lnTo>
                  <a:pt x="4601" y="2794"/>
                </a:lnTo>
                <a:lnTo>
                  <a:pt x="4595" y="2801"/>
                </a:lnTo>
                <a:lnTo>
                  <a:pt x="4588" y="2807"/>
                </a:lnTo>
                <a:lnTo>
                  <a:pt x="4581" y="2812"/>
                </a:lnTo>
                <a:lnTo>
                  <a:pt x="4573" y="2817"/>
                </a:lnTo>
                <a:lnTo>
                  <a:pt x="4564" y="2822"/>
                </a:lnTo>
                <a:lnTo>
                  <a:pt x="4555" y="2824"/>
                </a:lnTo>
                <a:lnTo>
                  <a:pt x="4547" y="2827"/>
                </a:lnTo>
                <a:lnTo>
                  <a:pt x="4537" y="2828"/>
                </a:lnTo>
                <a:lnTo>
                  <a:pt x="4527" y="2829"/>
                </a:lnTo>
                <a:lnTo>
                  <a:pt x="3213" y="2829"/>
                </a:lnTo>
                <a:lnTo>
                  <a:pt x="3203" y="2828"/>
                </a:lnTo>
                <a:lnTo>
                  <a:pt x="3194" y="2827"/>
                </a:lnTo>
                <a:lnTo>
                  <a:pt x="3185" y="2824"/>
                </a:lnTo>
                <a:lnTo>
                  <a:pt x="3175" y="2822"/>
                </a:lnTo>
                <a:lnTo>
                  <a:pt x="3168" y="2817"/>
                </a:lnTo>
                <a:lnTo>
                  <a:pt x="3159" y="2812"/>
                </a:lnTo>
                <a:lnTo>
                  <a:pt x="3152" y="2807"/>
                </a:lnTo>
                <a:lnTo>
                  <a:pt x="3146" y="2801"/>
                </a:lnTo>
                <a:lnTo>
                  <a:pt x="3140" y="2794"/>
                </a:lnTo>
                <a:lnTo>
                  <a:pt x="3133" y="2786"/>
                </a:lnTo>
                <a:lnTo>
                  <a:pt x="3129" y="2779"/>
                </a:lnTo>
                <a:lnTo>
                  <a:pt x="3125" y="2770"/>
                </a:lnTo>
                <a:lnTo>
                  <a:pt x="3121" y="2760"/>
                </a:lnTo>
                <a:lnTo>
                  <a:pt x="3119" y="2752"/>
                </a:lnTo>
                <a:lnTo>
                  <a:pt x="3118" y="2742"/>
                </a:lnTo>
                <a:lnTo>
                  <a:pt x="3118" y="2732"/>
                </a:lnTo>
                <a:lnTo>
                  <a:pt x="3118" y="2045"/>
                </a:lnTo>
                <a:lnTo>
                  <a:pt x="3118" y="2035"/>
                </a:lnTo>
                <a:lnTo>
                  <a:pt x="3119" y="2025"/>
                </a:lnTo>
                <a:lnTo>
                  <a:pt x="3121" y="2016"/>
                </a:lnTo>
                <a:lnTo>
                  <a:pt x="3125" y="2008"/>
                </a:lnTo>
                <a:lnTo>
                  <a:pt x="3129" y="1999"/>
                </a:lnTo>
                <a:lnTo>
                  <a:pt x="3133" y="1991"/>
                </a:lnTo>
                <a:lnTo>
                  <a:pt x="3140" y="1983"/>
                </a:lnTo>
                <a:lnTo>
                  <a:pt x="3146" y="1977"/>
                </a:lnTo>
                <a:lnTo>
                  <a:pt x="3152" y="1971"/>
                </a:lnTo>
                <a:lnTo>
                  <a:pt x="3159" y="1965"/>
                </a:lnTo>
                <a:lnTo>
                  <a:pt x="3168" y="1960"/>
                </a:lnTo>
                <a:lnTo>
                  <a:pt x="3175" y="1956"/>
                </a:lnTo>
                <a:lnTo>
                  <a:pt x="3185" y="1953"/>
                </a:lnTo>
                <a:lnTo>
                  <a:pt x="3194" y="1950"/>
                </a:lnTo>
                <a:lnTo>
                  <a:pt x="3203" y="1949"/>
                </a:lnTo>
                <a:lnTo>
                  <a:pt x="3213" y="1949"/>
                </a:lnTo>
                <a:lnTo>
                  <a:pt x="4527" y="1949"/>
                </a:lnTo>
                <a:lnTo>
                  <a:pt x="4537" y="1949"/>
                </a:lnTo>
                <a:lnTo>
                  <a:pt x="4547" y="1950"/>
                </a:lnTo>
                <a:lnTo>
                  <a:pt x="4555" y="1953"/>
                </a:lnTo>
                <a:lnTo>
                  <a:pt x="4564" y="1956"/>
                </a:lnTo>
                <a:lnTo>
                  <a:pt x="4573" y="1960"/>
                </a:lnTo>
                <a:lnTo>
                  <a:pt x="4581" y="1965"/>
                </a:lnTo>
                <a:lnTo>
                  <a:pt x="4588" y="1971"/>
                </a:lnTo>
                <a:lnTo>
                  <a:pt x="4595" y="1977"/>
                </a:lnTo>
                <a:lnTo>
                  <a:pt x="4601" y="1983"/>
                </a:lnTo>
                <a:lnTo>
                  <a:pt x="4607" y="1991"/>
                </a:lnTo>
                <a:lnTo>
                  <a:pt x="4612" y="1999"/>
                </a:lnTo>
                <a:lnTo>
                  <a:pt x="4615" y="2008"/>
                </a:lnTo>
                <a:lnTo>
                  <a:pt x="4619" y="2016"/>
                </a:lnTo>
                <a:lnTo>
                  <a:pt x="4622" y="2025"/>
                </a:lnTo>
                <a:lnTo>
                  <a:pt x="4623" y="2035"/>
                </a:lnTo>
                <a:lnTo>
                  <a:pt x="4623" y="2045"/>
                </a:lnTo>
                <a:lnTo>
                  <a:pt x="4623" y="2732"/>
                </a:lnTo>
                <a:close/>
              </a:path>
            </a:pathLst>
          </a:custGeom>
          <a:solidFill>
            <a:srgbClr val="FFFFFF"/>
          </a:solidFill>
          <a:ln>
            <a:noFill/>
          </a:ln>
        </p:spPr>
        <p:txBody>
          <a:bodyPr anchor="ctr">
            <a:scene3d>
              <a:camera prst="orthographicFront"/>
              <a:lightRig rig="threePt" dir="t"/>
            </a:scene3d>
            <a:sp3d>
              <a:contourClr>
                <a:srgbClr val="FFFFFF"/>
              </a:contourClr>
            </a:sp3d>
          </a:bodyPr>
          <a:lstStyle/>
          <a:p>
            <a:pPr algn="ctr"/>
            <a:endParaRPr lang="zh-CN" altLang="en-US" dirty="0">
              <a:solidFill>
                <a:srgbClr val="FFFFFF"/>
              </a:solidFill>
              <a:ea typeface="宋体" panose="02010600030101010101" pitchFamily="2" charset="-122"/>
            </a:endParaRPr>
          </a:p>
        </p:txBody>
      </p:sp>
      <p:sp>
        <p:nvSpPr>
          <p:cNvPr id="44" name="矩形 43"/>
          <p:cNvSpPr/>
          <p:nvPr/>
        </p:nvSpPr>
        <p:spPr>
          <a:xfrm>
            <a:off x="1913663" y="3832268"/>
            <a:ext cx="3784444" cy="20645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n-ea"/>
              </a:rPr>
              <a:t>请输入文本请输入文本请输入文本请输入文本请输入文本请输入文本请输入文本请输入文本请输入文本请输入文本请输入文本请输入文本</a:t>
            </a:r>
            <a:endParaRPr lang="zh-CN" altLang="zh-CN" sz="1800" dirty="0">
              <a:solidFill>
                <a:schemeClr val="tx1"/>
              </a:solidFill>
              <a:latin typeface="+mn-ea"/>
            </a:endParaRPr>
          </a:p>
        </p:txBody>
      </p:sp>
      <p:sp>
        <p:nvSpPr>
          <p:cNvPr id="45" name="Shape 439"/>
          <p:cNvSpPr/>
          <p:nvPr/>
        </p:nvSpPr>
        <p:spPr>
          <a:xfrm rot="7995305">
            <a:off x="6447124" y="2881931"/>
            <a:ext cx="2262439" cy="970874"/>
          </a:xfrm>
          <a:custGeom>
            <a:avLst/>
            <a:gdLst/>
            <a:ahLst/>
            <a:cxnLst>
              <a:cxn ang="0">
                <a:pos x="wd2" y="hd2"/>
              </a:cxn>
              <a:cxn ang="5400000">
                <a:pos x="wd2" y="hd2"/>
              </a:cxn>
              <a:cxn ang="10800000">
                <a:pos x="wd2" y="hd2"/>
              </a:cxn>
              <a:cxn ang="16200000">
                <a:pos x="wd2" y="hd2"/>
              </a:cxn>
            </a:cxnLst>
            <a:rect l="0" t="0" r="r" b="b"/>
            <a:pathLst>
              <a:path w="21600" h="21600" extrusionOk="0">
                <a:moveTo>
                  <a:pt x="6389" y="0"/>
                </a:moveTo>
                <a:cubicBezTo>
                  <a:pt x="4265" y="0"/>
                  <a:pt x="2471" y="3346"/>
                  <a:pt x="1925" y="7895"/>
                </a:cubicBezTo>
                <a:cubicBezTo>
                  <a:pt x="1838" y="8621"/>
                  <a:pt x="1556" y="9122"/>
                  <a:pt x="1232" y="9122"/>
                </a:cubicBezTo>
                <a:lnTo>
                  <a:pt x="0" y="9122"/>
                </a:lnTo>
                <a:lnTo>
                  <a:pt x="0" y="12478"/>
                </a:lnTo>
                <a:lnTo>
                  <a:pt x="1232" y="12478"/>
                </a:lnTo>
                <a:cubicBezTo>
                  <a:pt x="1555" y="12478"/>
                  <a:pt x="1838" y="12980"/>
                  <a:pt x="1925" y="13705"/>
                </a:cubicBezTo>
                <a:cubicBezTo>
                  <a:pt x="2471" y="18253"/>
                  <a:pt x="4265" y="21599"/>
                  <a:pt x="6389" y="21600"/>
                </a:cubicBezTo>
                <a:cubicBezTo>
                  <a:pt x="8513" y="21600"/>
                  <a:pt x="10309" y="18255"/>
                  <a:pt x="10854" y="13705"/>
                </a:cubicBezTo>
                <a:cubicBezTo>
                  <a:pt x="10941" y="12981"/>
                  <a:pt x="11224" y="12478"/>
                  <a:pt x="11547" y="12478"/>
                </a:cubicBezTo>
                <a:cubicBezTo>
                  <a:pt x="11547" y="12478"/>
                  <a:pt x="21600" y="12478"/>
                  <a:pt x="21600" y="12478"/>
                </a:cubicBezTo>
                <a:lnTo>
                  <a:pt x="21600" y="9122"/>
                </a:lnTo>
                <a:lnTo>
                  <a:pt x="11549" y="9122"/>
                </a:lnTo>
                <a:cubicBezTo>
                  <a:pt x="11225" y="9122"/>
                  <a:pt x="10941" y="8622"/>
                  <a:pt x="10854" y="7895"/>
                </a:cubicBezTo>
                <a:cubicBezTo>
                  <a:pt x="10644" y="6124"/>
                  <a:pt x="10241" y="4500"/>
                  <a:pt x="9668" y="3165"/>
                </a:cubicBezTo>
                <a:cubicBezTo>
                  <a:pt x="8793" y="1124"/>
                  <a:pt x="7627" y="0"/>
                  <a:pt x="6389" y="0"/>
                </a:cubicBezTo>
                <a:close/>
              </a:path>
            </a:pathLst>
          </a:custGeom>
          <a:solidFill>
            <a:schemeClr val="accent1"/>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0"/>
              </a:spcBef>
              <a:buFont typeface="Arial" panose="020B0604020202020204" pitchFamily="34" charset="0"/>
              <a:buNone/>
            </a:pPr>
            <a:endParaRPr sz="1200">
              <a:solidFill>
                <a:schemeClr val="bg1"/>
              </a:solidFill>
              <a:latin typeface="Calibri" panose="020F0502020204030204" pitchFamily="34" charset="0"/>
              <a:ea typeface="宋体" panose="02010600030101010101" pitchFamily="2" charset="-122"/>
            </a:endParaRPr>
          </a:p>
        </p:txBody>
      </p:sp>
      <p:sp>
        <p:nvSpPr>
          <p:cNvPr id="46" name="椭圆 45"/>
          <p:cNvSpPr/>
          <p:nvPr/>
        </p:nvSpPr>
        <p:spPr>
          <a:xfrm>
            <a:off x="6355451" y="4087796"/>
            <a:ext cx="562708" cy="562708"/>
          </a:xfrm>
          <a:prstGeom prst="ellipse">
            <a:avLst/>
          </a:prstGeom>
          <a:ln w="28575">
            <a:solidFill>
              <a:srgbClr val="FFFFFF"/>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B</a:t>
            </a:r>
            <a:endParaRPr lang="zh-CN" altLang="en-US" dirty="0"/>
          </a:p>
        </p:txBody>
      </p:sp>
      <p:sp>
        <p:nvSpPr>
          <p:cNvPr id="47" name="矩形 46"/>
          <p:cNvSpPr/>
          <p:nvPr/>
        </p:nvSpPr>
        <p:spPr>
          <a:xfrm>
            <a:off x="7106973" y="3832269"/>
            <a:ext cx="3784444" cy="20645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n-ea"/>
              </a:rPr>
              <a:t>请输入文本请输入文本请输入文本请输入文本请输入文本请输入文本请输入文本请输入文本请输入文本请输入文本请输入文本请输入文本</a:t>
            </a:r>
            <a:endParaRPr lang="zh-CN" altLang="zh-CN" sz="1800" dirty="0">
              <a:solidFill>
                <a:schemeClr val="tx1"/>
              </a:solidFill>
              <a:latin typeface="+mn-ea"/>
            </a:endParaRPr>
          </a:p>
        </p:txBody>
      </p:sp>
      <p:sp>
        <p:nvSpPr>
          <p:cNvPr id="48" name="KSO_Shape"/>
          <p:cNvSpPr/>
          <p:nvPr/>
        </p:nvSpPr>
        <p:spPr bwMode="auto">
          <a:xfrm>
            <a:off x="7620547" y="2799668"/>
            <a:ext cx="551274" cy="443776"/>
          </a:xfrm>
          <a:custGeom>
            <a:avLst/>
            <a:gdLst>
              <a:gd name="T0" fmla="*/ 913166 w 4940"/>
              <a:gd name="T1" fmla="*/ 216832 h 3973"/>
              <a:gd name="T2" fmla="*/ 832184 w 4940"/>
              <a:gd name="T3" fmla="*/ 139667 h 3973"/>
              <a:gd name="T4" fmla="*/ 750431 w 4940"/>
              <a:gd name="T5" fmla="*/ 81408 h 3973"/>
              <a:gd name="T6" fmla="*/ 668293 w 4940"/>
              <a:gd name="T7" fmla="*/ 40897 h 3973"/>
              <a:gd name="T8" fmla="*/ 586925 w 4940"/>
              <a:gd name="T9" fmla="*/ 14661 h 3973"/>
              <a:gd name="T10" fmla="*/ 506715 w 4940"/>
              <a:gd name="T11" fmla="*/ 2315 h 3973"/>
              <a:gd name="T12" fmla="*/ 429203 w 4940"/>
              <a:gd name="T13" fmla="*/ 772 h 3973"/>
              <a:gd name="T14" fmla="*/ 354777 w 4940"/>
              <a:gd name="T15" fmla="*/ 8102 h 3973"/>
              <a:gd name="T16" fmla="*/ 285364 w 4940"/>
              <a:gd name="T17" fmla="*/ 22763 h 3973"/>
              <a:gd name="T18" fmla="*/ 220965 w 4940"/>
              <a:gd name="T19" fmla="*/ 42826 h 3973"/>
              <a:gd name="T20" fmla="*/ 136898 w 4940"/>
              <a:gd name="T21" fmla="*/ 77164 h 3973"/>
              <a:gd name="T22" fmla="*/ 52060 w 4940"/>
              <a:gd name="T23" fmla="*/ 123077 h 3973"/>
              <a:gd name="T24" fmla="*/ 0 w 4940"/>
              <a:gd name="T25" fmla="*/ 158573 h 3973"/>
              <a:gd name="T26" fmla="*/ 23523 w 4940"/>
              <a:gd name="T27" fmla="*/ 1411336 h 3973"/>
              <a:gd name="T28" fmla="*/ 90237 w 4940"/>
              <a:gd name="T29" fmla="*/ 1371211 h 3973"/>
              <a:gd name="T30" fmla="*/ 191271 w 4940"/>
              <a:gd name="T31" fmla="*/ 1323755 h 3973"/>
              <a:gd name="T32" fmla="*/ 252200 w 4940"/>
              <a:gd name="T33" fmla="*/ 1302149 h 3973"/>
              <a:gd name="T34" fmla="*/ 319300 w 4940"/>
              <a:gd name="T35" fmla="*/ 1284787 h 3973"/>
              <a:gd name="T36" fmla="*/ 391798 w 4940"/>
              <a:gd name="T37" fmla="*/ 1273212 h 3973"/>
              <a:gd name="T38" fmla="*/ 467381 w 4940"/>
              <a:gd name="T39" fmla="*/ 1270511 h 3973"/>
              <a:gd name="T40" fmla="*/ 546434 w 4940"/>
              <a:gd name="T41" fmla="*/ 1277070 h 3973"/>
              <a:gd name="T42" fmla="*/ 627802 w 4940"/>
              <a:gd name="T43" fmla="*/ 1295975 h 3973"/>
              <a:gd name="T44" fmla="*/ 709555 w 4940"/>
              <a:gd name="T45" fmla="*/ 1329156 h 3973"/>
              <a:gd name="T46" fmla="*/ 791693 w 4940"/>
              <a:gd name="T47" fmla="*/ 1378155 h 3973"/>
              <a:gd name="T48" fmla="*/ 873061 w 4940"/>
              <a:gd name="T49" fmla="*/ 1445288 h 3973"/>
              <a:gd name="T50" fmla="*/ 952500 w 4940"/>
              <a:gd name="T51" fmla="*/ 1532870 h 3973"/>
              <a:gd name="T52" fmla="*/ 1011887 w 4940"/>
              <a:gd name="T53" fmla="*/ 1465351 h 3973"/>
              <a:gd name="T54" fmla="*/ 1092868 w 4940"/>
              <a:gd name="T55" fmla="*/ 1393588 h 3973"/>
              <a:gd name="T56" fmla="*/ 1175007 w 4940"/>
              <a:gd name="T57" fmla="*/ 1339959 h 3973"/>
              <a:gd name="T58" fmla="*/ 1256760 w 4940"/>
              <a:gd name="T59" fmla="*/ 1302920 h 3973"/>
              <a:gd name="T60" fmla="*/ 1338128 w 4940"/>
              <a:gd name="T61" fmla="*/ 1280928 h 3973"/>
              <a:gd name="T62" fmla="*/ 1417952 w 4940"/>
              <a:gd name="T63" fmla="*/ 1270897 h 3973"/>
              <a:gd name="T64" fmla="*/ 1494692 w 4940"/>
              <a:gd name="T65" fmla="*/ 1271669 h 3973"/>
              <a:gd name="T66" fmla="*/ 1567962 w 4940"/>
              <a:gd name="T67" fmla="*/ 1281314 h 3973"/>
              <a:gd name="T68" fmla="*/ 1635832 w 4940"/>
              <a:gd name="T69" fmla="*/ 1297519 h 3973"/>
              <a:gd name="T70" fmla="*/ 1698689 w 4940"/>
              <a:gd name="T71" fmla="*/ 1318353 h 3973"/>
              <a:gd name="T72" fmla="*/ 1792397 w 4940"/>
              <a:gd name="T73" fmla="*/ 1359250 h 3973"/>
              <a:gd name="T74" fmla="*/ 1868365 w 4940"/>
              <a:gd name="T75" fmla="*/ 1402848 h 3973"/>
              <a:gd name="T76" fmla="*/ 1905000 w 4940"/>
              <a:gd name="T77" fmla="*/ 158573 h 3973"/>
              <a:gd name="T78" fmla="*/ 1868365 w 4940"/>
              <a:gd name="T79" fmla="*/ 133109 h 3973"/>
              <a:gd name="T80" fmla="*/ 1792397 w 4940"/>
              <a:gd name="T81" fmla="*/ 89511 h 3973"/>
              <a:gd name="T82" fmla="*/ 1698689 w 4940"/>
              <a:gd name="T83" fmla="*/ 47842 h 3973"/>
              <a:gd name="T84" fmla="*/ 1635832 w 4940"/>
              <a:gd name="T85" fmla="*/ 27393 h 3973"/>
              <a:gd name="T86" fmla="*/ 1567962 w 4940"/>
              <a:gd name="T87" fmla="*/ 11575 h 3973"/>
              <a:gd name="T88" fmla="*/ 1494692 w 4940"/>
              <a:gd name="T89" fmla="*/ 1929 h 3973"/>
              <a:gd name="T90" fmla="*/ 1417952 w 4940"/>
              <a:gd name="T91" fmla="*/ 1157 h 3973"/>
              <a:gd name="T92" fmla="*/ 1338128 w 4940"/>
              <a:gd name="T93" fmla="*/ 10417 h 3973"/>
              <a:gd name="T94" fmla="*/ 1256760 w 4940"/>
              <a:gd name="T95" fmla="*/ 33181 h 3973"/>
              <a:gd name="T96" fmla="*/ 1175007 w 4940"/>
              <a:gd name="T97" fmla="*/ 70220 h 3973"/>
              <a:gd name="T98" fmla="*/ 1092868 w 4940"/>
              <a:gd name="T99" fmla="*/ 123463 h 3973"/>
              <a:gd name="T100" fmla="*/ 1011887 w 4940"/>
              <a:gd name="T101" fmla="*/ 195612 h 3973"/>
              <a:gd name="T102" fmla="*/ 952500 w 4940"/>
              <a:gd name="T103" fmla="*/ 262745 h 397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4940" h="3973">
                <a:moveTo>
                  <a:pt x="2470" y="681"/>
                </a:moveTo>
                <a:lnTo>
                  <a:pt x="2470" y="681"/>
                </a:lnTo>
                <a:lnTo>
                  <a:pt x="2419" y="619"/>
                </a:lnTo>
                <a:lnTo>
                  <a:pt x="2368" y="562"/>
                </a:lnTo>
                <a:lnTo>
                  <a:pt x="2315" y="507"/>
                </a:lnTo>
                <a:lnTo>
                  <a:pt x="2264" y="455"/>
                </a:lnTo>
                <a:lnTo>
                  <a:pt x="2211" y="407"/>
                </a:lnTo>
                <a:lnTo>
                  <a:pt x="2158" y="362"/>
                </a:lnTo>
                <a:lnTo>
                  <a:pt x="2106" y="320"/>
                </a:lnTo>
                <a:lnTo>
                  <a:pt x="2053" y="281"/>
                </a:lnTo>
                <a:lnTo>
                  <a:pt x="2000" y="244"/>
                </a:lnTo>
                <a:lnTo>
                  <a:pt x="1946" y="211"/>
                </a:lnTo>
                <a:lnTo>
                  <a:pt x="1894" y="182"/>
                </a:lnTo>
                <a:lnTo>
                  <a:pt x="1840" y="154"/>
                </a:lnTo>
                <a:lnTo>
                  <a:pt x="1787" y="128"/>
                </a:lnTo>
                <a:lnTo>
                  <a:pt x="1733" y="106"/>
                </a:lnTo>
                <a:lnTo>
                  <a:pt x="1680" y="86"/>
                </a:lnTo>
                <a:lnTo>
                  <a:pt x="1628" y="68"/>
                </a:lnTo>
                <a:lnTo>
                  <a:pt x="1575" y="52"/>
                </a:lnTo>
                <a:lnTo>
                  <a:pt x="1522" y="38"/>
                </a:lnTo>
                <a:lnTo>
                  <a:pt x="1469" y="27"/>
                </a:lnTo>
                <a:lnTo>
                  <a:pt x="1417" y="19"/>
                </a:lnTo>
                <a:lnTo>
                  <a:pt x="1365" y="11"/>
                </a:lnTo>
                <a:lnTo>
                  <a:pt x="1314" y="6"/>
                </a:lnTo>
                <a:lnTo>
                  <a:pt x="1264" y="3"/>
                </a:lnTo>
                <a:lnTo>
                  <a:pt x="1212" y="0"/>
                </a:lnTo>
                <a:lnTo>
                  <a:pt x="1163" y="0"/>
                </a:lnTo>
                <a:lnTo>
                  <a:pt x="1113" y="2"/>
                </a:lnTo>
                <a:lnTo>
                  <a:pt x="1064" y="5"/>
                </a:lnTo>
                <a:lnTo>
                  <a:pt x="1016" y="9"/>
                </a:lnTo>
                <a:lnTo>
                  <a:pt x="968" y="15"/>
                </a:lnTo>
                <a:lnTo>
                  <a:pt x="920" y="21"/>
                </a:lnTo>
                <a:lnTo>
                  <a:pt x="875" y="30"/>
                </a:lnTo>
                <a:lnTo>
                  <a:pt x="828" y="38"/>
                </a:lnTo>
                <a:lnTo>
                  <a:pt x="784" y="48"/>
                </a:lnTo>
                <a:lnTo>
                  <a:pt x="740" y="59"/>
                </a:lnTo>
                <a:lnTo>
                  <a:pt x="697" y="71"/>
                </a:lnTo>
                <a:lnTo>
                  <a:pt x="654" y="84"/>
                </a:lnTo>
                <a:lnTo>
                  <a:pt x="614" y="96"/>
                </a:lnTo>
                <a:lnTo>
                  <a:pt x="573" y="111"/>
                </a:lnTo>
                <a:lnTo>
                  <a:pt x="534" y="124"/>
                </a:lnTo>
                <a:lnTo>
                  <a:pt x="496" y="139"/>
                </a:lnTo>
                <a:lnTo>
                  <a:pt x="423" y="169"/>
                </a:lnTo>
                <a:lnTo>
                  <a:pt x="355" y="200"/>
                </a:lnTo>
                <a:lnTo>
                  <a:pt x="292" y="232"/>
                </a:lnTo>
                <a:lnTo>
                  <a:pt x="234" y="263"/>
                </a:lnTo>
                <a:lnTo>
                  <a:pt x="181" y="292"/>
                </a:lnTo>
                <a:lnTo>
                  <a:pt x="135" y="319"/>
                </a:lnTo>
                <a:lnTo>
                  <a:pt x="95" y="345"/>
                </a:lnTo>
                <a:lnTo>
                  <a:pt x="61" y="367"/>
                </a:lnTo>
                <a:lnTo>
                  <a:pt x="16" y="399"/>
                </a:lnTo>
                <a:lnTo>
                  <a:pt x="0" y="411"/>
                </a:lnTo>
                <a:lnTo>
                  <a:pt x="0" y="3702"/>
                </a:lnTo>
                <a:lnTo>
                  <a:pt x="16" y="3690"/>
                </a:lnTo>
                <a:lnTo>
                  <a:pt x="61" y="3658"/>
                </a:lnTo>
                <a:lnTo>
                  <a:pt x="95" y="3636"/>
                </a:lnTo>
                <a:lnTo>
                  <a:pt x="135" y="3612"/>
                </a:lnTo>
                <a:lnTo>
                  <a:pt x="181" y="3583"/>
                </a:lnTo>
                <a:lnTo>
                  <a:pt x="234" y="3554"/>
                </a:lnTo>
                <a:lnTo>
                  <a:pt x="292" y="3523"/>
                </a:lnTo>
                <a:lnTo>
                  <a:pt x="355" y="3493"/>
                </a:lnTo>
                <a:lnTo>
                  <a:pt x="423" y="3461"/>
                </a:lnTo>
                <a:lnTo>
                  <a:pt x="496" y="3431"/>
                </a:lnTo>
                <a:lnTo>
                  <a:pt x="534" y="3417"/>
                </a:lnTo>
                <a:lnTo>
                  <a:pt x="573" y="3402"/>
                </a:lnTo>
                <a:lnTo>
                  <a:pt x="614" y="3388"/>
                </a:lnTo>
                <a:lnTo>
                  <a:pt x="654" y="3375"/>
                </a:lnTo>
                <a:lnTo>
                  <a:pt x="697" y="3363"/>
                </a:lnTo>
                <a:lnTo>
                  <a:pt x="740" y="3350"/>
                </a:lnTo>
                <a:lnTo>
                  <a:pt x="784" y="3339"/>
                </a:lnTo>
                <a:lnTo>
                  <a:pt x="828" y="3330"/>
                </a:lnTo>
                <a:lnTo>
                  <a:pt x="875" y="3321"/>
                </a:lnTo>
                <a:lnTo>
                  <a:pt x="920" y="3312"/>
                </a:lnTo>
                <a:lnTo>
                  <a:pt x="968" y="3306"/>
                </a:lnTo>
                <a:lnTo>
                  <a:pt x="1016" y="3300"/>
                </a:lnTo>
                <a:lnTo>
                  <a:pt x="1064" y="3296"/>
                </a:lnTo>
                <a:lnTo>
                  <a:pt x="1113" y="3294"/>
                </a:lnTo>
                <a:lnTo>
                  <a:pt x="1163" y="3292"/>
                </a:lnTo>
                <a:lnTo>
                  <a:pt x="1212" y="3293"/>
                </a:lnTo>
                <a:lnTo>
                  <a:pt x="1264" y="3294"/>
                </a:lnTo>
                <a:lnTo>
                  <a:pt x="1314" y="3298"/>
                </a:lnTo>
                <a:lnTo>
                  <a:pt x="1365" y="3303"/>
                </a:lnTo>
                <a:lnTo>
                  <a:pt x="1417" y="3310"/>
                </a:lnTo>
                <a:lnTo>
                  <a:pt x="1469" y="3320"/>
                </a:lnTo>
                <a:lnTo>
                  <a:pt x="1522" y="3331"/>
                </a:lnTo>
                <a:lnTo>
                  <a:pt x="1575" y="3344"/>
                </a:lnTo>
                <a:lnTo>
                  <a:pt x="1628" y="3359"/>
                </a:lnTo>
                <a:lnTo>
                  <a:pt x="1680" y="3377"/>
                </a:lnTo>
                <a:lnTo>
                  <a:pt x="1733" y="3397"/>
                </a:lnTo>
                <a:lnTo>
                  <a:pt x="1787" y="3420"/>
                </a:lnTo>
                <a:lnTo>
                  <a:pt x="1840" y="3445"/>
                </a:lnTo>
                <a:lnTo>
                  <a:pt x="1894" y="3473"/>
                </a:lnTo>
                <a:lnTo>
                  <a:pt x="1946" y="3504"/>
                </a:lnTo>
                <a:lnTo>
                  <a:pt x="2000" y="3537"/>
                </a:lnTo>
                <a:lnTo>
                  <a:pt x="2053" y="3572"/>
                </a:lnTo>
                <a:lnTo>
                  <a:pt x="2106" y="3612"/>
                </a:lnTo>
                <a:lnTo>
                  <a:pt x="2158" y="3653"/>
                </a:lnTo>
                <a:lnTo>
                  <a:pt x="2211" y="3699"/>
                </a:lnTo>
                <a:lnTo>
                  <a:pt x="2264" y="3746"/>
                </a:lnTo>
                <a:lnTo>
                  <a:pt x="2315" y="3798"/>
                </a:lnTo>
                <a:lnTo>
                  <a:pt x="2368" y="3853"/>
                </a:lnTo>
                <a:lnTo>
                  <a:pt x="2419" y="3911"/>
                </a:lnTo>
                <a:lnTo>
                  <a:pt x="2470" y="3973"/>
                </a:lnTo>
                <a:lnTo>
                  <a:pt x="2521" y="3911"/>
                </a:lnTo>
                <a:lnTo>
                  <a:pt x="2573" y="3853"/>
                </a:lnTo>
                <a:lnTo>
                  <a:pt x="2624" y="3798"/>
                </a:lnTo>
                <a:lnTo>
                  <a:pt x="2676" y="3746"/>
                </a:lnTo>
                <a:lnTo>
                  <a:pt x="2728" y="3699"/>
                </a:lnTo>
                <a:lnTo>
                  <a:pt x="2781" y="3653"/>
                </a:lnTo>
                <a:lnTo>
                  <a:pt x="2834" y="3612"/>
                </a:lnTo>
                <a:lnTo>
                  <a:pt x="2886" y="3572"/>
                </a:lnTo>
                <a:lnTo>
                  <a:pt x="2940" y="3537"/>
                </a:lnTo>
                <a:lnTo>
                  <a:pt x="2993" y="3504"/>
                </a:lnTo>
                <a:lnTo>
                  <a:pt x="3047" y="3473"/>
                </a:lnTo>
                <a:lnTo>
                  <a:pt x="3100" y="3445"/>
                </a:lnTo>
                <a:lnTo>
                  <a:pt x="3154" y="3420"/>
                </a:lnTo>
                <a:lnTo>
                  <a:pt x="3206" y="3397"/>
                </a:lnTo>
                <a:lnTo>
                  <a:pt x="3259" y="3377"/>
                </a:lnTo>
                <a:lnTo>
                  <a:pt x="3313" y="3359"/>
                </a:lnTo>
                <a:lnTo>
                  <a:pt x="3366" y="3344"/>
                </a:lnTo>
                <a:lnTo>
                  <a:pt x="3418" y="3331"/>
                </a:lnTo>
                <a:lnTo>
                  <a:pt x="3470" y="3320"/>
                </a:lnTo>
                <a:lnTo>
                  <a:pt x="3523" y="3310"/>
                </a:lnTo>
                <a:lnTo>
                  <a:pt x="3574" y="3303"/>
                </a:lnTo>
                <a:lnTo>
                  <a:pt x="3626" y="3298"/>
                </a:lnTo>
                <a:lnTo>
                  <a:pt x="3677" y="3294"/>
                </a:lnTo>
                <a:lnTo>
                  <a:pt x="3727" y="3293"/>
                </a:lnTo>
                <a:lnTo>
                  <a:pt x="3778" y="3292"/>
                </a:lnTo>
                <a:lnTo>
                  <a:pt x="3827" y="3294"/>
                </a:lnTo>
                <a:lnTo>
                  <a:pt x="3876" y="3296"/>
                </a:lnTo>
                <a:lnTo>
                  <a:pt x="3925" y="3300"/>
                </a:lnTo>
                <a:lnTo>
                  <a:pt x="3973" y="3306"/>
                </a:lnTo>
                <a:lnTo>
                  <a:pt x="4019" y="3312"/>
                </a:lnTo>
                <a:lnTo>
                  <a:pt x="4066" y="3321"/>
                </a:lnTo>
                <a:lnTo>
                  <a:pt x="4111" y="3330"/>
                </a:lnTo>
                <a:lnTo>
                  <a:pt x="4155" y="3339"/>
                </a:lnTo>
                <a:lnTo>
                  <a:pt x="4199" y="3350"/>
                </a:lnTo>
                <a:lnTo>
                  <a:pt x="4242" y="3363"/>
                </a:lnTo>
                <a:lnTo>
                  <a:pt x="4285" y="3375"/>
                </a:lnTo>
                <a:lnTo>
                  <a:pt x="4327" y="3388"/>
                </a:lnTo>
                <a:lnTo>
                  <a:pt x="4366" y="3402"/>
                </a:lnTo>
                <a:lnTo>
                  <a:pt x="4405" y="3417"/>
                </a:lnTo>
                <a:lnTo>
                  <a:pt x="4444" y="3431"/>
                </a:lnTo>
                <a:lnTo>
                  <a:pt x="4517" y="3461"/>
                </a:lnTo>
                <a:lnTo>
                  <a:pt x="4585" y="3493"/>
                </a:lnTo>
                <a:lnTo>
                  <a:pt x="4648" y="3523"/>
                </a:lnTo>
                <a:lnTo>
                  <a:pt x="4707" y="3554"/>
                </a:lnTo>
                <a:lnTo>
                  <a:pt x="4758" y="3583"/>
                </a:lnTo>
                <a:lnTo>
                  <a:pt x="4805" y="3612"/>
                </a:lnTo>
                <a:lnTo>
                  <a:pt x="4845" y="3636"/>
                </a:lnTo>
                <a:lnTo>
                  <a:pt x="4878" y="3658"/>
                </a:lnTo>
                <a:lnTo>
                  <a:pt x="4924" y="3690"/>
                </a:lnTo>
                <a:lnTo>
                  <a:pt x="4940" y="3702"/>
                </a:lnTo>
                <a:lnTo>
                  <a:pt x="4940" y="411"/>
                </a:lnTo>
                <a:lnTo>
                  <a:pt x="4924" y="399"/>
                </a:lnTo>
                <a:lnTo>
                  <a:pt x="4878" y="367"/>
                </a:lnTo>
                <a:lnTo>
                  <a:pt x="4845" y="345"/>
                </a:lnTo>
                <a:lnTo>
                  <a:pt x="4805" y="319"/>
                </a:lnTo>
                <a:lnTo>
                  <a:pt x="4758" y="292"/>
                </a:lnTo>
                <a:lnTo>
                  <a:pt x="4707" y="263"/>
                </a:lnTo>
                <a:lnTo>
                  <a:pt x="4648" y="232"/>
                </a:lnTo>
                <a:lnTo>
                  <a:pt x="4585" y="200"/>
                </a:lnTo>
                <a:lnTo>
                  <a:pt x="4517" y="169"/>
                </a:lnTo>
                <a:lnTo>
                  <a:pt x="4444" y="139"/>
                </a:lnTo>
                <a:lnTo>
                  <a:pt x="4405" y="124"/>
                </a:lnTo>
                <a:lnTo>
                  <a:pt x="4366" y="111"/>
                </a:lnTo>
                <a:lnTo>
                  <a:pt x="4327" y="96"/>
                </a:lnTo>
                <a:lnTo>
                  <a:pt x="4285" y="84"/>
                </a:lnTo>
                <a:lnTo>
                  <a:pt x="4242" y="71"/>
                </a:lnTo>
                <a:lnTo>
                  <a:pt x="4199" y="59"/>
                </a:lnTo>
                <a:lnTo>
                  <a:pt x="4155" y="48"/>
                </a:lnTo>
                <a:lnTo>
                  <a:pt x="4111" y="38"/>
                </a:lnTo>
                <a:lnTo>
                  <a:pt x="4066" y="30"/>
                </a:lnTo>
                <a:lnTo>
                  <a:pt x="4019" y="21"/>
                </a:lnTo>
                <a:lnTo>
                  <a:pt x="3973" y="15"/>
                </a:lnTo>
                <a:lnTo>
                  <a:pt x="3925" y="9"/>
                </a:lnTo>
                <a:lnTo>
                  <a:pt x="3876" y="5"/>
                </a:lnTo>
                <a:lnTo>
                  <a:pt x="3827" y="2"/>
                </a:lnTo>
                <a:lnTo>
                  <a:pt x="3778" y="0"/>
                </a:lnTo>
                <a:lnTo>
                  <a:pt x="3727" y="0"/>
                </a:lnTo>
                <a:lnTo>
                  <a:pt x="3677" y="3"/>
                </a:lnTo>
                <a:lnTo>
                  <a:pt x="3626" y="6"/>
                </a:lnTo>
                <a:lnTo>
                  <a:pt x="3574" y="11"/>
                </a:lnTo>
                <a:lnTo>
                  <a:pt x="3523" y="19"/>
                </a:lnTo>
                <a:lnTo>
                  <a:pt x="3470" y="27"/>
                </a:lnTo>
                <a:lnTo>
                  <a:pt x="3418" y="38"/>
                </a:lnTo>
                <a:lnTo>
                  <a:pt x="3366" y="52"/>
                </a:lnTo>
                <a:lnTo>
                  <a:pt x="3313" y="68"/>
                </a:lnTo>
                <a:lnTo>
                  <a:pt x="3259" y="86"/>
                </a:lnTo>
                <a:lnTo>
                  <a:pt x="3206" y="106"/>
                </a:lnTo>
                <a:lnTo>
                  <a:pt x="3154" y="128"/>
                </a:lnTo>
                <a:lnTo>
                  <a:pt x="3100" y="154"/>
                </a:lnTo>
                <a:lnTo>
                  <a:pt x="3047" y="182"/>
                </a:lnTo>
                <a:lnTo>
                  <a:pt x="2993" y="211"/>
                </a:lnTo>
                <a:lnTo>
                  <a:pt x="2940" y="244"/>
                </a:lnTo>
                <a:lnTo>
                  <a:pt x="2886" y="281"/>
                </a:lnTo>
                <a:lnTo>
                  <a:pt x="2834" y="320"/>
                </a:lnTo>
                <a:lnTo>
                  <a:pt x="2781" y="362"/>
                </a:lnTo>
                <a:lnTo>
                  <a:pt x="2728" y="407"/>
                </a:lnTo>
                <a:lnTo>
                  <a:pt x="2676" y="455"/>
                </a:lnTo>
                <a:lnTo>
                  <a:pt x="2624" y="507"/>
                </a:lnTo>
                <a:lnTo>
                  <a:pt x="2573" y="562"/>
                </a:lnTo>
                <a:lnTo>
                  <a:pt x="2521" y="619"/>
                </a:lnTo>
                <a:lnTo>
                  <a:pt x="2470" y="68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endParaRPr lang="zh-CN" altLang="en-US">
              <a:solidFill>
                <a:srgbClr val="FFFFFF"/>
              </a:solidFill>
            </a:endParaRPr>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标题 3"/>
          <p:cNvSpPr>
            <a:spLocks noGrp="1"/>
          </p:cNvSpPr>
          <p:nvPr>
            <p:ph type="title"/>
          </p:nvPr>
        </p:nvSpPr>
        <p:spPr/>
        <p:txBody>
          <a:bodyPr/>
          <a:lstStyle/>
          <a:p>
            <a:r>
              <a:rPr lang="zh-CN" altLang="en-US"/>
              <a:t>请在此输入您的大标题</a:t>
            </a:r>
            <a:endParaRPr lang="en-US" altLang="zh-CN" dirty="0"/>
          </a:p>
        </p:txBody>
      </p:sp>
      <p:sp>
        <p:nvSpPr>
          <p:cNvPr id="16" name="任意多边形 16"/>
          <p:cNvSpPr/>
          <p:nvPr/>
        </p:nvSpPr>
        <p:spPr>
          <a:xfrm>
            <a:off x="813447" y="1791663"/>
            <a:ext cx="4669728" cy="4689937"/>
          </a:xfrm>
          <a:custGeom>
            <a:avLst/>
            <a:gdLst>
              <a:gd name="connsiteX0" fmla="*/ 3089036 w 4134954"/>
              <a:gd name="connsiteY0" fmla="*/ 19 h 4152849"/>
              <a:gd name="connsiteX1" fmla="*/ 3615265 w 4134954"/>
              <a:gd name="connsiteY1" fmla="*/ 318497 h 4152849"/>
              <a:gd name="connsiteX2" fmla="*/ 3367532 w 4134954"/>
              <a:gd name="connsiteY2" fmla="*/ 1131705 h 4152849"/>
              <a:gd name="connsiteX3" fmla="*/ 2936624 w 4134954"/>
              <a:gd name="connsiteY3" fmla="*/ 1183097 h 4152849"/>
              <a:gd name="connsiteX4" fmla="*/ 2121962 w 4134954"/>
              <a:gd name="connsiteY4" fmla="*/ 1375343 h 4152849"/>
              <a:gd name="connsiteX5" fmla="*/ 1711534 w 4134954"/>
              <a:gd name="connsiteY5" fmla="*/ 1673204 h 4152849"/>
              <a:gd name="connsiteX6" fmla="*/ 1673139 w 4134954"/>
              <a:gd name="connsiteY6" fmla="*/ 1714588 h 4152849"/>
              <a:gd name="connsiteX7" fmla="*/ 1723384 w 4134954"/>
              <a:gd name="connsiteY7" fmla="*/ 1734930 h 4152849"/>
              <a:gd name="connsiteX8" fmla="*/ 2269957 w 4134954"/>
              <a:gd name="connsiteY8" fmla="*/ 1825448 h 4152849"/>
              <a:gd name="connsiteX9" fmla="*/ 3086034 w 4134954"/>
              <a:gd name="connsiteY9" fmla="*/ 1618355 h 4152849"/>
              <a:gd name="connsiteX10" fmla="*/ 3203403 w 4134954"/>
              <a:gd name="connsiteY10" fmla="*/ 1516313 h 4152849"/>
              <a:gd name="connsiteX11" fmla="*/ 3207674 w 4134954"/>
              <a:gd name="connsiteY11" fmla="*/ 1511619 h 4152849"/>
              <a:gd name="connsiteX12" fmla="*/ 3211231 w 4134954"/>
              <a:gd name="connsiteY12" fmla="*/ 1511660 h 4152849"/>
              <a:gd name="connsiteX13" fmla="*/ 3540812 w 4134954"/>
              <a:gd name="connsiteY13" fmla="*/ 1417449 h 4152849"/>
              <a:gd name="connsiteX14" fmla="*/ 4134913 w 4134954"/>
              <a:gd name="connsiteY14" fmla="*/ 2025498 h 4152849"/>
              <a:gd name="connsiteX15" fmla="*/ 3526862 w 4134954"/>
              <a:gd name="connsiteY15" fmla="*/ 2619598 h 4152849"/>
              <a:gd name="connsiteX16" fmla="*/ 3124277 w 4134954"/>
              <a:gd name="connsiteY16" fmla="*/ 2457589 h 4152849"/>
              <a:gd name="connsiteX17" fmla="*/ 2317463 w 4134954"/>
              <a:gd name="connsiteY17" fmla="*/ 2234686 h 4152849"/>
              <a:gd name="connsiteX18" fmla="*/ 1707569 w 4134954"/>
              <a:gd name="connsiteY18" fmla="*/ 2334249 h 4152849"/>
              <a:gd name="connsiteX19" fmla="*/ 1682125 w 4134954"/>
              <a:gd name="connsiteY19" fmla="*/ 2345343 h 4152849"/>
              <a:gd name="connsiteX20" fmla="*/ 1710521 w 4134954"/>
              <a:gd name="connsiteY20" fmla="*/ 2382713 h 4152849"/>
              <a:gd name="connsiteX21" fmla="*/ 2134084 w 4134954"/>
              <a:gd name="connsiteY21" fmla="*/ 2739826 h 4152849"/>
              <a:gd name="connsiteX22" fmla="*/ 2941390 w 4134954"/>
              <a:gd name="connsiteY22" fmla="*/ 2978840 h 4152849"/>
              <a:gd name="connsiteX23" fmla="*/ 3094422 w 4134954"/>
              <a:gd name="connsiteY23" fmla="*/ 2951105 h 4152849"/>
              <a:gd name="connsiteX24" fmla="*/ 3100492 w 4134954"/>
              <a:gd name="connsiteY24" fmla="*/ 2949252 h 4152849"/>
              <a:gd name="connsiteX25" fmla="*/ 3103528 w 4134954"/>
              <a:gd name="connsiteY25" fmla="*/ 2951105 h 4152849"/>
              <a:gd name="connsiteX26" fmla="*/ 3434970 w 4134954"/>
              <a:gd name="connsiteY26" fmla="*/ 3038544 h 4152849"/>
              <a:gd name="connsiteX27" fmla="*/ 3634923 w 4134954"/>
              <a:gd name="connsiteY27" fmla="*/ 3864800 h 4152849"/>
              <a:gd name="connsiteX28" fmla="*/ 2808666 w 4134954"/>
              <a:gd name="connsiteY28" fmla="*/ 4064751 h 4152849"/>
              <a:gd name="connsiteX29" fmla="*/ 2545403 w 4134954"/>
              <a:gd name="connsiteY29" fmla="*/ 3719766 h 4152849"/>
              <a:gd name="connsiteX30" fmla="*/ 1965793 w 4134954"/>
              <a:gd name="connsiteY30" fmla="*/ 3115873 h 4152849"/>
              <a:gd name="connsiteX31" fmla="*/ 1187140 w 4134954"/>
              <a:gd name="connsiteY31" fmla="*/ 2874272 h 4152849"/>
              <a:gd name="connsiteX32" fmla="*/ 1102375 w 4134954"/>
              <a:gd name="connsiteY32" fmla="*/ 2882353 h 4152849"/>
              <a:gd name="connsiteX33" fmla="*/ 1096470 w 4134954"/>
              <a:gd name="connsiteY33" fmla="*/ 2886778 h 4152849"/>
              <a:gd name="connsiteX34" fmla="*/ 994951 w 4134954"/>
              <a:gd name="connsiteY34" fmla="*/ 2942378 h 4152849"/>
              <a:gd name="connsiteX35" fmla="*/ 977538 w 4134954"/>
              <a:gd name="connsiteY35" fmla="*/ 2952616 h 4152849"/>
              <a:gd name="connsiteX36" fmla="*/ 46328 w 4134954"/>
              <a:gd name="connsiteY36" fmla="*/ 2911558 h 4152849"/>
              <a:gd name="connsiteX37" fmla="*/ 1 w 4134954"/>
              <a:gd name="connsiteY37" fmla="*/ 2878176 h 4152849"/>
              <a:gd name="connsiteX38" fmla="*/ 0 w 4134954"/>
              <a:gd name="connsiteY38" fmla="*/ 1926001 h 4152849"/>
              <a:gd name="connsiteX39" fmla="*/ 1 w 4134954"/>
              <a:gd name="connsiteY39" fmla="*/ 1926000 h 4152849"/>
              <a:gd name="connsiteX40" fmla="*/ 1 w 4134954"/>
              <a:gd name="connsiteY40" fmla="*/ 1257695 h 4152849"/>
              <a:gd name="connsiteX41" fmla="*/ 61658 w 4134954"/>
              <a:gd name="connsiteY41" fmla="*/ 1219491 h 4152849"/>
              <a:gd name="connsiteX42" fmla="*/ 503519 w 4134954"/>
              <a:gd name="connsiteY42" fmla="*/ 1105956 h 4152849"/>
              <a:gd name="connsiteX43" fmla="*/ 569031 w 4134954"/>
              <a:gd name="connsiteY43" fmla="*/ 1109032 h 4152849"/>
              <a:gd name="connsiteX44" fmla="*/ 585555 w 4134954"/>
              <a:gd name="connsiteY44" fmla="*/ 1107907 h 4152849"/>
              <a:gd name="connsiteX45" fmla="*/ 1027609 w 4134954"/>
              <a:gd name="connsiteY45" fmla="*/ 1220683 h 4152849"/>
              <a:gd name="connsiteX46" fmla="*/ 1039650 w 4134954"/>
              <a:gd name="connsiteY46" fmla="*/ 1228036 h 4152849"/>
              <a:gd name="connsiteX47" fmla="*/ 1128582 w 4134954"/>
              <a:gd name="connsiteY47" fmla="*/ 1237940 h 4152849"/>
              <a:gd name="connsiteX48" fmla="*/ 1883635 w 4134954"/>
              <a:gd name="connsiteY48" fmla="*/ 1039286 h 4152849"/>
              <a:gd name="connsiteX49" fmla="*/ 2499782 w 4134954"/>
              <a:gd name="connsiteY49" fmla="*/ 465499 h 4152849"/>
              <a:gd name="connsiteX50" fmla="*/ 2553672 w 4134954"/>
              <a:gd name="connsiteY50" fmla="*/ 319609 h 4152849"/>
              <a:gd name="connsiteX51" fmla="*/ 2555163 w 4134954"/>
              <a:gd name="connsiteY51" fmla="*/ 313440 h 4152849"/>
              <a:gd name="connsiteX52" fmla="*/ 2558302 w 4134954"/>
              <a:gd name="connsiteY52" fmla="*/ 311766 h 4152849"/>
              <a:gd name="connsiteX53" fmla="*/ 2802058 w 4134954"/>
              <a:gd name="connsiteY53" fmla="*/ 70763 h 4152849"/>
              <a:gd name="connsiteX54" fmla="*/ 3089036 w 4134954"/>
              <a:gd name="connsiteY54" fmla="*/ 19 h 4152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134954" h="4152849">
                <a:moveTo>
                  <a:pt x="3089036" y="19"/>
                </a:moveTo>
                <a:cubicBezTo>
                  <a:pt x="3302275" y="1712"/>
                  <a:pt x="3507912" y="117078"/>
                  <a:pt x="3615265" y="318497"/>
                </a:cubicBezTo>
                <a:cubicBezTo>
                  <a:pt x="3771417" y="611467"/>
                  <a:pt x="3660503" y="975553"/>
                  <a:pt x="3367532" y="1131705"/>
                </a:cubicBezTo>
                <a:cubicBezTo>
                  <a:pt x="3229889" y="1205067"/>
                  <a:pt x="3076552" y="1219481"/>
                  <a:pt x="2936624" y="1183097"/>
                </a:cubicBezTo>
                <a:cubicBezTo>
                  <a:pt x="2713131" y="1154646"/>
                  <a:pt x="2414345" y="1219506"/>
                  <a:pt x="2121962" y="1375343"/>
                </a:cubicBezTo>
                <a:cubicBezTo>
                  <a:pt x="1960645" y="1461323"/>
                  <a:pt x="1821233" y="1564362"/>
                  <a:pt x="1711534" y="1673204"/>
                </a:cubicBezTo>
                <a:lnTo>
                  <a:pt x="1673139" y="1714588"/>
                </a:lnTo>
                <a:lnTo>
                  <a:pt x="1723384" y="1734930"/>
                </a:lnTo>
                <a:cubicBezTo>
                  <a:pt x="1880619" y="1790042"/>
                  <a:pt x="2068224" y="1823107"/>
                  <a:pt x="2269957" y="1825448"/>
                </a:cubicBezTo>
                <a:cubicBezTo>
                  <a:pt x="2603814" y="1829322"/>
                  <a:pt x="2900939" y="1748173"/>
                  <a:pt x="3086034" y="1618355"/>
                </a:cubicBezTo>
                <a:cubicBezTo>
                  <a:pt x="3120263" y="1579223"/>
                  <a:pt x="3159863" y="1545006"/>
                  <a:pt x="3203403" y="1516313"/>
                </a:cubicBezTo>
                <a:lnTo>
                  <a:pt x="3207674" y="1511619"/>
                </a:lnTo>
                <a:lnTo>
                  <a:pt x="3211231" y="1511660"/>
                </a:lnTo>
                <a:cubicBezTo>
                  <a:pt x="3306202" y="1450657"/>
                  <a:pt x="3419519" y="1416041"/>
                  <a:pt x="3540812" y="1417449"/>
                </a:cubicBezTo>
                <a:cubicBezTo>
                  <a:pt x="3872776" y="1421301"/>
                  <a:pt x="4138765" y="1693533"/>
                  <a:pt x="4134913" y="2025498"/>
                </a:cubicBezTo>
                <a:cubicBezTo>
                  <a:pt x="4131061" y="2357462"/>
                  <a:pt x="3858827" y="2623450"/>
                  <a:pt x="3526862" y="2619598"/>
                </a:cubicBezTo>
                <a:cubicBezTo>
                  <a:pt x="3370902" y="2617788"/>
                  <a:pt x="3229503" y="2556741"/>
                  <a:pt x="3124277" y="2457589"/>
                </a:cubicBezTo>
                <a:cubicBezTo>
                  <a:pt x="2941955" y="2325237"/>
                  <a:pt x="2648762" y="2238531"/>
                  <a:pt x="2317463" y="2234686"/>
                </a:cubicBezTo>
                <a:cubicBezTo>
                  <a:pt x="2088980" y="2232035"/>
                  <a:pt x="1877701" y="2269206"/>
                  <a:pt x="1707569" y="2334249"/>
                </a:cubicBezTo>
                <a:lnTo>
                  <a:pt x="1682125" y="2345343"/>
                </a:lnTo>
                <a:lnTo>
                  <a:pt x="1710521" y="2382713"/>
                </a:lnTo>
                <a:cubicBezTo>
                  <a:pt x="1817513" y="2510436"/>
                  <a:pt x="1961876" y="2634726"/>
                  <a:pt x="2134084" y="2739826"/>
                </a:cubicBezTo>
                <a:cubicBezTo>
                  <a:pt x="2419079" y="2913761"/>
                  <a:pt x="2715948" y="2995842"/>
                  <a:pt x="2941390" y="2978840"/>
                </a:cubicBezTo>
                <a:cubicBezTo>
                  <a:pt x="2990809" y="2962696"/>
                  <a:pt x="3042333" y="2953519"/>
                  <a:pt x="3094422" y="2951105"/>
                </a:cubicBezTo>
                <a:lnTo>
                  <a:pt x="3100492" y="2949252"/>
                </a:lnTo>
                <a:lnTo>
                  <a:pt x="3103528" y="2951105"/>
                </a:lnTo>
                <a:cubicBezTo>
                  <a:pt x="3216336" y="2947200"/>
                  <a:pt x="3331429" y="2975352"/>
                  <a:pt x="3434970" y="3038544"/>
                </a:cubicBezTo>
                <a:cubicBezTo>
                  <a:pt x="3718349" y="3211493"/>
                  <a:pt x="3807872" y="3581420"/>
                  <a:pt x="3634923" y="3864800"/>
                </a:cubicBezTo>
                <a:cubicBezTo>
                  <a:pt x="3461973" y="4148179"/>
                  <a:pt x="3092046" y="4237700"/>
                  <a:pt x="2808666" y="4064751"/>
                </a:cubicBezTo>
                <a:cubicBezTo>
                  <a:pt x="2675531" y="3983497"/>
                  <a:pt x="2585185" y="3858766"/>
                  <a:pt x="2545403" y="3719766"/>
                </a:cubicBezTo>
                <a:cubicBezTo>
                  <a:pt x="2456318" y="3512832"/>
                  <a:pt x="2248604" y="3288475"/>
                  <a:pt x="1965793" y="3115873"/>
                </a:cubicBezTo>
                <a:cubicBezTo>
                  <a:pt x="1692733" y="2949223"/>
                  <a:pt x="1408771" y="2866892"/>
                  <a:pt x="1187140" y="2874272"/>
                </a:cubicBezTo>
                <a:lnTo>
                  <a:pt x="1102375" y="2882353"/>
                </a:lnTo>
                <a:lnTo>
                  <a:pt x="1096470" y="2886778"/>
                </a:lnTo>
                <a:lnTo>
                  <a:pt x="994951" y="2942378"/>
                </a:lnTo>
                <a:lnTo>
                  <a:pt x="977538" y="2952616"/>
                </a:lnTo>
                <a:cubicBezTo>
                  <a:pt x="690820" y="3094618"/>
                  <a:pt x="339714" y="3090613"/>
                  <a:pt x="46328" y="2911558"/>
                </a:cubicBezTo>
                <a:lnTo>
                  <a:pt x="1" y="2878176"/>
                </a:lnTo>
                <a:lnTo>
                  <a:pt x="0" y="1926001"/>
                </a:lnTo>
                <a:lnTo>
                  <a:pt x="1" y="1926000"/>
                </a:lnTo>
                <a:lnTo>
                  <a:pt x="1" y="1257695"/>
                </a:lnTo>
                <a:cubicBezTo>
                  <a:pt x="19193" y="1243150"/>
                  <a:pt x="40119" y="1230971"/>
                  <a:pt x="61658" y="1219491"/>
                </a:cubicBezTo>
                <a:cubicBezTo>
                  <a:pt x="202725" y="1144303"/>
                  <a:pt x="354052" y="1107642"/>
                  <a:pt x="503519" y="1105956"/>
                </a:cubicBezTo>
                <a:lnTo>
                  <a:pt x="569031" y="1109032"/>
                </a:lnTo>
                <a:lnTo>
                  <a:pt x="585555" y="1107907"/>
                </a:lnTo>
                <a:cubicBezTo>
                  <a:pt x="745397" y="1109762"/>
                  <a:pt x="895722" y="1150334"/>
                  <a:pt x="1027609" y="1220683"/>
                </a:cubicBezTo>
                <a:lnTo>
                  <a:pt x="1039650" y="1228036"/>
                </a:lnTo>
                <a:lnTo>
                  <a:pt x="1128582" y="1237940"/>
                </a:lnTo>
                <a:cubicBezTo>
                  <a:pt x="1344181" y="1248064"/>
                  <a:pt x="1616580" y="1181625"/>
                  <a:pt x="1883635" y="1039286"/>
                </a:cubicBezTo>
                <a:cubicBezTo>
                  <a:pt x="2178277" y="882244"/>
                  <a:pt x="2399846" y="668293"/>
                  <a:pt x="2499782" y="465499"/>
                </a:cubicBezTo>
                <a:cubicBezTo>
                  <a:pt x="2510996" y="414732"/>
                  <a:pt x="2529280" y="365696"/>
                  <a:pt x="2553672" y="319609"/>
                </a:cubicBezTo>
                <a:lnTo>
                  <a:pt x="2555163" y="313440"/>
                </a:lnTo>
                <a:lnTo>
                  <a:pt x="2558302" y="311766"/>
                </a:lnTo>
                <a:cubicBezTo>
                  <a:pt x="2612273" y="212630"/>
                  <a:pt x="2695012" y="127817"/>
                  <a:pt x="2802058" y="70763"/>
                </a:cubicBezTo>
                <a:cubicBezTo>
                  <a:pt x="2893611" y="21965"/>
                  <a:pt x="2992110" y="-751"/>
                  <a:pt x="3089036" y="19"/>
                </a:cubicBezTo>
                <a:close/>
              </a:path>
            </a:pathLst>
          </a:custGeom>
          <a:solidFill>
            <a:schemeClr val="tx1">
              <a:lumMod val="60000"/>
              <a:lumOff val="40000"/>
            </a:schemeClr>
          </a:solidFill>
          <a:ln w="25400" cap="flat" cmpd="sng" algn="ctr">
            <a:noFill/>
            <a:prstDash val="solid"/>
          </a:ln>
          <a:effectLst/>
        </p:spPr>
        <p:txBody>
          <a:bodyPr wrap="square" rtlCol="0" anchor="ctr">
            <a:noAutofit/>
          </a:bodyPr>
          <a:lstStyle/>
          <a:p>
            <a:pPr algn="ctr"/>
            <a:endParaRPr lang="zh-CN" altLang="en-US" kern="0">
              <a:solidFill>
                <a:sysClr val="window" lastClr="FFFFFF"/>
              </a:solidFill>
              <a:latin typeface="Calibri" panose="020F0502020204030204"/>
              <a:ea typeface="宋体" panose="02010600030101010101" pitchFamily="2" charset="-122"/>
            </a:endParaRPr>
          </a:p>
        </p:txBody>
      </p:sp>
      <p:sp>
        <p:nvSpPr>
          <p:cNvPr id="17" name="矩形 16"/>
          <p:cNvSpPr/>
          <p:nvPr/>
        </p:nvSpPr>
        <p:spPr>
          <a:xfrm>
            <a:off x="407963" y="2476644"/>
            <a:ext cx="2222695" cy="3319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flipH="1">
            <a:off x="3751554" y="1910405"/>
            <a:ext cx="1115267" cy="1115266"/>
          </a:xfrm>
          <a:prstGeom prst="ellipse">
            <a:avLst/>
          </a:prstGeom>
          <a:solidFill>
            <a:schemeClr val="accent1"/>
          </a:solidFill>
          <a:ln w="19050" cap="flat" cmpd="sng" algn="ctr">
            <a:noFill/>
            <a:prstDash val="solid"/>
          </a:ln>
          <a:effectLst/>
        </p:spPr>
        <p:txBody>
          <a:bodyPr lIns="0" tIns="0" rIns="0" bIns="0" rtlCol="0" anchor="ctr"/>
          <a:lstStyle/>
          <a:p>
            <a:pPr algn="ctr">
              <a:defRPr/>
            </a:pPr>
            <a:r>
              <a:rPr lang="en-US" altLang="zh-CN" sz="3600" kern="0" dirty="0">
                <a:solidFill>
                  <a:schemeClr val="bg1"/>
                </a:solidFill>
                <a:latin typeface="Arial" panose="020B0604020202020204" pitchFamily="34" charset="0"/>
                <a:ea typeface="宋体" panose="02010600030101010101" pitchFamily="2" charset="-122"/>
                <a:cs typeface="Arial" panose="020B0604020202020204" pitchFamily="34" charset="0"/>
              </a:rPr>
              <a:t>01</a:t>
            </a:r>
            <a:endParaRPr lang="zh-CN" altLang="en-US" sz="3600" kern="0" dirty="0">
              <a:solidFill>
                <a:schemeClr val="bg1"/>
              </a:solidFill>
              <a:latin typeface="Arial" panose="020B0604020202020204" pitchFamily="34" charset="0"/>
              <a:ea typeface="宋体" panose="02010600030101010101" pitchFamily="2" charset="-122"/>
              <a:cs typeface="Arial" panose="020B0604020202020204" pitchFamily="34" charset="0"/>
            </a:endParaRPr>
          </a:p>
        </p:txBody>
      </p:sp>
      <p:sp>
        <p:nvSpPr>
          <p:cNvPr id="19" name="椭圆 18"/>
          <p:cNvSpPr/>
          <p:nvPr/>
        </p:nvSpPr>
        <p:spPr>
          <a:xfrm flipH="1">
            <a:off x="3770060" y="5238649"/>
            <a:ext cx="1115267" cy="1115266"/>
          </a:xfrm>
          <a:prstGeom prst="ellipse">
            <a:avLst/>
          </a:prstGeom>
          <a:solidFill>
            <a:schemeClr val="accent1"/>
          </a:solidFill>
          <a:ln w="19050" cap="flat" cmpd="sng" algn="ctr">
            <a:noFill/>
            <a:prstDash val="solid"/>
          </a:ln>
          <a:effectLst/>
        </p:spPr>
        <p:txBody>
          <a:bodyPr lIns="0" tIns="0" rIns="0" bIns="0" rtlCol="0" anchor="ctr"/>
          <a:lstStyle/>
          <a:p>
            <a:pPr algn="ctr">
              <a:defRPr/>
            </a:pPr>
            <a:r>
              <a:rPr lang="en-US" altLang="zh-CN" sz="3600" kern="0" dirty="0">
                <a:solidFill>
                  <a:schemeClr val="bg1"/>
                </a:solidFill>
                <a:latin typeface="Arial" panose="020B0604020202020204" pitchFamily="34" charset="0"/>
                <a:ea typeface="宋体" panose="02010600030101010101" pitchFamily="2" charset="-122"/>
                <a:cs typeface="Arial" panose="020B0604020202020204" pitchFamily="34" charset="0"/>
              </a:rPr>
              <a:t>03</a:t>
            </a:r>
            <a:endParaRPr lang="zh-CN" altLang="en-US" sz="3600" kern="0" dirty="0">
              <a:solidFill>
                <a:schemeClr val="bg1"/>
              </a:solidFill>
              <a:latin typeface="Arial" panose="020B0604020202020204" pitchFamily="34" charset="0"/>
              <a:ea typeface="宋体" panose="02010600030101010101" pitchFamily="2" charset="-122"/>
              <a:cs typeface="Arial" panose="020B0604020202020204" pitchFamily="34" charset="0"/>
            </a:endParaRPr>
          </a:p>
        </p:txBody>
      </p:sp>
      <p:sp>
        <p:nvSpPr>
          <p:cNvPr id="20" name="椭圆 19"/>
          <p:cNvSpPr/>
          <p:nvPr/>
        </p:nvSpPr>
        <p:spPr>
          <a:xfrm flipH="1">
            <a:off x="4249028" y="3510207"/>
            <a:ext cx="1115267" cy="1115266"/>
          </a:xfrm>
          <a:prstGeom prst="ellipse">
            <a:avLst/>
          </a:prstGeom>
          <a:solidFill>
            <a:schemeClr val="accent1"/>
          </a:solidFill>
          <a:ln w="19050" cap="flat" cmpd="sng" algn="ctr">
            <a:noFill/>
            <a:prstDash val="solid"/>
          </a:ln>
          <a:effectLst/>
        </p:spPr>
        <p:txBody>
          <a:bodyPr lIns="0" tIns="0" rIns="0" bIns="0" rtlCol="0" anchor="ctr"/>
          <a:lstStyle/>
          <a:p>
            <a:pPr algn="ctr">
              <a:defRPr/>
            </a:pPr>
            <a:r>
              <a:rPr lang="en-US" altLang="zh-CN" sz="3600" kern="0" dirty="0">
                <a:solidFill>
                  <a:schemeClr val="bg1"/>
                </a:solidFill>
                <a:latin typeface="Arial" panose="020B0604020202020204" pitchFamily="34" charset="0"/>
                <a:ea typeface="宋体" panose="02010600030101010101" pitchFamily="2" charset="-122"/>
                <a:cs typeface="Arial" panose="020B0604020202020204" pitchFamily="34" charset="0"/>
              </a:rPr>
              <a:t>02</a:t>
            </a:r>
            <a:endParaRPr lang="zh-CN" altLang="en-US" sz="3600" kern="0" dirty="0">
              <a:solidFill>
                <a:schemeClr val="bg1"/>
              </a:solidFill>
              <a:latin typeface="Arial" panose="020B0604020202020204" pitchFamily="34" charset="0"/>
              <a:ea typeface="宋体" panose="02010600030101010101" pitchFamily="2" charset="-122"/>
              <a:cs typeface="Arial" panose="020B0604020202020204" pitchFamily="34" charset="0"/>
            </a:endParaRPr>
          </a:p>
        </p:txBody>
      </p:sp>
      <p:sp>
        <p:nvSpPr>
          <p:cNvPr id="21" name="圆角矩形 38"/>
          <p:cNvSpPr/>
          <p:nvPr/>
        </p:nvSpPr>
        <p:spPr>
          <a:xfrm>
            <a:off x="5821552" y="1704895"/>
            <a:ext cx="5786197" cy="1279397"/>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mj-ea"/>
                <a:ea typeface="+mj-ea"/>
              </a:rPr>
              <a:t>请输入文本请输入文本请输入文本请输入文本请输入文本请输入文本请输入文本请输入文本请输入文本请输入文本请输入文本</a:t>
            </a:r>
            <a:endParaRPr lang="zh-CN" altLang="zh-CN" sz="1800" dirty="0">
              <a:solidFill>
                <a:schemeClr val="tx1"/>
              </a:solidFill>
              <a:latin typeface="+mj-ea"/>
              <a:ea typeface="+mj-ea"/>
            </a:endParaRPr>
          </a:p>
        </p:txBody>
      </p:sp>
      <p:sp>
        <p:nvSpPr>
          <p:cNvPr id="22" name="圆角矩形 38"/>
          <p:cNvSpPr/>
          <p:nvPr/>
        </p:nvSpPr>
        <p:spPr>
          <a:xfrm>
            <a:off x="5821552" y="3428141"/>
            <a:ext cx="5786197" cy="1279397"/>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mj-ea"/>
                <a:ea typeface="+mj-ea"/>
              </a:rPr>
              <a:t>请输入文本请输入文本请输入文本请输入文本请输入文本请输入文本请输入文本请输入文本请输入文本请输入文本请输入文本</a:t>
            </a:r>
            <a:endParaRPr lang="zh-CN" altLang="zh-CN" sz="1800" dirty="0">
              <a:solidFill>
                <a:schemeClr val="tx1"/>
              </a:solidFill>
              <a:latin typeface="+mj-ea"/>
              <a:ea typeface="+mj-ea"/>
            </a:endParaRPr>
          </a:p>
        </p:txBody>
      </p:sp>
      <p:sp>
        <p:nvSpPr>
          <p:cNvPr id="23" name="圆角矩形 38"/>
          <p:cNvSpPr/>
          <p:nvPr/>
        </p:nvSpPr>
        <p:spPr>
          <a:xfrm>
            <a:off x="5821552" y="5156467"/>
            <a:ext cx="5786197" cy="1279397"/>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mj-ea"/>
                <a:ea typeface="+mj-ea"/>
              </a:rPr>
              <a:t>请输入文本请输入文本请输入文本请输入文本请输入文</a:t>
            </a:r>
          </a:p>
        </p:txBody>
      </p:sp>
      <p:sp>
        <p:nvSpPr>
          <p:cNvPr id="25" name="KSO_Shape"/>
          <p:cNvSpPr/>
          <p:nvPr/>
        </p:nvSpPr>
        <p:spPr bwMode="auto">
          <a:xfrm>
            <a:off x="760172" y="3318321"/>
            <a:ext cx="1518275" cy="1636620"/>
          </a:xfrm>
          <a:custGeom>
            <a:avLst/>
            <a:gdLst>
              <a:gd name="T0" fmla="*/ 1234903 w 2578"/>
              <a:gd name="T1" fmla="*/ 1800397 h 2775"/>
              <a:gd name="T2" fmla="*/ 1186284 w 2578"/>
              <a:gd name="T3" fmla="*/ 928421 h 2775"/>
              <a:gd name="T4" fmla="*/ 1119515 w 2578"/>
              <a:gd name="T5" fmla="*/ 829156 h 2775"/>
              <a:gd name="T6" fmla="*/ 1329546 w 2578"/>
              <a:gd name="T7" fmla="*/ 753896 h 2775"/>
              <a:gd name="T8" fmla="*/ 1265370 w 2578"/>
              <a:gd name="T9" fmla="*/ 829156 h 2775"/>
              <a:gd name="T10" fmla="*/ 1498089 w 2578"/>
              <a:gd name="T11" fmla="*/ 1015359 h 2775"/>
              <a:gd name="T12" fmla="*/ 1669225 w 2578"/>
              <a:gd name="T13" fmla="*/ 1012764 h 2775"/>
              <a:gd name="T14" fmla="*/ 1671170 w 2578"/>
              <a:gd name="T15" fmla="*/ 1363111 h 2775"/>
              <a:gd name="T16" fmla="*/ 877721 w 2578"/>
              <a:gd name="T17" fmla="*/ 1363111 h 2775"/>
              <a:gd name="T18" fmla="*/ 1592084 w 2578"/>
              <a:gd name="T19" fmla="*/ 1363111 h 2775"/>
              <a:gd name="T20" fmla="*/ 1265370 w 2578"/>
              <a:gd name="T21" fmla="*/ 1431883 h 2775"/>
              <a:gd name="T22" fmla="*/ 1195360 w 2578"/>
              <a:gd name="T23" fmla="*/ 1479245 h 2775"/>
              <a:gd name="T24" fmla="*/ 1155817 w 2578"/>
              <a:gd name="T25" fmla="*/ 1363111 h 2775"/>
              <a:gd name="T26" fmla="*/ 1197953 w 2578"/>
              <a:gd name="T27" fmla="*/ 1118517 h 2775"/>
              <a:gd name="T28" fmla="*/ 1265370 w 2578"/>
              <a:gd name="T29" fmla="*/ 1294988 h 2775"/>
              <a:gd name="T30" fmla="*/ 1265370 w 2578"/>
              <a:gd name="T31" fmla="*/ 1431883 h 2775"/>
              <a:gd name="T32" fmla="*/ 726032 w 2578"/>
              <a:gd name="T33" fmla="*/ 1115922 h 2775"/>
              <a:gd name="T34" fmla="*/ 269669 w 2578"/>
              <a:gd name="T35" fmla="*/ 1223621 h 2775"/>
              <a:gd name="T36" fmla="*/ 269669 w 2578"/>
              <a:gd name="T37" fmla="*/ 1115922 h 2775"/>
              <a:gd name="T38" fmla="*/ 269669 w 2578"/>
              <a:gd name="T39" fmla="*/ 1043906 h 2775"/>
              <a:gd name="T40" fmla="*/ 269669 w 2578"/>
              <a:gd name="T41" fmla="*/ 935558 h 2775"/>
              <a:gd name="T42" fmla="*/ 768168 w 2578"/>
              <a:gd name="T43" fmla="*/ 1043906 h 2775"/>
              <a:gd name="T44" fmla="*/ 215865 w 2578"/>
              <a:gd name="T45" fmla="*/ 629977 h 2775"/>
              <a:gd name="T46" fmla="*/ 989219 w 2578"/>
              <a:gd name="T47" fmla="*/ 576127 h 2775"/>
              <a:gd name="T48" fmla="*/ 989219 w 2578"/>
              <a:gd name="T49" fmla="*/ 683826 h 2775"/>
              <a:gd name="T50" fmla="*/ 269669 w 2578"/>
              <a:gd name="T51" fmla="*/ 864191 h 2775"/>
              <a:gd name="T52" fmla="*/ 269669 w 2578"/>
              <a:gd name="T53" fmla="*/ 755842 h 2775"/>
              <a:gd name="T54" fmla="*/ 1007369 w 2578"/>
              <a:gd name="T55" fmla="*/ 759086 h 2775"/>
              <a:gd name="T56" fmla="*/ 978847 w 2578"/>
              <a:gd name="T57" fmla="*/ 864191 h 2775"/>
              <a:gd name="T58" fmla="*/ 1151279 w 2578"/>
              <a:gd name="T59" fmla="*/ 467779 h 2775"/>
              <a:gd name="T60" fmla="*/ 969123 w 2578"/>
              <a:gd name="T61" fmla="*/ 288064 h 2775"/>
              <a:gd name="T62" fmla="*/ 845309 w 2578"/>
              <a:gd name="T63" fmla="*/ 432095 h 2775"/>
              <a:gd name="T64" fmla="*/ 287820 w 2578"/>
              <a:gd name="T65" fmla="*/ 305581 h 2775"/>
              <a:gd name="T66" fmla="*/ 287820 w 2578"/>
              <a:gd name="T67" fmla="*/ 288064 h 2775"/>
              <a:gd name="T68" fmla="*/ 107608 w 2578"/>
              <a:gd name="T69" fmla="*/ 1511685 h 2775"/>
              <a:gd name="T70" fmla="*/ 790856 w 2578"/>
              <a:gd name="T71" fmla="*/ 1692049 h 2775"/>
              <a:gd name="T72" fmla="*/ 215865 w 2578"/>
              <a:gd name="T73" fmla="*/ 1799748 h 2775"/>
              <a:gd name="T74" fmla="*/ 0 w 2578"/>
              <a:gd name="T75" fmla="*/ 395763 h 2775"/>
              <a:gd name="T76" fmla="*/ 325418 w 2578"/>
              <a:gd name="T77" fmla="*/ 216048 h 2775"/>
              <a:gd name="T78" fmla="*/ 429137 w 2578"/>
              <a:gd name="T79" fmla="*/ 179715 h 2775"/>
              <a:gd name="T80" fmla="*/ 825213 w 2578"/>
              <a:gd name="T81" fmla="*/ 179715 h 2775"/>
              <a:gd name="T82" fmla="*/ 933470 w 2578"/>
              <a:gd name="T83" fmla="*/ 216048 h 2775"/>
              <a:gd name="T84" fmla="*/ 1258888 w 2578"/>
              <a:gd name="T85" fmla="*/ 395763 h 2775"/>
              <a:gd name="T86" fmla="*/ 1151279 w 2578"/>
              <a:gd name="T87" fmla="*/ 719510 h 2775"/>
              <a:gd name="T88" fmla="*/ 627499 w 2578"/>
              <a:gd name="T89" fmla="*/ 97968 h 2775"/>
              <a:gd name="T90" fmla="*/ 627499 w 2578"/>
              <a:gd name="T91" fmla="*/ 302337 h 2775"/>
              <a:gd name="T92" fmla="*/ 627499 w 2578"/>
              <a:gd name="T93" fmla="*/ 97968 h 277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578" h="2775">
                <a:moveTo>
                  <a:pt x="2578" y="2101"/>
                </a:moveTo>
                <a:cubicBezTo>
                  <a:pt x="2578" y="2473"/>
                  <a:pt x="2277" y="2775"/>
                  <a:pt x="1905" y="2775"/>
                </a:cubicBezTo>
                <a:cubicBezTo>
                  <a:pt x="1533" y="2775"/>
                  <a:pt x="1232" y="2473"/>
                  <a:pt x="1232" y="2101"/>
                </a:cubicBezTo>
                <a:cubicBezTo>
                  <a:pt x="1232" y="1750"/>
                  <a:pt x="1487" y="1462"/>
                  <a:pt x="1830" y="1431"/>
                </a:cubicBezTo>
                <a:cubicBezTo>
                  <a:pt x="1830" y="1278"/>
                  <a:pt x="1830" y="1278"/>
                  <a:pt x="1830" y="1278"/>
                </a:cubicBezTo>
                <a:cubicBezTo>
                  <a:pt x="1727" y="1278"/>
                  <a:pt x="1727" y="1278"/>
                  <a:pt x="1727" y="1278"/>
                </a:cubicBezTo>
                <a:cubicBezTo>
                  <a:pt x="1727" y="1162"/>
                  <a:pt x="1727" y="1162"/>
                  <a:pt x="1727" y="1162"/>
                </a:cubicBezTo>
                <a:cubicBezTo>
                  <a:pt x="2051" y="1162"/>
                  <a:pt x="2051" y="1162"/>
                  <a:pt x="2051" y="1162"/>
                </a:cubicBezTo>
                <a:cubicBezTo>
                  <a:pt x="2051" y="1278"/>
                  <a:pt x="2051" y="1278"/>
                  <a:pt x="2051" y="1278"/>
                </a:cubicBezTo>
                <a:cubicBezTo>
                  <a:pt x="1952" y="1278"/>
                  <a:pt x="1952" y="1278"/>
                  <a:pt x="1952" y="1278"/>
                </a:cubicBezTo>
                <a:cubicBezTo>
                  <a:pt x="1952" y="1431"/>
                  <a:pt x="1952" y="1431"/>
                  <a:pt x="1952" y="1431"/>
                </a:cubicBezTo>
                <a:cubicBezTo>
                  <a:pt x="2081" y="1443"/>
                  <a:pt x="2214" y="1491"/>
                  <a:pt x="2311" y="1565"/>
                </a:cubicBezTo>
                <a:cubicBezTo>
                  <a:pt x="2445" y="1431"/>
                  <a:pt x="2445" y="1431"/>
                  <a:pt x="2445" y="1431"/>
                </a:cubicBezTo>
                <a:cubicBezTo>
                  <a:pt x="2575" y="1561"/>
                  <a:pt x="2575" y="1561"/>
                  <a:pt x="2575" y="1561"/>
                </a:cubicBezTo>
                <a:cubicBezTo>
                  <a:pt x="2441" y="1695"/>
                  <a:pt x="2441" y="1695"/>
                  <a:pt x="2441" y="1695"/>
                </a:cubicBezTo>
                <a:cubicBezTo>
                  <a:pt x="2527" y="1808"/>
                  <a:pt x="2578" y="1949"/>
                  <a:pt x="2578" y="2101"/>
                </a:cubicBezTo>
                <a:close/>
                <a:moveTo>
                  <a:pt x="1905" y="1550"/>
                </a:moveTo>
                <a:cubicBezTo>
                  <a:pt x="1601" y="1550"/>
                  <a:pt x="1354" y="1798"/>
                  <a:pt x="1354" y="2101"/>
                </a:cubicBezTo>
                <a:cubicBezTo>
                  <a:pt x="1354" y="2405"/>
                  <a:pt x="1601" y="2652"/>
                  <a:pt x="1905" y="2652"/>
                </a:cubicBezTo>
                <a:cubicBezTo>
                  <a:pt x="2209" y="2652"/>
                  <a:pt x="2456" y="2405"/>
                  <a:pt x="2456" y="2101"/>
                </a:cubicBezTo>
                <a:cubicBezTo>
                  <a:pt x="2456" y="1798"/>
                  <a:pt x="2209" y="1550"/>
                  <a:pt x="1905" y="1550"/>
                </a:cubicBezTo>
                <a:close/>
                <a:moveTo>
                  <a:pt x="1952" y="2207"/>
                </a:moveTo>
                <a:cubicBezTo>
                  <a:pt x="1952" y="2280"/>
                  <a:pt x="1952" y="2280"/>
                  <a:pt x="1952" y="2280"/>
                </a:cubicBezTo>
                <a:cubicBezTo>
                  <a:pt x="1844" y="2280"/>
                  <a:pt x="1844" y="2280"/>
                  <a:pt x="1844" y="2280"/>
                </a:cubicBezTo>
                <a:cubicBezTo>
                  <a:pt x="1844" y="2207"/>
                  <a:pt x="1844" y="2207"/>
                  <a:pt x="1844" y="2207"/>
                </a:cubicBezTo>
                <a:cubicBezTo>
                  <a:pt x="1807" y="2186"/>
                  <a:pt x="1783" y="2147"/>
                  <a:pt x="1783" y="2101"/>
                </a:cubicBezTo>
                <a:cubicBezTo>
                  <a:pt x="1783" y="2056"/>
                  <a:pt x="1812" y="2017"/>
                  <a:pt x="1848" y="1996"/>
                </a:cubicBezTo>
                <a:cubicBezTo>
                  <a:pt x="1848" y="1724"/>
                  <a:pt x="1848" y="1724"/>
                  <a:pt x="1848" y="1724"/>
                </a:cubicBezTo>
                <a:cubicBezTo>
                  <a:pt x="1952" y="1724"/>
                  <a:pt x="1952" y="1724"/>
                  <a:pt x="1952" y="1724"/>
                </a:cubicBezTo>
                <a:cubicBezTo>
                  <a:pt x="1952" y="1996"/>
                  <a:pt x="1952" y="1996"/>
                  <a:pt x="1952" y="1996"/>
                </a:cubicBezTo>
                <a:cubicBezTo>
                  <a:pt x="1989" y="2017"/>
                  <a:pt x="2027" y="2056"/>
                  <a:pt x="2027" y="2101"/>
                </a:cubicBezTo>
                <a:cubicBezTo>
                  <a:pt x="2027" y="2147"/>
                  <a:pt x="1989" y="2186"/>
                  <a:pt x="1952" y="2207"/>
                </a:cubicBezTo>
                <a:close/>
                <a:moveTo>
                  <a:pt x="416" y="1720"/>
                </a:moveTo>
                <a:cubicBezTo>
                  <a:pt x="1120" y="1720"/>
                  <a:pt x="1120" y="1720"/>
                  <a:pt x="1120" y="1720"/>
                </a:cubicBezTo>
                <a:cubicBezTo>
                  <a:pt x="1094" y="1773"/>
                  <a:pt x="1074" y="1828"/>
                  <a:pt x="1060" y="1886"/>
                </a:cubicBezTo>
                <a:cubicBezTo>
                  <a:pt x="416" y="1886"/>
                  <a:pt x="416" y="1886"/>
                  <a:pt x="416" y="1886"/>
                </a:cubicBezTo>
                <a:cubicBezTo>
                  <a:pt x="370" y="1886"/>
                  <a:pt x="333" y="1849"/>
                  <a:pt x="333" y="1803"/>
                </a:cubicBezTo>
                <a:cubicBezTo>
                  <a:pt x="333" y="1757"/>
                  <a:pt x="370" y="1720"/>
                  <a:pt x="416" y="1720"/>
                </a:cubicBezTo>
                <a:close/>
                <a:moveTo>
                  <a:pt x="1185" y="1609"/>
                </a:moveTo>
                <a:cubicBezTo>
                  <a:pt x="416" y="1609"/>
                  <a:pt x="416" y="1609"/>
                  <a:pt x="416" y="1609"/>
                </a:cubicBezTo>
                <a:cubicBezTo>
                  <a:pt x="370" y="1609"/>
                  <a:pt x="333" y="1572"/>
                  <a:pt x="333" y="1526"/>
                </a:cubicBezTo>
                <a:cubicBezTo>
                  <a:pt x="333" y="1480"/>
                  <a:pt x="370" y="1442"/>
                  <a:pt x="416" y="1442"/>
                </a:cubicBezTo>
                <a:cubicBezTo>
                  <a:pt x="1338" y="1442"/>
                  <a:pt x="1338" y="1442"/>
                  <a:pt x="1338" y="1442"/>
                </a:cubicBezTo>
                <a:cubicBezTo>
                  <a:pt x="1279" y="1491"/>
                  <a:pt x="1228" y="1547"/>
                  <a:pt x="1185" y="1609"/>
                </a:cubicBezTo>
                <a:close/>
                <a:moveTo>
                  <a:pt x="416" y="1054"/>
                </a:moveTo>
                <a:cubicBezTo>
                  <a:pt x="370" y="1054"/>
                  <a:pt x="333" y="1017"/>
                  <a:pt x="333" y="971"/>
                </a:cubicBezTo>
                <a:cubicBezTo>
                  <a:pt x="333" y="925"/>
                  <a:pt x="370" y="888"/>
                  <a:pt x="416" y="888"/>
                </a:cubicBezTo>
                <a:cubicBezTo>
                  <a:pt x="1526" y="888"/>
                  <a:pt x="1526" y="888"/>
                  <a:pt x="1526" y="888"/>
                </a:cubicBezTo>
                <a:cubicBezTo>
                  <a:pt x="1572" y="888"/>
                  <a:pt x="1609" y="925"/>
                  <a:pt x="1609" y="971"/>
                </a:cubicBezTo>
                <a:cubicBezTo>
                  <a:pt x="1609" y="1017"/>
                  <a:pt x="1572" y="1054"/>
                  <a:pt x="1526" y="1054"/>
                </a:cubicBezTo>
                <a:lnTo>
                  <a:pt x="416" y="1054"/>
                </a:lnTo>
                <a:close/>
                <a:moveTo>
                  <a:pt x="416" y="1332"/>
                </a:moveTo>
                <a:cubicBezTo>
                  <a:pt x="370" y="1332"/>
                  <a:pt x="333" y="1294"/>
                  <a:pt x="333" y="1248"/>
                </a:cubicBezTo>
                <a:cubicBezTo>
                  <a:pt x="333" y="1202"/>
                  <a:pt x="370" y="1165"/>
                  <a:pt x="416" y="1165"/>
                </a:cubicBezTo>
                <a:cubicBezTo>
                  <a:pt x="1526" y="1165"/>
                  <a:pt x="1526" y="1165"/>
                  <a:pt x="1526" y="1165"/>
                </a:cubicBezTo>
                <a:cubicBezTo>
                  <a:pt x="1536" y="1165"/>
                  <a:pt x="1545" y="1168"/>
                  <a:pt x="1554" y="1170"/>
                </a:cubicBezTo>
                <a:cubicBezTo>
                  <a:pt x="1554" y="1311"/>
                  <a:pt x="1554" y="1311"/>
                  <a:pt x="1554" y="1311"/>
                </a:cubicBezTo>
                <a:cubicBezTo>
                  <a:pt x="1539" y="1318"/>
                  <a:pt x="1525" y="1324"/>
                  <a:pt x="1510" y="1332"/>
                </a:cubicBezTo>
                <a:lnTo>
                  <a:pt x="416" y="1332"/>
                </a:lnTo>
                <a:close/>
                <a:moveTo>
                  <a:pt x="1776" y="721"/>
                </a:moveTo>
                <a:cubicBezTo>
                  <a:pt x="1776" y="568"/>
                  <a:pt x="1651" y="444"/>
                  <a:pt x="1498" y="444"/>
                </a:cubicBezTo>
                <a:cubicBezTo>
                  <a:pt x="1495" y="444"/>
                  <a:pt x="1495" y="444"/>
                  <a:pt x="1495" y="444"/>
                </a:cubicBezTo>
                <a:cubicBezTo>
                  <a:pt x="1497" y="453"/>
                  <a:pt x="1498" y="462"/>
                  <a:pt x="1498" y="471"/>
                </a:cubicBezTo>
                <a:cubicBezTo>
                  <a:pt x="1498" y="579"/>
                  <a:pt x="1411" y="666"/>
                  <a:pt x="1304" y="666"/>
                </a:cubicBezTo>
                <a:cubicBezTo>
                  <a:pt x="638" y="666"/>
                  <a:pt x="638" y="666"/>
                  <a:pt x="638" y="666"/>
                </a:cubicBezTo>
                <a:cubicBezTo>
                  <a:pt x="531" y="666"/>
                  <a:pt x="444" y="579"/>
                  <a:pt x="444" y="471"/>
                </a:cubicBezTo>
                <a:cubicBezTo>
                  <a:pt x="444" y="462"/>
                  <a:pt x="445" y="453"/>
                  <a:pt x="447" y="444"/>
                </a:cubicBezTo>
                <a:cubicBezTo>
                  <a:pt x="444" y="444"/>
                  <a:pt x="444" y="444"/>
                  <a:pt x="444" y="444"/>
                </a:cubicBezTo>
                <a:cubicBezTo>
                  <a:pt x="291" y="444"/>
                  <a:pt x="166" y="568"/>
                  <a:pt x="166" y="721"/>
                </a:cubicBezTo>
                <a:cubicBezTo>
                  <a:pt x="166" y="2330"/>
                  <a:pt x="166" y="2330"/>
                  <a:pt x="166" y="2330"/>
                </a:cubicBezTo>
                <a:cubicBezTo>
                  <a:pt x="166" y="2483"/>
                  <a:pt x="291" y="2608"/>
                  <a:pt x="444" y="2608"/>
                </a:cubicBezTo>
                <a:cubicBezTo>
                  <a:pt x="1220" y="2608"/>
                  <a:pt x="1220" y="2608"/>
                  <a:pt x="1220" y="2608"/>
                </a:cubicBezTo>
                <a:cubicBezTo>
                  <a:pt x="1271" y="2672"/>
                  <a:pt x="1331" y="2728"/>
                  <a:pt x="1398" y="2774"/>
                </a:cubicBezTo>
                <a:cubicBezTo>
                  <a:pt x="333" y="2774"/>
                  <a:pt x="333" y="2774"/>
                  <a:pt x="333" y="2774"/>
                </a:cubicBezTo>
                <a:cubicBezTo>
                  <a:pt x="180" y="2774"/>
                  <a:pt x="0" y="2650"/>
                  <a:pt x="0" y="2497"/>
                </a:cubicBezTo>
                <a:cubicBezTo>
                  <a:pt x="0" y="610"/>
                  <a:pt x="0" y="610"/>
                  <a:pt x="0" y="610"/>
                </a:cubicBezTo>
                <a:cubicBezTo>
                  <a:pt x="0" y="457"/>
                  <a:pt x="180" y="333"/>
                  <a:pt x="333" y="333"/>
                </a:cubicBezTo>
                <a:cubicBezTo>
                  <a:pt x="502" y="333"/>
                  <a:pt x="502" y="333"/>
                  <a:pt x="502" y="333"/>
                </a:cubicBezTo>
                <a:cubicBezTo>
                  <a:pt x="537" y="298"/>
                  <a:pt x="585" y="277"/>
                  <a:pt x="638" y="277"/>
                </a:cubicBezTo>
                <a:cubicBezTo>
                  <a:pt x="662" y="277"/>
                  <a:pt x="662" y="277"/>
                  <a:pt x="662" y="277"/>
                </a:cubicBezTo>
                <a:cubicBezTo>
                  <a:pt x="678" y="122"/>
                  <a:pt x="808" y="0"/>
                  <a:pt x="968" y="0"/>
                </a:cubicBezTo>
                <a:cubicBezTo>
                  <a:pt x="1127" y="0"/>
                  <a:pt x="1257" y="122"/>
                  <a:pt x="1273" y="277"/>
                </a:cubicBezTo>
                <a:cubicBezTo>
                  <a:pt x="1304" y="277"/>
                  <a:pt x="1304" y="277"/>
                  <a:pt x="1304" y="277"/>
                </a:cubicBezTo>
                <a:cubicBezTo>
                  <a:pt x="1357" y="277"/>
                  <a:pt x="1405" y="298"/>
                  <a:pt x="1440" y="333"/>
                </a:cubicBezTo>
                <a:cubicBezTo>
                  <a:pt x="1609" y="333"/>
                  <a:pt x="1609" y="333"/>
                  <a:pt x="1609" y="333"/>
                </a:cubicBezTo>
                <a:cubicBezTo>
                  <a:pt x="1763" y="333"/>
                  <a:pt x="1942" y="457"/>
                  <a:pt x="1942" y="610"/>
                </a:cubicBezTo>
                <a:cubicBezTo>
                  <a:pt x="1942" y="1109"/>
                  <a:pt x="1942" y="1109"/>
                  <a:pt x="1942" y="1109"/>
                </a:cubicBezTo>
                <a:cubicBezTo>
                  <a:pt x="1776" y="1109"/>
                  <a:pt x="1776" y="1109"/>
                  <a:pt x="1776" y="1109"/>
                </a:cubicBezTo>
                <a:lnTo>
                  <a:pt x="1776" y="721"/>
                </a:lnTo>
                <a:close/>
                <a:moveTo>
                  <a:pt x="968" y="151"/>
                </a:moveTo>
                <a:cubicBezTo>
                  <a:pt x="881" y="151"/>
                  <a:pt x="810" y="222"/>
                  <a:pt x="810" y="308"/>
                </a:cubicBezTo>
                <a:cubicBezTo>
                  <a:pt x="810" y="395"/>
                  <a:pt x="881" y="466"/>
                  <a:pt x="968" y="466"/>
                </a:cubicBezTo>
                <a:cubicBezTo>
                  <a:pt x="1055" y="466"/>
                  <a:pt x="1125" y="395"/>
                  <a:pt x="1125" y="308"/>
                </a:cubicBezTo>
                <a:cubicBezTo>
                  <a:pt x="1125" y="222"/>
                  <a:pt x="1055" y="151"/>
                  <a:pt x="968" y="15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endParaRPr lang="zh-CN" altLang="en-US">
              <a:solidFill>
                <a:srgbClr val="FFFFFF"/>
              </a:solidFill>
            </a:endParaRPr>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标题 1"/>
          <p:cNvSpPr>
            <a:spLocks noGrp="1"/>
          </p:cNvSpPr>
          <p:nvPr>
            <p:ph type="title"/>
          </p:nvPr>
        </p:nvSpPr>
        <p:spPr/>
        <p:txBody>
          <a:bodyPr/>
          <a:lstStyle/>
          <a:p>
            <a:r>
              <a:rPr lang="zh-CN" altLang="en-US"/>
              <a:t>请输入第二章大标题</a:t>
            </a:r>
            <a:endParaRPr lang="zh-CN" altLang="en-US" dirty="0"/>
          </a:p>
        </p:txBody>
      </p:sp>
      <p:sp>
        <p:nvSpPr>
          <p:cNvPr id="9219" name="文本占位符 2"/>
          <p:cNvSpPr>
            <a:spLocks noGrp="1"/>
          </p:cNvSpPr>
          <p:nvPr>
            <p:ph type="body" idx="1"/>
          </p:nvPr>
        </p:nvSpPr>
        <p:spPr/>
        <p:txBody>
          <a:bodyPr/>
          <a:lstStyle/>
          <a:p>
            <a:r>
              <a:rPr lang="zh-CN" altLang="en-US"/>
              <a:t>请输入第二章说明小标题</a:t>
            </a:r>
            <a:endParaRPr lang="zh-CN" altLang="en-US" dirty="0"/>
          </a:p>
        </p:txBody>
      </p:sp>
      <p:pic>
        <p:nvPicPr>
          <p:cNvPr id="2" name="图片 1" descr="柔色可爱星球太空探险奇幻边框矢量免抠素材"/>
          <p:cNvPicPr>
            <a:picLocks noChangeAspect="1"/>
          </p:cNvPicPr>
          <p:nvPr/>
        </p:nvPicPr>
        <p:blipFill>
          <a:blip r:embed="rId3"/>
          <a:srcRect l="50539" t="70552"/>
          <a:stretch>
            <a:fillRect/>
          </a:stretch>
        </p:blipFill>
        <p:spPr>
          <a:xfrm>
            <a:off x="6964045" y="737870"/>
            <a:ext cx="6274435" cy="4994275"/>
          </a:xfrm>
          <a:prstGeom prst="rect">
            <a:avLst/>
          </a:prstGeom>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开学季教育教学PPT模板"/>
</p:tagLst>
</file>

<file path=ppt/tags/tag10.xml><?xml version="1.0" encoding="utf-8"?>
<p:tagLst xmlns:a="http://schemas.openxmlformats.org/drawingml/2006/main" xmlns:r="http://schemas.openxmlformats.org/officeDocument/2006/relationships" xmlns:p="http://schemas.openxmlformats.org/presentationml/2006/main">
  <p:tag name="MH" val="20160621213506"/>
  <p:tag name="MH_LIBRARY" val="CONTENTS"/>
  <p:tag name="MH_TYPE" val="OTHERS"/>
  <p:tag name="ID" val="553532"/>
</p:tagLst>
</file>

<file path=ppt/tags/tag11.xml><?xml version="1.0" encoding="utf-8"?>
<p:tagLst xmlns:a="http://schemas.openxmlformats.org/drawingml/2006/main" xmlns:r="http://schemas.openxmlformats.org/officeDocument/2006/relationships" xmlns:p="http://schemas.openxmlformats.org/presentationml/2006/main">
  <p:tag name="MH" val="20160621213506"/>
  <p:tag name="MH_LIBRARY" val="CONTENTS"/>
  <p:tag name="MH_TYPE" val="ENTRY"/>
  <p:tag name="ID" val="553532"/>
  <p:tag name="MH_ORDER" val="1"/>
</p:tagLst>
</file>

<file path=ppt/tags/tag12.xml><?xml version="1.0" encoding="utf-8"?>
<p:tagLst xmlns:a="http://schemas.openxmlformats.org/drawingml/2006/main" xmlns:r="http://schemas.openxmlformats.org/officeDocument/2006/relationships" xmlns:p="http://schemas.openxmlformats.org/presentationml/2006/main">
  <p:tag name="MH" val="20160621213506"/>
  <p:tag name="MH_LIBRARY" val="CONTENTS"/>
  <p:tag name="MH_TYPE" val="OTHERS"/>
  <p:tag name="ID" val="553532"/>
</p:tagLst>
</file>

<file path=ppt/tags/tag13.xml><?xml version="1.0" encoding="utf-8"?>
<p:tagLst xmlns:a="http://schemas.openxmlformats.org/drawingml/2006/main" xmlns:r="http://schemas.openxmlformats.org/officeDocument/2006/relationships" xmlns:p="http://schemas.openxmlformats.org/presentationml/2006/main">
  <p:tag name="MH" val="20160621213506"/>
  <p:tag name="MH_LIBRARY" val="CONTENTS"/>
  <p:tag name="MH_TYPE" val="NUMBER"/>
  <p:tag name="ID" val="553532"/>
  <p:tag name="MH_ORDER" val="1"/>
</p:tagLst>
</file>

<file path=ppt/tags/tag14.xml><?xml version="1.0" encoding="utf-8"?>
<p:tagLst xmlns:a="http://schemas.openxmlformats.org/drawingml/2006/main" xmlns:r="http://schemas.openxmlformats.org/officeDocument/2006/relationships" xmlns:p="http://schemas.openxmlformats.org/presentationml/2006/main">
  <p:tag name="MH" val="20160621213506"/>
  <p:tag name="MH_LIBRARY" val="CONTENTS"/>
  <p:tag name="MH_TYPE" val="OTHERS"/>
  <p:tag name="ID" val="553532"/>
</p:tagLst>
</file>

<file path=ppt/tags/tag15.xml><?xml version="1.0" encoding="utf-8"?>
<p:tagLst xmlns:a="http://schemas.openxmlformats.org/drawingml/2006/main" xmlns:r="http://schemas.openxmlformats.org/officeDocument/2006/relationships" xmlns:p="http://schemas.openxmlformats.org/presentationml/2006/main">
  <p:tag name="MH" val="20160621213506"/>
  <p:tag name="MH_LIBRARY" val="CONTENTS"/>
  <p:tag name="MH_TYPE" val="ENTRY"/>
  <p:tag name="ID" val="553532"/>
  <p:tag name="MH_ORDER" val="1"/>
</p:tagLst>
</file>

<file path=ppt/tags/tag16.xml><?xml version="1.0" encoding="utf-8"?>
<p:tagLst xmlns:a="http://schemas.openxmlformats.org/drawingml/2006/main" xmlns:r="http://schemas.openxmlformats.org/officeDocument/2006/relationships" xmlns:p="http://schemas.openxmlformats.org/presentationml/2006/main">
  <p:tag name="MH" val="20160621213506"/>
  <p:tag name="MH_LIBRARY" val="CONTENTS"/>
  <p:tag name="MH_TYPE" val="OTHERS"/>
  <p:tag name="ID" val="553532"/>
</p:tagLst>
</file>

<file path=ppt/tags/tag17.xml><?xml version="1.0" encoding="utf-8"?>
<p:tagLst xmlns:a="http://schemas.openxmlformats.org/drawingml/2006/main" xmlns:r="http://schemas.openxmlformats.org/officeDocument/2006/relationships" xmlns:p="http://schemas.openxmlformats.org/presentationml/2006/main">
  <p:tag name="MH" val="20160621213506"/>
  <p:tag name="MH_LIBRARY" val="CONTENTS"/>
  <p:tag name="MH_TYPE" val="NUMBER"/>
  <p:tag name="ID" val="553532"/>
  <p:tag name="MH_ORDER" val="1"/>
</p:tagLst>
</file>

<file path=ppt/tags/tag18.xml><?xml version="1.0" encoding="utf-8"?>
<p:tagLst xmlns:a="http://schemas.openxmlformats.org/drawingml/2006/main" xmlns:r="http://schemas.openxmlformats.org/officeDocument/2006/relationships" xmlns:p="http://schemas.openxmlformats.org/presentationml/2006/main">
  <p:tag name="MH" val="20160621213506"/>
  <p:tag name="MH_LIBRARY" val="CONTENTS"/>
  <p:tag name="MH_TYPE" val="OTHERS"/>
  <p:tag name="ID" val="553532"/>
</p:tagLst>
</file>

<file path=ppt/tags/tag19.xml><?xml version="1.0" encoding="utf-8"?>
<p:tagLst xmlns:a="http://schemas.openxmlformats.org/drawingml/2006/main" xmlns:r="http://schemas.openxmlformats.org/officeDocument/2006/relationships" xmlns:p="http://schemas.openxmlformats.org/presentationml/2006/main">
  <p:tag name="MH" val="20160621213506"/>
  <p:tag name="MH_LIBRARY" val="CONTENTS"/>
  <p:tag name="MH_TYPE" val="ENTRY"/>
  <p:tag name="ID" val="553532"/>
  <p:tag name="MH_ORDER" val="1"/>
</p:tagLst>
</file>

<file path=ppt/tags/tag2.xml><?xml version="1.0" encoding="utf-8"?>
<p:tagLst xmlns:a="http://schemas.openxmlformats.org/drawingml/2006/main" xmlns:r="http://schemas.openxmlformats.org/officeDocument/2006/relationships" xmlns:p="http://schemas.openxmlformats.org/presentationml/2006/main">
  <p:tag name="MH" val="20160621213506"/>
  <p:tag name="MH_LIBRARY" val="CONTENTS"/>
  <p:tag name="MH_TYPE" val="OTHERS"/>
  <p:tag name="ID" val="553532"/>
</p:tagLst>
</file>

<file path=ppt/tags/tag20.xml><?xml version="1.0" encoding="utf-8"?>
<p:tagLst xmlns:a="http://schemas.openxmlformats.org/drawingml/2006/main" xmlns:r="http://schemas.openxmlformats.org/officeDocument/2006/relationships" xmlns:p="http://schemas.openxmlformats.org/presentationml/2006/main">
  <p:tag name="MH" val="20160621213506"/>
  <p:tag name="MH_LIBRARY" val="CONTENTS"/>
  <p:tag name="MH_TYPE" val="OTHERS"/>
  <p:tag name="ID" val="553532"/>
</p:tagLst>
</file>

<file path=ppt/tags/tag21.xml><?xml version="1.0" encoding="utf-8"?>
<p:tagLst xmlns:a="http://schemas.openxmlformats.org/drawingml/2006/main" xmlns:r="http://schemas.openxmlformats.org/officeDocument/2006/relationships" xmlns:p="http://schemas.openxmlformats.org/presentationml/2006/main">
  <p:tag name="MH" val="20160621213506"/>
  <p:tag name="MH_LIBRARY" val="CONTENTS"/>
  <p:tag name="MH_TYPE" val="NUMBER"/>
  <p:tag name="ID" val="553532"/>
  <p:tag name="MH_ORDER" val="1"/>
</p:tagLst>
</file>

<file path=ppt/tags/tag22.xml><?xml version="1.0" encoding="utf-8"?>
<p:tagLst xmlns:a="http://schemas.openxmlformats.org/drawingml/2006/main" xmlns:r="http://schemas.openxmlformats.org/officeDocument/2006/relationships" xmlns:p="http://schemas.openxmlformats.org/presentationml/2006/main">
  <p:tag name="MH" val="20160621213506"/>
  <p:tag name="MH_LIBRARY" val="CONTENTS"/>
  <p:tag name="MH_TYPE" val="OTHERS"/>
  <p:tag name="ID" val="553532"/>
</p:tagLst>
</file>

<file path=ppt/tags/tag23.xml><?xml version="1.0" encoding="utf-8"?>
<p:tagLst xmlns:a="http://schemas.openxmlformats.org/drawingml/2006/main" xmlns:r="http://schemas.openxmlformats.org/officeDocument/2006/relationships" xmlns:p="http://schemas.openxmlformats.org/presentationml/2006/main">
  <p:tag name="MH" val="20160621213506"/>
  <p:tag name="MH_LIBRARY" val="CONTENTS"/>
  <p:tag name="MH_TYPE" val="ENTRY"/>
  <p:tag name="ID" val="553532"/>
  <p:tag name="MH_ORDER" val="1"/>
</p:tagLst>
</file>

<file path=ppt/tags/tag24.xml><?xml version="1.0" encoding="utf-8"?>
<p:tagLst xmlns:a="http://schemas.openxmlformats.org/drawingml/2006/main" xmlns:r="http://schemas.openxmlformats.org/officeDocument/2006/relationships" xmlns:p="http://schemas.openxmlformats.org/presentationml/2006/main">
  <p:tag name="MH" val="20160621213506"/>
  <p:tag name="MH_LIBRARY" val="CONTENTS"/>
  <p:tag name="MH_TYPE" val="OTHERS"/>
  <p:tag name="ID" val="553532"/>
</p:tagLst>
</file>

<file path=ppt/tags/tag25.xml><?xml version="1.0" encoding="utf-8"?>
<p:tagLst xmlns:a="http://schemas.openxmlformats.org/drawingml/2006/main" xmlns:r="http://schemas.openxmlformats.org/officeDocument/2006/relationships" xmlns:p="http://schemas.openxmlformats.org/presentationml/2006/main">
  <p:tag name="MH" val="20160621213506"/>
  <p:tag name="MH_LIBRARY" val="CONTENTS"/>
  <p:tag name="MH_TYPE" val="NUMBER"/>
  <p:tag name="ID" val="553532"/>
  <p:tag name="MH_ORDER" val="1"/>
</p:tagLst>
</file>

<file path=ppt/tags/tag26.xml><?xml version="1.0" encoding="utf-8"?>
<p:tagLst xmlns:a="http://schemas.openxmlformats.org/drawingml/2006/main" xmlns:r="http://schemas.openxmlformats.org/officeDocument/2006/relationships" xmlns:p="http://schemas.openxmlformats.org/presentationml/2006/main">
  <p:tag name="MH" val="20160623103843"/>
  <p:tag name="MH_LIBRARY" val="GRAPHIC"/>
  <p:tag name="MH_TYPE" val="Other"/>
  <p:tag name="MH_ORDER" val="5"/>
</p:tagLst>
</file>

<file path=ppt/tags/tag27.xml><?xml version="1.0" encoding="utf-8"?>
<p:tagLst xmlns:a="http://schemas.openxmlformats.org/drawingml/2006/main" xmlns:r="http://schemas.openxmlformats.org/officeDocument/2006/relationships" xmlns:p="http://schemas.openxmlformats.org/presentationml/2006/main">
  <p:tag name="MH" val="20160623103843"/>
  <p:tag name="MH_LIBRARY" val="GRAPHIC"/>
  <p:tag name="MH_TYPE" val="Other"/>
  <p:tag name="MH_ORDER" val="5"/>
</p:tagLst>
</file>

<file path=ppt/tags/tag28.xml><?xml version="1.0" encoding="utf-8"?>
<p:tagLst xmlns:a="http://schemas.openxmlformats.org/drawingml/2006/main" xmlns:r="http://schemas.openxmlformats.org/officeDocument/2006/relationships" xmlns:p="http://schemas.openxmlformats.org/presentationml/2006/main">
  <p:tag name="MH" val="20160623103843"/>
  <p:tag name="MH_LIBRARY" val="GRAPHIC"/>
  <p:tag name="MH_TYPE" val="Other"/>
  <p:tag name="MH_ORDER" val="5"/>
</p:tagLst>
</file>

<file path=ppt/tags/tag29.xml><?xml version="1.0" encoding="utf-8"?>
<p:tagLst xmlns:a="http://schemas.openxmlformats.org/drawingml/2006/main" xmlns:r="http://schemas.openxmlformats.org/officeDocument/2006/relationships" xmlns:p="http://schemas.openxmlformats.org/presentationml/2006/main">
  <p:tag name="MH" val="20160623103843"/>
  <p:tag name="MH_LIBRARY" val="GRAPHIC"/>
  <p:tag name="MH_TYPE" val="Other"/>
  <p:tag name="MH_ORDER" val="5"/>
</p:tagLst>
</file>

<file path=ppt/tags/tag3.xml><?xml version="1.0" encoding="utf-8"?>
<p:tagLst xmlns:a="http://schemas.openxmlformats.org/drawingml/2006/main" xmlns:r="http://schemas.openxmlformats.org/officeDocument/2006/relationships" xmlns:p="http://schemas.openxmlformats.org/presentationml/2006/main">
  <p:tag name="MH" val="20160621213506"/>
  <p:tag name="MH_LIBRARY" val="CONTENTS"/>
  <p:tag name="MH_TYPE" val="ENTRY"/>
  <p:tag name="ID" val="553532"/>
  <p:tag name="MH_ORDER" val="1"/>
</p:tagLst>
</file>

<file path=ppt/tags/tag30.xml><?xml version="1.0" encoding="utf-8"?>
<p:tagLst xmlns:a="http://schemas.openxmlformats.org/drawingml/2006/main" xmlns:r="http://schemas.openxmlformats.org/officeDocument/2006/relationships" xmlns:p="http://schemas.openxmlformats.org/presentationml/2006/main">
  <p:tag name="MH" val="20160624110115"/>
  <p:tag name="MH_LIBRARY" val="GRAPHIC"/>
  <p:tag name="MH_TYPE" val="Other"/>
  <p:tag name="MH_ORDER" val="1"/>
</p:tagLst>
</file>

<file path=ppt/tags/tag31.xml><?xml version="1.0" encoding="utf-8"?>
<p:tagLst xmlns:a="http://schemas.openxmlformats.org/drawingml/2006/main" xmlns:r="http://schemas.openxmlformats.org/officeDocument/2006/relationships" xmlns:p="http://schemas.openxmlformats.org/presentationml/2006/main">
  <p:tag name="MH" val="20160624110115"/>
  <p:tag name="MH_LIBRARY" val="GRAPHIC"/>
  <p:tag name="MH_TYPE" val="Other"/>
  <p:tag name="MH_ORDER" val="1"/>
</p:tagLst>
</file>

<file path=ppt/tags/tag32.xml><?xml version="1.0" encoding="utf-8"?>
<p:tagLst xmlns:a="http://schemas.openxmlformats.org/drawingml/2006/main" xmlns:r="http://schemas.openxmlformats.org/officeDocument/2006/relationships" xmlns:p="http://schemas.openxmlformats.org/presentationml/2006/main">
  <p:tag name="MH" val="20160624110115"/>
  <p:tag name="MH_LIBRARY" val="GRAPHIC"/>
  <p:tag name="MH_TYPE" val="Other"/>
  <p:tag name="MH_ORDER" val="1"/>
</p:tagLst>
</file>

<file path=ppt/tags/tag33.xml><?xml version="1.0" encoding="utf-8"?>
<p:tagLst xmlns:a="http://schemas.openxmlformats.org/drawingml/2006/main" xmlns:r="http://schemas.openxmlformats.org/officeDocument/2006/relationships" xmlns:p="http://schemas.openxmlformats.org/presentationml/2006/main">
  <p:tag name="MH" val="20160624110115"/>
  <p:tag name="MH_LIBRARY" val="GRAPHIC"/>
  <p:tag name="MH_TYPE" val="Other"/>
  <p:tag name="MH_ORDER" val="1"/>
</p:tagLst>
</file>

<file path=ppt/tags/tag34.xml><?xml version="1.0" encoding="utf-8"?>
<p:tagLst xmlns:a="http://schemas.openxmlformats.org/drawingml/2006/main" xmlns:r="http://schemas.openxmlformats.org/officeDocument/2006/relationships" xmlns:p="http://schemas.openxmlformats.org/presentationml/2006/main">
  <p:tag name="MH" val="20160624110115"/>
  <p:tag name="MH_LIBRARY" val="GRAPHIC"/>
  <p:tag name="MH_TYPE" val="Other"/>
  <p:tag name="MH_ORDER" val="1"/>
</p:tagLst>
</file>

<file path=ppt/tags/tag35.xml><?xml version="1.0" encoding="utf-8"?>
<p:tagLst xmlns:a="http://schemas.openxmlformats.org/drawingml/2006/main" xmlns:r="http://schemas.openxmlformats.org/officeDocument/2006/relationships" xmlns:p="http://schemas.openxmlformats.org/presentationml/2006/main">
  <p:tag name="MH" val="20160624110115"/>
  <p:tag name="MH_LIBRARY" val="GRAPHIC"/>
  <p:tag name="MH_TYPE" val="Other"/>
  <p:tag name="MH_ORDER" val="1"/>
</p:tagLst>
</file>

<file path=ppt/tags/tag36.xml><?xml version="1.0" encoding="utf-8"?>
<p:tagLst xmlns:a="http://schemas.openxmlformats.org/drawingml/2006/main" xmlns:r="http://schemas.openxmlformats.org/officeDocument/2006/relationships" xmlns:p="http://schemas.openxmlformats.org/presentationml/2006/main">
  <p:tag name="MH" val="20160624111018"/>
  <p:tag name="MH_LIBRARY" val="GRAPHIC"/>
  <p:tag name="MH_TYPE" val="Other"/>
  <p:tag name="MH_ORDER" val="2"/>
</p:tagLst>
</file>

<file path=ppt/tags/tag37.xml><?xml version="1.0" encoding="utf-8"?>
<p:tagLst xmlns:a="http://schemas.openxmlformats.org/drawingml/2006/main" xmlns:r="http://schemas.openxmlformats.org/officeDocument/2006/relationships" xmlns:p="http://schemas.openxmlformats.org/presentationml/2006/main">
  <p:tag name="MH" val="20160624111018"/>
  <p:tag name="MH_LIBRARY" val="GRAPHIC"/>
  <p:tag name="MH_TYPE" val="Other"/>
  <p:tag name="MH_ORDER" val="3"/>
</p:tagLst>
</file>

<file path=ppt/tags/tag38.xml><?xml version="1.0" encoding="utf-8"?>
<p:tagLst xmlns:a="http://schemas.openxmlformats.org/drawingml/2006/main" xmlns:r="http://schemas.openxmlformats.org/officeDocument/2006/relationships" xmlns:p="http://schemas.openxmlformats.org/presentationml/2006/main">
  <p:tag name="MH" val="20160624111018"/>
  <p:tag name="MH_LIBRARY" val="GRAPHIC"/>
  <p:tag name="MH_TYPE" val="Other"/>
  <p:tag name="MH_ORDER" val="4"/>
</p:tagLst>
</file>

<file path=ppt/tags/tag39.xml><?xml version="1.0" encoding="utf-8"?>
<p:tagLst xmlns:a="http://schemas.openxmlformats.org/drawingml/2006/main" xmlns:r="http://schemas.openxmlformats.org/officeDocument/2006/relationships" xmlns:p="http://schemas.openxmlformats.org/presentationml/2006/main">
  <p:tag name="MH" val="20160624112451"/>
  <p:tag name="MH_LIBRARY" val="GRAPHIC"/>
  <p:tag name="MH_TYPE" val="Other"/>
  <p:tag name="MH_ORDER" val="23"/>
</p:tagLst>
</file>

<file path=ppt/tags/tag4.xml><?xml version="1.0" encoding="utf-8"?>
<p:tagLst xmlns:a="http://schemas.openxmlformats.org/drawingml/2006/main" xmlns:r="http://schemas.openxmlformats.org/officeDocument/2006/relationships" xmlns:p="http://schemas.openxmlformats.org/presentationml/2006/main">
  <p:tag name="MH" val="20160621213506"/>
  <p:tag name="MH_LIBRARY" val="CONTENTS"/>
  <p:tag name="MH_TYPE" val="OTHERS"/>
  <p:tag name="ID" val="553532"/>
</p:tagLst>
</file>

<file path=ppt/tags/tag40.xml><?xml version="1.0" encoding="utf-8"?>
<p:tagLst xmlns:a="http://schemas.openxmlformats.org/drawingml/2006/main" xmlns:r="http://schemas.openxmlformats.org/officeDocument/2006/relationships" xmlns:p="http://schemas.openxmlformats.org/presentationml/2006/main">
  <p:tag name="MH" val="20160624112451"/>
  <p:tag name="MH_LIBRARY" val="GRAPHIC"/>
  <p:tag name="MH_TYPE" val="Other"/>
  <p:tag name="MH_ORDER" val="24"/>
</p:tagLst>
</file>

<file path=ppt/tags/tag41.xml><?xml version="1.0" encoding="utf-8"?>
<p:tagLst xmlns:a="http://schemas.openxmlformats.org/drawingml/2006/main" xmlns:r="http://schemas.openxmlformats.org/officeDocument/2006/relationships" xmlns:p="http://schemas.openxmlformats.org/presentationml/2006/main">
  <p:tag name="MH" val="20160624112451"/>
  <p:tag name="MH_LIBRARY" val="GRAPHIC"/>
  <p:tag name="MH_TYPE" val="SubTitle"/>
  <p:tag name="MH_ORDER" val="4"/>
</p:tagLst>
</file>

<file path=ppt/tags/tag42.xml><?xml version="1.0" encoding="utf-8"?>
<p:tagLst xmlns:a="http://schemas.openxmlformats.org/drawingml/2006/main" xmlns:r="http://schemas.openxmlformats.org/officeDocument/2006/relationships" xmlns:p="http://schemas.openxmlformats.org/presentationml/2006/main">
  <p:tag name="MH" val="20160624112451"/>
  <p:tag name="MH_LIBRARY" val="GRAPHIC"/>
  <p:tag name="MH_TYPE" val="Other"/>
  <p:tag name="MH_ORDER" val="27"/>
</p:tagLst>
</file>

<file path=ppt/tags/tag43.xml><?xml version="1.0" encoding="utf-8"?>
<p:tagLst xmlns:a="http://schemas.openxmlformats.org/drawingml/2006/main" xmlns:r="http://schemas.openxmlformats.org/officeDocument/2006/relationships" xmlns:p="http://schemas.openxmlformats.org/presentationml/2006/main">
  <p:tag name="MH" val="20160624112451"/>
  <p:tag name="MH_LIBRARY" val="GRAPHIC"/>
  <p:tag name="MH_TYPE" val="Other"/>
  <p:tag name="MH_ORDER" val="23"/>
</p:tagLst>
</file>

<file path=ppt/tags/tag44.xml><?xml version="1.0" encoding="utf-8"?>
<p:tagLst xmlns:a="http://schemas.openxmlformats.org/drawingml/2006/main" xmlns:r="http://schemas.openxmlformats.org/officeDocument/2006/relationships" xmlns:p="http://schemas.openxmlformats.org/presentationml/2006/main">
  <p:tag name="MH" val="20160624112451"/>
  <p:tag name="MH_LIBRARY" val="GRAPHIC"/>
  <p:tag name="MH_TYPE" val="Other"/>
  <p:tag name="MH_ORDER" val="24"/>
</p:tagLst>
</file>

<file path=ppt/tags/tag45.xml><?xml version="1.0" encoding="utf-8"?>
<p:tagLst xmlns:a="http://schemas.openxmlformats.org/drawingml/2006/main" xmlns:r="http://schemas.openxmlformats.org/officeDocument/2006/relationships" xmlns:p="http://schemas.openxmlformats.org/presentationml/2006/main">
  <p:tag name="MH" val="20160624112451"/>
  <p:tag name="MH_LIBRARY" val="GRAPHIC"/>
  <p:tag name="MH_TYPE" val="SubTitle"/>
  <p:tag name="MH_ORDER" val="4"/>
</p:tagLst>
</file>

<file path=ppt/tags/tag46.xml><?xml version="1.0" encoding="utf-8"?>
<p:tagLst xmlns:a="http://schemas.openxmlformats.org/drawingml/2006/main" xmlns:r="http://schemas.openxmlformats.org/officeDocument/2006/relationships" xmlns:p="http://schemas.openxmlformats.org/presentationml/2006/main">
  <p:tag name="MH" val="20160624112451"/>
  <p:tag name="MH_LIBRARY" val="GRAPHIC"/>
  <p:tag name="MH_TYPE" val="Other"/>
  <p:tag name="MH_ORDER" val="27"/>
</p:tagLst>
</file>

<file path=ppt/tags/tag47.xml><?xml version="1.0" encoding="utf-8"?>
<p:tagLst xmlns:a="http://schemas.openxmlformats.org/drawingml/2006/main" xmlns:r="http://schemas.openxmlformats.org/officeDocument/2006/relationships" xmlns:p="http://schemas.openxmlformats.org/presentationml/2006/main">
  <p:tag name="MH" val="20160624112451"/>
  <p:tag name="MH_LIBRARY" val="GRAPHIC"/>
  <p:tag name="MH_TYPE" val="Other"/>
  <p:tag name="MH_ORDER" val="23"/>
</p:tagLst>
</file>

<file path=ppt/tags/tag48.xml><?xml version="1.0" encoding="utf-8"?>
<p:tagLst xmlns:a="http://schemas.openxmlformats.org/drawingml/2006/main" xmlns:r="http://schemas.openxmlformats.org/officeDocument/2006/relationships" xmlns:p="http://schemas.openxmlformats.org/presentationml/2006/main">
  <p:tag name="MH" val="20160624112451"/>
  <p:tag name="MH_LIBRARY" val="GRAPHIC"/>
  <p:tag name="MH_TYPE" val="Other"/>
  <p:tag name="MH_ORDER" val="24"/>
</p:tagLst>
</file>

<file path=ppt/tags/tag49.xml><?xml version="1.0" encoding="utf-8"?>
<p:tagLst xmlns:a="http://schemas.openxmlformats.org/drawingml/2006/main" xmlns:r="http://schemas.openxmlformats.org/officeDocument/2006/relationships" xmlns:p="http://schemas.openxmlformats.org/presentationml/2006/main">
  <p:tag name="MH" val="20160624112451"/>
  <p:tag name="MH_LIBRARY" val="GRAPHIC"/>
  <p:tag name="MH_TYPE" val="SubTitle"/>
  <p:tag name="MH_ORDER" val="4"/>
</p:tagLst>
</file>

<file path=ppt/tags/tag5.xml><?xml version="1.0" encoding="utf-8"?>
<p:tagLst xmlns:a="http://schemas.openxmlformats.org/drawingml/2006/main" xmlns:r="http://schemas.openxmlformats.org/officeDocument/2006/relationships" xmlns:p="http://schemas.openxmlformats.org/presentationml/2006/main">
  <p:tag name="MH" val="20160621213506"/>
  <p:tag name="MH_LIBRARY" val="CONTENTS"/>
  <p:tag name="MH_TYPE" val="NUMBER"/>
  <p:tag name="ID" val="553532"/>
  <p:tag name="MH_ORDER" val="1"/>
</p:tagLst>
</file>

<file path=ppt/tags/tag50.xml><?xml version="1.0" encoding="utf-8"?>
<p:tagLst xmlns:a="http://schemas.openxmlformats.org/drawingml/2006/main" xmlns:r="http://schemas.openxmlformats.org/officeDocument/2006/relationships" xmlns:p="http://schemas.openxmlformats.org/presentationml/2006/main">
  <p:tag name="MH" val="20160624112451"/>
  <p:tag name="MH_LIBRARY" val="GRAPHIC"/>
  <p:tag name="MH_TYPE" val="Other"/>
  <p:tag name="MH_ORDER" val="27"/>
</p:tagLst>
</file>

<file path=ppt/tags/tag51.xml><?xml version="1.0" encoding="utf-8"?>
<p:tagLst xmlns:a="http://schemas.openxmlformats.org/drawingml/2006/main" xmlns:r="http://schemas.openxmlformats.org/officeDocument/2006/relationships" xmlns:p="http://schemas.openxmlformats.org/presentationml/2006/main">
  <p:tag name="MH" val="20160624112451"/>
  <p:tag name="MH_LIBRARY" val="GRAPHIC"/>
  <p:tag name="MH_TYPE" val="Other"/>
  <p:tag name="MH_ORDER" val="23"/>
</p:tagLst>
</file>

<file path=ppt/tags/tag52.xml><?xml version="1.0" encoding="utf-8"?>
<p:tagLst xmlns:a="http://schemas.openxmlformats.org/drawingml/2006/main" xmlns:r="http://schemas.openxmlformats.org/officeDocument/2006/relationships" xmlns:p="http://schemas.openxmlformats.org/presentationml/2006/main">
  <p:tag name="MH" val="20160624112451"/>
  <p:tag name="MH_LIBRARY" val="GRAPHIC"/>
  <p:tag name="MH_TYPE" val="Other"/>
  <p:tag name="MH_ORDER" val="24"/>
</p:tagLst>
</file>

<file path=ppt/tags/tag53.xml><?xml version="1.0" encoding="utf-8"?>
<p:tagLst xmlns:a="http://schemas.openxmlformats.org/drawingml/2006/main" xmlns:r="http://schemas.openxmlformats.org/officeDocument/2006/relationships" xmlns:p="http://schemas.openxmlformats.org/presentationml/2006/main">
  <p:tag name="MH" val="20160624112451"/>
  <p:tag name="MH_LIBRARY" val="GRAPHIC"/>
  <p:tag name="MH_TYPE" val="SubTitle"/>
  <p:tag name="MH_ORDER" val="4"/>
</p:tagLst>
</file>

<file path=ppt/tags/tag54.xml><?xml version="1.0" encoding="utf-8"?>
<p:tagLst xmlns:a="http://schemas.openxmlformats.org/drawingml/2006/main" xmlns:r="http://schemas.openxmlformats.org/officeDocument/2006/relationships" xmlns:p="http://schemas.openxmlformats.org/presentationml/2006/main">
  <p:tag name="MH" val="20160624112451"/>
  <p:tag name="MH_LIBRARY" val="GRAPHIC"/>
  <p:tag name="MH_TYPE" val="Other"/>
  <p:tag name="MH_ORDER" val="27"/>
</p:tagLst>
</file>

<file path=ppt/tags/tag55.xml><?xml version="1.0" encoding="utf-8"?>
<p:tagLst xmlns:a="http://schemas.openxmlformats.org/drawingml/2006/main" xmlns:r="http://schemas.openxmlformats.org/officeDocument/2006/relationships" xmlns:p="http://schemas.openxmlformats.org/presentationml/2006/main">
  <p:tag name="MH" val="20160623111113"/>
  <p:tag name="MH_LIBRARY" val="GRAPHIC"/>
  <p:tag name="MH_TYPE" val="Other"/>
  <p:tag name="MH_ORDER" val="3"/>
</p:tagLst>
</file>

<file path=ppt/tags/tag56.xml><?xml version="1.0" encoding="utf-8"?>
<p:tagLst xmlns:a="http://schemas.openxmlformats.org/drawingml/2006/main" xmlns:r="http://schemas.openxmlformats.org/officeDocument/2006/relationships" xmlns:p="http://schemas.openxmlformats.org/presentationml/2006/main">
  <p:tag name="MH" val="20160623111113"/>
  <p:tag name="MH_LIBRARY" val="GRAPHIC"/>
  <p:tag name="MH_TYPE" val="Other"/>
  <p:tag name="MH_ORDER" val="4"/>
</p:tagLst>
</file>

<file path=ppt/tags/tag57.xml><?xml version="1.0" encoding="utf-8"?>
<p:tagLst xmlns:a="http://schemas.openxmlformats.org/drawingml/2006/main" xmlns:r="http://schemas.openxmlformats.org/officeDocument/2006/relationships" xmlns:p="http://schemas.openxmlformats.org/presentationml/2006/main">
  <p:tag name="MH" val="20160623111113"/>
  <p:tag name="MH_LIBRARY" val="GRAPHIC"/>
  <p:tag name="MH_TYPE" val="Other"/>
  <p:tag name="MH_ORDER" val="3"/>
</p:tagLst>
</file>

<file path=ppt/tags/tag58.xml><?xml version="1.0" encoding="utf-8"?>
<p:tagLst xmlns:a="http://schemas.openxmlformats.org/drawingml/2006/main" xmlns:r="http://schemas.openxmlformats.org/officeDocument/2006/relationships" xmlns:p="http://schemas.openxmlformats.org/presentationml/2006/main">
  <p:tag name="MH" val="20160623111113"/>
  <p:tag name="MH_LIBRARY" val="GRAPHIC"/>
  <p:tag name="MH_TYPE" val="Other"/>
  <p:tag name="MH_ORDER" val="4"/>
</p:tagLst>
</file>

<file path=ppt/tags/tag59.xml><?xml version="1.0" encoding="utf-8"?>
<p:tagLst xmlns:a="http://schemas.openxmlformats.org/drawingml/2006/main" xmlns:r="http://schemas.openxmlformats.org/officeDocument/2006/relationships" xmlns:p="http://schemas.openxmlformats.org/presentationml/2006/main">
  <p:tag name="MH" val="20160623111113"/>
  <p:tag name="MH_LIBRARY" val="GRAPHIC"/>
  <p:tag name="MH_TYPE" val="Other"/>
  <p:tag name="MH_ORDER" val="3"/>
</p:tagLst>
</file>

<file path=ppt/tags/tag6.xml><?xml version="1.0" encoding="utf-8"?>
<p:tagLst xmlns:a="http://schemas.openxmlformats.org/drawingml/2006/main" xmlns:r="http://schemas.openxmlformats.org/officeDocument/2006/relationships" xmlns:p="http://schemas.openxmlformats.org/presentationml/2006/main">
  <p:tag name="MH" val="20160621213506"/>
  <p:tag name="MH_LIBRARY" val="CONTENTS"/>
  <p:tag name="MH_TYPE" val="OTHERS"/>
  <p:tag name="ID" val="553532"/>
</p:tagLst>
</file>

<file path=ppt/tags/tag60.xml><?xml version="1.0" encoding="utf-8"?>
<p:tagLst xmlns:a="http://schemas.openxmlformats.org/drawingml/2006/main" xmlns:r="http://schemas.openxmlformats.org/officeDocument/2006/relationships" xmlns:p="http://schemas.openxmlformats.org/presentationml/2006/main">
  <p:tag name="MH" val="20160623111113"/>
  <p:tag name="MH_LIBRARY" val="GRAPHIC"/>
  <p:tag name="MH_TYPE" val="Other"/>
  <p:tag name="MH_ORDER" val="4"/>
</p:tagLst>
</file>

<file path=ppt/tags/tag61.xml><?xml version="1.0" encoding="utf-8"?>
<p:tagLst xmlns:a="http://schemas.openxmlformats.org/drawingml/2006/main" xmlns:r="http://schemas.openxmlformats.org/officeDocument/2006/relationships" xmlns:p="http://schemas.openxmlformats.org/presentationml/2006/main">
  <p:tag name="MH" val="20160623111113"/>
  <p:tag name="MH_LIBRARY" val="GRAPHIC"/>
  <p:tag name="MH_TYPE" val="Other"/>
  <p:tag name="MH_ORDER" val="3"/>
</p:tagLst>
</file>

<file path=ppt/tags/tag62.xml><?xml version="1.0" encoding="utf-8"?>
<p:tagLst xmlns:a="http://schemas.openxmlformats.org/drawingml/2006/main" xmlns:r="http://schemas.openxmlformats.org/officeDocument/2006/relationships" xmlns:p="http://schemas.openxmlformats.org/presentationml/2006/main">
  <p:tag name="MH" val="20160623111113"/>
  <p:tag name="MH_LIBRARY" val="GRAPHIC"/>
  <p:tag name="MH_TYPE" val="Other"/>
  <p:tag name="MH_ORDER" val="4"/>
</p:tagLst>
</file>

<file path=ppt/tags/tag63.xml><?xml version="1.0" encoding="utf-8"?>
<p:tagLst xmlns:a="http://schemas.openxmlformats.org/drawingml/2006/main" xmlns:r="http://schemas.openxmlformats.org/officeDocument/2006/relationships" xmlns:p="http://schemas.openxmlformats.org/presentationml/2006/main">
  <p:tag name="MH" val="20160623111113"/>
  <p:tag name="MH_LIBRARY" val="GRAPHIC"/>
  <p:tag name="MH_TYPE" val="Other"/>
  <p:tag name="MH_ORDER" val="3"/>
</p:tagLst>
</file>

<file path=ppt/tags/tag64.xml><?xml version="1.0" encoding="utf-8"?>
<p:tagLst xmlns:a="http://schemas.openxmlformats.org/drawingml/2006/main" xmlns:r="http://schemas.openxmlformats.org/officeDocument/2006/relationships" xmlns:p="http://schemas.openxmlformats.org/presentationml/2006/main">
  <p:tag name="MH" val="20160623111113"/>
  <p:tag name="MH_LIBRARY" val="GRAPHIC"/>
  <p:tag name="MH_TYPE" val="Other"/>
  <p:tag name="MH_ORDER" val="4"/>
</p:tagLst>
</file>

<file path=ppt/tags/tag65.xml><?xml version="1.0" encoding="utf-8"?>
<p:tagLst xmlns:a="http://schemas.openxmlformats.org/drawingml/2006/main" xmlns:r="http://schemas.openxmlformats.org/officeDocument/2006/relationships" xmlns:p="http://schemas.openxmlformats.org/presentationml/2006/main">
  <p:tag name="MH" val="20160623111113"/>
  <p:tag name="MH_LIBRARY" val="GRAPHIC"/>
  <p:tag name="MH_TYPE" val="Other"/>
  <p:tag name="MH_ORDER" val="3"/>
</p:tagLst>
</file>

<file path=ppt/tags/tag66.xml><?xml version="1.0" encoding="utf-8"?>
<p:tagLst xmlns:a="http://schemas.openxmlformats.org/drawingml/2006/main" xmlns:r="http://schemas.openxmlformats.org/officeDocument/2006/relationships" xmlns:p="http://schemas.openxmlformats.org/presentationml/2006/main">
  <p:tag name="MH" val="20160623111113"/>
  <p:tag name="MH_LIBRARY" val="GRAPHIC"/>
  <p:tag name="MH_TYPE" val="Other"/>
  <p:tag name="MH_ORDER" val="4"/>
</p:tagLst>
</file>

<file path=ppt/tags/tag67.xml><?xml version="1.0" encoding="utf-8"?>
<p:tagLst xmlns:a="http://schemas.openxmlformats.org/drawingml/2006/main" xmlns:r="http://schemas.openxmlformats.org/officeDocument/2006/relationships" xmlns:p="http://schemas.openxmlformats.org/presentationml/2006/main">
  <p:tag name="MH" val="20160623111113"/>
  <p:tag name="MH_LIBRARY" val="GRAPHIC"/>
  <p:tag name="MH_TYPE" val="Other"/>
  <p:tag name="MH_ORDER" val="3"/>
</p:tagLst>
</file>

<file path=ppt/tags/tag68.xml><?xml version="1.0" encoding="utf-8"?>
<p:tagLst xmlns:a="http://schemas.openxmlformats.org/drawingml/2006/main" xmlns:r="http://schemas.openxmlformats.org/officeDocument/2006/relationships" xmlns:p="http://schemas.openxmlformats.org/presentationml/2006/main">
  <p:tag name="MH" val="20160623111113"/>
  <p:tag name="MH_LIBRARY" val="GRAPHIC"/>
  <p:tag name="MH_TYPE" val="Other"/>
  <p:tag name="MH_ORDER" val="4"/>
</p:tagLst>
</file>

<file path=ppt/tags/tag69.xml><?xml version="1.0" encoding="utf-8"?>
<p:tagLst xmlns:a="http://schemas.openxmlformats.org/drawingml/2006/main" xmlns:r="http://schemas.openxmlformats.org/officeDocument/2006/relationships" xmlns:p="http://schemas.openxmlformats.org/presentationml/2006/main">
  <p:tag name="MH" val="20161013012315"/>
  <p:tag name="MH_LIBRARY" val="GRAPHIC"/>
  <p:tag name="MH_TYPE" val="Other"/>
  <p:tag name="MH_ORDER" val="4"/>
</p:tagLst>
</file>

<file path=ppt/tags/tag7.xml><?xml version="1.0" encoding="utf-8"?>
<p:tagLst xmlns:a="http://schemas.openxmlformats.org/drawingml/2006/main" xmlns:r="http://schemas.openxmlformats.org/officeDocument/2006/relationships" xmlns:p="http://schemas.openxmlformats.org/presentationml/2006/main">
  <p:tag name="MH" val="20160621213506"/>
  <p:tag name="MH_LIBRARY" val="CONTENTS"/>
  <p:tag name="MH_TYPE" val="ENTRY"/>
  <p:tag name="ID" val="553532"/>
  <p:tag name="MH_ORDER" val="1"/>
</p:tagLst>
</file>

<file path=ppt/tags/tag70.xml><?xml version="1.0" encoding="utf-8"?>
<p:tagLst xmlns:a="http://schemas.openxmlformats.org/drawingml/2006/main" xmlns:r="http://schemas.openxmlformats.org/officeDocument/2006/relationships" xmlns:p="http://schemas.openxmlformats.org/presentationml/2006/main">
  <p:tag name="MH" val="20161013012315"/>
  <p:tag name="MH_LIBRARY" val="GRAPHIC"/>
  <p:tag name="MH_TYPE" val="Other"/>
  <p:tag name="MH_ORDER" val="5"/>
</p:tagLst>
</file>

<file path=ppt/tags/tag71.xml><?xml version="1.0" encoding="utf-8"?>
<p:tagLst xmlns:a="http://schemas.openxmlformats.org/drawingml/2006/main" xmlns:r="http://schemas.openxmlformats.org/officeDocument/2006/relationships" xmlns:p="http://schemas.openxmlformats.org/presentationml/2006/main">
  <p:tag name="MH" val="20161013012315"/>
  <p:tag name="MH_LIBRARY" val="GRAPHIC"/>
  <p:tag name="MH_TYPE" val="Other"/>
  <p:tag name="MH_ORDER" val="4"/>
</p:tagLst>
</file>

<file path=ppt/tags/tag72.xml><?xml version="1.0" encoding="utf-8"?>
<p:tagLst xmlns:a="http://schemas.openxmlformats.org/drawingml/2006/main" xmlns:r="http://schemas.openxmlformats.org/officeDocument/2006/relationships" xmlns:p="http://schemas.openxmlformats.org/presentationml/2006/main">
  <p:tag name="MH" val="20161013012315"/>
  <p:tag name="MH_LIBRARY" val="GRAPHIC"/>
  <p:tag name="MH_TYPE" val="Other"/>
  <p:tag name="MH_ORDER" val="5"/>
</p:tagLst>
</file>

<file path=ppt/tags/tag8.xml><?xml version="1.0" encoding="utf-8"?>
<p:tagLst xmlns:a="http://schemas.openxmlformats.org/drawingml/2006/main" xmlns:r="http://schemas.openxmlformats.org/officeDocument/2006/relationships" xmlns:p="http://schemas.openxmlformats.org/presentationml/2006/main">
  <p:tag name="MH" val="20160621213506"/>
  <p:tag name="MH_LIBRARY" val="CONTENTS"/>
  <p:tag name="MH_TYPE" val="OTHERS"/>
  <p:tag name="ID" val="553532"/>
</p:tagLst>
</file>

<file path=ppt/tags/tag9.xml><?xml version="1.0" encoding="utf-8"?>
<p:tagLst xmlns:a="http://schemas.openxmlformats.org/drawingml/2006/main" xmlns:r="http://schemas.openxmlformats.org/officeDocument/2006/relationships" xmlns:p="http://schemas.openxmlformats.org/presentationml/2006/main">
  <p:tag name="MH" val="20160621213506"/>
  <p:tag name="MH_LIBRARY" val="CONTENTS"/>
  <p:tag name="MH_TYPE" val="NUMBER"/>
  <p:tag name="ID" val="553532"/>
  <p:tag name="MH_ORDER" val="1"/>
</p:tagLst>
</file>

<file path=ppt/theme/theme1.xml><?xml version="1.0" encoding="utf-8"?>
<a:theme xmlns:a="http://schemas.openxmlformats.org/drawingml/2006/main" name="www.2ppt.com">
  <a:themeElements>
    <a:clrScheme name="自定义 94">
      <a:dk1>
        <a:srgbClr val="4D4D4D"/>
      </a:dk1>
      <a:lt1>
        <a:srgbClr val="FFFFFF"/>
      </a:lt1>
      <a:dk2>
        <a:srgbClr val="4D4D4D"/>
      </a:dk2>
      <a:lt2>
        <a:srgbClr val="FFFFFF"/>
      </a:lt2>
      <a:accent1>
        <a:srgbClr val="7CBF33"/>
      </a:accent1>
      <a:accent2>
        <a:srgbClr val="6BB5AC"/>
      </a:accent2>
      <a:accent3>
        <a:srgbClr val="59C8D6"/>
      </a:accent3>
      <a:accent4>
        <a:srgbClr val="CB7BAB"/>
      </a:accent4>
      <a:accent5>
        <a:srgbClr val="CE628B"/>
      </a:accent5>
      <a:accent6>
        <a:srgbClr val="E5483F"/>
      </a:accent6>
      <a:hlink>
        <a:srgbClr val="6292BA"/>
      </a:hlink>
      <a:folHlink>
        <a:srgbClr val="7F7F7F"/>
      </a:folHlink>
    </a:clrScheme>
    <a:fontScheme name="自定义 2">
      <a:majorFont>
        <a:latin typeface="等线 Light"/>
        <a:ea typeface="微软雅黑"/>
        <a:cs typeface=""/>
      </a:majorFont>
      <a:minorFont>
        <a:latin typeface="等线"/>
        <a:ea typeface="幼圆"/>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小清新文艺花瓣模板</Template>
  <TotalTime>0</TotalTime>
  <Words>1751</Words>
  <Application>Microsoft Office PowerPoint</Application>
  <PresentationFormat>宽屏</PresentationFormat>
  <Paragraphs>216</Paragraphs>
  <Slides>27</Slides>
  <Notes>27</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27</vt:i4>
      </vt:variant>
    </vt:vector>
  </HeadingPairs>
  <TitlesOfParts>
    <vt:vector size="41" baseType="lpstr">
      <vt:lpstr>Malgun Gothic</vt:lpstr>
      <vt:lpstr>等线</vt:lpstr>
      <vt:lpstr>等线 Light</vt:lpstr>
      <vt:lpstr>华文隶书</vt:lpstr>
      <vt:lpstr>宋体</vt:lpstr>
      <vt:lpstr>微软雅黑</vt:lpstr>
      <vt:lpstr>幼圆</vt:lpstr>
      <vt:lpstr>Arial</vt:lpstr>
      <vt:lpstr>Bernard MT Condensed</vt:lpstr>
      <vt:lpstr>Calibri</vt:lpstr>
      <vt:lpstr>Tempus Sans ITC</vt:lpstr>
      <vt:lpstr>Times New Roman</vt:lpstr>
      <vt:lpstr>Wingdings 2</vt:lpstr>
      <vt:lpstr>www.2ppt.com</vt:lpstr>
      <vt:lpstr>开学季教育教学 学校开学模板</vt:lpstr>
      <vt:lpstr>PowerPoint 演示文稿</vt:lpstr>
      <vt:lpstr>请输入第一章大标题</vt:lpstr>
      <vt:lpstr>请在此输入您的大标题</vt:lpstr>
      <vt:lpstr>请在此输入您的大标题</vt:lpstr>
      <vt:lpstr>请在此输入您的大标题</vt:lpstr>
      <vt:lpstr>请在此输入您的大标题</vt:lpstr>
      <vt:lpstr>请在此输入您的大标题</vt:lpstr>
      <vt:lpstr>请输入第二章大标题</vt:lpstr>
      <vt:lpstr>请在此输入您的大标题</vt:lpstr>
      <vt:lpstr>请在此输入您的大标题</vt:lpstr>
      <vt:lpstr>请在此输入您的大标题</vt:lpstr>
      <vt:lpstr>请在此输入您的大标题</vt:lpstr>
      <vt:lpstr>请在此输入您的大标题</vt:lpstr>
      <vt:lpstr>请输入第三章大标题</vt:lpstr>
      <vt:lpstr>请在此输入您的大标题</vt:lpstr>
      <vt:lpstr>请在此输入您的大标题</vt:lpstr>
      <vt:lpstr>请在此输入您的大标题</vt:lpstr>
      <vt:lpstr>请在此输入您的大标题</vt:lpstr>
      <vt:lpstr>请在此输入您的大标题</vt:lpstr>
      <vt:lpstr>请输入第四章大标题</vt:lpstr>
      <vt:lpstr>请在此输入您的大标题</vt:lpstr>
      <vt:lpstr>请在此输入您的大标题</vt:lpstr>
      <vt:lpstr>请在此输入您的大标题</vt:lpstr>
      <vt:lpstr>请在此输入您的大标题</vt:lpstr>
      <vt:lpstr>请在此输入您的大标题</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1</cp:revision>
  <dcterms:created xsi:type="dcterms:W3CDTF">2017-11-29T05:17:00Z</dcterms:created>
  <dcterms:modified xsi:type="dcterms:W3CDTF">2023-01-10T06:18:22Z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2052-11.1.0.11194</vt:lpwstr>
  </property>
  <property fmtid="{D5CDD505-2E9C-101B-9397-08002B2CF9AE}" pid="3" name="ICV">
    <vt:lpwstr>77A7DA44724D4FF08066365012148634</vt:lpwstr>
  </property>
  <property fmtid="{A09F084E-AD41-489F-8076-AA5BE3082BCA}" pid="100">
    <vt:ui4>5</vt:ui4>
  </property>
  <property fmtid="{64440492-4C8B-11D1-8B70-080036B11A03}" pid="11">
    <vt:lpwstr>www.2ppt.com-爱PPT提供资源下载</vt:lpwstr>
  </property>
</Properties>
</file>