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83" r:id="rId2"/>
    <p:sldId id="742" r:id="rId3"/>
    <p:sldId id="743" r:id="rId4"/>
    <p:sldId id="739" r:id="rId5"/>
    <p:sldId id="741" r:id="rId6"/>
    <p:sldId id="746" r:id="rId7"/>
    <p:sldId id="747" r:id="rId8"/>
    <p:sldId id="750" r:id="rId9"/>
    <p:sldId id="736" r:id="rId10"/>
    <p:sldId id="755" r:id="rId11"/>
    <p:sldId id="751" r:id="rId12"/>
    <p:sldId id="756" r:id="rId13"/>
    <p:sldId id="754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FFF2CC"/>
    <a:srgbClr val="D7F1FE"/>
    <a:srgbClr val="01CFFF"/>
    <a:srgbClr val="3333FF"/>
    <a:srgbClr val="FE0000"/>
    <a:srgbClr val="E3E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864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C538DA-6F1A-42AB-B828-81D9C124DB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4FF5437-3213-41F4-BA71-4B89516822A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4BF27A0-BE50-4053-A09F-F86A18B319BF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91D4999-FC59-4750-8867-1D3130E130C6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ED2383-008C-45CE-B760-3CC523021B89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17139AB-ACE9-46C8-8C0A-067639EE9E91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F5C0096-78DD-4288-BBF6-3203F7BF0CDB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2D76924-CADC-4DA4-8A6E-A7C2ECB6702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6D8DA36-AD30-4E66-AAE4-C08A7D99A6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E7EFD-49BC-4231-9A44-BD59BDE02FD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CEAB0-1220-4ED0-AED9-A79AA6E5F0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CE899-127C-4682-B0C0-28EE293FFB9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8467C-4853-4449-A327-57F15DA22A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D9118-F296-4092-B001-E53FDA5A697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5C05B-57E3-4F29-AFBF-A05E895A54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65B5D-17D3-46EE-A6AF-5D0938CA4F8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0030-CA0E-42A7-B85B-E8232DF136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D70D4-93BC-43B9-BBAA-F645CEA2516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28FCE-ED2F-40DB-984B-AED4A608C86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7D4A8-A1E4-4638-8CCD-E143DC2A4CB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9CD74-758A-4AD9-B592-CB3E85FB17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803024D6-D913-4BAA-8384-107DC1CBA65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E8FE6445-6A7C-4F9C-8A7D-2D65B864A5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E42532-CA90-4872-96AE-FD781BCF5AD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13FCC-1092-4E74-B6B1-C63D62660E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7B0B0C-8433-4ABD-BC72-09BB76FEF1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98BB0BB-8BDA-4543-A6F3-3BB7CEDC290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B6A56D-C4FF-4073-92D3-CCF1F801CA0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F117B-C2A2-4CB9-93B1-AA3E84AD51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8CE5A0F-C122-498B-8A28-1E7056DF981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471C86D-D5F1-4CF1-B898-DFF2BD1053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B8EC5-974F-44DA-8CB0-30025AD731B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C5A59-144F-4B71-86D2-710B034C77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01E5DF8-D238-4FC2-9C4C-0FA534A108D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D1ECEB-ED58-421F-ADA4-1C2542BBD3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2307D36-68C6-4AE6-8A8A-F43401D65CE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DC67D90-C2BF-4E4A-A845-7215E155FE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15BE6AB-3F3B-4EC2-BDC1-49FA61C7836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AFD313-D320-444D-AED9-FF2A01B57F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DE6027-53CA-4C84-B7D2-31EF6D232AF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766CD7-6714-46A2-AC44-107ECAB5AF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8016 w 9164371"/>
              <a:gd name="T1" fmla="*/ 3 h 1402412"/>
              <a:gd name="T2" fmla="*/ 9177554 w 9164371"/>
              <a:gd name="T3" fmla="*/ 3 h 1402412"/>
              <a:gd name="T4" fmla="*/ 9162225 w 9164371"/>
              <a:gd name="T5" fmla="*/ 3 h 1402412"/>
              <a:gd name="T6" fmla="*/ 6514010 w 9164371"/>
              <a:gd name="T7" fmla="*/ 3 h 1402412"/>
              <a:gd name="T8" fmla="*/ 3120982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750 w 9164371"/>
              <a:gd name="T19" fmla="*/ 3 h 1402412"/>
              <a:gd name="T20" fmla="*/ 6460204 w 9164371"/>
              <a:gd name="T21" fmla="*/ 3 h 1402412"/>
              <a:gd name="T22" fmla="*/ 9188426 w 9164371"/>
              <a:gd name="T23" fmla="*/ 0 h 1402412"/>
              <a:gd name="T24" fmla="*/ 916801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F51D1B0F-38EE-44F0-A6B6-6C9C0265500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E1FD36CA-E313-4C17-9EC3-E957072068D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sson4__Let&#8217;s__chant&#35838;&#25991;&#21160;&#30011;.sw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7" y="642110"/>
            <a:ext cx="5642688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1" y="2900555"/>
            <a:ext cx="9144001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We have new friends.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2446" y="548680"/>
            <a:ext cx="2448272" cy="2134576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内容占位符 2"/>
          <p:cNvSpPr txBox="1"/>
          <p:nvPr/>
        </p:nvSpPr>
        <p:spPr>
          <a:xfrm>
            <a:off x="5648325" y="4594225"/>
            <a:ext cx="262731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Lesson 4</a:t>
            </a:r>
            <a:endParaRPr kumimoji="0"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31808" y="594928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46175" y="1401763"/>
            <a:ext cx="23463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内容占位符 1"/>
          <p:cNvSpPr txBox="1"/>
          <p:nvPr/>
        </p:nvSpPr>
        <p:spPr bwMode="auto">
          <a:xfrm>
            <a:off x="1060450" y="857250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608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5194" y="1437388"/>
            <a:ext cx="20377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句子接龙</a:t>
            </a:r>
          </a:p>
        </p:txBody>
      </p:sp>
      <p:pic>
        <p:nvPicPr>
          <p:cNvPr id="46087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3" y="3816350"/>
            <a:ext cx="66643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112713" y="2492375"/>
            <a:ext cx="2227262" cy="919163"/>
          </a:xfrm>
          <a:prstGeom prst="wedgeRoundRectCallout">
            <a:avLst>
              <a:gd name="adj1" fmla="val -2554"/>
              <a:gd name="adj2" fmla="val 7190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Where do you come from?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4756150" y="2420938"/>
            <a:ext cx="2508250" cy="1201737"/>
            <a:chOff x="4756107" y="2420888"/>
            <a:chExt cx="2508405" cy="1202012"/>
          </a:xfrm>
        </p:grpSpPr>
        <p:sp>
          <p:nvSpPr>
            <p:cNvPr id="20" name="圆角矩形标注 19"/>
            <p:cNvSpPr/>
            <p:nvPr/>
          </p:nvSpPr>
          <p:spPr>
            <a:xfrm>
              <a:off x="4756107" y="2420888"/>
              <a:ext cx="2222637" cy="1202012"/>
            </a:xfrm>
            <a:prstGeom prst="wedgeRoundRectCallout">
              <a:avLst>
                <a:gd name="adj1" fmla="val -25106"/>
                <a:gd name="adj2" fmla="val 6645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097" name="矩形 21"/>
            <p:cNvSpPr>
              <a:spLocks noChangeArrowheads="1"/>
            </p:cNvSpPr>
            <p:nvPr/>
          </p:nvSpPr>
          <p:spPr bwMode="auto">
            <a:xfrm>
              <a:off x="4831060" y="2422571"/>
              <a:ext cx="243345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 come from…</a:t>
              </a:r>
            </a:p>
            <a:p>
              <a:r>
                <a:rPr lang="en-US" altLang="zh-CN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Where do you cone from?</a:t>
              </a:r>
              <a:endParaRPr lang="zh-CN" altLang="en-US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311400" y="2838450"/>
            <a:ext cx="2432050" cy="950913"/>
            <a:chOff x="2310779" y="2837875"/>
            <a:chExt cx="2433452" cy="951165"/>
          </a:xfrm>
        </p:grpSpPr>
        <p:sp>
          <p:nvSpPr>
            <p:cNvPr id="25" name="圆角矩形标注 24"/>
            <p:cNvSpPr/>
            <p:nvPr/>
          </p:nvSpPr>
          <p:spPr>
            <a:xfrm>
              <a:off x="2339370" y="2837875"/>
              <a:ext cx="2404861" cy="951165"/>
            </a:xfrm>
            <a:prstGeom prst="wedgeRoundRectCallout">
              <a:avLst>
                <a:gd name="adj1" fmla="val -11454"/>
                <a:gd name="adj2" fmla="val 67494"/>
                <a:gd name="adj3" fmla="val 1666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095" name="矩形 25"/>
            <p:cNvSpPr>
              <a:spLocks noChangeArrowheads="1"/>
            </p:cNvSpPr>
            <p:nvPr/>
          </p:nvSpPr>
          <p:spPr bwMode="auto">
            <a:xfrm>
              <a:off x="2310779" y="2901118"/>
              <a:ext cx="2433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 come from…</a:t>
              </a:r>
            </a:p>
            <a:p>
              <a:pPr algn="ctr"/>
              <a:r>
                <a:rPr lang="en-US" altLang="zh-CN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How about you?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999288" y="2830513"/>
            <a:ext cx="2100262" cy="885825"/>
            <a:chOff x="6999683" y="2830256"/>
            <a:chExt cx="2099535" cy="886776"/>
          </a:xfrm>
        </p:grpSpPr>
        <p:sp>
          <p:nvSpPr>
            <p:cNvPr id="28" name="圆角矩形标注 27"/>
            <p:cNvSpPr/>
            <p:nvPr/>
          </p:nvSpPr>
          <p:spPr>
            <a:xfrm>
              <a:off x="7010791" y="2830256"/>
              <a:ext cx="2023362" cy="886776"/>
            </a:xfrm>
            <a:prstGeom prst="wedgeRoundRectCallout">
              <a:avLst>
                <a:gd name="adj1" fmla="val -34927"/>
                <a:gd name="adj2" fmla="val 69196"/>
                <a:gd name="adj3" fmla="val 16667"/>
              </a:avLst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093" name="矩形 28"/>
            <p:cNvSpPr>
              <a:spLocks noChangeArrowheads="1"/>
            </p:cNvSpPr>
            <p:nvPr/>
          </p:nvSpPr>
          <p:spPr bwMode="auto">
            <a:xfrm>
              <a:off x="6999683" y="3042811"/>
              <a:ext cx="20995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 come from…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72654" y="1700808"/>
            <a:ext cx="5798691" cy="4550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08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084763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内容占位符 1"/>
          <p:cNvSpPr txBox="1"/>
          <p:nvPr/>
        </p:nvSpPr>
        <p:spPr bwMode="auto">
          <a:xfrm>
            <a:off x="10477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35063" y="1412875"/>
            <a:ext cx="21415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412875"/>
            <a:ext cx="7200900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94151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38338" y="2087563"/>
            <a:ext cx="585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如何询问和回答某人来自哪个国家？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49425" y="2763838"/>
            <a:ext cx="5991225" cy="6651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1. —Where do you come from?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03450" y="3497263"/>
            <a:ext cx="3281363" cy="6651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I come from …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49425" y="4292600"/>
            <a:ext cx="5011738" cy="666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2. —Where are you from?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201863" y="5067300"/>
            <a:ext cx="2598737" cy="665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—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I’m from …</a:t>
            </a:r>
          </a:p>
        </p:txBody>
      </p:sp>
      <p:sp>
        <p:nvSpPr>
          <p:cNvPr id="4813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65239" y="2201831"/>
            <a:ext cx="6798965" cy="34163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在世界地图上找出中国，美国，澳大利亚，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英国，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加拿大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法国，德国，俄罗斯，新西兰，并用英文标注出这些国家。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5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916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43861" y="1791886"/>
            <a:ext cx="2084337" cy="281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0723" name="组合 9"/>
          <p:cNvGrpSpPr/>
          <p:nvPr/>
        </p:nvGrpSpPr>
        <p:grpSpPr bwMode="auto">
          <a:xfrm>
            <a:off x="203200" y="1700213"/>
            <a:ext cx="3224213" cy="3138487"/>
            <a:chOff x="3776245" y="2564904"/>
            <a:chExt cx="4156084" cy="4104455"/>
          </a:xfrm>
        </p:grpSpPr>
        <p:pic>
          <p:nvPicPr>
            <p:cNvPr id="30732" name="图片 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76245" y="2564904"/>
              <a:ext cx="4156084" cy="410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图片 7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80298" y="3944931"/>
              <a:ext cx="1872208" cy="12473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直接连接符 11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内容占位符 1"/>
          <p:cNvSpPr txBox="1"/>
          <p:nvPr/>
        </p:nvSpPr>
        <p:spPr bwMode="auto">
          <a:xfrm>
            <a:off x="1012825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87638" y="3645024"/>
            <a:ext cx="2664296" cy="1781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3929063" y="2265363"/>
            <a:ext cx="16986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France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2092325" y="5799138"/>
            <a:ext cx="5108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Pat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come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s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from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 France.</a:t>
            </a:r>
            <a:endParaRPr lang="zh-CN" altLang="en-US" sz="32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05138" y="5792788"/>
            <a:ext cx="2374900" cy="6461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is from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73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1746" name="组合 16"/>
          <p:cNvGrpSpPr/>
          <p:nvPr/>
        </p:nvGrpSpPr>
        <p:grpSpPr bwMode="auto">
          <a:xfrm>
            <a:off x="395288" y="1587500"/>
            <a:ext cx="2679700" cy="3689350"/>
            <a:chOff x="5255697" y="1665127"/>
            <a:chExt cx="3096344" cy="4248472"/>
          </a:xfrm>
        </p:grpSpPr>
        <p:grpSp>
          <p:nvGrpSpPr>
            <p:cNvPr id="31756" name="组合 5"/>
            <p:cNvGrpSpPr/>
            <p:nvPr/>
          </p:nvGrpSpPr>
          <p:grpSpPr bwMode="auto">
            <a:xfrm>
              <a:off x="5255697" y="1665127"/>
              <a:ext cx="3096344" cy="4248472"/>
              <a:chOff x="5076056" y="1340768"/>
              <a:chExt cx="3457575" cy="4591050"/>
            </a:xfrm>
          </p:grpSpPr>
          <p:pic>
            <p:nvPicPr>
              <p:cNvPr id="31758" name="图片 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076056" y="1340768"/>
                <a:ext cx="3457575" cy="459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圆角矩形 4"/>
              <p:cNvSpPr/>
              <p:nvPr/>
            </p:nvSpPr>
            <p:spPr>
              <a:xfrm>
                <a:off x="6372646" y="1411886"/>
                <a:ext cx="286766" cy="144212"/>
              </a:xfrm>
              <a:prstGeom prst="roundRect">
                <a:avLst/>
              </a:prstGeom>
              <a:solidFill>
                <a:srgbClr val="63B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31757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22903" y="2852936"/>
              <a:ext cx="1821691" cy="122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直接连接符 8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内容占位符 1"/>
          <p:cNvSpPr txBox="1"/>
          <p:nvPr/>
        </p:nvSpPr>
        <p:spPr bwMode="auto">
          <a:xfrm>
            <a:off x="1012825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43700" y="3356992"/>
            <a:ext cx="2768460" cy="2073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9" y="1844824"/>
            <a:ext cx="2232248" cy="2976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3565525" y="2187575"/>
            <a:ext cx="21844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Germany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1655763" y="5799138"/>
            <a:ext cx="594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Perry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come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s </a:t>
            </a:r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from</a:t>
            </a:r>
            <a:r>
              <a:rPr lang="en-US" altLang="zh-CN" sz="3600">
                <a:solidFill>
                  <a:srgbClr val="303030"/>
                </a:solidFill>
                <a:latin typeface="Arial" panose="020B0604020202020204" pitchFamily="34" charset="0"/>
              </a:rPr>
              <a:t> Germany.</a:t>
            </a:r>
            <a:endParaRPr lang="zh-CN" altLang="en-US" sz="32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951163" y="5792788"/>
            <a:ext cx="2376487" cy="6461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is from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7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" name="双波形 60"/>
          <p:cNvSpPr/>
          <p:nvPr/>
        </p:nvSpPr>
        <p:spPr>
          <a:xfrm>
            <a:off x="141288" y="2398713"/>
            <a:ext cx="8856662" cy="950912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771" name="矩形 16"/>
          <p:cNvSpPr>
            <a:spLocks noChangeArrowheads="1"/>
          </p:cNvSpPr>
          <p:nvPr/>
        </p:nvSpPr>
        <p:spPr bwMode="auto">
          <a:xfrm>
            <a:off x="549275" y="2457450"/>
            <a:ext cx="2151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My name is…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I’m…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32772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4551363"/>
            <a:ext cx="1217613" cy="79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9563" y="5638800"/>
            <a:ext cx="12684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8288" y="3425825"/>
            <a:ext cx="12684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3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2463" y="3298825"/>
            <a:ext cx="100488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3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5638" y="4427538"/>
            <a:ext cx="100488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3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15175" y="5541963"/>
            <a:ext cx="100488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椭圆 49"/>
          <p:cNvSpPr/>
          <p:nvPr/>
        </p:nvSpPr>
        <p:spPr>
          <a:xfrm>
            <a:off x="615950" y="1484313"/>
            <a:ext cx="2038350" cy="854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Name</a:t>
            </a:r>
            <a:endParaRPr lang="zh-CN" altLang="en-US" sz="18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643313" y="1501775"/>
            <a:ext cx="2038350" cy="854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Country</a:t>
            </a:r>
            <a:endParaRPr lang="zh-CN" altLang="en-US" sz="18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492875" y="1500188"/>
            <a:ext cx="2039938" cy="854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>
                <a:solidFill>
                  <a:srgbClr val="3333FF"/>
                </a:solidFill>
                <a:latin typeface="Arial" panose="020B0604020202020204"/>
                <a:ea typeface="黑体" panose="02010609060101010101" pitchFamily="49" charset="-122"/>
              </a:rPr>
              <a:t>Hobby</a:t>
            </a:r>
            <a:endParaRPr lang="zh-CN" altLang="en-US" sz="18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1" name="矩形 52"/>
          <p:cNvSpPr>
            <a:spLocks noChangeArrowheads="1"/>
          </p:cNvSpPr>
          <p:nvPr/>
        </p:nvSpPr>
        <p:spPr bwMode="auto">
          <a:xfrm>
            <a:off x="3548063" y="2487613"/>
            <a:ext cx="2236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come from…</a:t>
            </a:r>
          </a:p>
          <a:p>
            <a:pPr algn="ctr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I’m from…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32782" name="矩形 53"/>
          <p:cNvSpPr>
            <a:spLocks noChangeArrowheads="1"/>
          </p:cNvSpPr>
          <p:nvPr/>
        </p:nvSpPr>
        <p:spPr bwMode="auto">
          <a:xfrm>
            <a:off x="6942138" y="27320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like…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grpSp>
        <p:nvGrpSpPr>
          <p:cNvPr id="32783" name="组合 24"/>
          <p:cNvGrpSpPr/>
          <p:nvPr/>
        </p:nvGrpSpPr>
        <p:grpSpPr bwMode="auto">
          <a:xfrm>
            <a:off x="458788" y="3413125"/>
            <a:ext cx="2195512" cy="889000"/>
            <a:chOff x="2567308" y="4773402"/>
            <a:chExt cx="2196536" cy="888531"/>
          </a:xfrm>
        </p:grpSpPr>
        <p:sp>
          <p:nvSpPr>
            <p:cNvPr id="14" name="云形 13"/>
            <p:cNvSpPr/>
            <p:nvPr/>
          </p:nvSpPr>
          <p:spPr>
            <a:xfrm>
              <a:off x="2567308" y="4773402"/>
              <a:ext cx="2196536" cy="888531"/>
            </a:xfrm>
            <a:prstGeom prst="cloud">
              <a:avLst/>
            </a:prstGeom>
            <a:solidFill>
              <a:schemeClr val="bg2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802" name="矩形 17"/>
            <p:cNvSpPr>
              <a:spLocks noChangeArrowheads="1"/>
            </p:cNvSpPr>
            <p:nvPr/>
          </p:nvSpPr>
          <p:spPr bwMode="auto">
            <a:xfrm>
              <a:off x="2796696" y="4954127"/>
              <a:ext cx="16241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Zhou Pei</a:t>
              </a:r>
              <a:endParaRPr lang="zh-CN" altLang="en-US" sz="1800"/>
            </a:p>
          </p:txBody>
        </p:sp>
      </p:grpSp>
      <p:grpSp>
        <p:nvGrpSpPr>
          <p:cNvPr id="32784" name="组合 54"/>
          <p:cNvGrpSpPr/>
          <p:nvPr/>
        </p:nvGrpSpPr>
        <p:grpSpPr bwMode="auto">
          <a:xfrm>
            <a:off x="511175" y="4516438"/>
            <a:ext cx="2195513" cy="889000"/>
            <a:chOff x="2567308" y="4773402"/>
            <a:chExt cx="2196536" cy="888531"/>
          </a:xfrm>
        </p:grpSpPr>
        <p:sp>
          <p:nvSpPr>
            <p:cNvPr id="56" name="云形 55"/>
            <p:cNvSpPr/>
            <p:nvPr/>
          </p:nvSpPr>
          <p:spPr>
            <a:xfrm>
              <a:off x="2567308" y="4773402"/>
              <a:ext cx="2196536" cy="888531"/>
            </a:xfrm>
            <a:prstGeom prst="cloud">
              <a:avLst/>
            </a:prstGeom>
            <a:solidFill>
              <a:schemeClr val="bg2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800" name="矩形 56"/>
            <p:cNvSpPr>
              <a:spLocks noChangeArrowheads="1"/>
            </p:cNvSpPr>
            <p:nvPr/>
          </p:nvSpPr>
          <p:spPr bwMode="auto">
            <a:xfrm>
              <a:off x="3313172" y="4977877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Pat</a:t>
              </a:r>
              <a:endParaRPr lang="zh-CN" altLang="en-US" sz="1800"/>
            </a:p>
          </p:txBody>
        </p:sp>
      </p:grpSp>
      <p:grpSp>
        <p:nvGrpSpPr>
          <p:cNvPr id="32785" name="组合 57"/>
          <p:cNvGrpSpPr/>
          <p:nvPr/>
        </p:nvGrpSpPr>
        <p:grpSpPr bwMode="auto">
          <a:xfrm>
            <a:off x="546100" y="5583238"/>
            <a:ext cx="2197100" cy="889000"/>
            <a:chOff x="2567308" y="4773402"/>
            <a:chExt cx="2196536" cy="888531"/>
          </a:xfrm>
        </p:grpSpPr>
        <p:sp>
          <p:nvSpPr>
            <p:cNvPr id="59" name="云形 58"/>
            <p:cNvSpPr/>
            <p:nvPr/>
          </p:nvSpPr>
          <p:spPr>
            <a:xfrm>
              <a:off x="2567308" y="4773402"/>
              <a:ext cx="2196536" cy="888531"/>
            </a:xfrm>
            <a:prstGeom prst="cloud">
              <a:avLst/>
            </a:prstGeom>
            <a:solidFill>
              <a:schemeClr val="bg2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98" name="矩形 59"/>
            <p:cNvSpPr>
              <a:spLocks noChangeArrowheads="1"/>
            </p:cNvSpPr>
            <p:nvPr/>
          </p:nvSpPr>
          <p:spPr bwMode="auto">
            <a:xfrm>
              <a:off x="3313172" y="4977877"/>
              <a:ext cx="10438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30303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Perry</a:t>
              </a:r>
              <a:endParaRPr lang="zh-CN" altLang="en-US" sz="1800"/>
            </a:p>
          </p:txBody>
        </p:sp>
      </p:grpSp>
      <p:sp>
        <p:nvSpPr>
          <p:cNvPr id="66" name="右箭头 65"/>
          <p:cNvSpPr/>
          <p:nvPr/>
        </p:nvSpPr>
        <p:spPr>
          <a:xfrm>
            <a:off x="3035300" y="3703638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右箭头 66"/>
          <p:cNvSpPr/>
          <p:nvPr/>
        </p:nvSpPr>
        <p:spPr>
          <a:xfrm>
            <a:off x="3032125" y="4800600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右箭头 67"/>
          <p:cNvSpPr/>
          <p:nvPr/>
        </p:nvSpPr>
        <p:spPr>
          <a:xfrm>
            <a:off x="3041650" y="5943600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>
            <a:off x="6032500" y="3719513"/>
            <a:ext cx="534988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右箭头 69"/>
          <p:cNvSpPr/>
          <p:nvPr/>
        </p:nvSpPr>
        <p:spPr>
          <a:xfrm>
            <a:off x="6029325" y="4787900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" name="右箭头 70"/>
          <p:cNvSpPr/>
          <p:nvPr/>
        </p:nvSpPr>
        <p:spPr>
          <a:xfrm>
            <a:off x="6037263" y="5929313"/>
            <a:ext cx="536575" cy="3079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2792" name="图片 7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72425" y="4537075"/>
            <a:ext cx="9842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直接连接符 34"/>
          <p:cNvCxnSpPr/>
          <p:nvPr/>
        </p:nvCxnSpPr>
        <p:spPr>
          <a:xfrm>
            <a:off x="838200" y="1365250"/>
            <a:ext cx="2543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94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8937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内容占位符 1"/>
          <p:cNvSpPr txBox="1"/>
          <p:nvPr/>
        </p:nvSpPr>
        <p:spPr bwMode="auto">
          <a:xfrm>
            <a:off x="719138" y="8207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9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6866" name="组合 4"/>
          <p:cNvGrpSpPr/>
          <p:nvPr/>
        </p:nvGrpSpPr>
        <p:grpSpPr bwMode="auto">
          <a:xfrm>
            <a:off x="2755900" y="2420938"/>
            <a:ext cx="4264025" cy="3278187"/>
            <a:chOff x="2339752" y="2122486"/>
            <a:chExt cx="4536504" cy="3601039"/>
          </a:xfrm>
        </p:grpSpPr>
        <p:pic>
          <p:nvPicPr>
            <p:cNvPr id="36879" name="图片 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39752" y="2122486"/>
              <a:ext cx="4536504" cy="360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95936" y="3573016"/>
              <a:ext cx="1489460" cy="94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7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3357563"/>
            <a:ext cx="13477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135063" y="1423988"/>
            <a:ext cx="25781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68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051050" y="1617663"/>
            <a:ext cx="4600575" cy="727075"/>
            <a:chOff x="1961118" y="1548983"/>
            <a:chExt cx="4600081" cy="727075"/>
          </a:xfrm>
        </p:grpSpPr>
        <p:sp>
          <p:nvSpPr>
            <p:cNvPr id="13" name="圆角矩形标注 12"/>
            <p:cNvSpPr/>
            <p:nvPr/>
          </p:nvSpPr>
          <p:spPr>
            <a:xfrm>
              <a:off x="1961118" y="1548983"/>
              <a:ext cx="4600081" cy="727075"/>
            </a:xfrm>
            <a:prstGeom prst="wedgeRoundRectCallout">
              <a:avLst>
                <a:gd name="adj1" fmla="val 58387"/>
                <a:gd name="adj2" fmla="val 86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2346840" y="1650583"/>
              <a:ext cx="3777844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Where </a:t>
              </a:r>
              <a:r>
                <a:rPr lang="en-US" altLang="zh-CN" sz="2800" b="1" dirty="0" smtClean="0">
                  <a:solidFill>
                    <a:srgbClr val="3333FF"/>
                  </a:solidFill>
                  <a:latin typeface="Arial" panose="020B0604020202020204" pitchFamily="34" charset="0"/>
                </a:rPr>
                <a:t>are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 you </a:t>
              </a:r>
              <a:r>
                <a:rPr lang="en-US" altLang="zh-CN" sz="2800" b="1" dirty="0" smtClean="0">
                  <a:solidFill>
                    <a:srgbClr val="3333FF"/>
                  </a:solidFill>
                  <a:latin typeface="Arial" panose="020B0604020202020204" pitchFamily="34" charset="0"/>
                </a:rPr>
                <a:t>from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?</a:t>
              </a:r>
              <a:endParaRPr lang="zh-CN" altLang="en-US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56438" y="1454150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566988" y="5684838"/>
            <a:ext cx="3876675" cy="727075"/>
            <a:chOff x="2435898" y="4456811"/>
            <a:chExt cx="3876934" cy="727075"/>
          </a:xfrm>
        </p:grpSpPr>
        <p:sp>
          <p:nvSpPr>
            <p:cNvPr id="14" name="圆角矩形标注 13"/>
            <p:cNvSpPr/>
            <p:nvPr/>
          </p:nvSpPr>
          <p:spPr>
            <a:xfrm>
              <a:off x="2435898" y="4456811"/>
              <a:ext cx="3876934" cy="727075"/>
            </a:xfrm>
            <a:prstGeom prst="wedgeRoundRectCallout">
              <a:avLst>
                <a:gd name="adj1" fmla="val -49532"/>
                <a:gd name="adj2" fmla="val -9097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2988385" y="4571111"/>
              <a:ext cx="27973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rgbClr val="3333FF"/>
                  </a:solidFill>
                  <a:latin typeface="Arial" panose="020B0604020202020204" pitchFamily="34" charset="0"/>
                </a:rPr>
                <a:t>I’m from 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China.</a:t>
              </a:r>
              <a:endParaRPr lang="zh-CN" altLang="en-US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2305050"/>
            <a:ext cx="47831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36775" y="2459038"/>
            <a:ext cx="1871663" cy="3201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2894013"/>
            <a:ext cx="15779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1169988" y="1412875"/>
            <a:ext cx="24288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</a:t>
            </a:r>
            <a:r>
              <a:rPr kumimoji="0" lang="en-US" altLang="zh-CN" sz="3200" dirty="0" err="1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practise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789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885950" y="1617663"/>
            <a:ext cx="4765675" cy="727075"/>
            <a:chOff x="1794904" y="1548983"/>
            <a:chExt cx="4766296" cy="727075"/>
          </a:xfrm>
        </p:grpSpPr>
        <p:sp>
          <p:nvSpPr>
            <p:cNvPr id="13" name="圆角矩形标注 12"/>
            <p:cNvSpPr/>
            <p:nvPr/>
          </p:nvSpPr>
          <p:spPr>
            <a:xfrm>
              <a:off x="1794904" y="1548983"/>
              <a:ext cx="4766296" cy="727075"/>
            </a:xfrm>
            <a:prstGeom prst="wedgeRoundRectCallout">
              <a:avLst>
                <a:gd name="adj1" fmla="val 58387"/>
                <a:gd name="adj2" fmla="val 86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1840948" y="1650583"/>
              <a:ext cx="471707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Where </a:t>
              </a:r>
              <a:r>
                <a:rPr lang="en-US" altLang="zh-CN" sz="2800" b="1" dirty="0" smtClean="0">
                  <a:solidFill>
                    <a:srgbClr val="FE0000"/>
                  </a:solidFill>
                  <a:latin typeface="Arial" panose="020B0604020202020204" pitchFamily="34" charset="0"/>
                </a:rPr>
                <a:t>do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 you </a:t>
              </a:r>
              <a:r>
                <a:rPr lang="en-US" altLang="zh-CN" sz="2800" b="1" dirty="0" smtClean="0">
                  <a:solidFill>
                    <a:srgbClr val="FE0000"/>
                  </a:solidFill>
                  <a:latin typeface="Arial" panose="020B0604020202020204" pitchFamily="34" charset="0"/>
                </a:rPr>
                <a:t>come from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?</a:t>
              </a:r>
              <a:endParaRPr lang="zh-CN" altLang="en-US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6438" y="1454150"/>
            <a:ext cx="108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244850" y="5643563"/>
            <a:ext cx="3876675" cy="727075"/>
            <a:chOff x="2435898" y="4456811"/>
            <a:chExt cx="3876934" cy="727075"/>
          </a:xfrm>
        </p:grpSpPr>
        <p:sp>
          <p:nvSpPr>
            <p:cNvPr id="14" name="圆角矩形标注 13"/>
            <p:cNvSpPr/>
            <p:nvPr/>
          </p:nvSpPr>
          <p:spPr>
            <a:xfrm>
              <a:off x="2435898" y="4456811"/>
              <a:ext cx="3876934" cy="727075"/>
            </a:xfrm>
            <a:prstGeom prst="wedgeRoundRectCallout">
              <a:avLst>
                <a:gd name="adj1" fmla="val -49532"/>
                <a:gd name="adj2" fmla="val -9097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2562906" y="4571111"/>
              <a:ext cx="359910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rgbClr val="FE0000"/>
                  </a:solidFill>
                  <a:latin typeface="Arial" panose="020B0604020202020204" pitchFamily="34" charset="0"/>
                </a:rPr>
                <a:t>I come from 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France.</a:t>
              </a:r>
              <a:endParaRPr lang="zh-CN" altLang="en-US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8914" name="组合 5"/>
          <p:cNvGrpSpPr/>
          <p:nvPr/>
        </p:nvGrpSpPr>
        <p:grpSpPr bwMode="auto">
          <a:xfrm>
            <a:off x="2555875" y="2352675"/>
            <a:ext cx="4175125" cy="3344863"/>
            <a:chOff x="2195736" y="2348681"/>
            <a:chExt cx="3685041" cy="2972598"/>
          </a:xfrm>
        </p:grpSpPr>
        <p:pic>
          <p:nvPicPr>
            <p:cNvPr id="38927" name="图片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5736" y="2348681"/>
              <a:ext cx="3264820" cy="297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440388" y="2565947"/>
              <a:ext cx="1440389" cy="27285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230215" y="4861352"/>
              <a:ext cx="1440389" cy="4331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891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541588" y="1593850"/>
            <a:ext cx="4767262" cy="727075"/>
            <a:chOff x="1794904" y="1548983"/>
            <a:chExt cx="4766296" cy="727075"/>
          </a:xfrm>
        </p:grpSpPr>
        <p:sp>
          <p:nvSpPr>
            <p:cNvPr id="13" name="圆角矩形标注 12"/>
            <p:cNvSpPr/>
            <p:nvPr/>
          </p:nvSpPr>
          <p:spPr>
            <a:xfrm>
              <a:off x="1794904" y="1548983"/>
              <a:ext cx="4766296" cy="727075"/>
            </a:xfrm>
            <a:prstGeom prst="wedgeRoundRectCallout">
              <a:avLst>
                <a:gd name="adj1" fmla="val -55475"/>
                <a:gd name="adj2" fmla="val 412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1840932" y="1650583"/>
              <a:ext cx="4717094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Where </a:t>
              </a:r>
              <a:r>
                <a:rPr lang="en-US" altLang="zh-CN" sz="2800" b="1" dirty="0" smtClean="0">
                  <a:solidFill>
                    <a:srgbClr val="FE0000"/>
                  </a:solidFill>
                  <a:latin typeface="Arial" panose="020B0604020202020204" pitchFamily="34" charset="0"/>
                </a:rPr>
                <a:t>do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 you </a:t>
              </a:r>
              <a:r>
                <a:rPr lang="en-US" altLang="zh-CN" sz="2800" b="1" dirty="0" smtClean="0">
                  <a:solidFill>
                    <a:srgbClr val="FE0000"/>
                  </a:solidFill>
                  <a:latin typeface="Arial" panose="020B0604020202020204" pitchFamily="34" charset="0"/>
                </a:rPr>
                <a:t>come from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?</a:t>
              </a:r>
              <a:endParaRPr lang="zh-CN" altLang="en-US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79513" y="1484313"/>
            <a:ext cx="1143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152650" y="5675313"/>
            <a:ext cx="4340225" cy="700087"/>
            <a:chOff x="2435898" y="4482963"/>
            <a:chExt cx="4340998" cy="700923"/>
          </a:xfrm>
        </p:grpSpPr>
        <p:sp>
          <p:nvSpPr>
            <p:cNvPr id="14" name="圆角矩形标注 13"/>
            <p:cNvSpPr/>
            <p:nvPr/>
          </p:nvSpPr>
          <p:spPr>
            <a:xfrm>
              <a:off x="2435898" y="4482963"/>
              <a:ext cx="4340998" cy="700923"/>
            </a:xfrm>
            <a:prstGeom prst="wedgeRoundRectCallout">
              <a:avLst>
                <a:gd name="adj1" fmla="val 36847"/>
                <a:gd name="adj2" fmla="val -9799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2670890" y="4570379"/>
              <a:ext cx="3951992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800" b="1" dirty="0" smtClean="0">
                  <a:solidFill>
                    <a:srgbClr val="FE0000"/>
                  </a:solidFill>
                  <a:latin typeface="Arial" panose="020B0604020202020204" pitchFamily="34" charset="0"/>
                </a:rPr>
                <a:t>I come from </a:t>
              </a:r>
              <a:r>
                <a:rPr lang="en-US" altLang="zh-CN" sz="28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Germany.</a:t>
              </a:r>
              <a:endParaRPr lang="zh-CN" altLang="en-US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38919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525" y="2924175"/>
            <a:ext cx="10302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/>
          <p:cNvCxnSpPr/>
          <p:nvPr/>
        </p:nvCxnSpPr>
        <p:spPr>
          <a:xfrm flipV="1">
            <a:off x="1169988" y="1412875"/>
            <a:ext cx="24288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7604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25538" y="1484313"/>
            <a:ext cx="166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where</a:t>
            </a:r>
            <a:endParaRPr lang="zh-CN" altLang="en-US" sz="4000">
              <a:solidFill>
                <a:srgbClr val="3333FF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83025" y="1473200"/>
            <a:ext cx="955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are</a:t>
            </a:r>
            <a:endParaRPr lang="zh-CN" altLang="en-US" sz="4000">
              <a:solidFill>
                <a:srgbClr val="3333FF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422400" y="2768600"/>
            <a:ext cx="109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</a:t>
            </a:r>
            <a:endParaRPr lang="zh-CN" altLang="en-US" sz="4000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03650" y="2768600"/>
            <a:ext cx="1327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from</a:t>
            </a:r>
            <a:endParaRPr lang="zh-CN" altLang="en-US" sz="4000">
              <a:solidFill>
                <a:srgbClr val="3333FF"/>
              </a:solidFill>
            </a:endParaRPr>
          </a:p>
        </p:txBody>
      </p:sp>
      <p:pic>
        <p:nvPicPr>
          <p:cNvPr id="28679" name="Picture 7" descr="c:\users\administrator\appdata\roaming\360se6\User Data\temp\t01acf5a1f2c14563d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50682">
            <a:off x="6403975" y="1658938"/>
            <a:ext cx="19732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4119563" y="3478213"/>
            <a:ext cx="5969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</a:p>
        </p:txBody>
      </p:sp>
      <p:sp>
        <p:nvSpPr>
          <p:cNvPr id="40968" name="矩形 19"/>
          <p:cNvSpPr>
            <a:spLocks noChangeArrowheads="1"/>
          </p:cNvSpPr>
          <p:nvPr/>
        </p:nvSpPr>
        <p:spPr bwMode="auto">
          <a:xfrm>
            <a:off x="4097338" y="2244725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endParaRPr lang="zh-CN" altLang="en-US"/>
          </a:p>
        </p:txBody>
      </p:sp>
      <p:sp>
        <p:nvSpPr>
          <p:cNvPr id="40969" name="矩形 20"/>
          <p:cNvSpPr>
            <a:spLocks noChangeArrowheads="1"/>
          </p:cNvSpPr>
          <p:nvPr/>
        </p:nvSpPr>
        <p:spPr bwMode="auto">
          <a:xfrm>
            <a:off x="1112838" y="3478213"/>
            <a:ext cx="1833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你，你们</a:t>
            </a:r>
            <a:endParaRPr lang="zh-CN" altLang="en-US"/>
          </a:p>
        </p:txBody>
      </p:sp>
      <p:sp>
        <p:nvSpPr>
          <p:cNvPr id="40970" name="矩形 21"/>
          <p:cNvSpPr>
            <a:spLocks noChangeArrowheads="1"/>
          </p:cNvSpPr>
          <p:nvPr/>
        </p:nvSpPr>
        <p:spPr bwMode="auto">
          <a:xfrm>
            <a:off x="1411288" y="21859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哪里</a:t>
            </a:r>
            <a:endParaRPr lang="zh-CN" altLang="en-US"/>
          </a:p>
        </p:txBody>
      </p:sp>
      <p:pic>
        <p:nvPicPr>
          <p:cNvPr id="4097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/>
          <p:cNvCxnSpPr/>
          <p:nvPr/>
        </p:nvCxnSpPr>
        <p:spPr>
          <a:xfrm flipV="1">
            <a:off x="1143000" y="1412875"/>
            <a:ext cx="1916113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write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63650" y="5422900"/>
            <a:ext cx="5181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3333FF"/>
                </a:solidFill>
                <a:latin typeface="+mj-lt"/>
                <a:ea typeface="微软雅黑" panose="020B0503020204020204" pitchFamily="34" charset="-122"/>
              </a:rPr>
              <a:t>—I’m from China. </a:t>
            </a:r>
            <a:endParaRPr lang="zh-CN" altLang="en-US" sz="36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63650" y="4173538"/>
            <a:ext cx="61166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3333FF"/>
                </a:solidFill>
                <a:latin typeface="+mj-lt"/>
                <a:ea typeface="微软雅黑" panose="020B0503020204020204" pitchFamily="34" charset="-122"/>
              </a:rPr>
              <a:t>—Where are you from?</a:t>
            </a:r>
            <a:endParaRPr lang="zh-CN" altLang="en-US" sz="36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89113" y="6045200"/>
            <a:ext cx="4438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我在来自中国。</a:t>
            </a:r>
          </a:p>
        </p:txBody>
      </p:sp>
      <p:sp>
        <p:nvSpPr>
          <p:cNvPr id="37" name="矩形 36"/>
          <p:cNvSpPr/>
          <p:nvPr/>
        </p:nvSpPr>
        <p:spPr>
          <a:xfrm>
            <a:off x="1763713" y="4852988"/>
            <a:ext cx="4438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你来自哪里？</a:t>
            </a: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881063" y="4251325"/>
            <a:ext cx="3108325" cy="569913"/>
            <a:chOff x="1067745" y="1726249"/>
            <a:chExt cx="3109062" cy="570926"/>
          </a:xfrm>
        </p:grpSpPr>
        <p:pic>
          <p:nvPicPr>
            <p:cNvPr id="41000" name="图片 27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67745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1" name="图片 2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54159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2" name="图片 2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2276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3" name="图片 3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87553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组合 42"/>
          <p:cNvGrpSpPr/>
          <p:nvPr/>
        </p:nvGrpSpPr>
        <p:grpSpPr bwMode="auto">
          <a:xfrm>
            <a:off x="3937000" y="4251325"/>
            <a:ext cx="3109913" cy="569913"/>
            <a:chOff x="1067745" y="1726249"/>
            <a:chExt cx="3109062" cy="570926"/>
          </a:xfrm>
        </p:grpSpPr>
        <p:pic>
          <p:nvPicPr>
            <p:cNvPr id="40996" name="图片 3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67745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图片 3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54159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图片 3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2276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图片 3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87553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组合 47"/>
          <p:cNvGrpSpPr/>
          <p:nvPr/>
        </p:nvGrpSpPr>
        <p:grpSpPr bwMode="auto">
          <a:xfrm>
            <a:off x="881063" y="5475288"/>
            <a:ext cx="3108325" cy="569912"/>
            <a:chOff x="1067745" y="1726249"/>
            <a:chExt cx="3109062" cy="570926"/>
          </a:xfrm>
        </p:grpSpPr>
        <p:pic>
          <p:nvPicPr>
            <p:cNvPr id="40992" name="图片 37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67745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3" name="图片 3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54159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4" name="图片 3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2276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5" name="图片 4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87553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组合 52"/>
          <p:cNvGrpSpPr/>
          <p:nvPr/>
        </p:nvGrpSpPr>
        <p:grpSpPr bwMode="auto">
          <a:xfrm>
            <a:off x="3937000" y="5475288"/>
            <a:ext cx="3108325" cy="569912"/>
            <a:chOff x="1067745" y="1726249"/>
            <a:chExt cx="3109062" cy="570926"/>
          </a:xfrm>
        </p:grpSpPr>
        <p:pic>
          <p:nvPicPr>
            <p:cNvPr id="40988" name="图片 4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67745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9" name="图片 4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54159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0" name="图片 4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2276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1" name="图片 4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87553" y="1726249"/>
              <a:ext cx="789254" cy="57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25"/>
          <p:cNvGrpSpPr/>
          <p:nvPr/>
        </p:nvGrpSpPr>
        <p:grpSpPr bwMode="auto">
          <a:xfrm>
            <a:off x="911225" y="1443038"/>
            <a:ext cx="4500563" cy="2143125"/>
            <a:chOff x="857224" y="1857364"/>
            <a:chExt cx="4500594" cy="2143140"/>
          </a:xfrm>
        </p:grpSpPr>
        <p:pic>
          <p:nvPicPr>
            <p:cNvPr id="40984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1928802"/>
              <a:ext cx="200026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5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7554" y="1857364"/>
              <a:ext cx="200026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3429000"/>
              <a:ext cx="200026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7554" y="3333996"/>
              <a:ext cx="2000264" cy="64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4034" name="组合 1"/>
          <p:cNvGrpSpPr/>
          <p:nvPr/>
        </p:nvGrpSpPr>
        <p:grpSpPr bwMode="auto">
          <a:xfrm>
            <a:off x="1370013" y="1317625"/>
            <a:ext cx="6442075" cy="5478463"/>
            <a:chOff x="1370250" y="1317625"/>
            <a:chExt cx="6441838" cy="5478463"/>
          </a:xfrm>
        </p:grpSpPr>
        <p:pic>
          <p:nvPicPr>
            <p:cNvPr id="44039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71600" y="1317625"/>
              <a:ext cx="6440488" cy="547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1373425" y="2205038"/>
              <a:ext cx="1596966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want a friend </a:t>
              </a:r>
            </a:p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" name="矩形 8"/>
            <p:cNvSpPr>
              <a:spLocks noChangeArrowheads="1"/>
            </p:cNvSpPr>
            <p:nvPr/>
          </p:nvSpPr>
          <p:spPr bwMode="auto">
            <a:xfrm>
              <a:off x="2337001" y="3775075"/>
              <a:ext cx="1596966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want a friend </a:t>
              </a:r>
            </a:p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370250" y="5405438"/>
              <a:ext cx="1596966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want a friend </a:t>
              </a:r>
            </a:p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3410112" y="1739900"/>
              <a:ext cx="1401711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come 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5610306" y="1738313"/>
              <a:ext cx="140329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come 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4367340" y="3306763"/>
              <a:ext cx="140329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come 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3122786" y="5297488"/>
              <a:ext cx="140171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come 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5430926" y="5210175"/>
              <a:ext cx="140329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00" dirty="0" smtClean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 come from </a:t>
              </a:r>
              <a:endPara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1146175" y="1401763"/>
            <a:ext cx="1781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内容占位符 1"/>
          <p:cNvSpPr txBox="1"/>
          <p:nvPr/>
        </p:nvSpPr>
        <p:spPr bwMode="auto">
          <a:xfrm>
            <a:off x="1060450" y="857250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find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40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281</Words>
  <Application>Microsoft Office PowerPoint</Application>
  <PresentationFormat>全屏显示(4:3)</PresentationFormat>
  <Paragraphs>91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Unit1 We have new friends.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6A670BE8631347F28CBA25A60556D49D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