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1" r:id="rId2"/>
    <p:sldId id="433" r:id="rId3"/>
    <p:sldId id="434" r:id="rId4"/>
    <p:sldId id="435" r:id="rId5"/>
    <p:sldId id="436" r:id="rId6"/>
    <p:sldId id="437" r:id="rId7"/>
    <p:sldId id="438" r:id="rId8"/>
    <p:sldId id="439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28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B21DE0-A7BC-4588-AF43-30F48BF4DC3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DD2EFBD-942B-4E83-8CD1-1620053F49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E1FB76-18B8-4754-8D30-E50531B3891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81E653-D2BA-4911-990F-46AA235FCEC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3B9013-D7A2-43C4-BDE7-75424E13962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FDD8B8-C732-4A4F-B61E-35FE960BBA3D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330827-DA16-4D76-B057-7EF8D8A199B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1340A6-DC77-4984-8F23-29E61285855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050FF6-AFE5-4031-BB30-08828C53450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EC9DDFE3-7F8E-496B-A446-E0C83CFA6D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B57E445-BF44-4663-9A8A-834A1475A30B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3954FEBA-BD4B-4A89-9F52-F9B5AC7A35A6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遗产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04" y="2139698"/>
            <a:ext cx="1913334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98674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Unit 1</a:t>
            </a:r>
            <a:r>
              <a:rPr lang="zh-CN" altLang="zh-CN" sz="41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Cultural Heritage</a:t>
            </a:r>
            <a:endParaRPr lang="zh-CN" altLang="zh-CN" sz="36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57438" y="2373132"/>
            <a:ext cx="5887003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Ⅷ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Assessing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Your Progress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2963" y="388542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80248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55997" y="1699022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1.China is becoming a leading player in the world market of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有创造力的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goods and service.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2.Anyhow, we badly need a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between study and relaxation.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3.Besides, more interest groups should be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建立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for students.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4.This morning, our class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组织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 activity of cleaning the beach and protecting the oceans.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5.She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企图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get up, but could not move one leg.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3638" y="1738313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creative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44454" y="2571750"/>
            <a:ext cx="843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balance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93406" y="2993232"/>
            <a:ext cx="11644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established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95625" y="3401617"/>
            <a:ext cx="10874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conducted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63241" y="4192192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attempted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71475" y="844154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app is really easy to use, and all songs can be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your phone for playing when offline.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7.Net Library is a library that lends out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数码的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books.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传统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and customs held on this festival differ from place to place, but there are some similarity in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9.She has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认出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person who attacked the old woman.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10.President Xi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Jinping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likes to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)great lines or phrases from Chinese and foreign classics.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2582" y="885826"/>
            <a:ext cx="1254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downloaded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44591" y="1697832"/>
            <a:ext cx="7284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digital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04913" y="2116932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traditions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95438" y="2939654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identified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58804" y="3327798"/>
            <a:ext cx="6453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quote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20279" y="47267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86954" y="904875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1.More and more young people are thinking ____________ (creative) to make their dreams come true.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2.There is a strong probability that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Mr.Brown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will ____________ (promote) next week.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chairperson received about three hundred ____________ (apply) to join the Bird Watching Club.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4.He’s got himself into a dangerous situation where he is likely ____________ (lose) control.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UN said that sand is not ____________ (limit) and that we might be running out of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7788" y="927498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creatively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24450" y="1769269"/>
            <a:ext cx="12990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promoted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94685" y="2171701"/>
            <a:ext cx="12541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applications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053263" y="3015854"/>
            <a:ext cx="7405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lose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99260" y="3833813"/>
            <a:ext cx="9207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limitless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89335" y="646510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school is just ____________ walking distance of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house.So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am never late for school.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7.It is being discussed whether it is worthwhile to ____________ (preserve) temples like this at such high costs.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8.The news that our team won the champion soon found its way ____________ the country.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9.No sooner had she apologized than he ____________ (forgive) 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10.It is not enough to have great ____________(quality)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we should also have the management of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194" y="692944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within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80435" y="1491854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preserve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05650" y="2321719"/>
            <a:ext cx="1140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throughout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58892" y="3155157"/>
            <a:ext cx="8396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forgave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00487" y="3575448"/>
            <a:ext cx="9207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qualities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55997" y="60841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选词填空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59569" y="1014413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part in, give way to, turn to, lead to, keep balance, make a proposal, prevent...from..., donate...to...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1.It’s hard to ________________ on just one foot.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________________ that the problem be discussed at the meeting.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3.To the west, the limestone ________________ a variety of rocks.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4.Farmers have ________________ keeping deer because it can make a lot of money.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5.Modern science has given clear evidence that smoking can ________________ many diseases.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3335" y="1857376"/>
            <a:ext cx="1337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keep balance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1316" y="2280048"/>
            <a:ext cx="16517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made a proposal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90888" y="2699148"/>
            <a:ext cx="1293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gives way 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22910" y="3112294"/>
            <a:ext cx="9656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turned to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782991" y="3533776"/>
            <a:ext cx="7604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lead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78619" y="1059657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6.We ________________ a voluntary activity organized by our school last Sunday.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7.We ________ some money and clothing ________ the children whose parents were killed in the earthquake.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8.The disease ________ the blood ________ circulating freely, which will cause deaths quickly.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8022" y="1091804"/>
            <a:ext cx="12028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took part in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9176" y="1534716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donated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72038" y="1545432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75223" y="2340769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prevents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55256" y="2356248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65522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Ⅳ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根据提示用定语从句补全下列句子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75047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man 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昨天参观我们学校的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is from London.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talked about a hero _____________________________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没有一个人听说过的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3.Nearby were two boats _________________________________________________(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他们来这个岛屿时乘坐的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4.My grandfather never forgets the day ______________________________________(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他被接纳入党的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story ______________________________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这个著名作家讲的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was very long.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8104" y="1089423"/>
            <a:ext cx="31777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who visited our school yesterday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03935" y="1925242"/>
            <a:ext cx="30623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 whom no one had ever heard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57625" y="2345532"/>
            <a:ext cx="35817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by which they had come to the island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88669" y="3143251"/>
            <a:ext cx="34983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 he was admitted into the Party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07331" y="4007644"/>
            <a:ext cx="35112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 was told by the famous writer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全屏显示(16:9)</PresentationFormat>
  <Paragraphs>83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73B9D1E55F2B42D29837F1816C8FF198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