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7" r:id="rId4"/>
    <p:sldId id="268" r:id="rId5"/>
    <p:sldId id="259" r:id="rId6"/>
    <p:sldId id="263" r:id="rId7"/>
    <p:sldId id="264" r:id="rId8"/>
    <p:sldId id="265" r:id="rId9"/>
    <p:sldId id="262" r:id="rId10"/>
    <p:sldId id="260" r:id="rId1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Objects="1">
      <p:cViewPr varScale="1">
        <p:scale>
          <a:sx n="107" d="100"/>
          <a:sy n="107" d="100"/>
        </p:scale>
        <p:origin x="-84" y="-6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CA9D1-7A20-4324-A6C4-F8A3D6E8799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3B0E8-DABB-4762-873F-4199B07897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3B0E8-DABB-4762-873F-4199B07897B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椭圆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1797FC-9FCB-4627-8B99-523C06BDFE9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69533-F4A4-4F7B-9088-0F5B136E35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90F843C1-FFE1-4F36-8FC9-B97D534D582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369219"/>
            <a:ext cx="3886200" cy="157400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3057526"/>
            <a:ext cx="3886200" cy="157519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205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页脚占位符 205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20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7AD69-2F29-4ADA-B0E4-50D7AF5D03F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4AC3AA9A-7485-4106-B021-A1DDF5E7D09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9108-EF6C-4DE1-9137-3E5C727A9F5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内容占位符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内容占位符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内容占位符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椭圆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椭圆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C0A2E182-970A-47E0-AE21-DD2353DE07E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F2B6F7CE-EC51-4F2C-91FD-9D795D40D2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7C35EF-9F18-4421-A6EC-A721B17483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内容占位符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椭圆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椭圆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98348E-DB1D-4817-A6C2-4748CAA205D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椭圆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31C7B16A-0C44-41A2-8A77-BFF10299F8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椭圆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F843C1-FFE1-4F36-8FC9-B97D534D582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 panose="05000000000000000000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 panose="05020102010507070707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 panose="05000000000000000000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audio" Target="../media/audio2.wav"/><Relationship Id="rId7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11.jpeg"/><Relationship Id="rId4" Type="http://schemas.openxmlformats.org/officeDocument/2006/relationships/audio" Target="../media/audio3.wav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副标题 4097"/>
          <p:cNvSpPr>
            <a:spLocks noGrp="1" noChangeArrowheads="1"/>
          </p:cNvSpPr>
          <p:nvPr>
            <p:ph type="subTitle" idx="1"/>
          </p:nvPr>
        </p:nvSpPr>
        <p:spPr>
          <a:xfrm>
            <a:off x="0" y="555526"/>
            <a:ext cx="9144000" cy="181855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Adobe Caslon Pro Bold" pitchFamily="18" charset="0"/>
                <a:ea typeface="微软雅黑" panose="020B0503020204020204" pitchFamily="34" charset="-122"/>
              </a:rPr>
              <a:t>Unit7   Lesson </a:t>
            </a:r>
            <a:r>
              <a:rPr lang="en-US" altLang="zh-CN" sz="3200" b="1" dirty="0" smtClean="0">
                <a:latin typeface="Adobe Caslon Pro Bold" pitchFamily="18" charset="0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2" name="矩形 1"/>
          <p:cNvSpPr/>
          <p:nvPr/>
        </p:nvSpPr>
        <p:spPr>
          <a:xfrm>
            <a:off x="107504" y="2374081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2">
                    <a:lumMod val="50000"/>
                  </a:schemeClr>
                </a:solidFill>
                <a:latin typeface="Adobe Caslon Pro Bold" pitchFamily="18" charset="0"/>
              </a:rPr>
              <a:t>How many books do you have?</a:t>
            </a:r>
            <a:endParaRPr lang="zh-CN" altLang="en-US" sz="4000" dirty="0">
              <a:solidFill>
                <a:schemeClr val="bg2">
                  <a:lumMod val="50000"/>
                </a:schemeClr>
              </a:solidFill>
              <a:latin typeface="Adobe Caslon Pro Bold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85982" y="407083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内容占位符 6145" descr="QQ截图201212121632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316706"/>
            <a:ext cx="4038600" cy="1843088"/>
          </a:xfrm>
        </p:spPr>
      </p:pic>
      <p:pic>
        <p:nvPicPr>
          <p:cNvPr id="12290" name="内容占位符 6146" descr="QQ截图2012121216322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688014" y="519113"/>
            <a:ext cx="1958975" cy="1640681"/>
          </a:xfrm>
        </p:spPr>
      </p:pic>
      <p:pic>
        <p:nvPicPr>
          <p:cNvPr id="12291" name="内容占位符 6147" descr="QQ截图2012121216332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2876550" y="2842023"/>
            <a:ext cx="3240088" cy="1639490"/>
          </a:xfrm>
        </p:spPr>
      </p:pic>
      <p:sp>
        <p:nvSpPr>
          <p:cNvPr id="6149" name="矩形 6148"/>
          <p:cNvSpPr>
            <a:spLocks noChangeArrowheads="1"/>
          </p:cNvSpPr>
          <p:nvPr/>
        </p:nvSpPr>
        <p:spPr bwMode="auto">
          <a:xfrm>
            <a:off x="1681814" y="2159794"/>
            <a:ext cx="213071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4400" b="1"/>
              <a:t>pencil</a:t>
            </a:r>
            <a:r>
              <a:rPr lang="zh-CN" altLang="en-US" sz="44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6150" name="矩形 6149"/>
          <p:cNvSpPr>
            <a:spLocks noChangeArrowheads="1"/>
          </p:cNvSpPr>
          <p:nvPr/>
        </p:nvSpPr>
        <p:spPr bwMode="auto">
          <a:xfrm>
            <a:off x="5845691" y="2159794"/>
            <a:ext cx="150233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4400" b="1"/>
              <a:t>pen</a:t>
            </a:r>
            <a:r>
              <a:rPr lang="zh-CN" altLang="en-US" sz="44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6151" name="矩形 6150"/>
          <p:cNvSpPr>
            <a:spLocks noChangeArrowheads="1"/>
          </p:cNvSpPr>
          <p:nvPr/>
        </p:nvSpPr>
        <p:spPr bwMode="auto">
          <a:xfrm>
            <a:off x="3572310" y="4481513"/>
            <a:ext cx="18469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4400" b="1"/>
              <a:t>book</a:t>
            </a:r>
            <a:r>
              <a:rPr lang="zh-CN" altLang="en-US" sz="4400" b="1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18433" descr="QQ截图2014121508512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250" y="1"/>
            <a:ext cx="5816600" cy="3042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文本框 18434"/>
          <p:cNvSpPr txBox="1">
            <a:spLocks noChangeArrowheads="1"/>
          </p:cNvSpPr>
          <p:nvPr/>
        </p:nvSpPr>
        <p:spPr bwMode="auto">
          <a:xfrm>
            <a:off x="1476376" y="3107532"/>
            <a:ext cx="562044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How many</a:t>
            </a:r>
            <a:r>
              <a:rPr lang="en-US" altLang="zh-CN" sz="3200" b="1" dirty="0">
                <a:latin typeface="Times New Roman" panose="02020603050405020304" pitchFamily="18" charset="0"/>
              </a:rPr>
              <a:t> books do you have?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</a:rPr>
              <a:t>你有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多少</a:t>
            </a:r>
            <a:r>
              <a:rPr lang="zh-CN" altLang="en-US" sz="2400" b="1" dirty="0">
                <a:latin typeface="Times New Roman" panose="02020603050405020304" pitchFamily="18" charset="0"/>
              </a:rPr>
              <a:t>本书？</a:t>
            </a:r>
          </a:p>
        </p:txBody>
      </p:sp>
      <p:sp>
        <p:nvSpPr>
          <p:cNvPr id="18436" name="文本框 18435"/>
          <p:cNvSpPr txBox="1">
            <a:spLocks noChangeArrowheads="1"/>
          </p:cNvSpPr>
          <p:nvPr/>
        </p:nvSpPr>
        <p:spPr bwMode="auto">
          <a:xfrm>
            <a:off x="1476376" y="3815954"/>
            <a:ext cx="746441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Let’s count. one, two, three, four, five,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six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  <a:p>
            <a:r>
              <a:rPr lang="zh-CN" altLang="en-US" sz="2000" b="1" dirty="0">
                <a:latin typeface="Times New Roman" panose="02020603050405020304" pitchFamily="18" charset="0"/>
              </a:rPr>
              <a:t>我们数数。               一，二，三，四，五，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六</a:t>
            </a:r>
            <a:r>
              <a:rPr lang="zh-CN" altLang="en-US" sz="2000" b="1" dirty="0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19457" descr="QQ截图2014121508515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1"/>
            <a:ext cx="5918200" cy="268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文本框 19458"/>
          <p:cNvSpPr txBox="1">
            <a:spLocks noChangeArrowheads="1"/>
          </p:cNvSpPr>
          <p:nvPr/>
        </p:nvSpPr>
        <p:spPr bwMode="auto">
          <a:xfrm>
            <a:off x="1476375" y="2787253"/>
            <a:ext cx="580319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How many pencils do you have?</a:t>
            </a:r>
          </a:p>
          <a:p>
            <a:r>
              <a:rPr lang="zh-CN" altLang="en-US" sz="2400" b="1" dirty="0">
                <a:latin typeface="Times New Roman" panose="02020603050405020304" pitchFamily="18" charset="0"/>
              </a:rPr>
              <a:t>你有多少只铅笔？</a:t>
            </a:r>
          </a:p>
        </p:txBody>
      </p:sp>
      <p:sp>
        <p:nvSpPr>
          <p:cNvPr id="19460" name="文本框 19459"/>
          <p:cNvSpPr txBox="1">
            <a:spLocks noChangeArrowheads="1"/>
          </p:cNvSpPr>
          <p:nvPr/>
        </p:nvSpPr>
        <p:spPr bwMode="auto">
          <a:xfrm>
            <a:off x="1476376" y="3495676"/>
            <a:ext cx="696536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Eight</a:t>
            </a:r>
            <a:r>
              <a:rPr lang="en-US" altLang="zh-CN" sz="3200" b="1" dirty="0">
                <a:latin typeface="Times New Roman" panose="02020603050405020304" pitchFamily="18" charset="0"/>
              </a:rPr>
              <a:t>. How many pencils do you have?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八只</a:t>
            </a:r>
            <a:r>
              <a:rPr lang="zh-CN" altLang="en-US" sz="2400" b="1" dirty="0">
                <a:latin typeface="Times New Roman" panose="02020603050405020304" pitchFamily="18" charset="0"/>
              </a:rPr>
              <a:t>，你有多少只铅笔？</a:t>
            </a:r>
          </a:p>
        </p:txBody>
      </p:sp>
      <p:sp>
        <p:nvSpPr>
          <p:cNvPr id="19461" name="文本框 19460"/>
          <p:cNvSpPr txBox="1">
            <a:spLocks noChangeArrowheads="1"/>
          </p:cNvSpPr>
          <p:nvPr/>
        </p:nvSpPr>
        <p:spPr bwMode="auto">
          <a:xfrm>
            <a:off x="1476375" y="4274344"/>
            <a:ext cx="22413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Seven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七只。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20481" descr="QQ截图201412150852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714" y="0"/>
            <a:ext cx="5883275" cy="2787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文本框 20482"/>
          <p:cNvSpPr txBox="1">
            <a:spLocks noChangeArrowheads="1"/>
          </p:cNvSpPr>
          <p:nvPr/>
        </p:nvSpPr>
        <p:spPr bwMode="auto">
          <a:xfrm>
            <a:off x="1763715" y="2772549"/>
            <a:ext cx="539282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</a:rPr>
              <a:t>How many pens do you have?</a:t>
            </a:r>
          </a:p>
          <a:p>
            <a:r>
              <a:rPr lang="zh-CN" altLang="en-US" sz="2400" b="1">
                <a:latin typeface="Times New Roman" panose="02020603050405020304" pitchFamily="18" charset="0"/>
              </a:rPr>
              <a:t>你有多少只钢笔？</a:t>
            </a:r>
          </a:p>
        </p:txBody>
      </p:sp>
      <p:sp>
        <p:nvSpPr>
          <p:cNvPr id="20484" name="文本框 20483"/>
          <p:cNvSpPr txBox="1">
            <a:spLocks noChangeArrowheads="1"/>
          </p:cNvSpPr>
          <p:nvPr/>
        </p:nvSpPr>
        <p:spPr bwMode="auto">
          <a:xfrm>
            <a:off x="1763715" y="3480971"/>
            <a:ext cx="64187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Nine</a:t>
            </a:r>
            <a:r>
              <a:rPr lang="en-US" altLang="zh-CN" sz="3200" b="1" dirty="0">
                <a:latin typeface="Times New Roman" panose="02020603050405020304" pitchFamily="18" charset="0"/>
              </a:rPr>
              <a:t>. How many pens do you have?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九只</a:t>
            </a:r>
            <a:r>
              <a:rPr lang="zh-CN" altLang="en-US" sz="2400" b="1" dirty="0">
                <a:latin typeface="Times New Roman" panose="02020603050405020304" pitchFamily="18" charset="0"/>
              </a:rPr>
              <a:t>，你有多少只钢笔？</a:t>
            </a:r>
          </a:p>
        </p:txBody>
      </p:sp>
      <p:sp>
        <p:nvSpPr>
          <p:cNvPr id="20485" name="文本框 20484"/>
          <p:cNvSpPr txBox="1">
            <a:spLocks noChangeArrowheads="1"/>
          </p:cNvSpPr>
          <p:nvPr/>
        </p:nvSpPr>
        <p:spPr bwMode="auto">
          <a:xfrm>
            <a:off x="1763714" y="4189393"/>
            <a:ext cx="292099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I have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ten</a:t>
            </a:r>
            <a:r>
              <a:rPr lang="en-US" altLang="zh-CN" sz="3200" b="1" dirty="0">
                <a:latin typeface="Times New Roman" panose="02020603050405020304" pitchFamily="18" charset="0"/>
              </a:rPr>
              <a:t> pens.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</a:rPr>
              <a:t>我有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十只</a:t>
            </a:r>
            <a:r>
              <a:rPr lang="zh-CN" altLang="en-US" sz="2400" b="1" dirty="0">
                <a:latin typeface="Times New Roman" panose="02020603050405020304" pitchFamily="18" charset="0"/>
              </a:rPr>
              <a:t>钢笔。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5121" descr="P257370687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826" y="195263"/>
            <a:ext cx="27717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图片 5122" descr="A1_24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380289" y="2301478"/>
            <a:ext cx="6381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矩形 5123"/>
          <p:cNvSpPr>
            <a:spLocks noChangeArrowheads="1"/>
          </p:cNvSpPr>
          <p:nvPr/>
        </p:nvSpPr>
        <p:spPr bwMode="auto">
          <a:xfrm>
            <a:off x="3223333" y="521494"/>
            <a:ext cx="970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4400" b="1"/>
              <a:t>six</a:t>
            </a:r>
          </a:p>
        </p:txBody>
      </p:sp>
      <p:sp>
        <p:nvSpPr>
          <p:cNvPr id="5125" name="矩形 5124"/>
          <p:cNvSpPr>
            <a:spLocks noChangeArrowheads="1"/>
          </p:cNvSpPr>
          <p:nvPr/>
        </p:nvSpPr>
        <p:spPr bwMode="auto">
          <a:xfrm>
            <a:off x="6240400" y="1729979"/>
            <a:ext cx="178606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4400" b="1"/>
              <a:t>seven</a:t>
            </a:r>
          </a:p>
        </p:txBody>
      </p:sp>
      <p:sp>
        <p:nvSpPr>
          <p:cNvPr id="5126" name="矩形 5125"/>
          <p:cNvSpPr>
            <a:spLocks noChangeArrowheads="1"/>
          </p:cNvSpPr>
          <p:nvPr/>
        </p:nvSpPr>
        <p:spPr bwMode="auto">
          <a:xfrm>
            <a:off x="6952823" y="4046935"/>
            <a:ext cx="153279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4400" b="1"/>
              <a:t>eight</a:t>
            </a:r>
          </a:p>
        </p:txBody>
      </p:sp>
      <p:pic>
        <p:nvPicPr>
          <p:cNvPr id="5127" name="图片 5126" descr="j021295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870576" y="651272"/>
            <a:ext cx="938213" cy="44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图片 5127" descr="j021295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959601" y="651272"/>
            <a:ext cx="938213" cy="44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图片 5128" descr="j021295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692776" y="1092994"/>
            <a:ext cx="938213" cy="44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图片 5129" descr="j021295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959601" y="1092994"/>
            <a:ext cx="938213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图片 5130" descr="j021295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540626" y="195263"/>
            <a:ext cx="938213" cy="44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图片 5131" descr="j021295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222875" y="195263"/>
            <a:ext cx="938213" cy="44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图片 5132" descr="j021295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442076" y="195263"/>
            <a:ext cx="938213" cy="44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图片 5133" descr="A1_24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380289" y="2950369"/>
            <a:ext cx="6381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图片 5134" descr="A1_24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443664" y="3598069"/>
            <a:ext cx="6381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图片 5135" descr="A1_24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443664" y="2895600"/>
            <a:ext cx="6381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图片 5136" descr="A1_24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243889" y="3598069"/>
            <a:ext cx="6381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图片 5137" descr="A1_24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380289" y="3598069"/>
            <a:ext cx="6381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图片 5138" descr="A1_24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243889" y="2950369"/>
            <a:ext cx="6381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图片 5139" descr="A1_24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243889" y="2301478"/>
            <a:ext cx="6381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图片 5140" descr="QQ截图2012121216253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-34925" y="1978819"/>
            <a:ext cx="2770188" cy="194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图片 5141" descr="QQ截图20121212162814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228975" y="2049066"/>
            <a:ext cx="2933700" cy="199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0" name="文本框 5142"/>
          <p:cNvSpPr txBox="1">
            <a:spLocks noChangeArrowheads="1"/>
          </p:cNvSpPr>
          <p:nvPr/>
        </p:nvSpPr>
        <p:spPr bwMode="auto">
          <a:xfrm>
            <a:off x="466725" y="4046935"/>
            <a:ext cx="16573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/>
              <a:t>nine</a:t>
            </a:r>
            <a:r>
              <a:rPr lang="zh-CN" altLang="en-US" b="1"/>
              <a:t> </a:t>
            </a:r>
            <a:endParaRPr lang="zh-CN" altLang="en-US"/>
          </a:p>
        </p:txBody>
      </p:sp>
      <p:sp>
        <p:nvSpPr>
          <p:cNvPr id="5144" name="文本框 5143"/>
          <p:cNvSpPr txBox="1">
            <a:spLocks noChangeArrowheads="1"/>
          </p:cNvSpPr>
          <p:nvPr/>
        </p:nvSpPr>
        <p:spPr bwMode="auto">
          <a:xfrm>
            <a:off x="4138613" y="4098131"/>
            <a:ext cx="10951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/>
              <a:t>ten</a:t>
            </a:r>
            <a:r>
              <a:rPr lang="zh-CN" altLang="en-US" b="1"/>
              <a:t> </a:t>
            </a:r>
            <a:endParaRPr lang="zh-CN" altLang="en-US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56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3" descr="D:\pictrue\人物和漫画\0750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86189" y="857250"/>
            <a:ext cx="1857375" cy="139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3" descr="D:\pictrue\人物和漫画\0750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76" y="857250"/>
            <a:ext cx="1857375" cy="139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D:\pictrue\人物和漫画\0750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71626" y="2786063"/>
            <a:ext cx="1857375" cy="139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 descr="D:\pictrue\人物和漫画\0750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51" y="2786063"/>
            <a:ext cx="1857375" cy="139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3" descr="D:\pictrue\人物和漫画\0750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76" y="2786063"/>
            <a:ext cx="1857375" cy="139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Box 8"/>
          <p:cNvSpPr txBox="1">
            <a:spLocks noChangeArrowheads="1"/>
          </p:cNvSpPr>
          <p:nvPr/>
        </p:nvSpPr>
        <p:spPr bwMode="auto">
          <a:xfrm>
            <a:off x="1331913" y="681038"/>
            <a:ext cx="6715125" cy="3600986"/>
          </a:xfrm>
          <a:prstGeom prst="rect">
            <a:avLst/>
          </a:prstGeom>
          <a:solidFill>
            <a:srgbClr val="F796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                                                    </a:t>
            </a:r>
            <a:r>
              <a:rPr lang="en-US" altLang="zh-CN" sz="9600" i="1" dirty="0"/>
              <a:t>?</a:t>
            </a:r>
          </a:p>
          <a:p>
            <a:endParaRPr lang="en-US" altLang="zh-CN" sz="9600" i="1" dirty="0"/>
          </a:p>
        </p:txBody>
      </p:sp>
      <p:pic>
        <p:nvPicPr>
          <p:cNvPr id="8199" name="Picture 3" descr="D:\pictrue\人物和漫画\0750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0" y="857250"/>
            <a:ext cx="1928813" cy="1446213"/>
          </a:xfrm>
        </p:spPr>
      </p:pic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2195513" y="195263"/>
            <a:ext cx="3143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latin typeface="微软雅黑" panose="020B0503020204020204" pitchFamily="34" charset="-122"/>
                <a:ea typeface="微软雅黑" panose="020B0503020204020204" pitchFamily="34" charset="-122"/>
              </a:rPr>
              <a:t>How many?</a:t>
            </a:r>
          </a:p>
        </p:txBody>
      </p:sp>
      <p:sp>
        <p:nvSpPr>
          <p:cNvPr id="12298" name="文本框 12297"/>
          <p:cNvSpPr txBox="1">
            <a:spLocks noChangeArrowheads="1"/>
          </p:cNvSpPr>
          <p:nvPr/>
        </p:nvSpPr>
        <p:spPr bwMode="auto">
          <a:xfrm>
            <a:off x="5435600" y="141685"/>
            <a:ext cx="19446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latin typeface="微软雅黑" panose="020B0503020204020204" pitchFamily="34" charset="-122"/>
                <a:ea typeface="微软雅黑" panose="020B0503020204020204" pitchFamily="34" charset="-122"/>
              </a:rPr>
              <a:t>Six</a:t>
            </a:r>
            <a:r>
              <a:rPr lang="en-US" altLang="zh-CN" sz="4400" b="1">
                <a:latin typeface="Times New Roman" panose="02020603050405020304" pitchFamily="18" charset="0"/>
                <a:ea typeface="Dotum" pitchFamily="34" charset="-127"/>
              </a:rPr>
              <a:t>.</a:t>
            </a:r>
          </a:p>
        </p:txBody>
      </p:sp>
    </p:spTree>
  </p:cSld>
  <p:clrMapOvr>
    <a:masterClrMapping/>
  </p:clrMapOvr>
  <p:transition>
    <p:blind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100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7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122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13" y="1875235"/>
            <a:ext cx="1223962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08401" y="3003947"/>
            <a:ext cx="1223963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5063" y="1875235"/>
            <a:ext cx="1223962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3626" y="964406"/>
            <a:ext cx="1223963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3313" y="964406"/>
            <a:ext cx="1223962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76" y="1928813"/>
            <a:ext cx="1223963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Box 14"/>
          <p:cNvSpPr txBox="1">
            <a:spLocks noChangeArrowheads="1"/>
          </p:cNvSpPr>
          <p:nvPr/>
        </p:nvSpPr>
        <p:spPr bwMode="auto">
          <a:xfrm>
            <a:off x="1042988" y="951310"/>
            <a:ext cx="6786562" cy="360098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                                                    </a:t>
            </a:r>
            <a:r>
              <a:rPr lang="en-US" altLang="zh-CN" sz="9600" i="1"/>
              <a:t>?</a:t>
            </a:r>
          </a:p>
          <a:p>
            <a:endParaRPr lang="zh-CN" altLang="en-US" sz="9600"/>
          </a:p>
        </p:txBody>
      </p:sp>
      <p:pic>
        <p:nvPicPr>
          <p:cNvPr id="922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313" y="1017985"/>
            <a:ext cx="1223962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Box 15"/>
          <p:cNvSpPr txBox="1">
            <a:spLocks noChangeArrowheads="1"/>
          </p:cNvSpPr>
          <p:nvPr/>
        </p:nvSpPr>
        <p:spPr bwMode="auto">
          <a:xfrm>
            <a:off x="1619250" y="357188"/>
            <a:ext cx="32400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latin typeface="微软雅黑" panose="020B0503020204020204" pitchFamily="34" charset="-122"/>
                <a:ea typeface="微软雅黑" panose="020B0503020204020204" pitchFamily="34" charset="-122"/>
              </a:rPr>
              <a:t>How many?</a:t>
            </a:r>
          </a:p>
        </p:txBody>
      </p:sp>
      <p:sp>
        <p:nvSpPr>
          <p:cNvPr id="13323" name="文本框 13322"/>
          <p:cNvSpPr txBox="1">
            <a:spLocks noChangeArrowheads="1"/>
          </p:cNvSpPr>
          <p:nvPr/>
        </p:nvSpPr>
        <p:spPr bwMode="auto">
          <a:xfrm>
            <a:off x="5219701" y="303610"/>
            <a:ext cx="22320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400" b="1">
                <a:latin typeface="微软雅黑" panose="020B0503020204020204" pitchFamily="34" charset="-122"/>
                <a:ea typeface="微软雅黑" panose="020B0503020204020204" pitchFamily="34" charset="-122"/>
              </a:rPr>
              <a:t>Seven</a:t>
            </a:r>
            <a:r>
              <a:rPr lang="en-US" altLang="zh-CN" sz="4400" b="1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4" descr="D:\pictrue\人物和漫画\0754.G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9900"/>
              </a:clrFrom>
              <a:clrTo>
                <a:srgbClr val="FF99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1689" y="2518173"/>
            <a:ext cx="1100137" cy="825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4" descr="D:\pictrue\人物和漫画\0754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clrChange>
              <a:clrFrom>
                <a:srgbClr val="FF9900"/>
              </a:clrFrom>
              <a:clrTo>
                <a:srgbClr val="FF9900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1168400"/>
            <a:ext cx="1171575" cy="877888"/>
          </a:xfrm>
        </p:spPr>
      </p:pic>
      <p:pic>
        <p:nvPicPr>
          <p:cNvPr id="10243" name="Picture 4" descr="D:\pictrue\人物和漫画\0754.G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9900"/>
              </a:clrFrom>
              <a:clrTo>
                <a:srgbClr val="FF99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1589" y="1168004"/>
            <a:ext cx="1100137" cy="825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D:\pictrue\人物和漫画\0754.G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9900"/>
              </a:clrFrom>
              <a:clrTo>
                <a:srgbClr val="FF99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64" y="1168004"/>
            <a:ext cx="1100137" cy="825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D:\pictrue\人物和漫画\0754.G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9900"/>
              </a:clrFrom>
              <a:clrTo>
                <a:srgbClr val="FF99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64" y="2518173"/>
            <a:ext cx="1100137" cy="825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4" descr="D:\pictrue\人物和漫画\0754.G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9900"/>
              </a:clrFrom>
              <a:clrTo>
                <a:srgbClr val="FF99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64125" y="2518173"/>
            <a:ext cx="1100138" cy="825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4" descr="D:\pictrue\人物和漫画\0754.G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9900"/>
              </a:clrFrom>
              <a:clrTo>
                <a:srgbClr val="FF99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2518173"/>
            <a:ext cx="1100138" cy="825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Box 12"/>
          <p:cNvSpPr txBox="1">
            <a:spLocks noChangeArrowheads="1"/>
          </p:cNvSpPr>
          <p:nvPr/>
        </p:nvSpPr>
        <p:spPr bwMode="auto">
          <a:xfrm>
            <a:off x="1403351" y="1059656"/>
            <a:ext cx="6786563" cy="3600986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                                                    </a:t>
            </a:r>
            <a:r>
              <a:rPr lang="en-US" altLang="zh-CN" sz="9600" i="1" dirty="0"/>
              <a:t>?</a:t>
            </a:r>
          </a:p>
          <a:p>
            <a:endParaRPr lang="zh-CN" altLang="en-US" sz="9600" dirty="0"/>
          </a:p>
        </p:txBody>
      </p:sp>
      <p:pic>
        <p:nvPicPr>
          <p:cNvPr id="10249" name="Picture 4" descr="D:\pictrue\人物和漫画\0754.G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9900"/>
              </a:clrFrom>
              <a:clrTo>
                <a:srgbClr val="FF99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1168004"/>
            <a:ext cx="1081088" cy="825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TextBox 13"/>
          <p:cNvSpPr txBox="1">
            <a:spLocks noChangeArrowheads="1"/>
          </p:cNvSpPr>
          <p:nvPr/>
        </p:nvSpPr>
        <p:spPr bwMode="auto">
          <a:xfrm>
            <a:off x="1835150" y="357188"/>
            <a:ext cx="31686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latin typeface="微软雅黑" panose="020B0503020204020204" pitchFamily="34" charset="-122"/>
                <a:ea typeface="微软雅黑" panose="020B0503020204020204" pitchFamily="34" charset="-122"/>
              </a:rPr>
              <a:t>How many?</a:t>
            </a:r>
          </a:p>
        </p:txBody>
      </p:sp>
      <p:sp>
        <p:nvSpPr>
          <p:cNvPr id="10251" name="文本框 14347"/>
          <p:cNvSpPr txBox="1">
            <a:spLocks noChangeArrowheads="1"/>
          </p:cNvSpPr>
          <p:nvPr/>
        </p:nvSpPr>
        <p:spPr bwMode="auto">
          <a:xfrm>
            <a:off x="5076825" y="519113"/>
            <a:ext cx="172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4349" name="文本框 14348"/>
          <p:cNvSpPr txBox="1">
            <a:spLocks noChangeArrowheads="1"/>
          </p:cNvSpPr>
          <p:nvPr/>
        </p:nvSpPr>
        <p:spPr bwMode="auto">
          <a:xfrm>
            <a:off x="5364164" y="357188"/>
            <a:ext cx="19446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latin typeface="微软雅黑" panose="020B0503020204020204" pitchFamily="34" charset="-122"/>
                <a:ea typeface="微软雅黑" panose="020B0503020204020204" pitchFamily="34" charset="-122"/>
              </a:rPr>
              <a:t>Eight</a:t>
            </a:r>
            <a:r>
              <a:rPr lang="en-US" altLang="zh-CN" sz="4400" b="1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blind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  <p:bldP spid="143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9217" descr="panp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-127397"/>
            <a:ext cx="3962400" cy="2431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文本框 9218"/>
          <p:cNvSpPr txBox="1">
            <a:spLocks noChangeArrowheads="1"/>
          </p:cNvSpPr>
          <p:nvPr/>
        </p:nvSpPr>
        <p:spPr bwMode="auto">
          <a:xfrm>
            <a:off x="900114" y="4192191"/>
            <a:ext cx="1296987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Six.</a:t>
            </a:r>
          </a:p>
        </p:txBody>
      </p:sp>
      <p:grpSp>
        <p:nvGrpSpPr>
          <p:cNvPr id="11267" name="组合 9219"/>
          <p:cNvGrpSpPr/>
          <p:nvPr/>
        </p:nvGrpSpPr>
        <p:grpSpPr bwMode="auto">
          <a:xfrm>
            <a:off x="2843213" y="2625329"/>
            <a:ext cx="5562600" cy="1085850"/>
            <a:chOff x="0" y="0"/>
            <a:chExt cx="2064" cy="768"/>
          </a:xfrm>
        </p:grpSpPr>
        <p:sp>
          <p:nvSpPr>
            <p:cNvPr id="11268" name="矩形 9220"/>
            <p:cNvSpPr>
              <a:spLocks noChangeArrowheads="1"/>
            </p:cNvSpPr>
            <p:nvPr/>
          </p:nvSpPr>
          <p:spPr bwMode="auto">
            <a:xfrm>
              <a:off x="0" y="0"/>
              <a:ext cx="2064" cy="384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9" name="矩形 9221"/>
            <p:cNvSpPr>
              <a:spLocks noChangeArrowheads="1"/>
            </p:cNvSpPr>
            <p:nvPr/>
          </p:nvSpPr>
          <p:spPr bwMode="auto">
            <a:xfrm>
              <a:off x="0" y="384"/>
              <a:ext cx="2064" cy="384"/>
            </a:xfrm>
            <a:prstGeom prst="rect">
              <a:avLst/>
            </a:prstGeom>
            <a:solidFill>
              <a:srgbClr val="008080"/>
            </a:solidFill>
            <a:ln w="2857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23" name="组合 9222"/>
          <p:cNvGrpSpPr/>
          <p:nvPr/>
        </p:nvGrpSpPr>
        <p:grpSpPr bwMode="auto">
          <a:xfrm>
            <a:off x="827088" y="1006079"/>
            <a:ext cx="7543800" cy="2686050"/>
            <a:chOff x="0" y="0"/>
            <a:chExt cx="4752" cy="2256"/>
          </a:xfrm>
        </p:grpSpPr>
        <p:grpSp>
          <p:nvGrpSpPr>
            <p:cNvPr id="11271" name="组合 9223"/>
            <p:cNvGrpSpPr/>
            <p:nvPr/>
          </p:nvGrpSpPr>
          <p:grpSpPr bwMode="auto">
            <a:xfrm>
              <a:off x="1248" y="1344"/>
              <a:ext cx="3504" cy="912"/>
              <a:chOff x="0" y="0"/>
              <a:chExt cx="2064" cy="768"/>
            </a:xfrm>
          </p:grpSpPr>
          <p:sp>
            <p:nvSpPr>
              <p:cNvPr id="11272" name="矩形 922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064" cy="384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3" name="矩形 9225"/>
              <p:cNvSpPr>
                <a:spLocks noChangeArrowheads="1"/>
              </p:cNvSpPr>
              <p:nvPr/>
            </p:nvSpPr>
            <p:spPr bwMode="auto">
              <a:xfrm>
                <a:off x="0" y="384"/>
                <a:ext cx="2064" cy="384"/>
              </a:xfrm>
              <a:prstGeom prst="rect">
                <a:avLst/>
              </a:prstGeom>
              <a:solidFill>
                <a:srgbClr val="008080"/>
              </a:solidFill>
              <a:ln w="28575">
                <a:solidFill>
                  <a:schemeClr val="accent2"/>
                </a:solidFill>
                <a:miter lim="800000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274" name="组合 9226"/>
            <p:cNvGrpSpPr/>
            <p:nvPr/>
          </p:nvGrpSpPr>
          <p:grpSpPr bwMode="auto">
            <a:xfrm>
              <a:off x="0" y="0"/>
              <a:ext cx="2016" cy="1824"/>
              <a:chOff x="0" y="0"/>
              <a:chExt cx="2016" cy="1824"/>
            </a:xfrm>
          </p:grpSpPr>
          <p:sp>
            <p:nvSpPr>
              <p:cNvPr id="11275" name="文本框 922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2" cy="49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One.</a:t>
                </a:r>
              </a:p>
            </p:txBody>
          </p:sp>
          <p:pic>
            <p:nvPicPr>
              <p:cNvPr id="11276" name="图片 9228" descr="d402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1248" y="1190"/>
                <a:ext cx="768" cy="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9230" name="文本框 9229"/>
          <p:cNvSpPr txBox="1">
            <a:spLocks noChangeArrowheads="1"/>
          </p:cNvSpPr>
          <p:nvPr/>
        </p:nvSpPr>
        <p:spPr bwMode="auto">
          <a:xfrm>
            <a:off x="838200" y="3487341"/>
            <a:ext cx="1447800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Five.</a:t>
            </a:r>
          </a:p>
        </p:txBody>
      </p:sp>
      <p:pic>
        <p:nvPicPr>
          <p:cNvPr id="9231" name="图片 9230" descr="d4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4388" y="2463404"/>
            <a:ext cx="1219200" cy="75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9" name="文本框 9231"/>
          <p:cNvSpPr txBox="1">
            <a:spLocks noChangeArrowheads="1"/>
          </p:cNvSpPr>
          <p:nvPr/>
        </p:nvSpPr>
        <p:spPr bwMode="auto">
          <a:xfrm>
            <a:off x="-3419475" y="4111229"/>
            <a:ext cx="1447800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32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9233" name="图片 9232" descr="d4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43213" y="2950369"/>
            <a:ext cx="1219200" cy="75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4" name="图片 9233" descr="d4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95738" y="2950369"/>
            <a:ext cx="1219200" cy="75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图片 9234" descr="d4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6825" y="2950369"/>
            <a:ext cx="1219200" cy="75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6" name="文本框 9235"/>
          <p:cNvSpPr txBox="1">
            <a:spLocks noChangeArrowheads="1"/>
          </p:cNvSpPr>
          <p:nvPr/>
        </p:nvSpPr>
        <p:spPr bwMode="auto">
          <a:xfrm>
            <a:off x="2413000" y="4192191"/>
            <a:ext cx="1727200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 Black" panose="020B0A04020102020204" pitchFamily="34" charset="0"/>
              </a:rPr>
              <a:t>Seven.</a:t>
            </a:r>
          </a:p>
        </p:txBody>
      </p:sp>
      <p:sp>
        <p:nvSpPr>
          <p:cNvPr id="9237" name="文本框 9236"/>
          <p:cNvSpPr txBox="1">
            <a:spLocks noChangeArrowheads="1"/>
          </p:cNvSpPr>
          <p:nvPr/>
        </p:nvSpPr>
        <p:spPr bwMode="auto">
          <a:xfrm>
            <a:off x="4356100" y="4192191"/>
            <a:ext cx="1727200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 Black" panose="020B0A04020102020204" pitchFamily="34" charset="0"/>
              </a:rPr>
              <a:t>Eight.</a:t>
            </a:r>
          </a:p>
        </p:txBody>
      </p:sp>
      <p:pic>
        <p:nvPicPr>
          <p:cNvPr id="11285" name="图片 9237" descr="009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67500" y="4457700"/>
            <a:ext cx="571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6" name="图片 9238" descr="009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01013" y="4462463"/>
            <a:ext cx="571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40" name="组合 9239"/>
          <p:cNvGrpSpPr/>
          <p:nvPr/>
        </p:nvGrpSpPr>
        <p:grpSpPr bwMode="auto">
          <a:xfrm>
            <a:off x="827088" y="1491854"/>
            <a:ext cx="4343400" cy="1657350"/>
            <a:chOff x="0" y="0"/>
            <a:chExt cx="2736" cy="1392"/>
          </a:xfrm>
        </p:grpSpPr>
        <p:sp>
          <p:nvSpPr>
            <p:cNvPr id="11288" name="文本框 9240"/>
            <p:cNvSpPr txBox="1">
              <a:spLocks noChangeArrowheads="1"/>
            </p:cNvSpPr>
            <p:nvPr/>
          </p:nvSpPr>
          <p:spPr bwMode="auto">
            <a:xfrm>
              <a:off x="0" y="0"/>
              <a:ext cx="1008" cy="491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Two.</a:t>
              </a:r>
            </a:p>
          </p:txBody>
        </p:sp>
        <p:pic>
          <p:nvPicPr>
            <p:cNvPr id="11289" name="图片 9241" descr="d40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968" y="758"/>
              <a:ext cx="768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43" name="组合 9242"/>
          <p:cNvGrpSpPr/>
          <p:nvPr/>
        </p:nvGrpSpPr>
        <p:grpSpPr bwMode="auto">
          <a:xfrm>
            <a:off x="827088" y="2031206"/>
            <a:ext cx="5410200" cy="1120379"/>
            <a:chOff x="0" y="0"/>
            <a:chExt cx="3408" cy="941"/>
          </a:xfrm>
        </p:grpSpPr>
        <p:sp>
          <p:nvSpPr>
            <p:cNvPr id="11291" name="文本框 9243"/>
            <p:cNvSpPr txBox="1">
              <a:spLocks noChangeArrowheads="1"/>
            </p:cNvSpPr>
            <p:nvPr/>
          </p:nvSpPr>
          <p:spPr bwMode="auto">
            <a:xfrm>
              <a:off x="0" y="0"/>
              <a:ext cx="1152" cy="491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Three.</a:t>
              </a:r>
            </a:p>
          </p:txBody>
        </p:sp>
        <p:pic>
          <p:nvPicPr>
            <p:cNvPr id="11292" name="图片 9244" descr="d40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640" y="307"/>
              <a:ext cx="768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46" name="组合 9245"/>
          <p:cNvGrpSpPr/>
          <p:nvPr/>
        </p:nvGrpSpPr>
        <p:grpSpPr bwMode="auto">
          <a:xfrm>
            <a:off x="827088" y="2409826"/>
            <a:ext cx="6477000" cy="825103"/>
            <a:chOff x="0" y="0"/>
            <a:chExt cx="4080" cy="693"/>
          </a:xfrm>
        </p:grpSpPr>
        <p:sp>
          <p:nvSpPr>
            <p:cNvPr id="11294" name="文本框 9246"/>
            <p:cNvSpPr txBox="1">
              <a:spLocks noChangeArrowheads="1"/>
            </p:cNvSpPr>
            <p:nvPr/>
          </p:nvSpPr>
          <p:spPr bwMode="auto">
            <a:xfrm>
              <a:off x="0" y="202"/>
              <a:ext cx="912" cy="491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Four.</a:t>
              </a:r>
            </a:p>
          </p:txBody>
        </p:sp>
        <p:pic>
          <p:nvPicPr>
            <p:cNvPr id="11295" name="图片 9247" descr="d40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312" y="0"/>
              <a:ext cx="768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49" name="文本框 9248"/>
          <p:cNvSpPr txBox="1">
            <a:spLocks noChangeArrowheads="1"/>
          </p:cNvSpPr>
          <p:nvPr/>
        </p:nvSpPr>
        <p:spPr bwMode="auto">
          <a:xfrm>
            <a:off x="838200" y="571500"/>
            <a:ext cx="4419600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How many?</a:t>
            </a:r>
          </a:p>
        </p:txBody>
      </p:sp>
    </p:spTree>
  </p:cSld>
  <p:clrMapOvr>
    <a:masterClrMapping/>
  </p:clrMapOvr>
  <p:transition>
    <p:blinds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30" grpId="0"/>
      <p:bldP spid="9236" grpId="0"/>
      <p:bldP spid="9237" grpId="0"/>
      <p:bldP spid="924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市镇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镇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镇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全屏显示(16:9)</PresentationFormat>
  <Paragraphs>51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Adobe Caslon Pro Bold</vt:lpstr>
      <vt:lpstr>Dotum</vt:lpstr>
      <vt:lpstr>方正舒体</vt:lpstr>
      <vt:lpstr>宋体</vt:lpstr>
      <vt:lpstr>微软雅黑</vt:lpstr>
      <vt:lpstr>Arial</vt:lpstr>
      <vt:lpstr>Arial Black</vt:lpstr>
      <vt:lpstr>Calibri</vt:lpstr>
      <vt:lpstr>Georgia</vt:lpstr>
      <vt:lpstr>Times New Roman</vt:lpstr>
      <vt:lpstr>Wingdings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2012-12-12T08:05:00Z</dcterms:created>
  <dcterms:modified xsi:type="dcterms:W3CDTF">2023-01-16T20:59:00Z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21</vt:lpwstr>
  </property>
  <property fmtid="{D5CDD505-2E9C-101B-9397-08002B2CF9AE}" pid="4" name="ICV">
    <vt:lpwstr>1E9E18F491BD4712BA7865C07D90D649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