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726"/>
    <a:srgbClr val="FEC57A"/>
    <a:srgbClr val="F27637"/>
    <a:srgbClr val="FDA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>
        <p:scale>
          <a:sx n="66" d="100"/>
          <a:sy n="66" d="100"/>
        </p:scale>
        <p:origin x="-23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810561" y="56311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/>
          <a:srcRect l="4874" t="46481" r="43412" b="7037"/>
          <a:stretch>
            <a:fillRect/>
          </a:stretch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17699" y="1578588"/>
            <a:ext cx="6267104" cy="5279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62120" y="2445373"/>
            <a:ext cx="3667759" cy="1967252"/>
          </a:xfrm>
          <a:prstGeom prst="rect">
            <a:avLst/>
          </a:prstGeom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1587" y="2397760"/>
            <a:ext cx="2623877" cy="3881120"/>
            <a:chOff x="5382203" y="2367280"/>
            <a:chExt cx="2623877" cy="3881120"/>
          </a:xfrm>
        </p:grpSpPr>
        <p:sp>
          <p:nvSpPr>
            <p:cNvPr id="23" name="矩形 22"/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07643" y="2456106"/>
            <a:ext cx="5538813" cy="3718561"/>
            <a:chOff x="3607643" y="2456106"/>
            <a:chExt cx="5538813" cy="37185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3607643" y="2456106"/>
              <a:ext cx="5538813" cy="366021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328572" y="4838587"/>
              <a:ext cx="1268025" cy="1336080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8907934" y="4405183"/>
            <a:ext cx="2857796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58284" y="3631001"/>
            <a:ext cx="2475222" cy="562814"/>
            <a:chOff x="8958284" y="3631001"/>
            <a:chExt cx="2475222" cy="562814"/>
          </a:xfrm>
        </p:grpSpPr>
        <p:sp>
          <p:nvSpPr>
            <p:cNvPr id="28" name="矩形: 圆角 27"/>
            <p:cNvSpPr/>
            <p:nvPr/>
          </p:nvSpPr>
          <p:spPr>
            <a:xfrm rot="10800000" flipV="1">
              <a:off x="8958284" y="363100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134402" y="368157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70720" y="953047"/>
            <a:ext cx="2061792" cy="1769833"/>
          </a:xfrm>
          <a:prstGeom prst="rect">
            <a:avLst/>
          </a:prstGeom>
        </p:spPr>
      </p:pic>
      <p:sp>
        <p:nvSpPr>
          <p:cNvPr id="34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2117" y="2687218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392312" y="2687218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602507" y="2687218"/>
            <a:ext cx="1169551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998318" y="1409505"/>
            <a:ext cx="562814" cy="2475222"/>
            <a:chOff x="9403794" y="2604198"/>
            <a:chExt cx="562814" cy="2475222"/>
          </a:xfrm>
        </p:grpSpPr>
        <p:sp>
          <p:nvSpPr>
            <p:cNvPr id="15" name="矩形: 圆角 14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0560" y="1696720"/>
            <a:ext cx="4886960" cy="4640600"/>
            <a:chOff x="7020560" y="1696720"/>
            <a:chExt cx="4886960" cy="46406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7020560" y="1696720"/>
              <a:ext cx="4886960" cy="46406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586077" y="4378859"/>
              <a:ext cx="1268025" cy="133608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30523" y="64434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44699" y="2291830"/>
            <a:ext cx="5113290" cy="3743633"/>
            <a:chOff x="1144699" y="2291830"/>
            <a:chExt cx="5113290" cy="374363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57644" y="2506754"/>
              <a:ext cx="4687401" cy="3313784"/>
            </a:xfrm>
            <a:prstGeom prst="rect">
              <a:avLst/>
            </a:prstGeom>
            <a:effectLst>
              <a:outerShdw blurRad="127000" dist="38100" sx="102000" sy="102000" algn="ctr" rotWithShape="0">
                <a:srgbClr val="FDA023">
                  <a:alpha val="40000"/>
                </a:srgb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1144699" y="2291830"/>
              <a:ext cx="5113290" cy="3743633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95808" y="2268744"/>
            <a:ext cx="4911797" cy="2034638"/>
            <a:chOff x="6595808" y="2268744"/>
            <a:chExt cx="4911797" cy="2034638"/>
          </a:xfrm>
        </p:grpSpPr>
        <p:sp>
          <p:nvSpPr>
            <p:cNvPr id="12" name="矩形 11"/>
            <p:cNvSpPr/>
            <p:nvPr/>
          </p:nvSpPr>
          <p:spPr>
            <a:xfrm>
              <a:off x="6595808" y="2268744"/>
              <a:ext cx="4911797" cy="2034638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89179" y="2538294"/>
              <a:ext cx="4469701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请在此处添加具体内容，文字尽量言简意赅，简单说明即可，不必过于繁琐，请在此处添加具体内容，文字尽量言简意赅，简单说明即可。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889179" y="4488375"/>
            <a:ext cx="4469701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请在此处添加具体内容，文字尽量言简意赅，简单说明即可，不必过于繁琐，请在此处添加具体内容，文字尽量言简意赅，简单说明即可。</a:t>
            </a:r>
          </a:p>
        </p:txBody>
      </p:sp>
      <p:sp>
        <p:nvSpPr>
          <p:cNvPr id="15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263930" y="733481"/>
            <a:ext cx="1189840" cy="1535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61920" y="2326640"/>
            <a:ext cx="2623877" cy="3881120"/>
            <a:chOff x="5382203" y="2367280"/>
            <a:chExt cx="2623877" cy="3881120"/>
          </a:xfrm>
        </p:grpSpPr>
        <p:sp>
          <p:nvSpPr>
            <p:cNvPr id="11" name="矩形 10"/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912999" y="2722879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74708" y="3029589"/>
            <a:ext cx="562814" cy="2475222"/>
            <a:chOff x="9403794" y="2604198"/>
            <a:chExt cx="562814" cy="2475222"/>
          </a:xfrm>
        </p:grpSpPr>
        <p:sp>
          <p:nvSpPr>
            <p:cNvPr id="15" name="矩形: 圆角 14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7" name="iconfont-1000-785033"/>
          <p:cNvSpPr/>
          <p:nvPr/>
        </p:nvSpPr>
        <p:spPr>
          <a:xfrm>
            <a:off x="11285797" y="6371415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13200" y="1939608"/>
            <a:ext cx="4165600" cy="4431807"/>
            <a:chOff x="4013200" y="1939608"/>
            <a:chExt cx="4165600" cy="443180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013200" y="1939608"/>
              <a:ext cx="4165600" cy="443180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7505700" y="5257799"/>
              <a:ext cx="501650" cy="787401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997565" y="1149297"/>
            <a:ext cx="1609346" cy="1411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7354" y="26151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第叁章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652370" y="3468924"/>
            <a:ext cx="3459627" cy="1146496"/>
            <a:chOff x="3652370" y="3468924"/>
            <a:chExt cx="3459627" cy="1146496"/>
          </a:xfrm>
        </p:grpSpPr>
        <p:sp>
          <p:nvSpPr>
            <p:cNvPr id="2" name="文本框 1"/>
            <p:cNvSpPr txBox="1"/>
            <p:nvPr/>
          </p:nvSpPr>
          <p:spPr>
            <a:xfrm>
              <a:off x="3652370" y="369209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57259" y="3468924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96056" y="3468924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34728" y="3468924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 tè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6704" y="3468924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zhēng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00128" y="2194559"/>
            <a:ext cx="5681416" cy="1433710"/>
            <a:chOff x="6012179" y="1868290"/>
            <a:chExt cx="5681416" cy="1433710"/>
          </a:xfrm>
        </p:grpSpPr>
        <p:sp>
          <p:nvSpPr>
            <p:cNvPr id="17" name="矩形 16"/>
            <p:cNvSpPr/>
            <p:nvPr/>
          </p:nvSpPr>
          <p:spPr>
            <a:xfrm>
              <a:off x="6012179" y="1868290"/>
              <a:ext cx="5681416" cy="143371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96989" y="2083598"/>
              <a:ext cx="4911797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84938" y="3924991"/>
            <a:ext cx="5151490" cy="778098"/>
            <a:chOff x="5984938" y="3924991"/>
            <a:chExt cx="5151490" cy="778098"/>
          </a:xfrm>
        </p:grpSpPr>
        <p:sp>
          <p:nvSpPr>
            <p:cNvPr id="19" name="矩形 18"/>
            <p:cNvSpPr/>
            <p:nvPr/>
          </p:nvSpPr>
          <p:spPr>
            <a:xfrm>
              <a:off x="6659535" y="3924991"/>
              <a:ext cx="4476893" cy="7780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984938" y="4079347"/>
              <a:ext cx="469900" cy="469900"/>
              <a:chOff x="5984938" y="4079347"/>
              <a:chExt cx="469900" cy="4699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984938" y="4079347"/>
                <a:ext cx="469900" cy="469900"/>
              </a:xfrm>
              <a:prstGeom prst="ellipse">
                <a:avLst/>
              </a:prstGeom>
              <a:solidFill>
                <a:srgbClr val="FEC5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pumpkin_91456"/>
              <p:cNvSpPr/>
              <p:nvPr/>
            </p:nvSpPr>
            <p:spPr>
              <a:xfrm>
                <a:off x="6096382" y="4189468"/>
                <a:ext cx="247012" cy="249658"/>
              </a:xfrm>
              <a:custGeom>
                <a:avLst/>
                <a:gdLst>
                  <a:gd name="connsiteX0" fmla="*/ 300891 w 601641"/>
                  <a:gd name="connsiteY0" fmla="*/ 194641 h 608085"/>
                  <a:gd name="connsiteX1" fmla="*/ 442657 w 601641"/>
                  <a:gd name="connsiteY1" fmla="*/ 401363 h 608085"/>
                  <a:gd name="connsiteX2" fmla="*/ 300891 w 601641"/>
                  <a:gd name="connsiteY2" fmla="*/ 608085 h 608085"/>
                  <a:gd name="connsiteX3" fmla="*/ 159125 w 601641"/>
                  <a:gd name="connsiteY3" fmla="*/ 401363 h 608085"/>
                  <a:gd name="connsiteX4" fmla="*/ 300891 w 601641"/>
                  <a:gd name="connsiteY4" fmla="*/ 194641 h 608085"/>
                  <a:gd name="connsiteX5" fmla="*/ 459961 w 601641"/>
                  <a:gd name="connsiteY5" fmla="*/ 170225 h 608085"/>
                  <a:gd name="connsiteX6" fmla="*/ 601641 w 601641"/>
                  <a:gd name="connsiteY6" fmla="*/ 376865 h 608085"/>
                  <a:gd name="connsiteX7" fmla="*/ 459961 w 601641"/>
                  <a:gd name="connsiteY7" fmla="*/ 583598 h 608085"/>
                  <a:gd name="connsiteX8" fmla="*/ 429358 w 601641"/>
                  <a:gd name="connsiteY8" fmla="*/ 578628 h 608085"/>
                  <a:gd name="connsiteX9" fmla="*/ 483467 w 601641"/>
                  <a:gd name="connsiteY9" fmla="*/ 401349 h 608085"/>
                  <a:gd name="connsiteX10" fmla="*/ 398201 w 601641"/>
                  <a:gd name="connsiteY10" fmla="*/ 191027 h 608085"/>
                  <a:gd name="connsiteX11" fmla="*/ 459961 w 601641"/>
                  <a:gd name="connsiteY11" fmla="*/ 170225 h 608085"/>
                  <a:gd name="connsiteX12" fmla="*/ 141757 w 601641"/>
                  <a:gd name="connsiteY12" fmla="*/ 170225 h 608085"/>
                  <a:gd name="connsiteX13" fmla="*/ 203511 w 601641"/>
                  <a:gd name="connsiteY13" fmla="*/ 191027 h 608085"/>
                  <a:gd name="connsiteX14" fmla="*/ 118161 w 601641"/>
                  <a:gd name="connsiteY14" fmla="*/ 401349 h 608085"/>
                  <a:gd name="connsiteX15" fmla="*/ 172266 w 601641"/>
                  <a:gd name="connsiteY15" fmla="*/ 578628 h 608085"/>
                  <a:gd name="connsiteX16" fmla="*/ 141757 w 601641"/>
                  <a:gd name="connsiteY16" fmla="*/ 583598 h 608085"/>
                  <a:gd name="connsiteX17" fmla="*/ 0 w 601641"/>
                  <a:gd name="connsiteY17" fmla="*/ 376865 h 608085"/>
                  <a:gd name="connsiteX18" fmla="*/ 141757 w 601641"/>
                  <a:gd name="connsiteY18" fmla="*/ 170225 h 608085"/>
                  <a:gd name="connsiteX19" fmla="*/ 224169 w 601641"/>
                  <a:gd name="connsiteY19" fmla="*/ 116384 h 608085"/>
                  <a:gd name="connsiteX20" fmla="*/ 230072 w 601641"/>
                  <a:gd name="connsiteY20" fmla="*/ 159196 h 608085"/>
                  <a:gd name="connsiteX21" fmla="*/ 230072 w 601641"/>
                  <a:gd name="connsiteY21" fmla="*/ 159288 h 608085"/>
                  <a:gd name="connsiteX22" fmla="*/ 191797 w 601641"/>
                  <a:gd name="connsiteY22" fmla="*/ 138665 h 608085"/>
                  <a:gd name="connsiteX23" fmla="*/ 224169 w 601641"/>
                  <a:gd name="connsiteY23" fmla="*/ 116384 h 608085"/>
                  <a:gd name="connsiteX24" fmla="*/ 371033 w 601641"/>
                  <a:gd name="connsiteY24" fmla="*/ 112856 h 608085"/>
                  <a:gd name="connsiteX25" fmla="*/ 409915 w 601641"/>
                  <a:gd name="connsiteY25" fmla="*/ 138647 h 608085"/>
                  <a:gd name="connsiteX26" fmla="*/ 373797 w 601641"/>
                  <a:gd name="connsiteY26" fmla="*/ 157806 h 608085"/>
                  <a:gd name="connsiteX27" fmla="*/ 371033 w 601641"/>
                  <a:gd name="connsiteY27" fmla="*/ 112856 h 608085"/>
                  <a:gd name="connsiteX28" fmla="*/ 242051 w 601641"/>
                  <a:gd name="connsiteY28" fmla="*/ 2301 h 608085"/>
                  <a:gd name="connsiteX29" fmla="*/ 332951 w 601641"/>
                  <a:gd name="connsiteY29" fmla="*/ 157665 h 608085"/>
                  <a:gd name="connsiteX30" fmla="*/ 300869 w 601641"/>
                  <a:gd name="connsiteY30" fmla="*/ 153707 h 608085"/>
                  <a:gd name="connsiteX31" fmla="*/ 271368 w 601641"/>
                  <a:gd name="connsiteY31" fmla="*/ 157113 h 608085"/>
                  <a:gd name="connsiteX32" fmla="*/ 218911 w 601641"/>
                  <a:gd name="connsiteY32" fmla="*/ 58998 h 608085"/>
                  <a:gd name="connsiteX33" fmla="*/ 202039 w 601641"/>
                  <a:gd name="connsiteY33" fmla="*/ 19144 h 608085"/>
                  <a:gd name="connsiteX34" fmla="*/ 242051 w 601641"/>
                  <a:gd name="connsiteY34" fmla="*/ 2301 h 60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1641" h="608085">
                    <a:moveTo>
                      <a:pt x="300891" y="194641"/>
                    </a:moveTo>
                    <a:cubicBezTo>
                      <a:pt x="379186" y="194641"/>
                      <a:pt x="442657" y="287194"/>
                      <a:pt x="442657" y="401363"/>
                    </a:cubicBezTo>
                    <a:cubicBezTo>
                      <a:pt x="442657" y="515532"/>
                      <a:pt x="379186" y="608085"/>
                      <a:pt x="300891" y="608085"/>
                    </a:cubicBezTo>
                    <a:cubicBezTo>
                      <a:pt x="222596" y="608085"/>
                      <a:pt x="159125" y="515532"/>
                      <a:pt x="159125" y="401363"/>
                    </a:cubicBezTo>
                    <a:cubicBezTo>
                      <a:pt x="159125" y="287194"/>
                      <a:pt x="222596" y="194641"/>
                      <a:pt x="300891" y="194641"/>
                    </a:cubicBezTo>
                    <a:close/>
                    <a:moveTo>
                      <a:pt x="459961" y="170225"/>
                    </a:moveTo>
                    <a:cubicBezTo>
                      <a:pt x="538222" y="170225"/>
                      <a:pt x="601641" y="262730"/>
                      <a:pt x="601641" y="376865"/>
                    </a:cubicBezTo>
                    <a:cubicBezTo>
                      <a:pt x="601641" y="491093"/>
                      <a:pt x="538222" y="583598"/>
                      <a:pt x="459961" y="583598"/>
                    </a:cubicBezTo>
                    <a:cubicBezTo>
                      <a:pt x="449453" y="583598"/>
                      <a:pt x="439221" y="581849"/>
                      <a:pt x="429358" y="578628"/>
                    </a:cubicBezTo>
                    <a:cubicBezTo>
                      <a:pt x="462911" y="533986"/>
                      <a:pt x="483467" y="471580"/>
                      <a:pt x="483467" y="401349"/>
                    </a:cubicBezTo>
                    <a:cubicBezTo>
                      <a:pt x="483467" y="311422"/>
                      <a:pt x="449730" y="234380"/>
                      <a:pt x="398201" y="191027"/>
                    </a:cubicBezTo>
                    <a:cubicBezTo>
                      <a:pt x="416821" y="177865"/>
                      <a:pt x="437746" y="170225"/>
                      <a:pt x="459961" y="170225"/>
                    </a:cubicBezTo>
                    <a:close/>
                    <a:moveTo>
                      <a:pt x="141757" y="170225"/>
                    </a:moveTo>
                    <a:cubicBezTo>
                      <a:pt x="163970" y="170225"/>
                      <a:pt x="184801" y="177865"/>
                      <a:pt x="203511" y="191027"/>
                    </a:cubicBezTo>
                    <a:cubicBezTo>
                      <a:pt x="151988" y="234380"/>
                      <a:pt x="118161" y="311422"/>
                      <a:pt x="118161" y="401349"/>
                    </a:cubicBezTo>
                    <a:cubicBezTo>
                      <a:pt x="118161" y="471580"/>
                      <a:pt x="138808" y="533986"/>
                      <a:pt x="172266" y="578628"/>
                    </a:cubicBezTo>
                    <a:cubicBezTo>
                      <a:pt x="162496" y="581849"/>
                      <a:pt x="152264" y="583598"/>
                      <a:pt x="141757" y="583598"/>
                    </a:cubicBezTo>
                    <a:cubicBezTo>
                      <a:pt x="63505" y="583598"/>
                      <a:pt x="0" y="491093"/>
                      <a:pt x="0" y="376865"/>
                    </a:cubicBezTo>
                    <a:cubicBezTo>
                      <a:pt x="0" y="262730"/>
                      <a:pt x="63505" y="170225"/>
                      <a:pt x="141757" y="170225"/>
                    </a:cubicBezTo>
                    <a:close/>
                    <a:moveTo>
                      <a:pt x="224169" y="116384"/>
                    </a:moveTo>
                    <a:cubicBezTo>
                      <a:pt x="232654" y="133140"/>
                      <a:pt x="230902" y="153488"/>
                      <a:pt x="230072" y="159196"/>
                    </a:cubicBezTo>
                    <a:lnTo>
                      <a:pt x="230072" y="159288"/>
                    </a:lnTo>
                    <a:cubicBezTo>
                      <a:pt x="218174" y="150541"/>
                      <a:pt x="205263" y="143636"/>
                      <a:pt x="191797" y="138665"/>
                    </a:cubicBezTo>
                    <a:cubicBezTo>
                      <a:pt x="201758" y="130010"/>
                      <a:pt x="212641" y="122553"/>
                      <a:pt x="224169" y="116384"/>
                    </a:cubicBezTo>
                    <a:close/>
                    <a:moveTo>
                      <a:pt x="371033" y="112856"/>
                    </a:moveTo>
                    <a:cubicBezTo>
                      <a:pt x="384946" y="119580"/>
                      <a:pt x="397937" y="128331"/>
                      <a:pt x="409915" y="138647"/>
                    </a:cubicBezTo>
                    <a:cubicBezTo>
                      <a:pt x="397200" y="143345"/>
                      <a:pt x="385130" y="149700"/>
                      <a:pt x="373797" y="157806"/>
                    </a:cubicBezTo>
                    <a:cubicBezTo>
                      <a:pt x="374258" y="144174"/>
                      <a:pt x="373521" y="128883"/>
                      <a:pt x="371033" y="112856"/>
                    </a:cubicBezTo>
                    <a:close/>
                    <a:moveTo>
                      <a:pt x="242051" y="2301"/>
                    </a:moveTo>
                    <a:cubicBezTo>
                      <a:pt x="319123" y="33595"/>
                      <a:pt x="335256" y="109712"/>
                      <a:pt x="332951" y="157665"/>
                    </a:cubicBezTo>
                    <a:cubicBezTo>
                      <a:pt x="322534" y="155272"/>
                      <a:pt x="311840" y="153707"/>
                      <a:pt x="300869" y="153707"/>
                    </a:cubicBezTo>
                    <a:cubicBezTo>
                      <a:pt x="290728" y="153707"/>
                      <a:pt x="280955" y="155088"/>
                      <a:pt x="271368" y="157113"/>
                    </a:cubicBezTo>
                    <a:cubicBezTo>
                      <a:pt x="272750" y="136036"/>
                      <a:pt x="271091" y="80259"/>
                      <a:pt x="218911" y="58998"/>
                    </a:cubicBezTo>
                    <a:cubicBezTo>
                      <a:pt x="203238" y="52647"/>
                      <a:pt x="195678" y="34791"/>
                      <a:pt x="202039" y="19144"/>
                    </a:cubicBezTo>
                    <a:cubicBezTo>
                      <a:pt x="208401" y="3405"/>
                      <a:pt x="226378" y="-4142"/>
                      <a:pt x="242051" y="2301"/>
                    </a:cubicBezTo>
                    <a:close/>
                  </a:path>
                </a:pathLst>
              </a:custGeom>
              <a:solidFill>
                <a:srgbClr val="683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984938" y="5129235"/>
            <a:ext cx="5151490" cy="778098"/>
            <a:chOff x="5984938" y="5129235"/>
            <a:chExt cx="5151490" cy="778098"/>
          </a:xfrm>
        </p:grpSpPr>
        <p:sp>
          <p:nvSpPr>
            <p:cNvPr id="23" name="矩形 22"/>
            <p:cNvSpPr/>
            <p:nvPr/>
          </p:nvSpPr>
          <p:spPr>
            <a:xfrm>
              <a:off x="6659535" y="5129235"/>
              <a:ext cx="4476893" cy="7780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984938" y="5283591"/>
              <a:ext cx="469900" cy="469900"/>
              <a:chOff x="5984938" y="5283591"/>
              <a:chExt cx="469900" cy="4699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984938" y="5283591"/>
                <a:ext cx="469900" cy="469900"/>
              </a:xfrm>
              <a:prstGeom prst="ellipse">
                <a:avLst/>
              </a:prstGeom>
              <a:solidFill>
                <a:srgbClr val="FEC5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pumpkin_91456"/>
              <p:cNvSpPr/>
              <p:nvPr/>
            </p:nvSpPr>
            <p:spPr>
              <a:xfrm>
                <a:off x="6107182" y="5393711"/>
                <a:ext cx="225411" cy="249658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  <a:gd name="T38" fmla="*/ 372171 w 604011"/>
                  <a:gd name="T39" fmla="*/ 372171 w 604011"/>
                  <a:gd name="T40" fmla="*/ 372171 w 604011"/>
                  <a:gd name="T41" fmla="*/ 372171 w 604011"/>
                  <a:gd name="T42" fmla="*/ 372171 w 604011"/>
                  <a:gd name="T43" fmla="*/ 372171 w 604011"/>
                  <a:gd name="T44" fmla="*/ 372171 w 604011"/>
                  <a:gd name="T45" fmla="*/ 372171 w 604011"/>
                  <a:gd name="T46" fmla="*/ 372171 w 604011"/>
                  <a:gd name="T47" fmla="*/ 372171 w 604011"/>
                  <a:gd name="T48" fmla="*/ 372171 w 604011"/>
                  <a:gd name="T49" fmla="*/ 372171 w 604011"/>
                  <a:gd name="T50" fmla="*/ 372171 w 604011"/>
                  <a:gd name="T51" fmla="*/ 372171 w 604011"/>
                  <a:gd name="T52" fmla="*/ 372171 w 604011"/>
                  <a:gd name="T53" fmla="*/ 372171 w 604011"/>
                  <a:gd name="T54" fmla="*/ 372171 w 604011"/>
                  <a:gd name="T55" fmla="*/ 372171 w 604011"/>
                  <a:gd name="T56" fmla="*/ 372171 w 604011"/>
                  <a:gd name="T57" fmla="*/ 372171 w 604011"/>
                  <a:gd name="T58" fmla="*/ 372171 w 604011"/>
                  <a:gd name="T59" fmla="*/ 372171 w 604011"/>
                  <a:gd name="T60" fmla="*/ 372171 w 604011"/>
                  <a:gd name="T61" fmla="*/ 372171 w 604011"/>
                  <a:gd name="T62" fmla="*/ 372171 w 604011"/>
                  <a:gd name="T63" fmla="*/ 372171 w 604011"/>
                  <a:gd name="T64" fmla="*/ 372171 w 604011"/>
                  <a:gd name="T65" fmla="*/ 372171 w 604011"/>
                  <a:gd name="T66" fmla="*/ 372171 w 604011"/>
                  <a:gd name="T6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55" h="6827">
                    <a:moveTo>
                      <a:pt x="6105" y="2833"/>
                    </a:moveTo>
                    <a:cubicBezTo>
                      <a:pt x="6071" y="2793"/>
                      <a:pt x="6023" y="2768"/>
                      <a:pt x="5971" y="2764"/>
                    </a:cubicBezTo>
                    <a:cubicBezTo>
                      <a:pt x="5692" y="2742"/>
                      <a:pt x="5194" y="2703"/>
                      <a:pt x="4989" y="2685"/>
                    </a:cubicBezTo>
                    <a:cubicBezTo>
                      <a:pt x="4939" y="2681"/>
                      <a:pt x="4894" y="2725"/>
                      <a:pt x="4890" y="2775"/>
                    </a:cubicBezTo>
                    <a:cubicBezTo>
                      <a:pt x="4871" y="2986"/>
                      <a:pt x="4685" y="3149"/>
                      <a:pt x="4475" y="3131"/>
                    </a:cubicBezTo>
                    <a:lnTo>
                      <a:pt x="4045" y="3094"/>
                    </a:lnTo>
                    <a:cubicBezTo>
                      <a:pt x="4038" y="3094"/>
                      <a:pt x="4031" y="3094"/>
                      <a:pt x="4024" y="3095"/>
                    </a:cubicBezTo>
                    <a:lnTo>
                      <a:pt x="4601" y="2518"/>
                    </a:lnTo>
                    <a:cubicBezTo>
                      <a:pt x="4649" y="2470"/>
                      <a:pt x="4651" y="2394"/>
                      <a:pt x="4604" y="2347"/>
                    </a:cubicBezTo>
                    <a:lnTo>
                      <a:pt x="4201" y="1944"/>
                    </a:lnTo>
                    <a:cubicBezTo>
                      <a:pt x="4004" y="1747"/>
                      <a:pt x="4001" y="1430"/>
                      <a:pt x="4198" y="1233"/>
                    </a:cubicBezTo>
                    <a:cubicBezTo>
                      <a:pt x="4235" y="1196"/>
                      <a:pt x="4241" y="1144"/>
                      <a:pt x="4220" y="1101"/>
                    </a:cubicBezTo>
                    <a:lnTo>
                      <a:pt x="3156" y="31"/>
                    </a:lnTo>
                    <a:cubicBezTo>
                      <a:pt x="3136" y="11"/>
                      <a:pt x="3109" y="0"/>
                      <a:pt x="3081" y="0"/>
                    </a:cubicBezTo>
                    <a:cubicBezTo>
                      <a:pt x="3053" y="0"/>
                      <a:pt x="3027" y="11"/>
                      <a:pt x="3007" y="31"/>
                    </a:cubicBezTo>
                    <a:lnTo>
                      <a:pt x="1943" y="1094"/>
                    </a:lnTo>
                    <a:cubicBezTo>
                      <a:pt x="1922" y="1138"/>
                      <a:pt x="1929" y="1190"/>
                      <a:pt x="1965" y="1226"/>
                    </a:cubicBezTo>
                    <a:cubicBezTo>
                      <a:pt x="2162" y="1424"/>
                      <a:pt x="2159" y="1741"/>
                      <a:pt x="1962" y="1938"/>
                    </a:cubicBezTo>
                    <a:lnTo>
                      <a:pt x="1559" y="2340"/>
                    </a:lnTo>
                    <a:cubicBezTo>
                      <a:pt x="1512" y="2388"/>
                      <a:pt x="1514" y="2464"/>
                      <a:pt x="1562" y="2511"/>
                    </a:cubicBezTo>
                    <a:lnTo>
                      <a:pt x="2139" y="3088"/>
                    </a:lnTo>
                    <a:cubicBezTo>
                      <a:pt x="2132" y="3088"/>
                      <a:pt x="2125" y="3087"/>
                      <a:pt x="2118" y="3088"/>
                    </a:cubicBezTo>
                    <a:lnTo>
                      <a:pt x="1688" y="3125"/>
                    </a:lnTo>
                    <a:cubicBezTo>
                      <a:pt x="1478" y="3143"/>
                      <a:pt x="1292" y="2980"/>
                      <a:pt x="1273" y="2769"/>
                    </a:cubicBezTo>
                    <a:cubicBezTo>
                      <a:pt x="1269" y="2719"/>
                      <a:pt x="1224" y="2675"/>
                      <a:pt x="1174" y="2679"/>
                    </a:cubicBezTo>
                    <a:cubicBezTo>
                      <a:pt x="933" y="2700"/>
                      <a:pt x="282" y="2751"/>
                      <a:pt x="66" y="2768"/>
                    </a:cubicBezTo>
                    <a:cubicBezTo>
                      <a:pt x="48" y="2769"/>
                      <a:pt x="30" y="2778"/>
                      <a:pt x="18" y="2792"/>
                    </a:cubicBezTo>
                    <a:cubicBezTo>
                      <a:pt x="6" y="2807"/>
                      <a:pt x="0" y="2825"/>
                      <a:pt x="2" y="2844"/>
                    </a:cubicBezTo>
                    <a:lnTo>
                      <a:pt x="102" y="4008"/>
                    </a:lnTo>
                    <a:cubicBezTo>
                      <a:pt x="117" y="4041"/>
                      <a:pt x="150" y="4063"/>
                      <a:pt x="189" y="4060"/>
                    </a:cubicBezTo>
                    <a:cubicBezTo>
                      <a:pt x="399" y="4042"/>
                      <a:pt x="582" y="4198"/>
                      <a:pt x="600" y="4409"/>
                    </a:cubicBezTo>
                    <a:lnTo>
                      <a:pt x="637" y="4839"/>
                    </a:lnTo>
                    <a:cubicBezTo>
                      <a:pt x="641" y="4889"/>
                      <a:pt x="686" y="4925"/>
                      <a:pt x="737" y="4921"/>
                    </a:cubicBezTo>
                    <a:lnTo>
                      <a:pt x="1434" y="4861"/>
                    </a:lnTo>
                    <a:cubicBezTo>
                      <a:pt x="1545" y="4852"/>
                      <a:pt x="1656" y="4888"/>
                      <a:pt x="1741" y="4960"/>
                    </a:cubicBezTo>
                    <a:cubicBezTo>
                      <a:pt x="1827" y="5032"/>
                      <a:pt x="1880" y="5135"/>
                      <a:pt x="1890" y="5246"/>
                    </a:cubicBezTo>
                    <a:cubicBezTo>
                      <a:pt x="1892" y="5271"/>
                      <a:pt x="1903" y="5290"/>
                      <a:pt x="1922" y="5306"/>
                    </a:cubicBezTo>
                    <a:cubicBezTo>
                      <a:pt x="1940" y="5321"/>
                      <a:pt x="1964" y="5326"/>
                      <a:pt x="1988" y="5324"/>
                    </a:cubicBezTo>
                    <a:lnTo>
                      <a:pt x="2851" y="5184"/>
                    </a:lnTo>
                    <a:lnTo>
                      <a:pt x="2859" y="6604"/>
                    </a:lnTo>
                    <a:cubicBezTo>
                      <a:pt x="2859" y="6727"/>
                      <a:pt x="2958" y="6827"/>
                      <a:pt x="3082" y="6827"/>
                    </a:cubicBezTo>
                    <a:cubicBezTo>
                      <a:pt x="3205" y="6827"/>
                      <a:pt x="3304" y="6727"/>
                      <a:pt x="3304" y="6604"/>
                    </a:cubicBezTo>
                    <a:lnTo>
                      <a:pt x="3312" y="5190"/>
                    </a:lnTo>
                    <a:lnTo>
                      <a:pt x="4175" y="5330"/>
                    </a:lnTo>
                    <a:cubicBezTo>
                      <a:pt x="4199" y="5332"/>
                      <a:pt x="4223" y="5328"/>
                      <a:pt x="4241" y="5312"/>
                    </a:cubicBezTo>
                    <a:cubicBezTo>
                      <a:pt x="4260" y="5296"/>
                      <a:pt x="4271" y="5277"/>
                      <a:pt x="4273" y="5253"/>
                    </a:cubicBezTo>
                    <a:cubicBezTo>
                      <a:pt x="4283" y="5141"/>
                      <a:pt x="4336" y="5038"/>
                      <a:pt x="4422" y="4966"/>
                    </a:cubicBezTo>
                    <a:cubicBezTo>
                      <a:pt x="4507" y="4894"/>
                      <a:pt x="4618" y="4858"/>
                      <a:pt x="4730" y="4868"/>
                    </a:cubicBezTo>
                    <a:lnTo>
                      <a:pt x="5426" y="4927"/>
                    </a:lnTo>
                    <a:cubicBezTo>
                      <a:pt x="5477" y="4932"/>
                      <a:pt x="5522" y="4896"/>
                      <a:pt x="5527" y="4845"/>
                    </a:cubicBezTo>
                    <a:lnTo>
                      <a:pt x="5563" y="4415"/>
                    </a:lnTo>
                    <a:cubicBezTo>
                      <a:pt x="5581" y="4205"/>
                      <a:pt x="5764" y="4048"/>
                      <a:pt x="5974" y="4066"/>
                    </a:cubicBezTo>
                    <a:cubicBezTo>
                      <a:pt x="6013" y="4069"/>
                      <a:pt x="6046" y="4048"/>
                      <a:pt x="6061" y="4014"/>
                    </a:cubicBezTo>
                    <a:lnTo>
                      <a:pt x="6151" y="2976"/>
                    </a:lnTo>
                    <a:cubicBezTo>
                      <a:pt x="6155" y="2924"/>
                      <a:pt x="6138" y="2873"/>
                      <a:pt x="6105" y="2833"/>
                    </a:cubicBezTo>
                    <a:close/>
                    <a:moveTo>
                      <a:pt x="2270" y="3885"/>
                    </a:moveTo>
                    <a:cubicBezTo>
                      <a:pt x="2269" y="3877"/>
                      <a:pt x="2268" y="3870"/>
                      <a:pt x="2267" y="3862"/>
                    </a:cubicBezTo>
                    <a:lnTo>
                      <a:pt x="2208" y="3165"/>
                    </a:lnTo>
                    <a:cubicBezTo>
                      <a:pt x="2207" y="3162"/>
                      <a:pt x="2207" y="3159"/>
                      <a:pt x="2206" y="3156"/>
                    </a:cubicBezTo>
                    <a:lnTo>
                      <a:pt x="2214" y="3164"/>
                    </a:lnTo>
                    <a:cubicBezTo>
                      <a:pt x="2318" y="3268"/>
                      <a:pt x="2376" y="3410"/>
                      <a:pt x="2376" y="3558"/>
                    </a:cubicBezTo>
                    <a:cubicBezTo>
                      <a:pt x="2376" y="3676"/>
                      <a:pt x="2339" y="3790"/>
                      <a:pt x="2270" y="3885"/>
                    </a:cubicBezTo>
                    <a:close/>
                    <a:moveTo>
                      <a:pt x="3955" y="3172"/>
                    </a:moveTo>
                    <a:lnTo>
                      <a:pt x="3896" y="3868"/>
                    </a:lnTo>
                    <a:cubicBezTo>
                      <a:pt x="3895" y="3876"/>
                      <a:pt x="3894" y="3883"/>
                      <a:pt x="3893" y="3891"/>
                    </a:cubicBezTo>
                    <a:cubicBezTo>
                      <a:pt x="3824" y="3796"/>
                      <a:pt x="3787" y="3682"/>
                      <a:pt x="3787" y="3564"/>
                    </a:cubicBezTo>
                    <a:cubicBezTo>
                      <a:pt x="3787" y="3416"/>
                      <a:pt x="3845" y="3274"/>
                      <a:pt x="3949" y="3170"/>
                    </a:cubicBezTo>
                    <a:lnTo>
                      <a:pt x="3957" y="3162"/>
                    </a:lnTo>
                    <a:cubicBezTo>
                      <a:pt x="3956" y="3165"/>
                      <a:pt x="3956" y="3168"/>
                      <a:pt x="3955" y="3172"/>
                    </a:cubicBezTo>
                    <a:close/>
                  </a:path>
                </a:pathLst>
              </a:custGeom>
              <a:solidFill>
                <a:srgbClr val="683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2" name="直接连接符 31"/>
          <p:cNvCxnSpPr/>
          <p:nvPr/>
        </p:nvCxnSpPr>
        <p:spPr>
          <a:xfrm>
            <a:off x="5770880" y="4916418"/>
            <a:ext cx="5510664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9731" y="2117374"/>
            <a:ext cx="3907243" cy="4326113"/>
            <a:chOff x="1209731" y="2117374"/>
            <a:chExt cx="3907243" cy="432611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209731" y="2117374"/>
              <a:ext cx="3702546" cy="432611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615324" y="5557419"/>
              <a:ext cx="501650" cy="78740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99601" y="2440309"/>
            <a:ext cx="562814" cy="2475222"/>
            <a:chOff x="9403794" y="2604198"/>
            <a:chExt cx="562814" cy="2475222"/>
          </a:xfrm>
        </p:grpSpPr>
        <p:sp>
          <p:nvSpPr>
            <p:cNvPr id="11" name="矩形: 圆角 10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5" name="iconfont-1000-785033"/>
          <p:cNvSpPr/>
          <p:nvPr/>
        </p:nvSpPr>
        <p:spPr>
          <a:xfrm>
            <a:off x="988227" y="605311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51760" y="2447259"/>
            <a:ext cx="4026302" cy="3881120"/>
            <a:chOff x="2651760" y="2447259"/>
            <a:chExt cx="4026302" cy="3881120"/>
          </a:xfrm>
        </p:grpSpPr>
        <p:sp>
          <p:nvSpPr>
            <p:cNvPr id="19" name="矩形 18"/>
            <p:cNvSpPr/>
            <p:nvPr/>
          </p:nvSpPr>
          <p:spPr>
            <a:xfrm>
              <a:off x="2651760" y="2447259"/>
              <a:ext cx="4026302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73966" y="2722525"/>
              <a:ext cx="2154436" cy="35279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285453" y="2722525"/>
              <a:ext cx="1169551" cy="33305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44505" y="940283"/>
            <a:ext cx="4745498" cy="5611578"/>
            <a:chOff x="6944505" y="940283"/>
            <a:chExt cx="4745498" cy="56115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944505" y="1452192"/>
              <a:ext cx="4254499" cy="509966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1188353" y="5405808"/>
              <a:ext cx="501650" cy="78740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0436569" y="940283"/>
              <a:ext cx="1054455" cy="10238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279723" y="3916680"/>
            <a:ext cx="3480600" cy="2250440"/>
          </a:xfrm>
          <a:custGeom>
            <a:avLst/>
            <a:gdLst>
              <a:gd name="connsiteX0" fmla="*/ 0 w 3480600"/>
              <a:gd name="connsiteY0" fmla="*/ 0 h 2250440"/>
              <a:gd name="connsiteX1" fmla="*/ 3480600 w 3480600"/>
              <a:gd name="connsiteY1" fmla="*/ 0 h 2250440"/>
              <a:gd name="connsiteX2" fmla="*/ 3480600 w 3480600"/>
              <a:gd name="connsiteY2" fmla="*/ 2250440 h 2250440"/>
              <a:gd name="connsiteX3" fmla="*/ 0 w 3480600"/>
              <a:gd name="connsiteY3" fmla="*/ 2250440 h 2250440"/>
              <a:gd name="connsiteX4" fmla="*/ 0 w 3480600"/>
              <a:gd name="connsiteY4" fmla="*/ 0 h 225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600" h="2250440">
                <a:moveTo>
                  <a:pt x="0" y="0"/>
                </a:moveTo>
                <a:lnTo>
                  <a:pt x="3480600" y="0"/>
                </a:lnTo>
                <a:lnTo>
                  <a:pt x="3480600" y="2250440"/>
                </a:lnTo>
                <a:lnTo>
                  <a:pt x="0" y="225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31677" y="2148840"/>
            <a:ext cx="3480600" cy="2250440"/>
          </a:xfrm>
          <a:custGeom>
            <a:avLst/>
            <a:gdLst>
              <a:gd name="connsiteX0" fmla="*/ 0 w 3480600"/>
              <a:gd name="connsiteY0" fmla="*/ 0 h 2250440"/>
              <a:gd name="connsiteX1" fmla="*/ 3480600 w 3480600"/>
              <a:gd name="connsiteY1" fmla="*/ 0 h 2250440"/>
              <a:gd name="connsiteX2" fmla="*/ 3480600 w 3480600"/>
              <a:gd name="connsiteY2" fmla="*/ 2250440 h 2250440"/>
              <a:gd name="connsiteX3" fmla="*/ 0 w 3480600"/>
              <a:gd name="connsiteY3" fmla="*/ 2250440 h 2250440"/>
              <a:gd name="connsiteX4" fmla="*/ 0 w 3480600"/>
              <a:gd name="connsiteY4" fmla="*/ 0 h 225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600" h="2250440">
                <a:moveTo>
                  <a:pt x="0" y="0"/>
                </a:moveTo>
                <a:lnTo>
                  <a:pt x="3480600" y="0"/>
                </a:lnTo>
                <a:lnTo>
                  <a:pt x="3480600" y="2250440"/>
                </a:lnTo>
                <a:lnTo>
                  <a:pt x="0" y="22504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096000" y="1209040"/>
            <a:ext cx="0" cy="5175345"/>
          </a:xfrm>
          <a:prstGeom prst="line">
            <a:avLst/>
          </a:prstGeom>
          <a:ln w="28575">
            <a:solidFill>
              <a:srgbClr val="68372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31677" y="4582272"/>
            <a:ext cx="3607683" cy="1801471"/>
            <a:chOff x="1431677" y="4582272"/>
            <a:chExt cx="3607683" cy="1801471"/>
          </a:xfrm>
        </p:grpSpPr>
        <p:sp>
          <p:nvSpPr>
            <p:cNvPr id="10" name="矩形 9"/>
            <p:cNvSpPr/>
            <p:nvPr/>
          </p:nvSpPr>
          <p:spPr>
            <a:xfrm>
              <a:off x="1431677" y="4884615"/>
              <a:ext cx="3607683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56821" y="1994599"/>
            <a:ext cx="3607683" cy="1801471"/>
            <a:chOff x="1431677" y="4582272"/>
            <a:chExt cx="3607683" cy="1801471"/>
          </a:xfrm>
        </p:grpSpPr>
        <p:sp>
          <p:nvSpPr>
            <p:cNvPr id="16" name="矩形 15"/>
            <p:cNvSpPr/>
            <p:nvPr/>
          </p:nvSpPr>
          <p:spPr>
            <a:xfrm>
              <a:off x="1431677" y="4884615"/>
              <a:ext cx="3607683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8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11113" y="822537"/>
            <a:ext cx="1506781" cy="1057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828707" y="2397760"/>
            <a:ext cx="4470406" cy="38303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78562" y="2281056"/>
            <a:ext cx="2650145" cy="1547540"/>
            <a:chOff x="1431677" y="4582272"/>
            <a:chExt cx="2650145" cy="1547540"/>
          </a:xfrm>
        </p:grpSpPr>
        <p:sp>
          <p:nvSpPr>
            <p:cNvPr id="11" name="矩形 10"/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93762" y="2281056"/>
            <a:ext cx="2650145" cy="1547540"/>
            <a:chOff x="1431677" y="4582272"/>
            <a:chExt cx="2650145" cy="1547540"/>
          </a:xfrm>
        </p:grpSpPr>
        <p:sp>
          <p:nvSpPr>
            <p:cNvPr id="14" name="矩形 13"/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78562" y="4487410"/>
            <a:ext cx="2650145" cy="1547540"/>
            <a:chOff x="1431677" y="4582272"/>
            <a:chExt cx="2650145" cy="1547540"/>
          </a:xfrm>
        </p:grpSpPr>
        <p:sp>
          <p:nvSpPr>
            <p:cNvPr id="17" name="矩形 16"/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93762" y="4487410"/>
            <a:ext cx="2650145" cy="1547540"/>
            <a:chOff x="1431677" y="4582272"/>
            <a:chExt cx="2650145" cy="1547540"/>
          </a:xfrm>
        </p:grpSpPr>
        <p:sp>
          <p:nvSpPr>
            <p:cNvPr id="20" name="矩形 19"/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745925" y="5248062"/>
            <a:ext cx="501650" cy="787401"/>
          </a:xfrm>
          <a:prstGeom prst="rect">
            <a:avLst/>
          </a:prstGeom>
        </p:spPr>
      </p:pic>
      <p:sp>
        <p:nvSpPr>
          <p:cNvPr id="23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0480" y="4134098"/>
            <a:ext cx="2600960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619130" y="4134098"/>
            <a:ext cx="2600960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902" y="816576"/>
            <a:ext cx="1367298" cy="1367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7354" y="26151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第肆章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652370" y="3455375"/>
            <a:ext cx="3459627" cy="1140795"/>
            <a:chOff x="3652370" y="3455375"/>
            <a:chExt cx="3459627" cy="1140795"/>
          </a:xfrm>
        </p:grpSpPr>
        <p:sp>
          <p:nvSpPr>
            <p:cNvPr id="2" name="文本框 1"/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05943" y="3455375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07705" y="3455375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27335" y="3455375"/>
              <a:ext cx="9396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 yǎng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48676" y="3455375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shēng 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4774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节气由来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7222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习俗活动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9670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12118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节气养生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46680" y="1753328"/>
            <a:ext cx="1312323" cy="1124456"/>
            <a:chOff x="5046680" y="1753328"/>
            <a:chExt cx="1312323" cy="11244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046680" y="1753328"/>
              <a:ext cx="1312323" cy="112445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351623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71160" y="1753328"/>
            <a:ext cx="1312323" cy="1124456"/>
            <a:chOff x="6671160" y="1753328"/>
            <a:chExt cx="1312323" cy="112445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671160" y="1753328"/>
              <a:ext cx="1312323" cy="112445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6976103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95640" y="1753328"/>
            <a:ext cx="1312323" cy="1124456"/>
            <a:chOff x="8295640" y="1753328"/>
            <a:chExt cx="1312323" cy="112445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8295640" y="1753328"/>
              <a:ext cx="1312323" cy="112445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8542716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03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920120" y="1753328"/>
            <a:ext cx="1312323" cy="1124456"/>
            <a:chOff x="9920120" y="1753328"/>
            <a:chExt cx="1312323" cy="112445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9920120" y="1753328"/>
              <a:ext cx="1312323" cy="112445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0168957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04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229360" y="2316479"/>
            <a:ext cx="7970084" cy="3985753"/>
          </a:xfrm>
          <a:prstGeom prst="rect">
            <a:avLst/>
          </a:prstGeom>
          <a:solidFill>
            <a:srgbClr val="FEC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915338" y="2718232"/>
            <a:ext cx="2154436" cy="35279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282786" y="2718232"/>
            <a:ext cx="2154436" cy="35279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884731" y="3071744"/>
            <a:ext cx="562814" cy="2475222"/>
            <a:chOff x="9403794" y="2604198"/>
            <a:chExt cx="562814" cy="2475222"/>
          </a:xfrm>
        </p:grpSpPr>
        <p:sp>
          <p:nvSpPr>
            <p:cNvPr id="22" name="矩形: 圆角 21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sp>
        <p:nvSpPr>
          <p:cNvPr id="28" name="iconfont-1000-785033"/>
          <p:cNvSpPr/>
          <p:nvPr/>
        </p:nvSpPr>
        <p:spPr>
          <a:xfrm>
            <a:off x="11234060" y="103164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5775" y="2085166"/>
            <a:ext cx="2326696" cy="23266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571" y="3137577"/>
            <a:ext cx="7499694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621890" y="2380178"/>
            <a:ext cx="2475222" cy="562814"/>
            <a:chOff x="3879057" y="2452441"/>
            <a:chExt cx="2475222" cy="562814"/>
          </a:xfrm>
        </p:grpSpPr>
        <p:sp>
          <p:nvSpPr>
            <p:cNvPr id="11" name="矩形: 圆角 10"/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249357" y="5387219"/>
            <a:ext cx="7499694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273829" y="4629820"/>
            <a:ext cx="2475222" cy="562814"/>
            <a:chOff x="3879057" y="2452441"/>
            <a:chExt cx="2475222" cy="562814"/>
          </a:xfrm>
        </p:grpSpPr>
        <p:sp>
          <p:nvSpPr>
            <p:cNvPr id="16" name="矩形: 圆角 15"/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2760" y="4216400"/>
            <a:ext cx="2293457" cy="22934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61032" y="810879"/>
            <a:ext cx="2736912" cy="2081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917336" y="1967868"/>
            <a:ext cx="4695169" cy="42598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4002" y="3523716"/>
            <a:ext cx="3245442" cy="25545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47810" y="2960902"/>
            <a:ext cx="2475222" cy="562814"/>
            <a:chOff x="3879057" y="2452441"/>
            <a:chExt cx="2475222" cy="562814"/>
          </a:xfrm>
        </p:grpSpPr>
        <p:sp>
          <p:nvSpPr>
            <p:cNvPr id="13" name="矩形: 圆角 12"/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73520" y="5525455"/>
            <a:ext cx="501650" cy="78740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731864" y="2327103"/>
            <a:ext cx="2777831" cy="3985753"/>
            <a:chOff x="8731864" y="2327103"/>
            <a:chExt cx="2777831" cy="3985753"/>
          </a:xfrm>
        </p:grpSpPr>
        <p:sp>
          <p:nvSpPr>
            <p:cNvPr id="10" name="矩形 9"/>
            <p:cNvSpPr/>
            <p:nvPr/>
          </p:nvSpPr>
          <p:spPr>
            <a:xfrm>
              <a:off x="8731864" y="2327103"/>
              <a:ext cx="2777831" cy="3985753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43562" y="2607554"/>
              <a:ext cx="2154436" cy="365289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8" name="iconfont-1000-785033"/>
          <p:cNvSpPr/>
          <p:nvPr/>
        </p:nvSpPr>
        <p:spPr>
          <a:xfrm>
            <a:off x="11167444" y="1094610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65940" y="1393902"/>
            <a:ext cx="3755860" cy="4904726"/>
            <a:chOff x="5365940" y="1393902"/>
            <a:chExt cx="3755860" cy="4904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365940" y="1393902"/>
              <a:ext cx="3674912" cy="490472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20150" y="5511227"/>
              <a:ext cx="501650" cy="787401"/>
            </a:xfrm>
            <a:prstGeom prst="rect">
              <a:avLst/>
            </a:prstGeom>
          </p:spPr>
        </p:pic>
      </p:grpSp>
      <p:sp>
        <p:nvSpPr>
          <p:cNvPr id="15" name="iconfont-1000-785033"/>
          <p:cNvSpPr/>
          <p:nvPr/>
        </p:nvSpPr>
        <p:spPr>
          <a:xfrm>
            <a:off x="11106484" y="1155813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62995" y="4736972"/>
            <a:ext cx="4177395" cy="1454251"/>
            <a:chOff x="1162995" y="4736972"/>
            <a:chExt cx="4177395" cy="1454251"/>
          </a:xfrm>
        </p:grpSpPr>
        <p:sp>
          <p:nvSpPr>
            <p:cNvPr id="20" name="矩形 19"/>
            <p:cNvSpPr/>
            <p:nvPr/>
          </p:nvSpPr>
          <p:spPr>
            <a:xfrm>
              <a:off x="1162995" y="4736972"/>
              <a:ext cx="4177395" cy="1454251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14237" y="4883173"/>
              <a:ext cx="367491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25757" y="2135449"/>
            <a:ext cx="3459627" cy="27477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413533" y="2560639"/>
            <a:ext cx="2154436" cy="36528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17699" y="1578588"/>
            <a:ext cx="6267104" cy="5279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62120" y="2445373"/>
            <a:ext cx="3667759" cy="1967252"/>
          </a:xfrm>
          <a:prstGeom prst="rect">
            <a:avLst/>
          </a:prstGeom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7354" y="253882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第壹章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652370" y="3445516"/>
            <a:ext cx="3459627" cy="1150654"/>
            <a:chOff x="3652370" y="3445516"/>
            <a:chExt cx="3459627" cy="1150654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57538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41138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78934" y="3445516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67014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15" name="文本框 14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1680" y="2056908"/>
            <a:ext cx="6312917" cy="4244149"/>
            <a:chOff x="741680" y="2056908"/>
            <a:chExt cx="6312917" cy="42441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 l="-1382"/>
            <a:stretch>
              <a:fillRect/>
            </a:stretch>
          </p:blipFill>
          <p:spPr>
            <a:xfrm>
              <a:off x="741680" y="2056908"/>
              <a:ext cx="5775543" cy="424414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786572" y="4867669"/>
              <a:ext cx="1268025" cy="133608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6698997" y="2603246"/>
            <a:ext cx="2154436" cy="385099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202497" y="2603246"/>
            <a:ext cx="1661993" cy="36574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74462" y="840810"/>
            <a:ext cx="1488446" cy="1488446"/>
          </a:xfrm>
          <a:prstGeom prst="rect">
            <a:avLst/>
          </a:prstGeom>
        </p:spPr>
      </p:pic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3881" y="5158398"/>
            <a:ext cx="2564826" cy="1147430"/>
            <a:chOff x="1263881" y="5158398"/>
            <a:chExt cx="2564826" cy="1147430"/>
          </a:xfrm>
        </p:grpSpPr>
        <p:sp>
          <p:nvSpPr>
            <p:cNvPr id="14" name="矩形 13"/>
            <p:cNvSpPr/>
            <p:nvPr/>
          </p:nvSpPr>
          <p:spPr>
            <a:xfrm>
              <a:off x="1753525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1276756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63881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1987" y="5158398"/>
            <a:ext cx="2564826" cy="1147430"/>
            <a:chOff x="4711987" y="5158398"/>
            <a:chExt cx="2564826" cy="1147430"/>
          </a:xfrm>
        </p:grpSpPr>
        <p:sp>
          <p:nvSpPr>
            <p:cNvPr id="18" name="矩形 17"/>
            <p:cNvSpPr/>
            <p:nvPr/>
          </p:nvSpPr>
          <p:spPr>
            <a:xfrm>
              <a:off x="5201631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4724862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11987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58606" y="5158398"/>
            <a:ext cx="2564826" cy="1147430"/>
            <a:chOff x="8058606" y="5158398"/>
            <a:chExt cx="2564826" cy="1147430"/>
          </a:xfrm>
        </p:grpSpPr>
        <p:sp>
          <p:nvSpPr>
            <p:cNvPr id="22" name="矩形 21"/>
            <p:cNvSpPr/>
            <p:nvPr/>
          </p:nvSpPr>
          <p:spPr>
            <a:xfrm>
              <a:off x="8548250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8071481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058606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03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350032" y="742352"/>
            <a:ext cx="1206500" cy="167572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42549" y="2718550"/>
            <a:ext cx="2936710" cy="2064172"/>
            <a:chOff x="1142549" y="2718550"/>
            <a:chExt cx="2936710" cy="206417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275086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1" name="矩形 40"/>
            <p:cNvSpPr/>
            <p:nvPr/>
          </p:nvSpPr>
          <p:spPr>
            <a:xfrm>
              <a:off x="1142549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26045" y="2718550"/>
            <a:ext cx="2936710" cy="2064172"/>
            <a:chOff x="4526045" y="2718550"/>
            <a:chExt cx="2936710" cy="206417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673594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2" name="矩形 41"/>
            <p:cNvSpPr/>
            <p:nvPr/>
          </p:nvSpPr>
          <p:spPr>
            <a:xfrm>
              <a:off x="4526045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24553" y="2718550"/>
            <a:ext cx="2936710" cy="2064172"/>
            <a:chOff x="7924553" y="2718550"/>
            <a:chExt cx="2936710" cy="206417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8072102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3" name="矩形 42"/>
            <p:cNvSpPr/>
            <p:nvPr/>
          </p:nvSpPr>
          <p:spPr>
            <a:xfrm>
              <a:off x="7924553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3962" y="2529840"/>
            <a:ext cx="11485995" cy="3149600"/>
          </a:xfrm>
          <a:prstGeom prst="rect">
            <a:avLst/>
          </a:prstGeom>
          <a:solidFill>
            <a:srgbClr val="FEC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7259" y="2984232"/>
            <a:ext cx="4124206" cy="25631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31460" y="2834640"/>
            <a:ext cx="4537805" cy="3362960"/>
            <a:chOff x="431460" y="2834640"/>
            <a:chExt cx="4537805" cy="33629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31460" y="2834640"/>
              <a:ext cx="4191340" cy="336296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701240" y="3597756"/>
              <a:ext cx="1268025" cy="133608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043482" y="2811512"/>
            <a:ext cx="562814" cy="2475222"/>
            <a:chOff x="9403794" y="2604198"/>
            <a:chExt cx="562814" cy="2475222"/>
          </a:xfrm>
        </p:grpSpPr>
        <p:sp>
          <p:nvSpPr>
            <p:cNvPr id="16" name="矩形: 圆角 15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24160" y="1130374"/>
            <a:ext cx="1382136" cy="1783385"/>
          </a:xfrm>
          <a:prstGeom prst="rect">
            <a:avLst/>
          </a:prstGeom>
        </p:spPr>
      </p:pic>
      <p:sp>
        <p:nvSpPr>
          <p:cNvPr id="20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09408" y="2650623"/>
            <a:ext cx="5681416" cy="1433710"/>
            <a:chOff x="6012179" y="1868290"/>
            <a:chExt cx="5681416" cy="1433710"/>
          </a:xfrm>
        </p:grpSpPr>
        <p:sp>
          <p:nvSpPr>
            <p:cNvPr id="10" name="矩形 9"/>
            <p:cNvSpPr/>
            <p:nvPr/>
          </p:nvSpPr>
          <p:spPr>
            <a:xfrm>
              <a:off x="6012179" y="1868290"/>
              <a:ext cx="5681416" cy="143371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96989" y="2083598"/>
              <a:ext cx="4911797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40462" y="4745084"/>
            <a:ext cx="2564826" cy="1147430"/>
            <a:chOff x="1140462" y="4745084"/>
            <a:chExt cx="2564826" cy="1147430"/>
          </a:xfrm>
        </p:grpSpPr>
        <p:sp>
          <p:nvSpPr>
            <p:cNvPr id="13" name="矩形 12"/>
            <p:cNvSpPr/>
            <p:nvPr/>
          </p:nvSpPr>
          <p:spPr>
            <a:xfrm>
              <a:off x="1630106" y="4745084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153337" y="4791563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40462" y="481081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25998" y="4745084"/>
            <a:ext cx="2564826" cy="1147430"/>
            <a:chOff x="4225998" y="4745084"/>
            <a:chExt cx="2564826" cy="1147430"/>
          </a:xfrm>
        </p:grpSpPr>
        <p:sp>
          <p:nvSpPr>
            <p:cNvPr id="16" name="矩形 15"/>
            <p:cNvSpPr/>
            <p:nvPr/>
          </p:nvSpPr>
          <p:spPr>
            <a:xfrm>
              <a:off x="4715642" y="4745084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238873" y="4791563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25998" y="481081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50283" y="2182352"/>
            <a:ext cx="4551910" cy="4391167"/>
            <a:chOff x="6650283" y="2182352"/>
            <a:chExt cx="4551910" cy="439116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650283" y="2182352"/>
              <a:ext cx="4551910" cy="439116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488042" y="2382085"/>
              <a:ext cx="1268025" cy="133608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224119" y="999694"/>
            <a:ext cx="1268025" cy="1231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/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54159" y="2143760"/>
            <a:ext cx="4426552" cy="410464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382203" y="2367280"/>
            <a:ext cx="2623877" cy="3881120"/>
            <a:chOff x="5382203" y="2367280"/>
            <a:chExt cx="2623877" cy="3881120"/>
          </a:xfrm>
        </p:grpSpPr>
        <p:sp>
          <p:nvSpPr>
            <p:cNvPr id="10" name="矩形 9"/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8446517" y="2600960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759983" y="1832618"/>
            <a:ext cx="562814" cy="2475222"/>
            <a:chOff x="9403794" y="2604198"/>
            <a:chExt cx="562814" cy="2475222"/>
          </a:xfrm>
        </p:grpSpPr>
        <p:sp>
          <p:nvSpPr>
            <p:cNvPr id="14" name="矩形: 圆角 13"/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6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038323" y="1198127"/>
            <a:ext cx="1447340" cy="1268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7354" y="2615163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第贰章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652370" y="3464591"/>
            <a:ext cx="3459627" cy="1131579"/>
            <a:chOff x="3652370" y="3464591"/>
            <a:chExt cx="3459627" cy="1131579"/>
          </a:xfrm>
        </p:grpSpPr>
        <p:sp>
          <p:nvSpPr>
            <p:cNvPr id="2" name="文本框 1"/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49603" y="3464591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97354" y="3464591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34728" y="3464591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2479" y="3464591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dòng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3885;#140092;#54008;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aeiigz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宽屏</PresentationFormat>
  <Paragraphs>178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2022-03-10T05:39:44Z</dcterms:created>
  <dcterms:modified xsi:type="dcterms:W3CDTF">2023-01-10T11:46:46Z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BFF2E25A51944D34BD5EBAA8D1E2EF90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