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22" r:id="rId2"/>
    <p:sldId id="2905" r:id="rId3"/>
    <p:sldId id="2906" r:id="rId4"/>
    <p:sldId id="2907" r:id="rId5"/>
    <p:sldId id="2908" r:id="rId6"/>
    <p:sldId id="2909" r:id="rId7"/>
    <p:sldId id="2910" r:id="rId8"/>
    <p:sldId id="2911" r:id="rId9"/>
    <p:sldId id="2912" r:id="rId10"/>
    <p:sldId id="2913" r:id="rId11"/>
    <p:sldId id="2914" r:id="rId12"/>
    <p:sldId id="2915" r:id="rId13"/>
    <p:sldId id="2916" r:id="rId14"/>
    <p:sldId id="2917" r:id="rId15"/>
    <p:sldId id="2918" r:id="rId16"/>
    <p:sldId id="2919" r:id="rId17"/>
    <p:sldId id="2920" r:id="rId18"/>
    <p:sldId id="2921" r:id="rId19"/>
    <p:sldId id="2922" r:id="rId20"/>
    <p:sldId id="2923" r:id="rId21"/>
    <p:sldId id="2924" r:id="rId22"/>
    <p:sldId id="2925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02B"/>
    <a:srgbClr val="0C2744"/>
    <a:srgbClr val="ADDEC4"/>
    <a:srgbClr val="AFDFC7"/>
    <a:srgbClr val="FFFFFF"/>
    <a:srgbClr val="F89171"/>
    <a:srgbClr val="3869FE"/>
    <a:srgbClr val="1A3083"/>
    <a:srgbClr val="0E1A46"/>
    <a:srgbClr val="A35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 autoAdjust="0"/>
    <p:restoredTop sz="95317" autoAdjust="0"/>
  </p:normalViewPr>
  <p:slideViewPr>
    <p:cSldViewPr>
      <p:cViewPr varScale="1">
        <p:scale>
          <a:sx n="103" d="100"/>
          <a:sy n="103" d="100"/>
        </p:scale>
        <p:origin x="456" y="114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517-4551-9134-B25BD3A812E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17-4551-9134-B25BD3A812E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517-4551-9134-B25BD3A812E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517-4551-9134-B25BD3A812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12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8517-4551-9134-B25BD3A81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982964176"/>
        <c:axId val="982964736"/>
      </c:barChart>
      <c:catAx>
        <c:axId val="982964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2964736"/>
        <c:crosses val="autoZero"/>
        <c:auto val="1"/>
        <c:lblAlgn val="ctr"/>
        <c:lblOffset val="100"/>
        <c:noMultiLvlLbl val="0"/>
      </c:catAx>
      <c:valAx>
        <c:axId val="982964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2964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2E5-4CF5-8F13-50FDCA5B0E7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2E5-4CF5-8F13-50FDCA5B0E7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2E5-4CF5-8F13-50FDCA5B0E7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2E5-4CF5-8F13-50FDCA5B0E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1.4</c:v>
                </c:pt>
                <c:pt idx="2">
                  <c:v>2</c:v>
                </c:pt>
                <c:pt idx="3">
                  <c:v>0.7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72E5-4CF5-8F13-50FDCA5B0E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overlap val="-20"/>
        <c:axId val="975316160"/>
        <c:axId val="975319520"/>
      </c:barChart>
      <c:catAx>
        <c:axId val="97531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5319520"/>
        <c:crosses val="autoZero"/>
        <c:auto val="1"/>
        <c:lblAlgn val="ctr"/>
        <c:lblOffset val="100"/>
        <c:noMultiLvlLbl val="0"/>
      </c:catAx>
      <c:valAx>
        <c:axId val="975319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75316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7C2-42D0-A68B-AF3FE20672C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7C2-42D0-A68B-AF3FE20672C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7C2-42D0-A68B-AF3FE20672C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7C2-42D0-A68B-AF3FE20672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1.3</c:v>
                </c:pt>
                <c:pt idx="3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B7C2-42D0-A68B-AF3FE2067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719234272"/>
        <c:axId val="719235392"/>
      </c:barChart>
      <c:catAx>
        <c:axId val="719234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9235392"/>
        <c:crosses val="autoZero"/>
        <c:auto val="1"/>
        <c:lblAlgn val="ctr"/>
        <c:lblOffset val="100"/>
        <c:noMultiLvlLbl val="0"/>
      </c:catAx>
      <c:valAx>
        <c:axId val="719235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19234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12E-418C-AE72-C98D8073F27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12E-418C-AE72-C98D8073F27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12E-418C-AE72-C98D8073F27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12E-418C-AE72-C98D8073F2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0.5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D12E-418C-AE72-C98D8073F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0"/>
        <c:axId val="719235952"/>
        <c:axId val="975083968"/>
      </c:barChart>
      <c:catAx>
        <c:axId val="719235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5083968"/>
        <c:crosses val="autoZero"/>
        <c:auto val="1"/>
        <c:lblAlgn val="ctr"/>
        <c:lblOffset val="100"/>
        <c:noMultiLvlLbl val="0"/>
      </c:catAx>
      <c:valAx>
        <c:axId val="975083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19235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880098FE-C805-4532-821B-05992FEE3077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>
            <a:alphaModFix amt="20000"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D0D5CD-99F5-4CB1-8A4F-2DAC9EAD825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2CFD1B6-0A33-415F-A171-F3C66C92151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 descr="2ppt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1435" y="0"/>
            <a:ext cx="12922885" cy="72326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63930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3930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393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39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1.jpe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48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1.jpe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58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1.jpe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.jpe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1.jpe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12858749" cy="7232649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903" t="-10731" r="-275" b="-138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987032" y="2167409"/>
            <a:ext cx="635736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4000" b="1" cap="all" dirty="0">
                <a:solidFill>
                  <a:schemeClr val="accent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传媒</a:t>
            </a:r>
            <a:r>
              <a:rPr lang="zh-CN" altLang="en-US" sz="4000" b="1" cap="all" dirty="0">
                <a:solidFill>
                  <a:schemeClr val="accent4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影视年度汇报</a:t>
            </a:r>
            <a:r>
              <a:rPr lang="en-US" altLang="zh-CN" sz="4000" b="1" cap="all" dirty="0">
                <a:solidFill>
                  <a:schemeClr val="accent5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PPT</a:t>
            </a:r>
            <a:endParaRPr lang="zh-CN" altLang="en-US" sz="4000" b="1" cap="all" dirty="0">
              <a:solidFill>
                <a:schemeClr val="accent5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6347072" y="3061208"/>
            <a:ext cx="59973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1800" dirty="0">
                <a:solidFill>
                  <a:schemeClr val="accent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The film and television, film and television media PPT</a:t>
            </a:r>
            <a:endParaRPr lang="zh-CN" altLang="en-US" sz="1800" dirty="0">
              <a:solidFill>
                <a:schemeClr val="accent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7285083" y="4090812"/>
            <a:ext cx="1488514" cy="2552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200" smtClean="0">
                <a:solidFill>
                  <a:schemeClr val="accent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汇报人：</a:t>
            </a:r>
            <a:r>
              <a:rPr lang="en-US" altLang="zh-CN" sz="1200" smtClean="0">
                <a:solidFill>
                  <a:schemeClr val="accent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PPT818</a:t>
            </a:r>
            <a:endParaRPr lang="en-US" altLang="zh-CN" sz="1200" dirty="0">
              <a:solidFill>
                <a:schemeClr val="accent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9443417" y="4106126"/>
            <a:ext cx="1876154" cy="2400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square" lIns="36000" tIns="36000" rIns="36000" bIns="36000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100" dirty="0">
                <a:solidFill>
                  <a:schemeClr val="accent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Report Person:</a:t>
            </a:r>
            <a:endParaRPr lang="zh-CN" altLang="en-US" sz="1100" dirty="0">
              <a:solidFill>
                <a:schemeClr val="accent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9" grpId="1"/>
      <p:bldP spid="10" grpId="0"/>
      <p:bldP spid="10" grpId="1"/>
      <p:bldP spid="11" grpId="0" bldLvl="0" animBg="1"/>
      <p:bldP spid="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0" name="Group 2010"/>
          <p:cNvGrpSpPr/>
          <p:nvPr/>
        </p:nvGrpSpPr>
        <p:grpSpPr>
          <a:xfrm>
            <a:off x="1360921" y="1890783"/>
            <a:ext cx="1535181" cy="4343335"/>
            <a:chOff x="-1" y="-15"/>
            <a:chExt cx="2911317" cy="8236701"/>
          </a:xfrm>
        </p:grpSpPr>
        <p:sp>
          <p:nvSpPr>
            <p:cNvPr id="2003" name="Shape 2003"/>
            <p:cNvSpPr/>
            <p:nvPr/>
          </p:nvSpPr>
          <p:spPr>
            <a:xfrm flipV="1">
              <a:off x="1449306" y="2818308"/>
              <a:ext cx="2" cy="3702985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004" name="Shape 2004"/>
            <p:cNvSpPr/>
            <p:nvPr/>
          </p:nvSpPr>
          <p:spPr>
            <a:xfrm>
              <a:off x="518981" y="-15"/>
              <a:ext cx="1860633" cy="276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05" name="Shape 2005"/>
            <p:cNvSpPr/>
            <p:nvPr/>
          </p:nvSpPr>
          <p:spPr>
            <a:xfrm>
              <a:off x="895303" y="328849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06" name="Shape 2006"/>
            <p:cNvSpPr/>
            <p:nvPr/>
          </p:nvSpPr>
          <p:spPr>
            <a:xfrm>
              <a:off x="1315248" y="272346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07" name="Shape 2007"/>
            <p:cNvSpPr/>
            <p:nvPr/>
          </p:nvSpPr>
          <p:spPr>
            <a:xfrm>
              <a:off x="263953" y="6664726"/>
              <a:ext cx="2383308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4A5E6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08" name="Shape 2008"/>
            <p:cNvSpPr/>
            <p:nvPr/>
          </p:nvSpPr>
          <p:spPr>
            <a:xfrm>
              <a:off x="-1" y="7116044"/>
              <a:ext cx="2911317" cy="1120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009" name="Shape 2009"/>
            <p:cNvSpPr/>
            <p:nvPr/>
          </p:nvSpPr>
          <p:spPr>
            <a:xfrm>
              <a:off x="1315248" y="759053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18" name="Group 2018"/>
          <p:cNvGrpSpPr/>
          <p:nvPr/>
        </p:nvGrpSpPr>
        <p:grpSpPr>
          <a:xfrm>
            <a:off x="3081267" y="2634492"/>
            <a:ext cx="1535181" cy="3628637"/>
            <a:chOff x="0" y="0"/>
            <a:chExt cx="2911316" cy="6881349"/>
          </a:xfrm>
        </p:grpSpPr>
        <p:sp>
          <p:nvSpPr>
            <p:cNvPr id="2011" name="Shape 2011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12" name="Shape 2012"/>
            <p:cNvSpPr/>
            <p:nvPr/>
          </p:nvSpPr>
          <p:spPr>
            <a:xfrm>
              <a:off x="90165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13" name="Shape 2013"/>
            <p:cNvSpPr/>
            <p:nvPr/>
          </p:nvSpPr>
          <p:spPr>
            <a:xfrm>
              <a:off x="1321606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14" name="Shape 2014"/>
            <p:cNvSpPr/>
            <p:nvPr/>
          </p:nvSpPr>
          <p:spPr>
            <a:xfrm flipV="1">
              <a:off x="1455665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015" name="Shape 2015"/>
            <p:cNvSpPr/>
            <p:nvPr/>
          </p:nvSpPr>
          <p:spPr>
            <a:xfrm>
              <a:off x="263979" y="5254374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CD321B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defTabSz="45720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 charset="0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016" name="Shape 2016"/>
            <p:cNvSpPr/>
            <p:nvPr/>
          </p:nvSpPr>
          <p:spPr>
            <a:xfrm>
              <a:off x="0" y="5760707"/>
              <a:ext cx="2911316" cy="1120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017" name="Shape 2017"/>
            <p:cNvSpPr/>
            <p:nvPr/>
          </p:nvSpPr>
          <p:spPr>
            <a:xfrm>
              <a:off x="1321606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26" name="Group 2026"/>
          <p:cNvGrpSpPr/>
          <p:nvPr/>
        </p:nvGrpSpPr>
        <p:grpSpPr>
          <a:xfrm>
            <a:off x="4801613" y="1890784"/>
            <a:ext cx="1535181" cy="4372345"/>
            <a:chOff x="0" y="0"/>
            <a:chExt cx="2911316" cy="8291717"/>
          </a:xfrm>
        </p:grpSpPr>
        <p:sp>
          <p:nvSpPr>
            <p:cNvPr id="2019" name="Shape 2019"/>
            <p:cNvSpPr/>
            <p:nvPr/>
          </p:nvSpPr>
          <p:spPr>
            <a:xfrm flipV="1">
              <a:off x="1455656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020" name="Shape 2020"/>
            <p:cNvSpPr/>
            <p:nvPr/>
          </p:nvSpPr>
          <p:spPr>
            <a:xfrm>
              <a:off x="531680" y="0"/>
              <a:ext cx="1860635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21" name="Shape 2021"/>
            <p:cNvSpPr/>
            <p:nvPr/>
          </p:nvSpPr>
          <p:spPr>
            <a:xfrm>
              <a:off x="9080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22" name="Shape 2022"/>
            <p:cNvSpPr/>
            <p:nvPr/>
          </p:nvSpPr>
          <p:spPr>
            <a:xfrm>
              <a:off x="1327931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23" name="Shape 2023"/>
            <p:cNvSpPr/>
            <p:nvPr/>
          </p:nvSpPr>
          <p:spPr>
            <a:xfrm>
              <a:off x="264002" y="6664742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FBBE48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024" name="Shape 2024"/>
            <p:cNvSpPr/>
            <p:nvPr/>
          </p:nvSpPr>
          <p:spPr>
            <a:xfrm>
              <a:off x="0" y="7171075"/>
              <a:ext cx="2911316" cy="1120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025" name="Shape 2025"/>
            <p:cNvSpPr/>
            <p:nvPr/>
          </p:nvSpPr>
          <p:spPr>
            <a:xfrm>
              <a:off x="1327964" y="759067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34" name="Group 2034"/>
          <p:cNvGrpSpPr/>
          <p:nvPr/>
        </p:nvGrpSpPr>
        <p:grpSpPr>
          <a:xfrm>
            <a:off x="6521959" y="2634492"/>
            <a:ext cx="1535181" cy="3614048"/>
            <a:chOff x="0" y="0"/>
            <a:chExt cx="2911316" cy="6853682"/>
          </a:xfrm>
        </p:grpSpPr>
        <p:sp>
          <p:nvSpPr>
            <p:cNvPr id="2027" name="Shape 2027"/>
            <p:cNvSpPr/>
            <p:nvPr/>
          </p:nvSpPr>
          <p:spPr>
            <a:xfrm>
              <a:off x="523115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28" name="Shape 2028"/>
            <p:cNvSpPr/>
            <p:nvPr/>
          </p:nvSpPr>
          <p:spPr>
            <a:xfrm>
              <a:off x="899437" y="328863"/>
              <a:ext cx="1107962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29" name="Shape 2029"/>
            <p:cNvSpPr/>
            <p:nvPr/>
          </p:nvSpPr>
          <p:spPr>
            <a:xfrm>
              <a:off x="1319399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30" name="Shape 2030"/>
            <p:cNvSpPr/>
            <p:nvPr/>
          </p:nvSpPr>
          <p:spPr>
            <a:xfrm>
              <a:off x="251332" y="5254375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809D2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31" name="Shape 2031"/>
            <p:cNvSpPr/>
            <p:nvPr/>
          </p:nvSpPr>
          <p:spPr>
            <a:xfrm flipV="1">
              <a:off x="1453458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032" name="Shape 2032"/>
            <p:cNvSpPr/>
            <p:nvPr/>
          </p:nvSpPr>
          <p:spPr>
            <a:xfrm>
              <a:off x="0" y="5733040"/>
              <a:ext cx="2911316" cy="1120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033" name="Shape 2033"/>
            <p:cNvSpPr/>
            <p:nvPr/>
          </p:nvSpPr>
          <p:spPr>
            <a:xfrm>
              <a:off x="1324773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42" name="Group 2042"/>
          <p:cNvGrpSpPr/>
          <p:nvPr/>
        </p:nvGrpSpPr>
        <p:grpSpPr>
          <a:xfrm>
            <a:off x="8242305" y="1890784"/>
            <a:ext cx="1535181" cy="4372345"/>
            <a:chOff x="0" y="0"/>
            <a:chExt cx="2911316" cy="8291717"/>
          </a:xfrm>
        </p:grpSpPr>
        <p:sp>
          <p:nvSpPr>
            <p:cNvPr id="2035" name="Shape 2035"/>
            <p:cNvSpPr/>
            <p:nvPr/>
          </p:nvSpPr>
          <p:spPr>
            <a:xfrm flipV="1">
              <a:off x="1468347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036" name="Shape 2036"/>
            <p:cNvSpPr/>
            <p:nvPr/>
          </p:nvSpPr>
          <p:spPr>
            <a:xfrm>
              <a:off x="54438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37" name="Shape 2037"/>
            <p:cNvSpPr/>
            <p:nvPr/>
          </p:nvSpPr>
          <p:spPr>
            <a:xfrm>
              <a:off x="9207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38" name="Shape 2038"/>
            <p:cNvSpPr/>
            <p:nvPr/>
          </p:nvSpPr>
          <p:spPr>
            <a:xfrm>
              <a:off x="1340665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39" name="Shape 2039"/>
            <p:cNvSpPr/>
            <p:nvPr/>
          </p:nvSpPr>
          <p:spPr>
            <a:xfrm>
              <a:off x="264003" y="6664742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3A9A87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040" name="Shape 2040"/>
            <p:cNvSpPr/>
            <p:nvPr/>
          </p:nvSpPr>
          <p:spPr>
            <a:xfrm>
              <a:off x="0" y="7171075"/>
              <a:ext cx="2911316" cy="1120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041" name="Shape 2041"/>
            <p:cNvSpPr/>
            <p:nvPr/>
          </p:nvSpPr>
          <p:spPr>
            <a:xfrm>
              <a:off x="1334281" y="754485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50" name="Group 2050"/>
          <p:cNvGrpSpPr/>
          <p:nvPr/>
        </p:nvGrpSpPr>
        <p:grpSpPr>
          <a:xfrm>
            <a:off x="9962649" y="2634492"/>
            <a:ext cx="1535181" cy="3599626"/>
            <a:chOff x="0" y="0"/>
            <a:chExt cx="2911316" cy="6826332"/>
          </a:xfrm>
        </p:grpSpPr>
        <p:sp>
          <p:nvSpPr>
            <p:cNvPr id="2043" name="Shape 2043"/>
            <p:cNvSpPr/>
            <p:nvPr/>
          </p:nvSpPr>
          <p:spPr>
            <a:xfrm flipV="1">
              <a:off x="1442907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044" name="Shape 2044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5" name="Shape 2045"/>
            <p:cNvSpPr/>
            <p:nvPr/>
          </p:nvSpPr>
          <p:spPr>
            <a:xfrm>
              <a:off x="901654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6" name="Shape 2046"/>
            <p:cNvSpPr/>
            <p:nvPr/>
          </p:nvSpPr>
          <p:spPr>
            <a:xfrm>
              <a:off x="1321581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7" name="Shape 2047"/>
            <p:cNvSpPr/>
            <p:nvPr/>
          </p:nvSpPr>
          <p:spPr>
            <a:xfrm>
              <a:off x="263981" y="5254373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694E7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8" name="Shape 2048"/>
            <p:cNvSpPr/>
            <p:nvPr/>
          </p:nvSpPr>
          <p:spPr>
            <a:xfrm>
              <a:off x="0" y="5705690"/>
              <a:ext cx="2911316" cy="1120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049" name="Shape 2049"/>
            <p:cNvSpPr/>
            <p:nvPr/>
          </p:nvSpPr>
          <p:spPr>
            <a:xfrm>
              <a:off x="1321598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0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0" grpId="0" advAuto="0"/>
      <p:bldP spid="2018" grpId="0" advAuto="0"/>
      <p:bldP spid="2026" grpId="0" advAuto="0"/>
      <p:bldP spid="2034" grpId="0" advAuto="0"/>
      <p:bldP spid="2042" grpId="0" advAuto="0"/>
      <p:bldP spid="2050" grpId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8366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 replace text, click add relevant headline, modify the text content, also can copy your content to this directly.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49357" y="2039519"/>
              <a:ext cx="1298313" cy="8305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4839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847" y="1670330"/>
              <a:ext cx="1298314" cy="8305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点击请替换文字内容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483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18562" y="2940341"/>
              <a:ext cx="867730" cy="55366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80" y="3501194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点击请替换文字内容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4839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51870" y="1314546"/>
              <a:ext cx="867730" cy="55366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1" cy="1451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点击请替换文字内容</a:t>
              </a:r>
            </a:p>
          </p:txBody>
        </p:sp>
      </p:grpSp>
      <p:sp>
        <p:nvSpPr>
          <p:cNvPr id="23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9" name="Freeform 7"/>
          <p:cNvSpPr/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0" name="Freeform 8"/>
          <p:cNvSpPr/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4" name="Freeform 12"/>
          <p:cNvSpPr/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5" name="Freeform 13"/>
          <p:cNvSpPr/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452" name="Group 20"/>
          <p:cNvGrpSpPr/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456" name="Group 24"/>
          <p:cNvGrpSpPr/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748853" y="2893282"/>
            <a:ext cx="11109897" cy="1417462"/>
            <a:chOff x="3536590" y="3256285"/>
            <a:chExt cx="5419547" cy="691455"/>
          </a:xfrm>
        </p:grpSpPr>
        <p:sp>
          <p:nvSpPr>
            <p:cNvPr id="8" name="MH_Other_1"/>
            <p:cNvSpPr/>
            <p:nvPr>
              <p:custDataLst>
                <p:tags r:id="rId7"/>
              </p:custDataLst>
            </p:nvPr>
          </p:nvSpPr>
          <p:spPr>
            <a:xfrm flipV="1">
              <a:off x="7616758" y="3840589"/>
              <a:ext cx="117196" cy="10715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MH_Other_2"/>
            <p:cNvSpPr/>
            <p:nvPr>
              <p:custDataLst>
                <p:tags r:id="rId8"/>
              </p:custDataLst>
            </p:nvPr>
          </p:nvSpPr>
          <p:spPr>
            <a:xfrm>
              <a:off x="7616758" y="3256285"/>
              <a:ext cx="117196" cy="10715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MH_Other_9"/>
            <p:cNvSpPr/>
            <p:nvPr>
              <p:custDataLst>
                <p:tags r:id="rId9"/>
              </p:custDataLst>
            </p:nvPr>
          </p:nvSpPr>
          <p:spPr>
            <a:xfrm>
              <a:off x="6732767" y="3256285"/>
              <a:ext cx="2223370" cy="691455"/>
            </a:xfrm>
            <a:prstGeom prst="rightArrow">
              <a:avLst>
                <a:gd name="adj1" fmla="val 72581"/>
                <a:gd name="adj2" fmla="val 46774"/>
              </a:avLst>
            </a:prstGeom>
            <a:solidFill>
              <a:srgbClr val="ECECEC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MH_SubTitle_1"/>
            <p:cNvSpPr/>
            <p:nvPr>
              <p:custDataLst>
                <p:tags r:id="rId10"/>
              </p:custDataLst>
            </p:nvPr>
          </p:nvSpPr>
          <p:spPr>
            <a:xfrm>
              <a:off x="3536590" y="3256285"/>
              <a:ext cx="4080167" cy="691455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1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5070452" y="3438343"/>
            <a:ext cx="989951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</a:t>
            </a:r>
            <a:r>
              <a:rPr lang="en-US" altLang="zh-CN" sz="42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art</a:t>
            </a:r>
            <a:endParaRPr lang="zh-CN" altLang="en-US" sz="121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07510" y="3267571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62092" y="2790417"/>
            <a:ext cx="152285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101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标题 5"/>
          <p:cNvSpPr txBox="1"/>
          <p:nvPr>
            <p:custDataLst>
              <p:tags r:id="rId5"/>
            </p:custDataLst>
          </p:nvPr>
        </p:nvSpPr>
        <p:spPr>
          <a:xfrm>
            <a:off x="8219527" y="3218380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" name="文本占位符 6"/>
          <p:cNvSpPr txBox="1"/>
          <p:nvPr>
            <p:custDataLst>
              <p:tags r:id="rId6"/>
            </p:custDataLst>
          </p:nvPr>
        </p:nvSpPr>
        <p:spPr>
          <a:xfrm>
            <a:off x="8219527" y="3795585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8"/>
            <a:ext cx="2183543" cy="699982"/>
            <a:chOff x="897773" y="2357290"/>
            <a:chExt cx="2384237" cy="764318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579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8"/>
            <a:ext cx="2183543" cy="706947"/>
            <a:chOff x="897773" y="3893722"/>
            <a:chExt cx="2384237" cy="771924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579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8393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8"/>
            <a:ext cx="2183543" cy="738726"/>
            <a:chOff x="897773" y="5401618"/>
            <a:chExt cx="2384237" cy="806624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579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8393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3"/>
            <a:ext cx="2183543" cy="709044"/>
            <a:chOff x="8854418" y="2347395"/>
            <a:chExt cx="2384237" cy="774213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579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2"/>
            <a:ext cx="2183543" cy="739023"/>
            <a:chOff x="8854418" y="3858698"/>
            <a:chExt cx="2384237" cy="806948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5793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50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1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4"/>
            <a:ext cx="3609160" cy="572730"/>
            <a:chOff x="8633669" y="2306010"/>
            <a:chExt cx="2990246" cy="625369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57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89"/>
            <a:ext cx="3609160" cy="572730"/>
            <a:chOff x="8633669" y="2306010"/>
            <a:chExt cx="2990246" cy="625369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57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6"/>
            <a:ext cx="3609160" cy="572730"/>
            <a:chOff x="8633669" y="2306010"/>
            <a:chExt cx="2990246" cy="625369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57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1"/>
            <a:ext cx="3609160" cy="572730"/>
            <a:chOff x="8633669" y="2306010"/>
            <a:chExt cx="2990246" cy="625369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1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57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/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+mn-ea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+mn-ea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+mn-ea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3" name="Arc 681"/>
            <p:cNvSpPr/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" name="Arc 683"/>
            <p:cNvSpPr/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735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691733" y="577799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27" name="Content Placeholder 2"/>
          <p:cNvSpPr txBox="1"/>
          <p:nvPr/>
        </p:nvSpPr>
        <p:spPr>
          <a:xfrm>
            <a:off x="2679991" y="217783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679988" y="3337794"/>
            <a:ext cx="2980511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2679991" y="449775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9422" y="5657712"/>
            <a:ext cx="3014825" cy="518795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429024" y="1960141"/>
            <a:ext cx="4101964" cy="41019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9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40262" y="2301904"/>
            <a:ext cx="1879488" cy="3418438"/>
            <a:chOff x="2777030" y="1276350"/>
            <a:chExt cx="1871170" cy="340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44771" y="2208822"/>
            <a:ext cx="904654" cy="904657"/>
            <a:chOff x="8197836" y="1898395"/>
            <a:chExt cx="1017919" cy="1017922"/>
          </a:xfrm>
        </p:grpSpPr>
        <p:sp>
          <p:nvSpPr>
            <p:cNvPr id="27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0335" y="2211918"/>
            <a:ext cx="904654" cy="904657"/>
            <a:chOff x="8197836" y="1898395"/>
            <a:chExt cx="1017919" cy="1017922"/>
          </a:xfrm>
        </p:grpSpPr>
        <p:sp>
          <p:nvSpPr>
            <p:cNvPr id="32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3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40402" y="4900513"/>
            <a:ext cx="904654" cy="904657"/>
            <a:chOff x="8197836" y="1898395"/>
            <a:chExt cx="1017919" cy="1017922"/>
          </a:xfrm>
        </p:grpSpPr>
        <p:sp>
          <p:nvSpPr>
            <p:cNvPr id="41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22891" y="4904695"/>
            <a:ext cx="904654" cy="904657"/>
            <a:chOff x="8197836" y="1898395"/>
            <a:chExt cx="1017919" cy="1017922"/>
          </a:xfrm>
        </p:grpSpPr>
        <p:sp>
          <p:nvSpPr>
            <p:cNvPr id="44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Text Placeholder 8"/>
          <p:cNvSpPr txBox="1"/>
          <p:nvPr/>
        </p:nvSpPr>
        <p:spPr>
          <a:xfrm>
            <a:off x="2454434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2" name="Text Placeholder 9"/>
          <p:cNvSpPr txBox="1"/>
          <p:nvPr/>
        </p:nvSpPr>
        <p:spPr>
          <a:xfrm>
            <a:off x="19496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3" name="Text Placeholder 8"/>
          <p:cNvSpPr txBox="1"/>
          <p:nvPr/>
        </p:nvSpPr>
        <p:spPr>
          <a:xfrm>
            <a:off x="8756809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4" name="Text Placeholder 9"/>
          <p:cNvSpPr txBox="1"/>
          <p:nvPr/>
        </p:nvSpPr>
        <p:spPr>
          <a:xfrm>
            <a:off x="87568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5" name="Text Placeholder 8"/>
          <p:cNvSpPr txBox="1"/>
          <p:nvPr/>
        </p:nvSpPr>
        <p:spPr>
          <a:xfrm>
            <a:off x="2454434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0" name="Text Placeholder 9"/>
          <p:cNvSpPr txBox="1"/>
          <p:nvPr/>
        </p:nvSpPr>
        <p:spPr>
          <a:xfrm>
            <a:off x="19496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4" name="Text Placeholder 8"/>
          <p:cNvSpPr txBox="1"/>
          <p:nvPr/>
        </p:nvSpPr>
        <p:spPr>
          <a:xfrm>
            <a:off x="8756809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5" name="Text Placeholder 9"/>
          <p:cNvSpPr txBox="1"/>
          <p:nvPr/>
        </p:nvSpPr>
        <p:spPr>
          <a:xfrm>
            <a:off x="87568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build="p"/>
      <p:bldP spid="22" grpId="0" build="p"/>
      <p:bldP spid="23" grpId="0" build="p"/>
      <p:bldP spid="24" grpId="0" build="p"/>
      <p:bldP spid="25" grpId="0" build="p"/>
      <p:bldP spid="30" grpId="0" build="p"/>
      <p:bldP spid="34" grpId="0" build="p"/>
      <p:bldP spid="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748853" y="2893282"/>
            <a:ext cx="11109897" cy="1417462"/>
            <a:chOff x="3536590" y="3256285"/>
            <a:chExt cx="5419547" cy="691455"/>
          </a:xfrm>
        </p:grpSpPr>
        <p:sp>
          <p:nvSpPr>
            <p:cNvPr id="8" name="MH_Other_1"/>
            <p:cNvSpPr/>
            <p:nvPr>
              <p:custDataLst>
                <p:tags r:id="rId7"/>
              </p:custDataLst>
            </p:nvPr>
          </p:nvSpPr>
          <p:spPr>
            <a:xfrm flipV="1">
              <a:off x="7616758" y="3840589"/>
              <a:ext cx="117196" cy="10715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MH_Other_2"/>
            <p:cNvSpPr/>
            <p:nvPr>
              <p:custDataLst>
                <p:tags r:id="rId8"/>
              </p:custDataLst>
            </p:nvPr>
          </p:nvSpPr>
          <p:spPr>
            <a:xfrm>
              <a:off x="7616758" y="3256285"/>
              <a:ext cx="117196" cy="10715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MH_Other_9"/>
            <p:cNvSpPr/>
            <p:nvPr>
              <p:custDataLst>
                <p:tags r:id="rId9"/>
              </p:custDataLst>
            </p:nvPr>
          </p:nvSpPr>
          <p:spPr>
            <a:xfrm>
              <a:off x="6732767" y="3256285"/>
              <a:ext cx="2223370" cy="691455"/>
            </a:xfrm>
            <a:prstGeom prst="rightArrow">
              <a:avLst>
                <a:gd name="adj1" fmla="val 72581"/>
                <a:gd name="adj2" fmla="val 46774"/>
              </a:avLst>
            </a:prstGeom>
            <a:solidFill>
              <a:srgbClr val="ECECEC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MH_SubTitle_1"/>
            <p:cNvSpPr/>
            <p:nvPr>
              <p:custDataLst>
                <p:tags r:id="rId10"/>
              </p:custDataLst>
            </p:nvPr>
          </p:nvSpPr>
          <p:spPr>
            <a:xfrm>
              <a:off x="3536590" y="3256285"/>
              <a:ext cx="4080167" cy="691455"/>
            </a:xfrm>
            <a:prstGeom prst="rect">
              <a:avLst/>
            </a:prstGeom>
            <a:solidFill>
              <a:schemeClr val="accent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1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5070452" y="3438343"/>
            <a:ext cx="989951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</a:t>
            </a:r>
            <a:r>
              <a:rPr lang="en-US" altLang="zh-CN" sz="42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art</a:t>
            </a:r>
            <a:endParaRPr lang="zh-CN" altLang="en-US" sz="121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07510" y="3267571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62092" y="2790417"/>
            <a:ext cx="152285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101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标题 5"/>
          <p:cNvSpPr txBox="1"/>
          <p:nvPr>
            <p:custDataLst>
              <p:tags r:id="rId5"/>
            </p:custDataLst>
          </p:nvPr>
        </p:nvSpPr>
        <p:spPr>
          <a:xfrm>
            <a:off x="8219527" y="3218380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" name="文本占位符 6"/>
          <p:cNvSpPr txBox="1"/>
          <p:nvPr>
            <p:custDataLst>
              <p:tags r:id="rId6"/>
            </p:custDataLst>
          </p:nvPr>
        </p:nvSpPr>
        <p:spPr>
          <a:xfrm>
            <a:off x="8219527" y="3795585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0" name="Shape 2700"/>
          <p:cNvSpPr/>
          <p:nvPr/>
        </p:nvSpPr>
        <p:spPr>
          <a:xfrm>
            <a:off x="-27885" y="3763653"/>
            <a:ext cx="12901126" cy="36133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400000"/>
          </a:ln>
          <a:effectLst/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 sz="3200">
                <a:solidFill>
                  <a:srgbClr val="FFFFFF"/>
                </a:solidFill>
              </a:defRPr>
            </a:pPr>
            <a:endParaRPr sz="168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06" name="Group 2706"/>
          <p:cNvGrpSpPr/>
          <p:nvPr/>
        </p:nvGrpSpPr>
        <p:grpSpPr>
          <a:xfrm>
            <a:off x="4124329" y="2020293"/>
            <a:ext cx="2045760" cy="2602351"/>
            <a:chOff x="0" y="588352"/>
            <a:chExt cx="3879578" cy="4935097"/>
          </a:xfrm>
          <a:effectLst/>
        </p:grpSpPr>
        <p:sp>
          <p:nvSpPr>
            <p:cNvPr id="2701" name="Shape 2701"/>
            <p:cNvSpPr/>
            <p:nvPr/>
          </p:nvSpPr>
          <p:spPr>
            <a:xfrm flipV="1">
              <a:off x="1939788" y="237486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702" name="Shape 2702"/>
            <p:cNvSpPr/>
            <p:nvPr/>
          </p:nvSpPr>
          <p:spPr>
            <a:xfrm rot="10800000">
              <a:off x="657229" y="3618651"/>
              <a:ext cx="2565045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03" name="Shape 2703"/>
            <p:cNvSpPr/>
            <p:nvPr/>
          </p:nvSpPr>
          <p:spPr>
            <a:xfrm>
              <a:off x="1024729" y="588352"/>
              <a:ext cx="1699324" cy="439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37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2002-2003</a:t>
              </a:r>
            </a:p>
          </p:txBody>
        </p:sp>
        <p:sp>
          <p:nvSpPr>
            <p:cNvPr id="2704" name="Shape 2704"/>
            <p:cNvSpPr/>
            <p:nvPr/>
          </p:nvSpPr>
          <p:spPr>
            <a:xfrm>
              <a:off x="0" y="933863"/>
              <a:ext cx="3879578" cy="840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/>
            <a:p>
              <a:pPr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05" name="Shape 2705"/>
            <p:cNvSpPr/>
            <p:nvPr/>
          </p:nvSpPr>
          <p:spPr>
            <a:xfrm>
              <a:off x="1258805" y="4527667"/>
              <a:ext cx="1361890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文字内容</a:t>
              </a:r>
              <a:endPara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12" name="Group 2712"/>
          <p:cNvGrpSpPr/>
          <p:nvPr/>
        </p:nvGrpSpPr>
        <p:grpSpPr>
          <a:xfrm>
            <a:off x="6592021" y="3641679"/>
            <a:ext cx="2045760" cy="2504798"/>
            <a:chOff x="76252" y="0"/>
            <a:chExt cx="3879578" cy="4750100"/>
          </a:xfrm>
          <a:effectLst/>
        </p:grpSpPr>
        <p:sp>
          <p:nvSpPr>
            <p:cNvPr id="2707" name="Shape 2707"/>
            <p:cNvSpPr/>
            <p:nvPr/>
          </p:nvSpPr>
          <p:spPr>
            <a:xfrm flipH="1">
              <a:off x="1939788" y="181829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708" name="Shape 2708"/>
            <p:cNvSpPr/>
            <p:nvPr/>
          </p:nvSpPr>
          <p:spPr>
            <a:xfrm>
              <a:off x="657305" y="0"/>
              <a:ext cx="2565043" cy="190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09" name="Shape 2709"/>
            <p:cNvSpPr/>
            <p:nvPr/>
          </p:nvSpPr>
          <p:spPr>
            <a:xfrm>
              <a:off x="1218059" y="3506541"/>
              <a:ext cx="1699324" cy="439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37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2004-2005</a:t>
              </a:r>
            </a:p>
          </p:txBody>
        </p:sp>
        <p:sp>
          <p:nvSpPr>
            <p:cNvPr id="2710" name="Shape 2710"/>
            <p:cNvSpPr/>
            <p:nvPr/>
          </p:nvSpPr>
          <p:spPr>
            <a:xfrm>
              <a:off x="76252" y="3909619"/>
              <a:ext cx="3879578" cy="840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/>
            <a:p>
              <a:pPr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11" name="Shape 2711"/>
            <p:cNvSpPr/>
            <p:nvPr/>
          </p:nvSpPr>
          <p:spPr>
            <a:xfrm>
              <a:off x="1254073" y="396114"/>
              <a:ext cx="1361890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文字内容</a:t>
              </a:r>
              <a:endPara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18" name="Group 2718"/>
          <p:cNvGrpSpPr/>
          <p:nvPr/>
        </p:nvGrpSpPr>
        <p:grpSpPr>
          <a:xfrm>
            <a:off x="1873398" y="3641678"/>
            <a:ext cx="2045761" cy="2517328"/>
            <a:chOff x="-2" y="-1"/>
            <a:chExt cx="3879579" cy="4773862"/>
          </a:xfrm>
          <a:effectLst/>
        </p:grpSpPr>
        <p:sp>
          <p:nvSpPr>
            <p:cNvPr id="2713" name="Shape 2713"/>
            <p:cNvSpPr/>
            <p:nvPr/>
          </p:nvSpPr>
          <p:spPr>
            <a:xfrm flipH="1">
              <a:off x="1939788" y="181829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714" name="Shape 2714"/>
            <p:cNvSpPr/>
            <p:nvPr/>
          </p:nvSpPr>
          <p:spPr>
            <a:xfrm>
              <a:off x="657305" y="-1"/>
              <a:ext cx="2565043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15" name="Shape 2715"/>
            <p:cNvSpPr/>
            <p:nvPr/>
          </p:nvSpPr>
          <p:spPr>
            <a:xfrm>
              <a:off x="1167260" y="3506542"/>
              <a:ext cx="1699323" cy="439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37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2000-2001</a:t>
              </a:r>
            </a:p>
          </p:txBody>
        </p:sp>
        <p:sp>
          <p:nvSpPr>
            <p:cNvPr id="2716" name="Shape 2716"/>
            <p:cNvSpPr/>
            <p:nvPr/>
          </p:nvSpPr>
          <p:spPr>
            <a:xfrm>
              <a:off x="-2" y="3933380"/>
              <a:ext cx="3879579" cy="840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/>
            <a:p>
              <a:pPr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17" name="Shape 2717"/>
            <p:cNvSpPr/>
            <p:nvPr/>
          </p:nvSpPr>
          <p:spPr>
            <a:xfrm>
              <a:off x="1284296" y="396115"/>
              <a:ext cx="1361889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文字内容</a:t>
              </a:r>
              <a:endPara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24" name="Group 2724"/>
          <p:cNvGrpSpPr/>
          <p:nvPr/>
        </p:nvGrpSpPr>
        <p:grpSpPr>
          <a:xfrm>
            <a:off x="9100669" y="1965432"/>
            <a:ext cx="2045760" cy="2657212"/>
            <a:chOff x="0" y="484315"/>
            <a:chExt cx="3879578" cy="5039134"/>
          </a:xfrm>
          <a:effectLst/>
        </p:grpSpPr>
        <p:sp>
          <p:nvSpPr>
            <p:cNvPr id="2719" name="Shape 2719"/>
            <p:cNvSpPr/>
            <p:nvPr/>
          </p:nvSpPr>
          <p:spPr>
            <a:xfrm flipV="1">
              <a:off x="1939788" y="237486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720" name="Shape 2720"/>
            <p:cNvSpPr/>
            <p:nvPr/>
          </p:nvSpPr>
          <p:spPr>
            <a:xfrm rot="10800000">
              <a:off x="682629" y="3618651"/>
              <a:ext cx="2565045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21" name="Shape 2721"/>
            <p:cNvSpPr/>
            <p:nvPr/>
          </p:nvSpPr>
          <p:spPr>
            <a:xfrm>
              <a:off x="1126420" y="484315"/>
              <a:ext cx="1699324" cy="439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37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2006-2007</a:t>
              </a:r>
            </a:p>
          </p:txBody>
        </p:sp>
        <p:sp>
          <p:nvSpPr>
            <p:cNvPr id="2722" name="Shape 2722"/>
            <p:cNvSpPr/>
            <p:nvPr/>
          </p:nvSpPr>
          <p:spPr>
            <a:xfrm>
              <a:off x="0" y="930113"/>
              <a:ext cx="3879578" cy="840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/>
            <a:p>
              <a:pPr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23" name="Shape 2723"/>
            <p:cNvSpPr/>
            <p:nvPr/>
          </p:nvSpPr>
          <p:spPr>
            <a:xfrm>
              <a:off x="1243460" y="4527667"/>
              <a:ext cx="1361890" cy="4479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文字内容</a:t>
              </a:r>
              <a:endPara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7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/>
                                        <p:tgtEl>
                                          <p:spTgt spid="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/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0" grpId="0" animBg="1" advAuto="0"/>
      <p:bldP spid="2706" grpId="0" advAuto="0"/>
      <p:bldP spid="2712" grpId="0" advAuto="0"/>
      <p:bldP spid="2718" grpId="0" advAuto="0"/>
      <p:bldP spid="2724" grpId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6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H_Other_1"/>
          <p:cNvSpPr/>
          <p:nvPr>
            <p:custDataLst>
              <p:tags r:id="rId2"/>
            </p:custDataLst>
          </p:nvPr>
        </p:nvSpPr>
        <p:spPr>
          <a:xfrm flipV="1">
            <a:off x="7616758" y="2861250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MH_Other_2"/>
          <p:cNvSpPr/>
          <p:nvPr>
            <p:custDataLst>
              <p:tags r:id="rId3"/>
            </p:custDataLst>
          </p:nvPr>
        </p:nvSpPr>
        <p:spPr>
          <a:xfrm>
            <a:off x="7616758" y="2276946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MH_Other_3"/>
          <p:cNvSpPr/>
          <p:nvPr>
            <p:custDataLst>
              <p:tags r:id="rId4"/>
            </p:custDataLst>
          </p:nvPr>
        </p:nvSpPr>
        <p:spPr>
          <a:xfrm flipV="1">
            <a:off x="7616758" y="3838998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MH_Other_4"/>
          <p:cNvSpPr/>
          <p:nvPr>
            <p:custDataLst>
              <p:tags r:id="rId5"/>
            </p:custDataLst>
          </p:nvPr>
        </p:nvSpPr>
        <p:spPr>
          <a:xfrm>
            <a:off x="7616758" y="3254693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MH_Other_5"/>
          <p:cNvSpPr/>
          <p:nvPr>
            <p:custDataLst>
              <p:tags r:id="rId6"/>
            </p:custDataLst>
          </p:nvPr>
        </p:nvSpPr>
        <p:spPr>
          <a:xfrm flipV="1">
            <a:off x="7616758" y="4815070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MH_Other_6"/>
          <p:cNvSpPr/>
          <p:nvPr>
            <p:custDataLst>
              <p:tags r:id="rId7"/>
            </p:custDataLst>
          </p:nvPr>
        </p:nvSpPr>
        <p:spPr>
          <a:xfrm>
            <a:off x="7616758" y="4232440"/>
            <a:ext cx="117196" cy="105477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MH_Other_7"/>
          <p:cNvSpPr/>
          <p:nvPr>
            <p:custDataLst>
              <p:tags r:id="rId8"/>
            </p:custDataLst>
          </p:nvPr>
        </p:nvSpPr>
        <p:spPr>
          <a:xfrm flipV="1">
            <a:off x="7616758" y="5792817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MH_Other_8"/>
          <p:cNvSpPr/>
          <p:nvPr>
            <p:custDataLst>
              <p:tags r:id="rId9"/>
            </p:custDataLst>
          </p:nvPr>
        </p:nvSpPr>
        <p:spPr>
          <a:xfrm>
            <a:off x="7616758" y="5208513"/>
            <a:ext cx="117196" cy="10715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MH_Other_9"/>
          <p:cNvSpPr/>
          <p:nvPr>
            <p:custDataLst>
              <p:tags r:id="rId10"/>
            </p:custDataLst>
          </p:nvPr>
        </p:nvSpPr>
        <p:spPr>
          <a:xfrm>
            <a:off x="6732767" y="2276946"/>
            <a:ext cx="2223370" cy="691455"/>
          </a:xfrm>
          <a:prstGeom prst="rightArrow">
            <a:avLst>
              <a:gd name="adj1" fmla="val 72581"/>
              <a:gd name="adj2" fmla="val 46774"/>
            </a:avLst>
          </a:prstGeom>
          <a:solidFill>
            <a:srgbClr val="ECECE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MH_Other_10"/>
          <p:cNvSpPr/>
          <p:nvPr>
            <p:custDataLst>
              <p:tags r:id="rId11"/>
            </p:custDataLst>
          </p:nvPr>
        </p:nvSpPr>
        <p:spPr>
          <a:xfrm>
            <a:off x="6732767" y="3254693"/>
            <a:ext cx="2223370" cy="691455"/>
          </a:xfrm>
          <a:prstGeom prst="rightArrow">
            <a:avLst>
              <a:gd name="adj1" fmla="val 72581"/>
              <a:gd name="adj2" fmla="val 46774"/>
            </a:avLst>
          </a:prstGeom>
          <a:solidFill>
            <a:srgbClr val="ECECE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MH_Other_11"/>
          <p:cNvSpPr/>
          <p:nvPr>
            <p:custDataLst>
              <p:tags r:id="rId12"/>
            </p:custDataLst>
          </p:nvPr>
        </p:nvSpPr>
        <p:spPr>
          <a:xfrm>
            <a:off x="6732767" y="4232439"/>
            <a:ext cx="2223370" cy="689781"/>
          </a:xfrm>
          <a:prstGeom prst="rightArrow">
            <a:avLst>
              <a:gd name="adj1" fmla="val 72581"/>
              <a:gd name="adj2" fmla="val 46774"/>
            </a:avLst>
          </a:prstGeom>
          <a:solidFill>
            <a:srgbClr val="ECECE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MH_Other_12"/>
          <p:cNvSpPr/>
          <p:nvPr>
            <p:custDataLst>
              <p:tags r:id="rId13"/>
            </p:custDataLst>
          </p:nvPr>
        </p:nvSpPr>
        <p:spPr>
          <a:xfrm>
            <a:off x="6732767" y="5208514"/>
            <a:ext cx="2223370" cy="691454"/>
          </a:xfrm>
          <a:prstGeom prst="rightArrow">
            <a:avLst>
              <a:gd name="adj1" fmla="val 72581"/>
              <a:gd name="adj2" fmla="val 46774"/>
            </a:avLst>
          </a:prstGeom>
          <a:solidFill>
            <a:srgbClr val="ECECEC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MH_SubTitle_1"/>
          <p:cNvSpPr/>
          <p:nvPr>
            <p:custDataLst>
              <p:tags r:id="rId14"/>
            </p:custDataLst>
          </p:nvPr>
        </p:nvSpPr>
        <p:spPr>
          <a:xfrm>
            <a:off x="5634476" y="2276946"/>
            <a:ext cx="1982282" cy="691455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1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211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MH_SubTitle_2"/>
          <p:cNvSpPr/>
          <p:nvPr>
            <p:custDataLst>
              <p:tags r:id="rId15"/>
            </p:custDataLst>
          </p:nvPr>
        </p:nvSpPr>
        <p:spPr>
          <a:xfrm>
            <a:off x="5634476" y="3254693"/>
            <a:ext cx="1982282" cy="691455"/>
          </a:xfrm>
          <a:prstGeom prst="rect">
            <a:avLst/>
          </a:prstGeom>
          <a:solidFill>
            <a:schemeClr val="accent2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1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211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MH_SubTitle_3"/>
          <p:cNvSpPr/>
          <p:nvPr>
            <p:custDataLst>
              <p:tags r:id="rId16"/>
            </p:custDataLst>
          </p:nvPr>
        </p:nvSpPr>
        <p:spPr>
          <a:xfrm>
            <a:off x="5634476" y="4232439"/>
            <a:ext cx="1982282" cy="689781"/>
          </a:xfrm>
          <a:prstGeom prst="rect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1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211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MH_SubTitle_4"/>
          <p:cNvSpPr/>
          <p:nvPr>
            <p:custDataLst>
              <p:tags r:id="rId17"/>
            </p:custDataLst>
          </p:nvPr>
        </p:nvSpPr>
        <p:spPr>
          <a:xfrm>
            <a:off x="5634476" y="5208514"/>
            <a:ext cx="1982282" cy="691454"/>
          </a:xfrm>
          <a:prstGeom prst="rect">
            <a:avLst/>
          </a:prstGeom>
          <a:solidFill>
            <a:schemeClr val="accent4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1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211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MH_Entry_1"/>
          <p:cNvSpPr/>
          <p:nvPr>
            <p:custDataLst>
              <p:tags r:id="rId18"/>
            </p:custDataLst>
          </p:nvPr>
        </p:nvSpPr>
        <p:spPr>
          <a:xfrm>
            <a:off x="9059841" y="2322641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ANNUAL WORK SUMMARY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MH_Entry_2"/>
          <p:cNvSpPr/>
          <p:nvPr>
            <p:custDataLst>
              <p:tags r:id="rId19"/>
            </p:custDataLst>
          </p:nvPr>
        </p:nvSpPr>
        <p:spPr>
          <a:xfrm>
            <a:off x="9059841" y="3279064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工作完成情况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COMPLETION OF WORK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MH_Entry_3"/>
          <p:cNvSpPr/>
          <p:nvPr>
            <p:custDataLst>
              <p:tags r:id="rId20"/>
            </p:custDataLst>
          </p:nvPr>
        </p:nvSpPr>
        <p:spPr>
          <a:xfrm>
            <a:off x="9059841" y="4235487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成功项目展示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SUCCESSFUL PROJECT 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MH_Entry_4"/>
          <p:cNvSpPr/>
          <p:nvPr>
            <p:custDataLst>
              <p:tags r:id="rId21"/>
            </p:custDataLst>
          </p:nvPr>
        </p:nvSpPr>
        <p:spPr>
          <a:xfrm>
            <a:off x="9059841" y="5191911"/>
            <a:ext cx="2466542" cy="53860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明年工作计划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0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NEXT YEAR WORK PLAN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MH_Others_1"/>
          <p:cNvSpPr txBox="1"/>
          <p:nvPr>
            <p:custDataLst>
              <p:tags r:id="rId22"/>
            </p:custDataLst>
          </p:nvPr>
        </p:nvSpPr>
        <p:spPr>
          <a:xfrm>
            <a:off x="1792962" y="2629961"/>
            <a:ext cx="3078072" cy="17697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</a:p>
        </p:txBody>
      </p:sp>
      <p:sp>
        <p:nvSpPr>
          <p:cNvPr id="35" name="MH_Others_2"/>
          <p:cNvSpPr txBox="1"/>
          <p:nvPr>
            <p:custDataLst>
              <p:tags r:id="rId23"/>
            </p:custDataLst>
          </p:nvPr>
        </p:nvSpPr>
        <p:spPr>
          <a:xfrm>
            <a:off x="1682350" y="4486130"/>
            <a:ext cx="329929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4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Shape 2729"/>
          <p:cNvSpPr/>
          <p:nvPr/>
        </p:nvSpPr>
        <p:spPr>
          <a:xfrm>
            <a:off x="-21188" y="3730809"/>
            <a:ext cx="7091812" cy="36133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400000"/>
          </a:ln>
          <a:effectLst/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 sz="3200">
                <a:solidFill>
                  <a:srgbClr val="FFFFFF"/>
                </a:solidFill>
              </a:defRPr>
            </a:pPr>
            <a:endParaRPr sz="1685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735" name="Group 2735"/>
          <p:cNvGrpSpPr/>
          <p:nvPr/>
        </p:nvGrpSpPr>
        <p:grpSpPr>
          <a:xfrm>
            <a:off x="1030387" y="3618118"/>
            <a:ext cx="2045760" cy="2565598"/>
            <a:chOff x="0" y="0"/>
            <a:chExt cx="3879578" cy="4865401"/>
          </a:xfrm>
        </p:grpSpPr>
        <p:sp>
          <p:nvSpPr>
            <p:cNvPr id="2730" name="Shape 2730"/>
            <p:cNvSpPr/>
            <p:nvPr/>
          </p:nvSpPr>
          <p:spPr>
            <a:xfrm flipH="1">
              <a:off x="1939788" y="1818290"/>
              <a:ext cx="2" cy="1357418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731" name="Shape 2731"/>
            <p:cNvSpPr/>
            <p:nvPr/>
          </p:nvSpPr>
          <p:spPr>
            <a:xfrm>
              <a:off x="657305" y="0"/>
              <a:ext cx="2565043" cy="190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32" name="Shape 2732"/>
            <p:cNvSpPr/>
            <p:nvPr/>
          </p:nvSpPr>
          <p:spPr>
            <a:xfrm>
              <a:off x="1218059" y="3506541"/>
              <a:ext cx="1699324" cy="439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37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2014-2015</a:t>
              </a:r>
            </a:p>
          </p:txBody>
        </p:sp>
        <p:sp>
          <p:nvSpPr>
            <p:cNvPr id="2733" name="Shape 2733"/>
            <p:cNvSpPr/>
            <p:nvPr/>
          </p:nvSpPr>
          <p:spPr>
            <a:xfrm>
              <a:off x="0" y="4024920"/>
              <a:ext cx="3879578" cy="840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/>
            <a:p>
              <a:pPr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34" name="Shape 2734"/>
            <p:cNvSpPr/>
            <p:nvPr/>
          </p:nvSpPr>
          <p:spPr>
            <a:xfrm>
              <a:off x="1335096" y="396114"/>
              <a:ext cx="1361890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文字内容</a:t>
              </a:r>
              <a:endPara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41" name="Group 2741"/>
          <p:cNvGrpSpPr/>
          <p:nvPr/>
        </p:nvGrpSpPr>
        <p:grpSpPr>
          <a:xfrm>
            <a:off x="3883531" y="1967040"/>
            <a:ext cx="2045759" cy="2622759"/>
            <a:chOff x="0" y="549650"/>
            <a:chExt cx="3879578" cy="4973799"/>
          </a:xfrm>
        </p:grpSpPr>
        <p:sp>
          <p:nvSpPr>
            <p:cNvPr id="2736" name="Shape 2736"/>
            <p:cNvSpPr/>
            <p:nvPr/>
          </p:nvSpPr>
          <p:spPr>
            <a:xfrm flipV="1">
              <a:off x="1939788" y="237486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737" name="Shape 2737"/>
            <p:cNvSpPr/>
            <p:nvPr/>
          </p:nvSpPr>
          <p:spPr>
            <a:xfrm rot="10800000">
              <a:off x="657229" y="3618651"/>
              <a:ext cx="2565045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38" name="Shape 2738"/>
            <p:cNvSpPr/>
            <p:nvPr/>
          </p:nvSpPr>
          <p:spPr>
            <a:xfrm>
              <a:off x="1218060" y="549650"/>
              <a:ext cx="1699324" cy="439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37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2015-2016</a:t>
              </a:r>
            </a:p>
          </p:txBody>
        </p:sp>
        <p:sp>
          <p:nvSpPr>
            <p:cNvPr id="2739" name="Shape 2739"/>
            <p:cNvSpPr/>
            <p:nvPr/>
          </p:nvSpPr>
          <p:spPr>
            <a:xfrm>
              <a:off x="0" y="933862"/>
              <a:ext cx="3879578" cy="840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/>
            <a:p>
              <a:pPr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40" name="Shape 2740"/>
            <p:cNvSpPr/>
            <p:nvPr/>
          </p:nvSpPr>
          <p:spPr>
            <a:xfrm>
              <a:off x="1335096" y="4527667"/>
              <a:ext cx="1361890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文字内容</a:t>
              </a:r>
              <a:endPara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47" name="Group 2747"/>
          <p:cNvGrpSpPr/>
          <p:nvPr/>
        </p:nvGrpSpPr>
        <p:grpSpPr>
          <a:xfrm>
            <a:off x="6361879" y="2163523"/>
            <a:ext cx="5368750" cy="3580959"/>
            <a:chOff x="0" y="-1"/>
            <a:chExt cx="10181298" cy="6790933"/>
          </a:xfrm>
        </p:grpSpPr>
        <p:pic>
          <p:nvPicPr>
            <p:cNvPr id="2742" name="image2.png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5296455" cy="6629627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2743" name="Shape 2743"/>
            <p:cNvSpPr/>
            <p:nvPr/>
          </p:nvSpPr>
          <p:spPr>
            <a:xfrm>
              <a:off x="1565663" y="1179062"/>
              <a:ext cx="2165129" cy="416296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A09FA1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</a:defRPr>
              </a:pPr>
              <a:endParaRPr sz="168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44" name="Shape 2744"/>
            <p:cNvSpPr/>
            <p:nvPr/>
          </p:nvSpPr>
          <p:spPr>
            <a:xfrm>
              <a:off x="1924708" y="2753425"/>
              <a:ext cx="1583807" cy="10142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60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3165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74%</a:t>
              </a:r>
            </a:p>
          </p:txBody>
        </p:sp>
        <p:sp>
          <p:nvSpPr>
            <p:cNvPr id="2745" name="Shape 2745"/>
            <p:cNvSpPr/>
            <p:nvPr/>
          </p:nvSpPr>
          <p:spPr>
            <a:xfrm>
              <a:off x="5195247" y="876288"/>
              <a:ext cx="2702503" cy="50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30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58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sz="158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46" name="Shape 2746"/>
            <p:cNvSpPr/>
            <p:nvPr/>
          </p:nvSpPr>
          <p:spPr>
            <a:xfrm>
              <a:off x="5195249" y="1491960"/>
              <a:ext cx="4986049" cy="5298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lnSpc>
                  <a:spcPct val="150000"/>
                </a:lnSpc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lvl="0" algn="just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</a:t>
              </a:r>
              <a:r>
                <a:rPr lang="en-US" altLang="zh-CN" sz="800" kern="0" dirty="0" err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directly.Please</a:t>
              </a: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replace text, click add relevant headline, modify the text content, also can copy your content to this </a:t>
              </a:r>
              <a:r>
                <a:rPr lang="en-US" altLang="zh-CN" sz="800" kern="0" dirty="0" err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directly.Please</a:t>
              </a: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replace text, click add relevant headline, modify the text content, also can copy your content to this </a:t>
              </a:r>
              <a:r>
                <a:rPr lang="en-US" altLang="zh-CN" sz="800" kern="0" dirty="0" err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directly.Please</a:t>
              </a: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replace text, click add relevant headline, modify the text content, also can copy your content to this directly.</a:t>
              </a:r>
            </a:p>
            <a:p>
              <a:pPr lvl="0" algn="just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8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just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</a:t>
              </a:r>
              <a:r>
                <a:rPr lang="en-US" altLang="zh-CN" sz="800" kern="0" dirty="0" err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directly.Please</a:t>
              </a: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replace text, click add relevant headline, modify the text content, also can copy your content to this </a:t>
              </a:r>
              <a:r>
                <a:rPr lang="en-US" altLang="zh-CN" sz="800" kern="0" dirty="0" err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directly.Please</a:t>
              </a: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replace text, click add relevant headline, modify the text content, also can copy your content to this </a:t>
              </a:r>
              <a:r>
                <a:rPr lang="en-US" altLang="zh-CN" sz="800" kern="0" dirty="0" err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directly.Please</a:t>
              </a: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replace text, click add relevant headline, modify the text content, also can copy your content to this directly.</a:t>
              </a:r>
              <a:endParaRPr lang="zh-CN" altLang="en-US" sz="8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/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9" grpId="0" animBg="1" advAuto="0"/>
      <p:bldP spid="2735" grpId="0" advAuto="0"/>
      <p:bldP spid="2741" grpId="0" advAuto="0"/>
      <p:bldP spid="2747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03921" y="2208373"/>
              <a:ext cx="686482" cy="396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3921" y="3160455"/>
              <a:ext cx="686482" cy="396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82%</a:t>
              </a:r>
              <a:endParaRPr lang="en-GB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03920" y="4114593"/>
              <a:ext cx="686482" cy="396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70%</a:t>
              </a:r>
              <a:endParaRPr lang="en-GB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03921" y="5068728"/>
              <a:ext cx="686482" cy="396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68%</a:t>
              </a:r>
              <a:endParaRPr lang="en-GB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12858749" cy="7232649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903" t="-10731" r="-275" b="-138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485905" y="1778720"/>
            <a:ext cx="5915024" cy="10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600" cap="all" dirty="0">
                <a:solidFill>
                  <a:schemeClr val="accent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T</a:t>
            </a:r>
            <a:r>
              <a:rPr lang="en-US" altLang="zh-CN" sz="6600" cap="all" dirty="0">
                <a:solidFill>
                  <a:schemeClr val="accent2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h</a:t>
            </a:r>
            <a:r>
              <a:rPr lang="en-US" altLang="zh-CN" sz="6600" cap="all" dirty="0">
                <a:solidFill>
                  <a:schemeClr val="accent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a</a:t>
            </a:r>
            <a:r>
              <a:rPr lang="en-US" altLang="zh-CN" sz="6600" cap="all" dirty="0">
                <a:solidFill>
                  <a:schemeClr val="accent4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n</a:t>
            </a:r>
            <a:r>
              <a:rPr lang="en-US" altLang="zh-CN" sz="6600" cap="all" dirty="0">
                <a:solidFill>
                  <a:schemeClr val="accent5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k</a:t>
            </a:r>
            <a:r>
              <a:rPr lang="en-US" altLang="zh-CN" sz="6600" cap="all" dirty="0">
                <a:solidFill>
                  <a:schemeClr val="accent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6600" cap="all" dirty="0">
                <a:solidFill>
                  <a:schemeClr val="accent6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748853" y="2893282"/>
            <a:ext cx="11109897" cy="1417462"/>
            <a:chOff x="3536590" y="3256285"/>
            <a:chExt cx="5419547" cy="691455"/>
          </a:xfrm>
        </p:grpSpPr>
        <p:sp>
          <p:nvSpPr>
            <p:cNvPr id="8" name="MH_Other_1"/>
            <p:cNvSpPr/>
            <p:nvPr>
              <p:custDataLst>
                <p:tags r:id="rId7"/>
              </p:custDataLst>
            </p:nvPr>
          </p:nvSpPr>
          <p:spPr>
            <a:xfrm flipV="1">
              <a:off x="7616758" y="3840589"/>
              <a:ext cx="117196" cy="10715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MH_Other_2"/>
            <p:cNvSpPr/>
            <p:nvPr>
              <p:custDataLst>
                <p:tags r:id="rId8"/>
              </p:custDataLst>
            </p:nvPr>
          </p:nvSpPr>
          <p:spPr>
            <a:xfrm>
              <a:off x="7616758" y="3256285"/>
              <a:ext cx="117196" cy="10715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MH_Other_9"/>
            <p:cNvSpPr/>
            <p:nvPr>
              <p:custDataLst>
                <p:tags r:id="rId9"/>
              </p:custDataLst>
            </p:nvPr>
          </p:nvSpPr>
          <p:spPr>
            <a:xfrm>
              <a:off x="6732767" y="3256285"/>
              <a:ext cx="2223370" cy="691455"/>
            </a:xfrm>
            <a:prstGeom prst="rightArrow">
              <a:avLst>
                <a:gd name="adj1" fmla="val 72581"/>
                <a:gd name="adj2" fmla="val 46774"/>
              </a:avLst>
            </a:prstGeom>
            <a:solidFill>
              <a:srgbClr val="ECECEC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MH_SubTitle_1"/>
            <p:cNvSpPr/>
            <p:nvPr>
              <p:custDataLst>
                <p:tags r:id="rId10"/>
              </p:custDataLst>
            </p:nvPr>
          </p:nvSpPr>
          <p:spPr>
            <a:xfrm>
              <a:off x="3536590" y="3256285"/>
              <a:ext cx="4080167" cy="691455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1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5070452" y="3438343"/>
            <a:ext cx="989951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</a:t>
            </a:r>
            <a:r>
              <a:rPr lang="en-US" altLang="zh-CN" sz="42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art</a:t>
            </a:r>
            <a:endParaRPr lang="zh-CN" altLang="en-US" sz="121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07510" y="3267571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62092" y="2790417"/>
            <a:ext cx="152285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101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标题 5"/>
          <p:cNvSpPr txBox="1"/>
          <p:nvPr>
            <p:custDataLst>
              <p:tags r:id="rId5"/>
            </p:custDataLst>
          </p:nvPr>
        </p:nvSpPr>
        <p:spPr>
          <a:xfrm>
            <a:off x="8219527" y="3218380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" name="文本占位符 6"/>
          <p:cNvSpPr txBox="1"/>
          <p:nvPr>
            <p:custDataLst>
              <p:tags r:id="rId6"/>
            </p:custDataLst>
          </p:nvPr>
        </p:nvSpPr>
        <p:spPr>
          <a:xfrm>
            <a:off x="8219527" y="3795585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67754" y="2211128"/>
            <a:ext cx="3211809" cy="2391302"/>
            <a:chOff x="559210" y="1561513"/>
            <a:chExt cx="3506819" cy="261094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2770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0295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7820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5344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2869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127704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27704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27704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7704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7704" y="3235566"/>
              <a:ext cx="1871003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27705" y="2715063"/>
              <a:ext cx="82999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27705" y="2194561"/>
              <a:ext cx="151931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27704" y="1674058"/>
              <a:ext cx="2461846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1383" y="3868619"/>
              <a:ext cx="292641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11127" y="3868619"/>
              <a:ext cx="383653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91363" y="3868619"/>
              <a:ext cx="474666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16116" y="3868619"/>
              <a:ext cx="474666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0866" y="3868619"/>
              <a:ext cx="474666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9210" y="1700407"/>
              <a:ext cx="565680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9210" y="3261915"/>
              <a:ext cx="565680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9210" y="2741412"/>
              <a:ext cx="565680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9210" y="2220908"/>
              <a:ext cx="565680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65338" y="2211128"/>
            <a:ext cx="3211809" cy="2391302"/>
            <a:chOff x="8184908" y="1561513"/>
            <a:chExt cx="3506819" cy="261094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75340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42865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10389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77914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45439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753402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753402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53402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753402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753402" y="3235566"/>
              <a:ext cx="1615953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753403" y="2715063"/>
              <a:ext cx="2290320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53403" y="2194561"/>
              <a:ext cx="1615952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53402" y="1674058"/>
              <a:ext cx="2025744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07081" y="3868619"/>
              <a:ext cx="292641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36825" y="3868619"/>
              <a:ext cx="383653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217061" y="3868619"/>
              <a:ext cx="474666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541814" y="3868619"/>
              <a:ext cx="474666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66564" y="3868619"/>
              <a:ext cx="474666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184908" y="1700407"/>
              <a:ext cx="565680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184908" y="3261915"/>
              <a:ext cx="565680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84908" y="2741412"/>
              <a:ext cx="565680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84908" y="2220908"/>
              <a:ext cx="565680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79642" y="2211128"/>
            <a:ext cx="3211809" cy="2391302"/>
            <a:chOff x="4376484" y="1561513"/>
            <a:chExt cx="3506819" cy="2610948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94497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62022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29547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072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4597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944978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44978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978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44978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44979" y="3235566"/>
              <a:ext cx="1195754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44978" y="2715063"/>
              <a:ext cx="2180485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44978" y="2194561"/>
              <a:ext cx="1856929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44978" y="1674058"/>
              <a:ext cx="1615953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98657" y="3868619"/>
              <a:ext cx="292641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28401" y="3868619"/>
              <a:ext cx="383653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08637" y="3868619"/>
              <a:ext cx="474666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33390" y="3868619"/>
              <a:ext cx="474666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58140" y="3868619"/>
              <a:ext cx="474666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76484" y="1700407"/>
              <a:ext cx="565680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76484" y="3261915"/>
              <a:ext cx="565680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76484" y="2741412"/>
              <a:ext cx="565680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76484" y="2220908"/>
              <a:ext cx="565680" cy="303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096671" y="5022448"/>
            <a:ext cx="1663440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08559" y="5022448"/>
            <a:ext cx="1663440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94256" y="5022448"/>
            <a:ext cx="1663440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96671" y="5314849"/>
            <a:ext cx="2436496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08559" y="5314849"/>
            <a:ext cx="2436496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794256" y="5314849"/>
            <a:ext cx="2436496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09726" y="2690064"/>
            <a:ext cx="3039299" cy="3154639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365" y="-412"/>
              <a:ext cx="2572" cy="5142"/>
            </a:xfrm>
            <a:custGeom>
              <a:avLst/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225" y="1447"/>
              <a:ext cx="3094" cy="1462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225" y="2159"/>
              <a:ext cx="3094" cy="2381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937" y="-34"/>
              <a:ext cx="2193" cy="2399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937" y="-34"/>
              <a:ext cx="1928" cy="2399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566" y="253"/>
              <a:ext cx="1902" cy="2277"/>
            </a:xfrm>
            <a:custGeom>
              <a:avLst/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23109" y="4852970"/>
            <a:ext cx="796944" cy="79694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099876" y="4820373"/>
              <a:ext cx="349218" cy="320594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8698" y="4852970"/>
            <a:ext cx="796944" cy="79694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23109" y="2408208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8698" y="2408208"/>
            <a:ext cx="796944" cy="79694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92442" y="2201045"/>
            <a:ext cx="2267184" cy="870456"/>
            <a:chOff x="8590924" y="2306010"/>
            <a:chExt cx="3046760" cy="825410"/>
          </a:xfrm>
        </p:grpSpPr>
        <p:sp>
          <p:nvSpPr>
            <p:cNvPr id="29" name="Rectangle 28"/>
            <p:cNvSpPr/>
            <p:nvPr/>
          </p:nvSpPr>
          <p:spPr>
            <a:xfrm>
              <a:off x="8647438" y="2623603"/>
              <a:ext cx="2990246" cy="50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90924" y="2306010"/>
              <a:ext cx="193705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92442" y="4650453"/>
            <a:ext cx="2267184" cy="870456"/>
            <a:chOff x="8590924" y="2306010"/>
            <a:chExt cx="3046760" cy="825411"/>
          </a:xfrm>
        </p:grpSpPr>
        <p:sp>
          <p:nvSpPr>
            <p:cNvPr id="33" name="Rectangle 32"/>
            <p:cNvSpPr/>
            <p:nvPr/>
          </p:nvSpPr>
          <p:spPr>
            <a:xfrm>
              <a:off x="8647438" y="2623603"/>
              <a:ext cx="2990246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90924" y="2306010"/>
              <a:ext cx="193705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1453014" y="4650455"/>
            <a:ext cx="2267180" cy="870456"/>
            <a:chOff x="8590926" y="2306010"/>
            <a:chExt cx="3046758" cy="825410"/>
          </a:xfrm>
        </p:grpSpPr>
        <p:sp>
          <p:nvSpPr>
            <p:cNvPr id="36" name="Rectangle 35"/>
            <p:cNvSpPr/>
            <p:nvPr/>
          </p:nvSpPr>
          <p:spPr>
            <a:xfrm>
              <a:off x="8647438" y="2623603"/>
              <a:ext cx="2990246" cy="50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90926" y="2306010"/>
              <a:ext cx="1937057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1453013" y="2201045"/>
            <a:ext cx="2225128" cy="870456"/>
            <a:chOff x="8647438" y="2306010"/>
            <a:chExt cx="2990246" cy="825410"/>
          </a:xfrm>
        </p:grpSpPr>
        <p:sp>
          <p:nvSpPr>
            <p:cNvPr id="39" name="Rectangle 38"/>
            <p:cNvSpPr/>
            <p:nvPr/>
          </p:nvSpPr>
          <p:spPr>
            <a:xfrm>
              <a:off x="8647438" y="2623603"/>
              <a:ext cx="2990246" cy="507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79751" y="2306010"/>
              <a:ext cx="1937057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41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5" name="Group 5"/>
          <p:cNvGrpSpPr/>
          <p:nvPr/>
        </p:nvGrpSpPr>
        <p:grpSpPr bwMode="auto">
          <a:xfrm>
            <a:off x="4694215" y="2259670"/>
            <a:ext cx="3462814" cy="3375906"/>
            <a:chOff x="0" y="0"/>
            <a:chExt cx="7716441" cy="7523163"/>
          </a:xfrm>
        </p:grpSpPr>
        <p:sp>
          <p:nvSpPr>
            <p:cNvPr id="30726" name="AutoShape 6"/>
            <p:cNvSpPr/>
            <p:nvPr/>
          </p:nvSpPr>
          <p:spPr bwMode="auto">
            <a:xfrm>
              <a:off x="3855839" y="0"/>
              <a:ext cx="3117690" cy="2341563"/>
            </a:xfrm>
            <a:custGeom>
              <a:avLst/>
              <a:gdLst>
                <a:gd name="T0" fmla="*/ 1558845 w 21600"/>
                <a:gd name="T1" fmla="*/ 1170782 h 21600"/>
                <a:gd name="T2" fmla="*/ 1558845 w 21600"/>
                <a:gd name="T3" fmla="*/ 1170782 h 21600"/>
                <a:gd name="T4" fmla="*/ 1558845 w 21600"/>
                <a:gd name="T5" fmla="*/ 1170782 h 21600"/>
                <a:gd name="T6" fmla="*/ 1558845 w 21600"/>
                <a:gd name="T7" fmla="*/ 117078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" y="0"/>
                  </a:moveTo>
                  <a:lnTo>
                    <a:pt x="0" y="10"/>
                  </a:lnTo>
                  <a:lnTo>
                    <a:pt x="181" y="11854"/>
                  </a:lnTo>
                  <a:lnTo>
                    <a:pt x="14811" y="21599"/>
                  </a:lnTo>
                  <a:lnTo>
                    <a:pt x="21599" y="1389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27" name="AutoShape 7"/>
            <p:cNvSpPr/>
            <p:nvPr/>
          </p:nvSpPr>
          <p:spPr bwMode="auto">
            <a:xfrm>
              <a:off x="5994092" y="1504950"/>
              <a:ext cx="1719174" cy="3317875"/>
            </a:xfrm>
            <a:custGeom>
              <a:avLst/>
              <a:gdLst>
                <a:gd name="T0" fmla="*/ 859587 w 21600"/>
                <a:gd name="T1" fmla="*/ 1658938 h 21600"/>
                <a:gd name="T2" fmla="*/ 859587 w 21600"/>
                <a:gd name="T3" fmla="*/ 1658938 h 21600"/>
                <a:gd name="T4" fmla="*/ 859587 w 21600"/>
                <a:gd name="T5" fmla="*/ 1658938 h 21600"/>
                <a:gd name="T6" fmla="*/ 859587 w 21600"/>
                <a:gd name="T7" fmla="*/ 16589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2159" y="0"/>
                  </a:moveTo>
                  <a:lnTo>
                    <a:pt x="0" y="5438"/>
                  </a:lnTo>
                  <a:lnTo>
                    <a:pt x="6423" y="20020"/>
                  </a:lnTo>
                  <a:lnTo>
                    <a:pt x="6234" y="20144"/>
                  </a:lnTo>
                  <a:lnTo>
                    <a:pt x="21600" y="21599"/>
                  </a:lnTo>
                  <a:lnTo>
                    <a:pt x="121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28" name="AutoShape 8"/>
            <p:cNvSpPr/>
            <p:nvPr/>
          </p:nvSpPr>
          <p:spPr bwMode="auto">
            <a:xfrm>
              <a:off x="5049578" y="4598988"/>
              <a:ext cx="2666863" cy="2924175"/>
            </a:xfrm>
            <a:custGeom>
              <a:avLst/>
              <a:gdLst>
                <a:gd name="T0" fmla="*/ 1333432 w 21600"/>
                <a:gd name="T1" fmla="*/ 1462088 h 21600"/>
                <a:gd name="T2" fmla="*/ 1333432 w 21600"/>
                <a:gd name="T3" fmla="*/ 1462088 h 21600"/>
                <a:gd name="T4" fmla="*/ 1333432 w 21600"/>
                <a:gd name="T5" fmla="*/ 1462088 h 21600"/>
                <a:gd name="T6" fmla="*/ 1333432 w 21600"/>
                <a:gd name="T7" fmla="*/ 146208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1664" y="0"/>
                  </a:moveTo>
                  <a:lnTo>
                    <a:pt x="0" y="13332"/>
                  </a:lnTo>
                  <a:lnTo>
                    <a:pt x="4256" y="21599"/>
                  </a:lnTo>
                  <a:lnTo>
                    <a:pt x="21599" y="1770"/>
                  </a:lnTo>
                  <a:lnTo>
                    <a:pt x="21571" y="1650"/>
                  </a:lnTo>
                  <a:lnTo>
                    <a:pt x="116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29" name="AutoShape 9"/>
            <p:cNvSpPr/>
            <p:nvPr/>
          </p:nvSpPr>
          <p:spPr bwMode="auto">
            <a:xfrm>
              <a:off x="2128728" y="6403975"/>
              <a:ext cx="3446286" cy="1119188"/>
            </a:xfrm>
            <a:custGeom>
              <a:avLst/>
              <a:gdLst>
                <a:gd name="T0" fmla="*/ 1723143 w 21600"/>
                <a:gd name="T1" fmla="*/ 559594 h 21600"/>
                <a:gd name="T2" fmla="*/ 1723143 w 21600"/>
                <a:gd name="T3" fmla="*/ 559594 h 21600"/>
                <a:gd name="T4" fmla="*/ 1723143 w 21600"/>
                <a:gd name="T5" fmla="*/ 559594 h 21600"/>
                <a:gd name="T6" fmla="*/ 1723143 w 21600"/>
                <a:gd name="T7" fmla="*/ 55959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8306" y="0"/>
                  </a:moveTo>
                  <a:lnTo>
                    <a:pt x="18276" y="122"/>
                  </a:lnTo>
                  <a:lnTo>
                    <a:pt x="3798" y="122"/>
                  </a:lnTo>
                  <a:lnTo>
                    <a:pt x="0" y="21316"/>
                  </a:lnTo>
                  <a:lnTo>
                    <a:pt x="74" y="21600"/>
                  </a:lnTo>
                  <a:lnTo>
                    <a:pt x="21597" y="21600"/>
                  </a:lnTo>
                  <a:lnTo>
                    <a:pt x="21600" y="21592"/>
                  </a:lnTo>
                  <a:lnTo>
                    <a:pt x="183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0" name="AutoShape 10"/>
            <p:cNvSpPr/>
            <p:nvPr/>
          </p:nvSpPr>
          <p:spPr bwMode="auto">
            <a:xfrm>
              <a:off x="0" y="4597400"/>
              <a:ext cx="2735122" cy="2911475"/>
            </a:xfrm>
            <a:custGeom>
              <a:avLst/>
              <a:gdLst>
                <a:gd name="T0" fmla="*/ 1367561 w 21600"/>
                <a:gd name="T1" fmla="*/ 1455738 h 21600"/>
                <a:gd name="T2" fmla="*/ 1367561 w 21600"/>
                <a:gd name="T3" fmla="*/ 1455738 h 21600"/>
                <a:gd name="T4" fmla="*/ 1367561 w 21600"/>
                <a:gd name="T5" fmla="*/ 1455738 h 21600"/>
                <a:gd name="T6" fmla="*/ 1367561 w 21600"/>
                <a:gd name="T7" fmla="*/ 14557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941" y="0"/>
                  </a:moveTo>
                  <a:lnTo>
                    <a:pt x="3" y="1781"/>
                  </a:lnTo>
                  <a:lnTo>
                    <a:pt x="0" y="1790"/>
                  </a:lnTo>
                  <a:lnTo>
                    <a:pt x="16814" y="21599"/>
                  </a:lnTo>
                  <a:lnTo>
                    <a:pt x="21600" y="13449"/>
                  </a:lnTo>
                  <a:lnTo>
                    <a:pt x="21358" y="13449"/>
                  </a:lnTo>
                  <a:lnTo>
                    <a:pt x="99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1" name="AutoShape 11"/>
            <p:cNvSpPr/>
            <p:nvPr/>
          </p:nvSpPr>
          <p:spPr bwMode="auto">
            <a:xfrm>
              <a:off x="0" y="1477963"/>
              <a:ext cx="1776321" cy="3359150"/>
            </a:xfrm>
            <a:custGeom>
              <a:avLst/>
              <a:gdLst>
                <a:gd name="T0" fmla="*/ 888161 w 21600"/>
                <a:gd name="T1" fmla="*/ 1679575 h 21600"/>
                <a:gd name="T2" fmla="*/ 888161 w 21600"/>
                <a:gd name="T3" fmla="*/ 1679575 h 21600"/>
                <a:gd name="T4" fmla="*/ 888161 w 21600"/>
                <a:gd name="T5" fmla="*/ 1679575 h 21600"/>
                <a:gd name="T6" fmla="*/ 888161 w 21600"/>
                <a:gd name="T7" fmla="*/ 16795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9445" y="0"/>
                  </a:moveTo>
                  <a:lnTo>
                    <a:pt x="0" y="21600"/>
                  </a:lnTo>
                  <a:lnTo>
                    <a:pt x="15312" y="20056"/>
                  </a:lnTo>
                  <a:lnTo>
                    <a:pt x="15143" y="19943"/>
                  </a:lnTo>
                  <a:lnTo>
                    <a:pt x="21484" y="5269"/>
                  </a:lnTo>
                  <a:lnTo>
                    <a:pt x="21599" y="5238"/>
                  </a:lnTo>
                  <a:lnTo>
                    <a:pt x="9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732" name="AutoShape 12"/>
            <p:cNvSpPr/>
            <p:nvPr/>
          </p:nvSpPr>
          <p:spPr bwMode="auto">
            <a:xfrm>
              <a:off x="769897" y="1588"/>
              <a:ext cx="3122453" cy="2292350"/>
            </a:xfrm>
            <a:custGeom>
              <a:avLst/>
              <a:gdLst>
                <a:gd name="T0" fmla="*/ 1561227 w 21600"/>
                <a:gd name="T1" fmla="*/ 1146175 h 21600"/>
                <a:gd name="T2" fmla="*/ 1561227 w 21600"/>
                <a:gd name="T3" fmla="*/ 1146175 h 21600"/>
                <a:gd name="T4" fmla="*/ 1561227 w 21600"/>
                <a:gd name="T5" fmla="*/ 1146175 h 21600"/>
                <a:gd name="T6" fmla="*/ 1561227 w 21600"/>
                <a:gd name="T7" fmla="*/ 11461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41" y="0"/>
                  </a:moveTo>
                  <a:lnTo>
                    <a:pt x="0" y="13938"/>
                  </a:lnTo>
                  <a:lnTo>
                    <a:pt x="6966" y="21599"/>
                  </a:lnTo>
                  <a:lnTo>
                    <a:pt x="21599" y="12067"/>
                  </a:lnTo>
                  <a:lnTo>
                    <a:pt x="21523" y="12033"/>
                  </a:lnTo>
                  <a:lnTo>
                    <a:pt x="213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0749" name="AutoShape 29"/>
          <p:cNvSpPr/>
          <p:nvPr/>
        </p:nvSpPr>
        <p:spPr bwMode="auto">
          <a:xfrm>
            <a:off x="7265739" y="4818638"/>
            <a:ext cx="349913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s-E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50" name="AutoShape 30"/>
          <p:cNvSpPr/>
          <p:nvPr/>
        </p:nvSpPr>
        <p:spPr bwMode="auto">
          <a:xfrm>
            <a:off x="5633368" y="2651128"/>
            <a:ext cx="311406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s-E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51" name="AutoShape 31"/>
          <p:cNvSpPr/>
          <p:nvPr/>
        </p:nvSpPr>
        <p:spPr bwMode="auto">
          <a:xfrm>
            <a:off x="6936602" y="2650845"/>
            <a:ext cx="330659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s-E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52" name="AutoShape 32"/>
          <p:cNvSpPr/>
          <p:nvPr/>
        </p:nvSpPr>
        <p:spPr bwMode="auto">
          <a:xfrm>
            <a:off x="5256543" y="4746646"/>
            <a:ext cx="311406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06</a:t>
            </a:r>
            <a:endParaRPr lang="es-E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53" name="AutoShape 33"/>
          <p:cNvSpPr/>
          <p:nvPr/>
        </p:nvSpPr>
        <p:spPr bwMode="auto">
          <a:xfrm>
            <a:off x="6208391" y="5263982"/>
            <a:ext cx="476317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05</a:t>
            </a:r>
            <a:endParaRPr lang="es-E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54" name="AutoShape 34"/>
          <p:cNvSpPr/>
          <p:nvPr/>
        </p:nvSpPr>
        <p:spPr bwMode="auto">
          <a:xfrm>
            <a:off x="7560403" y="3531997"/>
            <a:ext cx="349913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s-E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55" name="AutoShape 35"/>
          <p:cNvSpPr/>
          <p:nvPr/>
        </p:nvSpPr>
        <p:spPr bwMode="auto">
          <a:xfrm>
            <a:off x="4906630" y="3511906"/>
            <a:ext cx="349913" cy="3432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07</a:t>
            </a:r>
            <a:endParaRPr lang="es-E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56" name="AutoShape 36"/>
          <p:cNvSpPr/>
          <p:nvPr/>
        </p:nvSpPr>
        <p:spPr bwMode="auto">
          <a:xfrm>
            <a:off x="2251238" y="2702418"/>
            <a:ext cx="1839020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57" name="AutoShape 37"/>
          <p:cNvSpPr/>
          <p:nvPr/>
        </p:nvSpPr>
        <p:spPr bwMode="auto">
          <a:xfrm>
            <a:off x="2700733" y="2402732"/>
            <a:ext cx="1391198" cy="241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58" name="AutoShape 38"/>
          <p:cNvSpPr/>
          <p:nvPr/>
        </p:nvSpPr>
        <p:spPr bwMode="auto">
          <a:xfrm>
            <a:off x="4202429" y="2445425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30759" name="AutoShape 39"/>
          <p:cNvSpPr/>
          <p:nvPr/>
        </p:nvSpPr>
        <p:spPr bwMode="auto">
          <a:xfrm>
            <a:off x="8773510" y="2702418"/>
            <a:ext cx="1789519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60" name="AutoShape 40"/>
          <p:cNvSpPr/>
          <p:nvPr/>
        </p:nvSpPr>
        <p:spPr bwMode="auto">
          <a:xfrm>
            <a:off x="8766814" y="2402732"/>
            <a:ext cx="1429865" cy="26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61" name="AutoShape 41"/>
          <p:cNvSpPr/>
          <p:nvPr/>
        </p:nvSpPr>
        <p:spPr bwMode="auto">
          <a:xfrm>
            <a:off x="8480521" y="2445425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30762" name="AutoShape 42"/>
          <p:cNvSpPr/>
          <p:nvPr/>
        </p:nvSpPr>
        <p:spPr bwMode="auto">
          <a:xfrm>
            <a:off x="2252912" y="3943856"/>
            <a:ext cx="1839020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63" name="AutoShape 43"/>
          <p:cNvSpPr/>
          <p:nvPr/>
        </p:nvSpPr>
        <p:spPr bwMode="auto">
          <a:xfrm>
            <a:off x="2704577" y="3644170"/>
            <a:ext cx="1394049" cy="241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64" name="AutoShape 44"/>
          <p:cNvSpPr/>
          <p:nvPr/>
        </p:nvSpPr>
        <p:spPr bwMode="auto">
          <a:xfrm>
            <a:off x="4204103" y="3686862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30765" name="AutoShape 45"/>
          <p:cNvSpPr/>
          <p:nvPr/>
        </p:nvSpPr>
        <p:spPr bwMode="auto">
          <a:xfrm>
            <a:off x="8745049" y="3943856"/>
            <a:ext cx="1788782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66" name="AutoShape 46"/>
          <p:cNvSpPr/>
          <p:nvPr/>
        </p:nvSpPr>
        <p:spPr bwMode="auto">
          <a:xfrm>
            <a:off x="8737515" y="3644170"/>
            <a:ext cx="1429864" cy="26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67" name="AutoShape 47"/>
          <p:cNvSpPr/>
          <p:nvPr/>
        </p:nvSpPr>
        <p:spPr bwMode="auto">
          <a:xfrm>
            <a:off x="8451222" y="3686862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30768" name="AutoShape 48"/>
          <p:cNvSpPr/>
          <p:nvPr/>
        </p:nvSpPr>
        <p:spPr bwMode="auto">
          <a:xfrm>
            <a:off x="2252912" y="5175247"/>
            <a:ext cx="1839020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69" name="AutoShape 49"/>
          <p:cNvSpPr/>
          <p:nvPr/>
        </p:nvSpPr>
        <p:spPr bwMode="auto">
          <a:xfrm>
            <a:off x="2702444" y="4876399"/>
            <a:ext cx="1389486" cy="241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70" name="AutoShape 50"/>
          <p:cNvSpPr/>
          <p:nvPr/>
        </p:nvSpPr>
        <p:spPr bwMode="auto">
          <a:xfrm>
            <a:off x="4204103" y="4918254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30771" name="AutoShape 51"/>
          <p:cNvSpPr/>
          <p:nvPr/>
        </p:nvSpPr>
        <p:spPr bwMode="auto">
          <a:xfrm>
            <a:off x="8745049" y="5175247"/>
            <a:ext cx="1788782" cy="549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s-ES" altLang="zh-CN" sz="10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72" name="AutoShape 52"/>
          <p:cNvSpPr/>
          <p:nvPr/>
        </p:nvSpPr>
        <p:spPr bwMode="auto">
          <a:xfrm>
            <a:off x="8737515" y="4876399"/>
            <a:ext cx="1429864" cy="26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73" name="AutoShape 53"/>
          <p:cNvSpPr/>
          <p:nvPr/>
        </p:nvSpPr>
        <p:spPr bwMode="auto">
          <a:xfrm>
            <a:off x="8451222" y="4918254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lnSpc>
                <a:spcPct val="120000"/>
              </a:lnSpc>
              <a:defRPr/>
            </a:pPr>
            <a:endParaRPr lang="es-ES" sz="211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微软雅黑" panose="020B0503020204020204" pitchFamily="34" charset="-122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6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4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6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2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8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4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6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2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8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6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9" grpId="0" autoUpdateAnimBg="0"/>
      <p:bldP spid="30750" grpId="0" autoUpdateAnimBg="0"/>
      <p:bldP spid="30751" grpId="0" autoUpdateAnimBg="0"/>
      <p:bldP spid="30752" grpId="0" autoUpdateAnimBg="0"/>
      <p:bldP spid="30753" grpId="0" autoUpdateAnimBg="0"/>
      <p:bldP spid="30754" grpId="0" autoUpdateAnimBg="0"/>
      <p:bldP spid="30755" grpId="0" autoUpdateAnimBg="0"/>
      <p:bldP spid="30756" grpId="0" autoUpdateAnimBg="0"/>
      <p:bldP spid="30757" grpId="0" autoUpdateAnimBg="0"/>
      <p:bldP spid="30759" grpId="0" autoUpdateAnimBg="0"/>
      <p:bldP spid="30760" grpId="0" autoUpdateAnimBg="0"/>
      <p:bldP spid="30762" grpId="0" autoUpdateAnimBg="0"/>
      <p:bldP spid="30763" grpId="0" autoUpdateAnimBg="0"/>
      <p:bldP spid="30765" grpId="0" autoUpdateAnimBg="0"/>
      <p:bldP spid="30766" grpId="0" autoUpdateAnimBg="0"/>
      <p:bldP spid="30768" grpId="0" autoUpdateAnimBg="0"/>
      <p:bldP spid="30769" grpId="0" autoUpdateAnimBg="0"/>
      <p:bldP spid="30771" grpId="0" autoUpdateAnimBg="0"/>
      <p:bldP spid="3077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4831267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44165" y="5290010"/>
            <a:ext cx="1317668" cy="205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01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6507814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0713" y="5290010"/>
            <a:ext cx="1317668" cy="205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02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8173768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86667" y="5290010"/>
            <a:ext cx="1317668" cy="205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03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9844981" y="2391054"/>
          <a:ext cx="1543470" cy="284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57881" y="5290010"/>
            <a:ext cx="1317668" cy="2053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1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r>
              <a:rPr lang="en-US" sz="121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04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77212" y="2704858"/>
            <a:ext cx="2938673" cy="2542678"/>
            <a:chOff x="1023776" y="1932475"/>
            <a:chExt cx="2781691" cy="2776225"/>
          </a:xfrm>
        </p:grpSpPr>
        <p:sp>
          <p:nvSpPr>
            <p:cNvPr id="14" name="Text Placeholder 32"/>
            <p:cNvSpPr txBox="1"/>
            <p:nvPr/>
          </p:nvSpPr>
          <p:spPr>
            <a:xfrm>
              <a:off x="1023776" y="3879576"/>
              <a:ext cx="2781691" cy="82912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</a:t>
              </a:r>
              <a:r>
                <a:rPr lang="en-US" altLang="zh-CN" sz="695" dirty="0" err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directly.Please</a:t>
              </a: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replace text, click add relevant headline, modify the text content, also can copy your content to this </a:t>
              </a:r>
              <a:r>
                <a:rPr lang="en-US" altLang="zh-CN" sz="695" dirty="0" err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directly.Please</a:t>
              </a: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replace text, click add relevant headline, modify the text content, also can copy your content to this directly.</a:t>
              </a:r>
              <a:endParaRPr lang="en-AU" altLang="zh-CN" sz="69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Text Placeholder 33"/>
            <p:cNvSpPr txBox="1"/>
            <p:nvPr/>
          </p:nvSpPr>
          <p:spPr>
            <a:xfrm>
              <a:off x="1023778" y="2329688"/>
              <a:ext cx="2781689" cy="82912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</a:t>
              </a:r>
              <a:r>
                <a:rPr lang="en-US" altLang="zh-CN" sz="695" dirty="0" err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directly.Please</a:t>
              </a: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replace text, click add relevant headline, modify the text content, also can copy your content to this </a:t>
              </a:r>
              <a:r>
                <a:rPr lang="en-US" altLang="zh-CN" sz="695" dirty="0" err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directly.Please</a:t>
              </a: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replace text, click add relevant headline, modify the text content, also can copy your content to this directly.</a:t>
              </a:r>
              <a:endParaRPr lang="en-AU" altLang="zh-CN" sz="69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3777" y="1932475"/>
              <a:ext cx="2420840" cy="3317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Graphic spid="7" grpId="0">
        <p:bldAsOne/>
      </p:bldGraphic>
      <p:bldP spid="8" grpId="0"/>
      <p:bldGraphic spid="9" grpId="0">
        <p:bldAsOne/>
      </p:bldGraphic>
      <p:bldP spid="10" grpId="0"/>
      <p:bldGraphic spid="11" grpId="0">
        <p:bldAsOne/>
      </p:bldGraphic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748853" y="2893282"/>
            <a:ext cx="11109897" cy="1417462"/>
            <a:chOff x="3536590" y="3256285"/>
            <a:chExt cx="5419547" cy="691455"/>
          </a:xfrm>
        </p:grpSpPr>
        <p:sp>
          <p:nvSpPr>
            <p:cNvPr id="8" name="MH_Other_1"/>
            <p:cNvSpPr/>
            <p:nvPr>
              <p:custDataLst>
                <p:tags r:id="rId7"/>
              </p:custDataLst>
            </p:nvPr>
          </p:nvSpPr>
          <p:spPr>
            <a:xfrm flipV="1">
              <a:off x="7616758" y="3840589"/>
              <a:ext cx="117196" cy="10715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MH_Other_2"/>
            <p:cNvSpPr/>
            <p:nvPr>
              <p:custDataLst>
                <p:tags r:id="rId8"/>
              </p:custDataLst>
            </p:nvPr>
          </p:nvSpPr>
          <p:spPr>
            <a:xfrm>
              <a:off x="7616758" y="3256285"/>
              <a:ext cx="117196" cy="10715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MH_Other_9"/>
            <p:cNvSpPr/>
            <p:nvPr>
              <p:custDataLst>
                <p:tags r:id="rId9"/>
              </p:custDataLst>
            </p:nvPr>
          </p:nvSpPr>
          <p:spPr>
            <a:xfrm>
              <a:off x="6732767" y="3256285"/>
              <a:ext cx="2223370" cy="691455"/>
            </a:xfrm>
            <a:prstGeom prst="rightArrow">
              <a:avLst>
                <a:gd name="adj1" fmla="val 72581"/>
                <a:gd name="adj2" fmla="val 46774"/>
              </a:avLst>
            </a:prstGeom>
            <a:solidFill>
              <a:srgbClr val="ECECEC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MH_SubTitle_1"/>
            <p:cNvSpPr/>
            <p:nvPr>
              <p:custDataLst>
                <p:tags r:id="rId10"/>
              </p:custDataLst>
            </p:nvPr>
          </p:nvSpPr>
          <p:spPr>
            <a:xfrm>
              <a:off x="3536590" y="3256285"/>
              <a:ext cx="4080167" cy="691455"/>
            </a:xfrm>
            <a:prstGeom prst="rect">
              <a:avLst/>
            </a:prstGeom>
            <a:solidFill>
              <a:schemeClr val="accent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21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5070452" y="3438343"/>
            <a:ext cx="989951" cy="6490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</a:t>
            </a:r>
            <a:r>
              <a:rPr lang="en-US" altLang="zh-CN" sz="42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art</a:t>
            </a:r>
            <a:endParaRPr lang="zh-CN" altLang="en-US" sz="1213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07510" y="3267571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章 节</a:t>
            </a: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62092" y="2790417"/>
            <a:ext cx="1522853" cy="155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101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标题 5"/>
          <p:cNvSpPr txBox="1"/>
          <p:nvPr>
            <p:custDataLst>
              <p:tags r:id="rId5"/>
            </p:custDataLst>
          </p:nvPr>
        </p:nvSpPr>
        <p:spPr>
          <a:xfrm>
            <a:off x="8219527" y="3218380"/>
            <a:ext cx="3686398" cy="55399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" name="文本占位符 6"/>
          <p:cNvSpPr txBox="1"/>
          <p:nvPr>
            <p:custDataLst>
              <p:tags r:id="rId6"/>
            </p:custDataLst>
          </p:nvPr>
        </p:nvSpPr>
        <p:spPr>
          <a:xfrm>
            <a:off x="8219527" y="3795585"/>
            <a:ext cx="3686398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4995689" y="3958767"/>
            <a:ext cx="1399652" cy="1997350"/>
          </a:xfrm>
          <a:custGeom>
            <a:avLst/>
            <a:gdLst>
              <a:gd name="T0" fmla="*/ 542 w 588"/>
              <a:gd name="T1" fmla="*/ 636 h 840"/>
              <a:gd name="T2" fmla="*/ 384 w 588"/>
              <a:gd name="T3" fmla="*/ 624 h 840"/>
              <a:gd name="T4" fmla="*/ 382 w 588"/>
              <a:gd name="T5" fmla="*/ 469 h 840"/>
              <a:gd name="T6" fmla="*/ 541 w 588"/>
              <a:gd name="T7" fmla="*/ 455 h 840"/>
              <a:gd name="T8" fmla="*/ 583 w 588"/>
              <a:gd name="T9" fmla="*/ 476 h 840"/>
              <a:gd name="T10" fmla="*/ 585 w 588"/>
              <a:gd name="T11" fmla="*/ 449 h 840"/>
              <a:gd name="T12" fmla="*/ 585 w 588"/>
              <a:gd name="T13" fmla="*/ 327 h 840"/>
              <a:gd name="T14" fmla="*/ 494 w 588"/>
              <a:gd name="T15" fmla="*/ 239 h 840"/>
              <a:gd name="T16" fmla="*/ 322 w 588"/>
              <a:gd name="T17" fmla="*/ 239 h 840"/>
              <a:gd name="T18" fmla="*/ 354 w 588"/>
              <a:gd name="T19" fmla="*/ 159 h 840"/>
              <a:gd name="T20" fmla="*/ 342 w 588"/>
              <a:gd name="T21" fmla="*/ 31 h 840"/>
              <a:gd name="T22" fmla="*/ 213 w 588"/>
              <a:gd name="T23" fmla="*/ 34 h 840"/>
              <a:gd name="T24" fmla="*/ 205 w 588"/>
              <a:gd name="T25" fmla="*/ 163 h 840"/>
              <a:gd name="T26" fmla="*/ 234 w 588"/>
              <a:gd name="T27" fmla="*/ 239 h 840"/>
              <a:gd name="T28" fmla="*/ 75 w 588"/>
              <a:gd name="T29" fmla="*/ 239 h 840"/>
              <a:gd name="T30" fmla="*/ 0 w 588"/>
              <a:gd name="T31" fmla="*/ 259 h 840"/>
              <a:gd name="T32" fmla="*/ 8 w 588"/>
              <a:gd name="T33" fmla="*/ 338 h 840"/>
              <a:gd name="T34" fmla="*/ 552 w 588"/>
              <a:gd name="T35" fmla="*/ 840 h 840"/>
              <a:gd name="T36" fmla="*/ 584 w 588"/>
              <a:gd name="T37" fmla="*/ 786 h 840"/>
              <a:gd name="T38" fmla="*/ 585 w 588"/>
              <a:gd name="T39" fmla="*/ 613 h 840"/>
              <a:gd name="T40" fmla="*/ 542 w 588"/>
              <a:gd name="T41" fmla="*/ 636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840">
                <a:moveTo>
                  <a:pt x="542" y="636"/>
                </a:moveTo>
                <a:cubicBezTo>
                  <a:pt x="487" y="672"/>
                  <a:pt x="423" y="668"/>
                  <a:pt x="384" y="624"/>
                </a:cubicBezTo>
                <a:cubicBezTo>
                  <a:pt x="344" y="580"/>
                  <a:pt x="343" y="514"/>
                  <a:pt x="382" y="469"/>
                </a:cubicBezTo>
                <a:cubicBezTo>
                  <a:pt x="420" y="425"/>
                  <a:pt x="486" y="420"/>
                  <a:pt x="541" y="455"/>
                </a:cubicBezTo>
                <a:cubicBezTo>
                  <a:pt x="553" y="463"/>
                  <a:pt x="567" y="468"/>
                  <a:pt x="583" y="476"/>
                </a:cubicBezTo>
                <a:cubicBezTo>
                  <a:pt x="584" y="461"/>
                  <a:pt x="585" y="455"/>
                  <a:pt x="585" y="449"/>
                </a:cubicBezTo>
                <a:cubicBezTo>
                  <a:pt x="586" y="408"/>
                  <a:pt x="586" y="368"/>
                  <a:pt x="585" y="327"/>
                </a:cubicBezTo>
                <a:cubicBezTo>
                  <a:pt x="584" y="267"/>
                  <a:pt x="556" y="240"/>
                  <a:pt x="494" y="239"/>
                </a:cubicBezTo>
                <a:cubicBezTo>
                  <a:pt x="441" y="239"/>
                  <a:pt x="388" y="239"/>
                  <a:pt x="322" y="239"/>
                </a:cubicBezTo>
                <a:cubicBezTo>
                  <a:pt x="335" y="206"/>
                  <a:pt x="341" y="181"/>
                  <a:pt x="354" y="159"/>
                </a:cubicBezTo>
                <a:cubicBezTo>
                  <a:pt x="381" y="115"/>
                  <a:pt x="377" y="63"/>
                  <a:pt x="342" y="31"/>
                </a:cubicBezTo>
                <a:cubicBezTo>
                  <a:pt x="306" y="0"/>
                  <a:pt x="248" y="1"/>
                  <a:pt x="213" y="34"/>
                </a:cubicBezTo>
                <a:cubicBezTo>
                  <a:pt x="179" y="67"/>
                  <a:pt x="178" y="120"/>
                  <a:pt x="205" y="163"/>
                </a:cubicBezTo>
                <a:cubicBezTo>
                  <a:pt x="218" y="184"/>
                  <a:pt x="223" y="209"/>
                  <a:pt x="234" y="239"/>
                </a:cubicBezTo>
                <a:cubicBezTo>
                  <a:pt x="172" y="239"/>
                  <a:pt x="124" y="242"/>
                  <a:pt x="75" y="239"/>
                </a:cubicBezTo>
                <a:cubicBezTo>
                  <a:pt x="45" y="237"/>
                  <a:pt x="21" y="243"/>
                  <a:pt x="0" y="259"/>
                </a:cubicBezTo>
                <a:cubicBezTo>
                  <a:pt x="1" y="285"/>
                  <a:pt x="3" y="311"/>
                  <a:pt x="8" y="338"/>
                </a:cubicBezTo>
                <a:cubicBezTo>
                  <a:pt x="51" y="614"/>
                  <a:pt x="285" y="817"/>
                  <a:pt x="552" y="840"/>
                </a:cubicBezTo>
                <a:cubicBezTo>
                  <a:pt x="570" y="830"/>
                  <a:pt x="581" y="811"/>
                  <a:pt x="584" y="786"/>
                </a:cubicBezTo>
                <a:cubicBezTo>
                  <a:pt x="588" y="732"/>
                  <a:pt x="585" y="677"/>
                  <a:pt x="585" y="613"/>
                </a:cubicBezTo>
                <a:cubicBezTo>
                  <a:pt x="566" y="623"/>
                  <a:pt x="554" y="628"/>
                  <a:pt x="542" y="6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>
              <a:lnSpc>
                <a:spcPct val="120000"/>
              </a:lnSpc>
            </a:pPr>
            <a:endParaRPr lang="en-IN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430500" y="3019527"/>
            <a:ext cx="1429788" cy="2030835"/>
          </a:xfrm>
          <a:custGeom>
            <a:avLst/>
            <a:gdLst>
              <a:gd name="T0" fmla="*/ 562 w 601"/>
              <a:gd name="T1" fmla="*/ 417 h 854"/>
              <a:gd name="T2" fmla="*/ 244 w 601"/>
              <a:gd name="T3" fmla="*/ 82 h 854"/>
              <a:gd name="T4" fmla="*/ 222 w 601"/>
              <a:gd name="T5" fmla="*/ 50 h 854"/>
              <a:gd name="T6" fmla="*/ 223 w 601"/>
              <a:gd name="T7" fmla="*/ 0 h 854"/>
              <a:gd name="T8" fmla="*/ 79 w 601"/>
              <a:gd name="T9" fmla="*/ 0 h 854"/>
              <a:gd name="T10" fmla="*/ 4 w 601"/>
              <a:gd name="T11" fmla="*/ 69 h 854"/>
              <a:gd name="T12" fmla="*/ 3 w 601"/>
              <a:gd name="T13" fmla="*/ 267 h 854"/>
              <a:gd name="T14" fmla="*/ 87 w 601"/>
              <a:gd name="T15" fmla="*/ 230 h 854"/>
              <a:gd name="T16" fmla="*/ 214 w 601"/>
              <a:gd name="T17" fmla="*/ 249 h 854"/>
              <a:gd name="T18" fmla="*/ 208 w 601"/>
              <a:gd name="T19" fmla="*/ 373 h 854"/>
              <a:gd name="T20" fmla="*/ 84 w 601"/>
              <a:gd name="T21" fmla="*/ 384 h 854"/>
              <a:gd name="T22" fmla="*/ 3 w 601"/>
              <a:gd name="T23" fmla="*/ 352 h 854"/>
              <a:gd name="T24" fmla="*/ 3 w 601"/>
              <a:gd name="T25" fmla="*/ 522 h 854"/>
              <a:gd name="T26" fmla="*/ 94 w 601"/>
              <a:gd name="T27" fmla="*/ 614 h 854"/>
              <a:gd name="T28" fmla="*/ 266 w 601"/>
              <a:gd name="T29" fmla="*/ 614 h 854"/>
              <a:gd name="T30" fmla="*/ 233 w 601"/>
              <a:gd name="T31" fmla="*/ 694 h 854"/>
              <a:gd name="T32" fmla="*/ 247 w 601"/>
              <a:gd name="T33" fmla="*/ 822 h 854"/>
              <a:gd name="T34" fmla="*/ 371 w 601"/>
              <a:gd name="T35" fmla="*/ 822 h 854"/>
              <a:gd name="T36" fmla="*/ 385 w 601"/>
              <a:gd name="T37" fmla="*/ 695 h 854"/>
              <a:gd name="T38" fmla="*/ 351 w 601"/>
              <a:gd name="T39" fmla="*/ 614 h 854"/>
              <a:gd name="T40" fmla="*/ 533 w 601"/>
              <a:gd name="T41" fmla="*/ 614 h 854"/>
              <a:gd name="T42" fmla="*/ 601 w 601"/>
              <a:gd name="T43" fmla="*/ 585 h 854"/>
              <a:gd name="T44" fmla="*/ 562 w 601"/>
              <a:gd name="T45" fmla="*/ 417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1" h="854">
                <a:moveTo>
                  <a:pt x="562" y="417"/>
                </a:moveTo>
                <a:cubicBezTo>
                  <a:pt x="503" y="262"/>
                  <a:pt x="395" y="151"/>
                  <a:pt x="244" y="82"/>
                </a:cubicBezTo>
                <a:cubicBezTo>
                  <a:pt x="228" y="75"/>
                  <a:pt x="221" y="67"/>
                  <a:pt x="222" y="50"/>
                </a:cubicBezTo>
                <a:cubicBezTo>
                  <a:pt x="223" y="33"/>
                  <a:pt x="223" y="16"/>
                  <a:pt x="223" y="0"/>
                </a:cubicBezTo>
                <a:cubicBezTo>
                  <a:pt x="175" y="0"/>
                  <a:pt x="127" y="0"/>
                  <a:pt x="79" y="0"/>
                </a:cubicBezTo>
                <a:cubicBezTo>
                  <a:pt x="36" y="1"/>
                  <a:pt x="7" y="27"/>
                  <a:pt x="4" y="69"/>
                </a:cubicBezTo>
                <a:cubicBezTo>
                  <a:pt x="0" y="130"/>
                  <a:pt x="3" y="191"/>
                  <a:pt x="3" y="267"/>
                </a:cubicBezTo>
                <a:cubicBezTo>
                  <a:pt x="38" y="252"/>
                  <a:pt x="64" y="243"/>
                  <a:pt x="87" y="230"/>
                </a:cubicBezTo>
                <a:cubicBezTo>
                  <a:pt x="131" y="204"/>
                  <a:pt x="184" y="211"/>
                  <a:pt x="214" y="249"/>
                </a:cubicBezTo>
                <a:cubicBezTo>
                  <a:pt x="244" y="286"/>
                  <a:pt x="242" y="338"/>
                  <a:pt x="208" y="373"/>
                </a:cubicBezTo>
                <a:cubicBezTo>
                  <a:pt x="176" y="407"/>
                  <a:pt x="125" y="409"/>
                  <a:pt x="84" y="384"/>
                </a:cubicBezTo>
                <a:cubicBezTo>
                  <a:pt x="62" y="370"/>
                  <a:pt x="35" y="364"/>
                  <a:pt x="3" y="352"/>
                </a:cubicBezTo>
                <a:cubicBezTo>
                  <a:pt x="3" y="418"/>
                  <a:pt x="2" y="470"/>
                  <a:pt x="3" y="522"/>
                </a:cubicBezTo>
                <a:cubicBezTo>
                  <a:pt x="3" y="586"/>
                  <a:pt x="30" y="613"/>
                  <a:pt x="94" y="614"/>
                </a:cubicBezTo>
                <a:cubicBezTo>
                  <a:pt x="147" y="615"/>
                  <a:pt x="200" y="614"/>
                  <a:pt x="266" y="614"/>
                </a:cubicBezTo>
                <a:cubicBezTo>
                  <a:pt x="253" y="647"/>
                  <a:pt x="246" y="672"/>
                  <a:pt x="233" y="694"/>
                </a:cubicBezTo>
                <a:cubicBezTo>
                  <a:pt x="206" y="738"/>
                  <a:pt x="210" y="790"/>
                  <a:pt x="247" y="822"/>
                </a:cubicBezTo>
                <a:cubicBezTo>
                  <a:pt x="283" y="854"/>
                  <a:pt x="334" y="854"/>
                  <a:pt x="371" y="822"/>
                </a:cubicBezTo>
                <a:cubicBezTo>
                  <a:pt x="408" y="791"/>
                  <a:pt x="412" y="738"/>
                  <a:pt x="385" y="695"/>
                </a:cubicBezTo>
                <a:cubicBezTo>
                  <a:pt x="372" y="673"/>
                  <a:pt x="365" y="648"/>
                  <a:pt x="351" y="614"/>
                </a:cubicBezTo>
                <a:cubicBezTo>
                  <a:pt x="423" y="614"/>
                  <a:pt x="478" y="615"/>
                  <a:pt x="533" y="614"/>
                </a:cubicBezTo>
                <a:cubicBezTo>
                  <a:pt x="564" y="613"/>
                  <a:pt x="587" y="603"/>
                  <a:pt x="601" y="585"/>
                </a:cubicBezTo>
                <a:cubicBezTo>
                  <a:pt x="596" y="529"/>
                  <a:pt x="584" y="473"/>
                  <a:pt x="562" y="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>
              <a:lnSpc>
                <a:spcPct val="120000"/>
              </a:lnSpc>
            </a:pPr>
            <a:endParaRPr lang="en-IN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66286" y="4524654"/>
            <a:ext cx="1995676" cy="1434811"/>
          </a:xfrm>
          <a:custGeom>
            <a:avLst/>
            <a:gdLst>
              <a:gd name="T0" fmla="*/ 839 w 839"/>
              <a:gd name="T1" fmla="*/ 33 h 603"/>
              <a:gd name="T2" fmla="*/ 778 w 839"/>
              <a:gd name="T3" fmla="*/ 2 h 603"/>
              <a:gd name="T4" fmla="*/ 622 w 839"/>
              <a:gd name="T5" fmla="*/ 2 h 603"/>
              <a:gd name="T6" fmla="*/ 620 w 839"/>
              <a:gd name="T7" fmla="*/ 18 h 603"/>
              <a:gd name="T8" fmla="*/ 638 w 839"/>
              <a:gd name="T9" fmla="*/ 47 h 603"/>
              <a:gd name="T10" fmla="*/ 622 w 839"/>
              <a:gd name="T11" fmla="*/ 205 h 603"/>
              <a:gd name="T12" fmla="*/ 471 w 839"/>
              <a:gd name="T13" fmla="*/ 206 h 603"/>
              <a:gd name="T14" fmla="*/ 454 w 839"/>
              <a:gd name="T15" fmla="*/ 48 h 603"/>
              <a:gd name="T16" fmla="*/ 479 w 839"/>
              <a:gd name="T17" fmla="*/ 1 h 603"/>
              <a:gd name="T18" fmla="*/ 340 w 839"/>
              <a:gd name="T19" fmla="*/ 1 h 603"/>
              <a:gd name="T20" fmla="*/ 239 w 839"/>
              <a:gd name="T21" fmla="*/ 100 h 603"/>
              <a:gd name="T22" fmla="*/ 239 w 839"/>
              <a:gd name="T23" fmla="*/ 266 h 603"/>
              <a:gd name="T24" fmla="*/ 158 w 839"/>
              <a:gd name="T25" fmla="*/ 231 h 603"/>
              <a:gd name="T26" fmla="*/ 30 w 839"/>
              <a:gd name="T27" fmla="*/ 247 h 603"/>
              <a:gd name="T28" fmla="*/ 33 w 839"/>
              <a:gd name="T29" fmla="*/ 371 h 603"/>
              <a:gd name="T30" fmla="*/ 161 w 839"/>
              <a:gd name="T31" fmla="*/ 384 h 603"/>
              <a:gd name="T32" fmla="*/ 240 w 839"/>
              <a:gd name="T33" fmla="*/ 350 h 603"/>
              <a:gd name="T34" fmla="*/ 240 w 839"/>
              <a:gd name="T35" fmla="*/ 533 h 603"/>
              <a:gd name="T36" fmla="*/ 276 w 839"/>
              <a:gd name="T37" fmla="*/ 603 h 603"/>
              <a:gd name="T38" fmla="*/ 351 w 839"/>
              <a:gd name="T39" fmla="*/ 593 h 603"/>
              <a:gd name="T40" fmla="*/ 839 w 839"/>
              <a:gd name="T41" fmla="*/ 3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9" h="603">
                <a:moveTo>
                  <a:pt x="839" y="33"/>
                </a:moveTo>
                <a:cubicBezTo>
                  <a:pt x="827" y="14"/>
                  <a:pt x="806" y="3"/>
                  <a:pt x="778" y="2"/>
                </a:cubicBezTo>
                <a:cubicBezTo>
                  <a:pt x="727" y="0"/>
                  <a:pt x="675" y="2"/>
                  <a:pt x="622" y="2"/>
                </a:cubicBezTo>
                <a:cubicBezTo>
                  <a:pt x="621" y="12"/>
                  <a:pt x="619" y="16"/>
                  <a:pt x="620" y="18"/>
                </a:cubicBezTo>
                <a:cubicBezTo>
                  <a:pt x="626" y="28"/>
                  <a:pt x="631" y="37"/>
                  <a:pt x="638" y="47"/>
                </a:cubicBezTo>
                <a:cubicBezTo>
                  <a:pt x="674" y="101"/>
                  <a:pt x="668" y="166"/>
                  <a:pt x="622" y="205"/>
                </a:cubicBezTo>
                <a:cubicBezTo>
                  <a:pt x="578" y="243"/>
                  <a:pt x="517" y="244"/>
                  <a:pt x="471" y="206"/>
                </a:cubicBezTo>
                <a:cubicBezTo>
                  <a:pt x="426" y="169"/>
                  <a:pt x="419" y="102"/>
                  <a:pt x="454" y="48"/>
                </a:cubicBezTo>
                <a:cubicBezTo>
                  <a:pt x="462" y="36"/>
                  <a:pt x="468" y="22"/>
                  <a:pt x="479" y="1"/>
                </a:cubicBezTo>
                <a:cubicBezTo>
                  <a:pt x="426" y="1"/>
                  <a:pt x="383" y="1"/>
                  <a:pt x="340" y="1"/>
                </a:cubicBezTo>
                <a:cubicBezTo>
                  <a:pt x="266" y="2"/>
                  <a:pt x="240" y="27"/>
                  <a:pt x="239" y="100"/>
                </a:cubicBezTo>
                <a:cubicBezTo>
                  <a:pt x="239" y="151"/>
                  <a:pt x="239" y="202"/>
                  <a:pt x="239" y="266"/>
                </a:cubicBezTo>
                <a:cubicBezTo>
                  <a:pt x="205" y="252"/>
                  <a:pt x="180" y="244"/>
                  <a:pt x="158" y="231"/>
                </a:cubicBezTo>
                <a:cubicBezTo>
                  <a:pt x="114" y="205"/>
                  <a:pt x="61" y="210"/>
                  <a:pt x="30" y="247"/>
                </a:cubicBezTo>
                <a:cubicBezTo>
                  <a:pt x="0" y="284"/>
                  <a:pt x="1" y="335"/>
                  <a:pt x="33" y="371"/>
                </a:cubicBezTo>
                <a:cubicBezTo>
                  <a:pt x="65" y="407"/>
                  <a:pt x="118" y="411"/>
                  <a:pt x="161" y="384"/>
                </a:cubicBezTo>
                <a:cubicBezTo>
                  <a:pt x="182" y="370"/>
                  <a:pt x="207" y="364"/>
                  <a:pt x="240" y="350"/>
                </a:cubicBezTo>
                <a:cubicBezTo>
                  <a:pt x="240" y="420"/>
                  <a:pt x="239" y="477"/>
                  <a:pt x="240" y="533"/>
                </a:cubicBezTo>
                <a:cubicBezTo>
                  <a:pt x="241" y="567"/>
                  <a:pt x="253" y="591"/>
                  <a:pt x="276" y="603"/>
                </a:cubicBezTo>
                <a:cubicBezTo>
                  <a:pt x="301" y="602"/>
                  <a:pt x="326" y="598"/>
                  <a:pt x="351" y="593"/>
                </a:cubicBezTo>
                <a:cubicBezTo>
                  <a:pt x="634" y="537"/>
                  <a:pt x="825" y="300"/>
                  <a:pt x="839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>
              <a:lnSpc>
                <a:spcPct val="120000"/>
              </a:lnSpc>
            </a:pPr>
            <a:endParaRPr lang="en-IN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438631" y="2217573"/>
            <a:ext cx="1910291" cy="555843"/>
          </a:xfrm>
          <a:custGeom>
            <a:avLst/>
            <a:gdLst>
              <a:gd name="T0" fmla="*/ 679 w 803"/>
              <a:gd name="T1" fmla="*/ 91 h 234"/>
              <a:gd name="T2" fmla="*/ 415 w 803"/>
              <a:gd name="T3" fmla="*/ 68 h 234"/>
              <a:gd name="T4" fmla="*/ 307 w 803"/>
              <a:gd name="T5" fmla="*/ 27 h 234"/>
              <a:gd name="T6" fmla="*/ 101 w 803"/>
              <a:gd name="T7" fmla="*/ 60 h 234"/>
              <a:gd name="T8" fmla="*/ 0 w 803"/>
              <a:gd name="T9" fmla="*/ 234 h 234"/>
              <a:gd name="T10" fmla="*/ 75 w 803"/>
              <a:gd name="T11" fmla="*/ 234 h 234"/>
              <a:gd name="T12" fmla="*/ 80 w 803"/>
              <a:gd name="T13" fmla="*/ 213 h 234"/>
              <a:gd name="T14" fmla="*/ 283 w 803"/>
              <a:gd name="T15" fmla="*/ 97 h 234"/>
              <a:gd name="T16" fmla="*/ 389 w 803"/>
              <a:gd name="T17" fmla="*/ 137 h 234"/>
              <a:gd name="T18" fmla="*/ 613 w 803"/>
              <a:gd name="T19" fmla="*/ 177 h 234"/>
              <a:gd name="T20" fmla="*/ 803 w 803"/>
              <a:gd name="T21" fmla="*/ 142 h 234"/>
              <a:gd name="T22" fmla="*/ 803 w 803"/>
              <a:gd name="T23" fmla="*/ 63 h 234"/>
              <a:gd name="T24" fmla="*/ 679 w 803"/>
              <a:gd name="T25" fmla="*/ 9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3" h="234">
                <a:moveTo>
                  <a:pt x="679" y="91"/>
                </a:moveTo>
                <a:cubicBezTo>
                  <a:pt x="588" y="115"/>
                  <a:pt x="501" y="109"/>
                  <a:pt x="415" y="68"/>
                </a:cubicBezTo>
                <a:cubicBezTo>
                  <a:pt x="381" y="52"/>
                  <a:pt x="344" y="40"/>
                  <a:pt x="307" y="27"/>
                </a:cubicBezTo>
                <a:cubicBezTo>
                  <a:pt x="233" y="0"/>
                  <a:pt x="164" y="17"/>
                  <a:pt x="101" y="60"/>
                </a:cubicBezTo>
                <a:cubicBezTo>
                  <a:pt x="40" y="101"/>
                  <a:pt x="11" y="162"/>
                  <a:pt x="0" y="234"/>
                </a:cubicBezTo>
                <a:cubicBezTo>
                  <a:pt x="75" y="234"/>
                  <a:pt x="75" y="234"/>
                  <a:pt x="75" y="234"/>
                </a:cubicBezTo>
                <a:cubicBezTo>
                  <a:pt x="77" y="226"/>
                  <a:pt x="78" y="219"/>
                  <a:pt x="80" y="213"/>
                </a:cubicBezTo>
                <a:cubicBezTo>
                  <a:pt x="103" y="118"/>
                  <a:pt x="212" y="67"/>
                  <a:pt x="283" y="97"/>
                </a:cubicBezTo>
                <a:cubicBezTo>
                  <a:pt x="317" y="112"/>
                  <a:pt x="354" y="123"/>
                  <a:pt x="389" y="137"/>
                </a:cubicBezTo>
                <a:cubicBezTo>
                  <a:pt x="461" y="166"/>
                  <a:pt x="533" y="192"/>
                  <a:pt x="613" y="177"/>
                </a:cubicBezTo>
                <a:cubicBezTo>
                  <a:pt x="677" y="164"/>
                  <a:pt x="740" y="153"/>
                  <a:pt x="803" y="142"/>
                </a:cubicBezTo>
                <a:cubicBezTo>
                  <a:pt x="803" y="113"/>
                  <a:pt x="803" y="89"/>
                  <a:pt x="803" y="63"/>
                </a:cubicBezTo>
                <a:cubicBezTo>
                  <a:pt x="760" y="73"/>
                  <a:pt x="719" y="80"/>
                  <a:pt x="679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>
              <a:lnSpc>
                <a:spcPct val="120000"/>
              </a:lnSpc>
            </a:pPr>
            <a:endParaRPr lang="en-IN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534402" y="2988102"/>
            <a:ext cx="2506316" cy="612892"/>
            <a:chOff x="5431395" y="2368916"/>
            <a:chExt cx="2376489" cy="581144"/>
          </a:xfrm>
          <a:solidFill>
            <a:schemeClr val="accent2"/>
          </a:solidFill>
        </p:grpSpPr>
        <p:cxnSp>
          <p:nvCxnSpPr>
            <p:cNvPr id="11" name="Straight Connector 10"/>
            <p:cNvCxnSpPr/>
            <p:nvPr/>
          </p:nvCxnSpPr>
          <p:spPr bwMode="auto">
            <a:xfrm flipV="1">
              <a:off x="5431395" y="2573456"/>
              <a:ext cx="403756" cy="376604"/>
            </a:xfrm>
            <a:prstGeom prst="line">
              <a:avLst/>
            </a:prstGeom>
            <a:grpFill/>
            <a:ln w="1270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022960" y="2463861"/>
              <a:ext cx="1599407" cy="0"/>
            </a:xfrm>
            <a:prstGeom prst="line">
              <a:avLst/>
            </a:prstGeom>
            <a:grpFill/>
            <a:ln w="1270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" name="Group 12"/>
            <p:cNvGrpSpPr/>
            <p:nvPr/>
          </p:nvGrpSpPr>
          <p:grpSpPr>
            <a:xfrm flipV="1">
              <a:off x="5828053" y="2384381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17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flipV="1">
              <a:off x="7612977" y="2368916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15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7284845" y="5625394"/>
            <a:ext cx="2506316" cy="612892"/>
            <a:chOff x="5194765" y="4869597"/>
            <a:chExt cx="2376489" cy="581144"/>
          </a:xfrm>
          <a:solidFill>
            <a:schemeClr val="accent3"/>
          </a:solidFill>
        </p:grpSpPr>
        <p:cxnSp>
          <p:nvCxnSpPr>
            <p:cNvPr id="20" name="Straight Connector 19"/>
            <p:cNvCxnSpPr/>
            <p:nvPr/>
          </p:nvCxnSpPr>
          <p:spPr bwMode="auto">
            <a:xfrm>
              <a:off x="5194765" y="4869597"/>
              <a:ext cx="403756" cy="376604"/>
            </a:xfrm>
            <a:prstGeom prst="line">
              <a:avLst/>
            </a:prstGeom>
            <a:grpFill/>
            <a:ln w="1270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5786330" y="5355796"/>
              <a:ext cx="1599407" cy="0"/>
            </a:xfrm>
            <a:prstGeom prst="line">
              <a:avLst/>
            </a:prstGeom>
            <a:grpFill/>
            <a:ln w="1270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2" name="Group 21"/>
            <p:cNvGrpSpPr/>
            <p:nvPr/>
          </p:nvGrpSpPr>
          <p:grpSpPr>
            <a:xfrm>
              <a:off x="5591423" y="5240369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376347" y="5255834"/>
              <a:ext cx="194907" cy="194907"/>
              <a:chOff x="6511702" y="5419514"/>
              <a:chExt cx="194907" cy="194907"/>
            </a:xfrm>
            <a:grpFill/>
          </p:grpSpPr>
          <p:sp>
            <p:nvSpPr>
              <p:cNvPr id="24" name="Freeform 21"/>
              <p:cNvSpPr>
                <a:spLocks noEditPoints="1"/>
              </p:cNvSpPr>
              <p:nvPr/>
            </p:nvSpPr>
            <p:spPr bwMode="auto">
              <a:xfrm flipH="1" flipV="1">
                <a:off x="6542960" y="5449214"/>
                <a:ext cx="134229" cy="135507"/>
              </a:xfrm>
              <a:custGeom>
                <a:avLst/>
                <a:gdLst>
                  <a:gd name="T0" fmla="*/ 25 w 50"/>
                  <a:gd name="T1" fmla="*/ 50 h 50"/>
                  <a:gd name="T2" fmla="*/ 0 w 50"/>
                  <a:gd name="T3" fmla="*/ 25 h 50"/>
                  <a:gd name="T4" fmla="*/ 25 w 50"/>
                  <a:gd name="T5" fmla="*/ 0 h 50"/>
                  <a:gd name="T6" fmla="*/ 50 w 50"/>
                  <a:gd name="T7" fmla="*/ 25 h 50"/>
                  <a:gd name="T8" fmla="*/ 25 w 50"/>
                  <a:gd name="T9" fmla="*/ 50 h 50"/>
                  <a:gd name="T10" fmla="*/ 25 w 50"/>
                  <a:gd name="T11" fmla="*/ 12 h 50"/>
                  <a:gd name="T12" fmla="*/ 12 w 50"/>
                  <a:gd name="T13" fmla="*/ 25 h 50"/>
                  <a:gd name="T14" fmla="*/ 25 w 50"/>
                  <a:gd name="T15" fmla="*/ 38 h 50"/>
                  <a:gd name="T16" fmla="*/ 38 w 50"/>
                  <a:gd name="T17" fmla="*/ 25 h 50"/>
                  <a:gd name="T18" fmla="*/ 25 w 50"/>
                  <a:gd name="T19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9"/>
                      <a:pt x="39" y="50"/>
                      <a:pt x="25" y="50"/>
                    </a:cubicBezTo>
                    <a:close/>
                    <a:moveTo>
                      <a:pt x="25" y="12"/>
                    </a:moveTo>
                    <a:cubicBezTo>
                      <a:pt x="18" y="12"/>
                      <a:pt x="12" y="18"/>
                      <a:pt x="12" y="25"/>
                    </a:cubicBezTo>
                    <a:cubicBezTo>
                      <a:pt x="12" y="32"/>
                      <a:pt x="18" y="38"/>
                      <a:pt x="25" y="38"/>
                    </a:cubicBezTo>
                    <a:cubicBezTo>
                      <a:pt x="32" y="38"/>
                      <a:pt x="38" y="32"/>
                      <a:pt x="38" y="25"/>
                    </a:cubicBezTo>
                    <a:cubicBezTo>
                      <a:pt x="38" y="18"/>
                      <a:pt x="32" y="12"/>
                      <a:pt x="2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Freeform 22"/>
              <p:cNvSpPr>
                <a:spLocks noEditPoints="1"/>
              </p:cNvSpPr>
              <p:nvPr/>
            </p:nvSpPr>
            <p:spPr bwMode="auto">
              <a:xfrm flipH="1" flipV="1">
                <a:off x="6511702" y="5419514"/>
                <a:ext cx="194907" cy="194907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4 h 72"/>
                  <a:gd name="T12" fmla="*/ 4 w 72"/>
                  <a:gd name="T13" fmla="*/ 36 h 72"/>
                  <a:gd name="T14" fmla="*/ 36 w 72"/>
                  <a:gd name="T15" fmla="*/ 68 h 72"/>
                  <a:gd name="T16" fmla="*/ 68 w 72"/>
                  <a:gd name="T17" fmla="*/ 36 h 72"/>
                  <a:gd name="T18" fmla="*/ 36 w 72"/>
                  <a:gd name="T19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9"/>
                      <a:pt x="4" y="36"/>
                    </a:cubicBezTo>
                    <a:cubicBezTo>
                      <a:pt x="4" y="54"/>
                      <a:pt x="18" y="68"/>
                      <a:pt x="36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4"/>
                      <a:pt x="36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28" name="Straight Connector 27"/>
          <p:cNvCxnSpPr/>
          <p:nvPr/>
        </p:nvCxnSpPr>
        <p:spPr bwMode="auto">
          <a:xfrm flipH="1">
            <a:off x="4952870" y="5497756"/>
            <a:ext cx="425813" cy="397178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 flipV="1">
            <a:off x="3068020" y="6010516"/>
            <a:ext cx="1686782" cy="0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0" name="Group 29"/>
          <p:cNvGrpSpPr/>
          <p:nvPr/>
        </p:nvGrpSpPr>
        <p:grpSpPr>
          <a:xfrm flipH="1">
            <a:off x="4754802" y="5888783"/>
            <a:ext cx="205555" cy="205555"/>
            <a:chOff x="6511702" y="5419514"/>
            <a:chExt cx="194907" cy="194907"/>
          </a:xfrm>
          <a:solidFill>
            <a:schemeClr val="accent4"/>
          </a:solidFill>
        </p:grpSpPr>
        <p:sp>
          <p:nvSpPr>
            <p:cNvPr id="31" name="Freeform 21"/>
            <p:cNvSpPr>
              <a:spLocks noEditPoints="1"/>
            </p:cNvSpPr>
            <p:nvPr/>
          </p:nvSpPr>
          <p:spPr bwMode="auto">
            <a:xfrm flipH="1" flipV="1">
              <a:off x="6542960" y="5449214"/>
              <a:ext cx="134229" cy="135507"/>
            </a:xfrm>
            <a:custGeom>
              <a:avLst/>
              <a:gdLst>
                <a:gd name="T0" fmla="*/ 25 w 50"/>
                <a:gd name="T1" fmla="*/ 50 h 50"/>
                <a:gd name="T2" fmla="*/ 0 w 50"/>
                <a:gd name="T3" fmla="*/ 25 h 50"/>
                <a:gd name="T4" fmla="*/ 25 w 50"/>
                <a:gd name="T5" fmla="*/ 0 h 50"/>
                <a:gd name="T6" fmla="*/ 50 w 50"/>
                <a:gd name="T7" fmla="*/ 25 h 50"/>
                <a:gd name="T8" fmla="*/ 25 w 50"/>
                <a:gd name="T9" fmla="*/ 50 h 50"/>
                <a:gd name="T10" fmla="*/ 25 w 50"/>
                <a:gd name="T11" fmla="*/ 12 h 50"/>
                <a:gd name="T12" fmla="*/ 12 w 50"/>
                <a:gd name="T13" fmla="*/ 25 h 50"/>
                <a:gd name="T14" fmla="*/ 25 w 50"/>
                <a:gd name="T15" fmla="*/ 38 h 50"/>
                <a:gd name="T16" fmla="*/ 38 w 50"/>
                <a:gd name="T17" fmla="*/ 25 h 50"/>
                <a:gd name="T18" fmla="*/ 25 w 50"/>
                <a:gd name="T19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lose/>
                  <a:moveTo>
                    <a:pt x="25" y="12"/>
                  </a:moveTo>
                  <a:cubicBezTo>
                    <a:pt x="18" y="12"/>
                    <a:pt x="12" y="18"/>
                    <a:pt x="12" y="25"/>
                  </a:cubicBezTo>
                  <a:cubicBezTo>
                    <a:pt x="12" y="32"/>
                    <a:pt x="18" y="38"/>
                    <a:pt x="25" y="38"/>
                  </a:cubicBezTo>
                  <a:cubicBezTo>
                    <a:pt x="32" y="38"/>
                    <a:pt x="38" y="32"/>
                    <a:pt x="38" y="25"/>
                  </a:cubicBezTo>
                  <a:cubicBezTo>
                    <a:pt x="38" y="18"/>
                    <a:pt x="32" y="12"/>
                    <a:pt x="25" y="12"/>
                  </a:cubicBez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 flipH="1" flipV="1">
              <a:off x="6511702" y="5419514"/>
              <a:ext cx="194907" cy="1949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4 h 72"/>
                <a:gd name="T12" fmla="*/ 4 w 72"/>
                <a:gd name="T13" fmla="*/ 36 h 72"/>
                <a:gd name="T14" fmla="*/ 36 w 72"/>
                <a:gd name="T15" fmla="*/ 68 h 72"/>
                <a:gd name="T16" fmla="*/ 68 w 72"/>
                <a:gd name="T17" fmla="*/ 36 h 72"/>
                <a:gd name="T18" fmla="*/ 36 w 72"/>
                <a:gd name="T19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4"/>
                  </a:moveTo>
                  <a:cubicBezTo>
                    <a:pt x="18" y="4"/>
                    <a:pt x="4" y="19"/>
                    <a:pt x="4" y="36"/>
                  </a:cubicBezTo>
                  <a:cubicBezTo>
                    <a:pt x="4" y="54"/>
                    <a:pt x="18" y="68"/>
                    <a:pt x="36" y="68"/>
                  </a:cubicBezTo>
                  <a:cubicBezTo>
                    <a:pt x="54" y="68"/>
                    <a:pt x="68" y="54"/>
                    <a:pt x="68" y="36"/>
                  </a:cubicBezTo>
                  <a:cubicBezTo>
                    <a:pt x="68" y="19"/>
                    <a:pt x="54" y="4"/>
                    <a:pt x="36" y="4"/>
                  </a:cubicBez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flipH="1">
            <a:off x="2872368" y="5905093"/>
            <a:ext cx="205555" cy="205555"/>
            <a:chOff x="6511702" y="5419514"/>
            <a:chExt cx="194907" cy="194907"/>
          </a:xfrm>
          <a:solidFill>
            <a:schemeClr val="accent4"/>
          </a:solidFill>
        </p:grpSpPr>
        <p:sp>
          <p:nvSpPr>
            <p:cNvPr id="34" name="Freeform 21"/>
            <p:cNvSpPr>
              <a:spLocks noEditPoints="1"/>
            </p:cNvSpPr>
            <p:nvPr/>
          </p:nvSpPr>
          <p:spPr bwMode="auto">
            <a:xfrm flipH="1" flipV="1">
              <a:off x="6542960" y="5449214"/>
              <a:ext cx="134229" cy="135507"/>
            </a:xfrm>
            <a:custGeom>
              <a:avLst/>
              <a:gdLst>
                <a:gd name="T0" fmla="*/ 25 w 50"/>
                <a:gd name="T1" fmla="*/ 50 h 50"/>
                <a:gd name="T2" fmla="*/ 0 w 50"/>
                <a:gd name="T3" fmla="*/ 25 h 50"/>
                <a:gd name="T4" fmla="*/ 25 w 50"/>
                <a:gd name="T5" fmla="*/ 0 h 50"/>
                <a:gd name="T6" fmla="*/ 50 w 50"/>
                <a:gd name="T7" fmla="*/ 25 h 50"/>
                <a:gd name="T8" fmla="*/ 25 w 50"/>
                <a:gd name="T9" fmla="*/ 50 h 50"/>
                <a:gd name="T10" fmla="*/ 25 w 50"/>
                <a:gd name="T11" fmla="*/ 12 h 50"/>
                <a:gd name="T12" fmla="*/ 12 w 50"/>
                <a:gd name="T13" fmla="*/ 25 h 50"/>
                <a:gd name="T14" fmla="*/ 25 w 50"/>
                <a:gd name="T15" fmla="*/ 38 h 50"/>
                <a:gd name="T16" fmla="*/ 38 w 50"/>
                <a:gd name="T17" fmla="*/ 25 h 50"/>
                <a:gd name="T18" fmla="*/ 25 w 50"/>
                <a:gd name="T19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lose/>
                  <a:moveTo>
                    <a:pt x="25" y="12"/>
                  </a:moveTo>
                  <a:cubicBezTo>
                    <a:pt x="18" y="12"/>
                    <a:pt x="12" y="18"/>
                    <a:pt x="12" y="25"/>
                  </a:cubicBezTo>
                  <a:cubicBezTo>
                    <a:pt x="12" y="32"/>
                    <a:pt x="18" y="38"/>
                    <a:pt x="25" y="38"/>
                  </a:cubicBezTo>
                  <a:cubicBezTo>
                    <a:pt x="32" y="38"/>
                    <a:pt x="38" y="32"/>
                    <a:pt x="38" y="25"/>
                  </a:cubicBezTo>
                  <a:cubicBezTo>
                    <a:pt x="38" y="18"/>
                    <a:pt x="32" y="12"/>
                    <a:pt x="25" y="12"/>
                  </a:cubicBez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Freeform 22"/>
            <p:cNvSpPr>
              <a:spLocks noEditPoints="1"/>
            </p:cNvSpPr>
            <p:nvPr/>
          </p:nvSpPr>
          <p:spPr bwMode="auto">
            <a:xfrm flipH="1" flipV="1">
              <a:off x="6511702" y="5419514"/>
              <a:ext cx="194907" cy="1949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4 h 72"/>
                <a:gd name="T12" fmla="*/ 4 w 72"/>
                <a:gd name="T13" fmla="*/ 36 h 72"/>
                <a:gd name="T14" fmla="*/ 36 w 72"/>
                <a:gd name="T15" fmla="*/ 68 h 72"/>
                <a:gd name="T16" fmla="*/ 68 w 72"/>
                <a:gd name="T17" fmla="*/ 36 h 72"/>
                <a:gd name="T18" fmla="*/ 36 w 72"/>
                <a:gd name="T19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4"/>
                  </a:moveTo>
                  <a:cubicBezTo>
                    <a:pt x="18" y="4"/>
                    <a:pt x="4" y="19"/>
                    <a:pt x="4" y="36"/>
                  </a:cubicBezTo>
                  <a:cubicBezTo>
                    <a:pt x="4" y="54"/>
                    <a:pt x="18" y="68"/>
                    <a:pt x="36" y="68"/>
                  </a:cubicBezTo>
                  <a:cubicBezTo>
                    <a:pt x="54" y="68"/>
                    <a:pt x="68" y="54"/>
                    <a:pt x="68" y="36"/>
                  </a:cubicBezTo>
                  <a:cubicBezTo>
                    <a:pt x="68" y="19"/>
                    <a:pt x="54" y="4"/>
                    <a:pt x="36" y="4"/>
                  </a:cubicBezTo>
                  <a:close/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09091" y="4691672"/>
            <a:ext cx="424052" cy="418784"/>
            <a:chOff x="-2792595" y="1299030"/>
            <a:chExt cx="1030470" cy="1017672"/>
          </a:xfrm>
          <a:solidFill>
            <a:schemeClr val="bg1"/>
          </a:solidFill>
        </p:grpSpPr>
        <p:sp>
          <p:nvSpPr>
            <p:cNvPr id="37" name="Freeform 57"/>
            <p:cNvSpPr/>
            <p:nvPr/>
          </p:nvSpPr>
          <p:spPr bwMode="auto">
            <a:xfrm>
              <a:off x="-2670185" y="1319617"/>
              <a:ext cx="908060" cy="669917"/>
            </a:xfrm>
            <a:custGeom>
              <a:avLst/>
              <a:gdLst>
                <a:gd name="T0" fmla="*/ 1182 w 1528"/>
                <a:gd name="T1" fmla="*/ 61 h 1127"/>
                <a:gd name="T2" fmla="*/ 1386 w 1528"/>
                <a:gd name="T3" fmla="*/ 25 h 1127"/>
                <a:gd name="T4" fmla="*/ 1508 w 1528"/>
                <a:gd name="T5" fmla="*/ 4 h 1127"/>
                <a:gd name="T6" fmla="*/ 1525 w 1528"/>
                <a:gd name="T7" fmla="*/ 20 h 1127"/>
                <a:gd name="T8" fmla="*/ 1471 w 1528"/>
                <a:gd name="T9" fmla="*/ 296 h 1127"/>
                <a:gd name="T10" fmla="*/ 1460 w 1528"/>
                <a:gd name="T11" fmla="*/ 353 h 1127"/>
                <a:gd name="T12" fmla="*/ 1403 w 1528"/>
                <a:gd name="T13" fmla="*/ 292 h 1127"/>
                <a:gd name="T14" fmla="*/ 1369 w 1528"/>
                <a:gd name="T15" fmla="*/ 290 h 1127"/>
                <a:gd name="T16" fmla="*/ 1185 w 1528"/>
                <a:gd name="T17" fmla="*/ 471 h 1127"/>
                <a:gd name="T18" fmla="*/ 741 w 1528"/>
                <a:gd name="T19" fmla="*/ 904 h 1127"/>
                <a:gd name="T20" fmla="*/ 713 w 1528"/>
                <a:gd name="T21" fmla="*/ 904 h 1127"/>
                <a:gd name="T22" fmla="*/ 546 w 1528"/>
                <a:gd name="T23" fmla="*/ 744 h 1127"/>
                <a:gd name="T24" fmla="*/ 516 w 1528"/>
                <a:gd name="T25" fmla="*/ 744 h 1127"/>
                <a:gd name="T26" fmla="*/ 147 w 1528"/>
                <a:gd name="T27" fmla="*/ 1114 h 1127"/>
                <a:gd name="T28" fmla="*/ 115 w 1528"/>
                <a:gd name="T29" fmla="*/ 1113 h 1127"/>
                <a:gd name="T30" fmla="*/ 12 w 1528"/>
                <a:gd name="T31" fmla="*/ 1011 h 1127"/>
                <a:gd name="T32" fmla="*/ 10 w 1528"/>
                <a:gd name="T33" fmla="*/ 988 h 1127"/>
                <a:gd name="T34" fmla="*/ 524 w 1528"/>
                <a:gd name="T35" fmla="*/ 475 h 1127"/>
                <a:gd name="T36" fmla="*/ 548 w 1528"/>
                <a:gd name="T37" fmla="*/ 477 h 1127"/>
                <a:gd name="T38" fmla="*/ 716 w 1528"/>
                <a:gd name="T39" fmla="*/ 636 h 1127"/>
                <a:gd name="T40" fmla="*/ 738 w 1528"/>
                <a:gd name="T41" fmla="*/ 636 h 1127"/>
                <a:gd name="T42" fmla="*/ 1147 w 1528"/>
                <a:gd name="T43" fmla="*/ 242 h 1127"/>
                <a:gd name="T44" fmla="*/ 1241 w 1528"/>
                <a:gd name="T45" fmla="*/ 153 h 1127"/>
                <a:gd name="T46" fmla="*/ 1242 w 1528"/>
                <a:gd name="T47" fmla="*/ 127 h 1127"/>
                <a:gd name="T48" fmla="*/ 1178 w 1528"/>
                <a:gd name="T49" fmla="*/ 67 h 1127"/>
                <a:gd name="T50" fmla="*/ 1182 w 1528"/>
                <a:gd name="T51" fmla="*/ 6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28" h="1127">
                  <a:moveTo>
                    <a:pt x="1182" y="61"/>
                  </a:moveTo>
                  <a:cubicBezTo>
                    <a:pt x="1250" y="49"/>
                    <a:pt x="1318" y="37"/>
                    <a:pt x="1386" y="25"/>
                  </a:cubicBezTo>
                  <a:cubicBezTo>
                    <a:pt x="1427" y="18"/>
                    <a:pt x="1468" y="12"/>
                    <a:pt x="1508" y="4"/>
                  </a:cubicBezTo>
                  <a:cubicBezTo>
                    <a:pt x="1525" y="0"/>
                    <a:pt x="1528" y="5"/>
                    <a:pt x="1525" y="20"/>
                  </a:cubicBezTo>
                  <a:cubicBezTo>
                    <a:pt x="1506" y="112"/>
                    <a:pt x="1489" y="204"/>
                    <a:pt x="1471" y="296"/>
                  </a:cubicBezTo>
                  <a:cubicBezTo>
                    <a:pt x="1468" y="313"/>
                    <a:pt x="1464" y="330"/>
                    <a:pt x="1460" y="353"/>
                  </a:cubicBezTo>
                  <a:cubicBezTo>
                    <a:pt x="1439" y="330"/>
                    <a:pt x="1420" y="312"/>
                    <a:pt x="1403" y="292"/>
                  </a:cubicBezTo>
                  <a:cubicBezTo>
                    <a:pt x="1391" y="277"/>
                    <a:pt x="1383" y="276"/>
                    <a:pt x="1369" y="290"/>
                  </a:cubicBezTo>
                  <a:cubicBezTo>
                    <a:pt x="1308" y="351"/>
                    <a:pt x="1246" y="411"/>
                    <a:pt x="1185" y="471"/>
                  </a:cubicBezTo>
                  <a:cubicBezTo>
                    <a:pt x="1037" y="615"/>
                    <a:pt x="889" y="759"/>
                    <a:pt x="741" y="904"/>
                  </a:cubicBezTo>
                  <a:cubicBezTo>
                    <a:pt x="730" y="915"/>
                    <a:pt x="725" y="915"/>
                    <a:pt x="713" y="904"/>
                  </a:cubicBezTo>
                  <a:cubicBezTo>
                    <a:pt x="658" y="850"/>
                    <a:pt x="601" y="798"/>
                    <a:pt x="546" y="744"/>
                  </a:cubicBezTo>
                  <a:cubicBezTo>
                    <a:pt x="534" y="733"/>
                    <a:pt x="528" y="732"/>
                    <a:pt x="516" y="744"/>
                  </a:cubicBezTo>
                  <a:cubicBezTo>
                    <a:pt x="393" y="868"/>
                    <a:pt x="270" y="990"/>
                    <a:pt x="147" y="1114"/>
                  </a:cubicBezTo>
                  <a:cubicBezTo>
                    <a:pt x="134" y="1127"/>
                    <a:pt x="128" y="1126"/>
                    <a:pt x="115" y="1113"/>
                  </a:cubicBezTo>
                  <a:cubicBezTo>
                    <a:pt x="82" y="1078"/>
                    <a:pt x="47" y="1045"/>
                    <a:pt x="12" y="1011"/>
                  </a:cubicBezTo>
                  <a:cubicBezTo>
                    <a:pt x="3" y="1003"/>
                    <a:pt x="0" y="998"/>
                    <a:pt x="10" y="988"/>
                  </a:cubicBezTo>
                  <a:cubicBezTo>
                    <a:pt x="182" y="817"/>
                    <a:pt x="353" y="647"/>
                    <a:pt x="524" y="475"/>
                  </a:cubicBezTo>
                  <a:cubicBezTo>
                    <a:pt x="535" y="465"/>
                    <a:pt x="540" y="469"/>
                    <a:pt x="548" y="477"/>
                  </a:cubicBezTo>
                  <a:cubicBezTo>
                    <a:pt x="604" y="530"/>
                    <a:pt x="661" y="582"/>
                    <a:pt x="716" y="636"/>
                  </a:cubicBezTo>
                  <a:cubicBezTo>
                    <a:pt x="725" y="644"/>
                    <a:pt x="729" y="644"/>
                    <a:pt x="738" y="636"/>
                  </a:cubicBezTo>
                  <a:cubicBezTo>
                    <a:pt x="874" y="504"/>
                    <a:pt x="1011" y="373"/>
                    <a:pt x="1147" y="242"/>
                  </a:cubicBezTo>
                  <a:cubicBezTo>
                    <a:pt x="1178" y="212"/>
                    <a:pt x="1209" y="182"/>
                    <a:pt x="1241" y="153"/>
                  </a:cubicBezTo>
                  <a:cubicBezTo>
                    <a:pt x="1251" y="143"/>
                    <a:pt x="1254" y="137"/>
                    <a:pt x="1242" y="127"/>
                  </a:cubicBezTo>
                  <a:cubicBezTo>
                    <a:pt x="1220" y="108"/>
                    <a:pt x="1199" y="87"/>
                    <a:pt x="1178" y="67"/>
                  </a:cubicBezTo>
                  <a:cubicBezTo>
                    <a:pt x="1179" y="65"/>
                    <a:pt x="1181" y="63"/>
                    <a:pt x="118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Freeform 58"/>
            <p:cNvSpPr/>
            <p:nvPr/>
          </p:nvSpPr>
          <p:spPr bwMode="auto">
            <a:xfrm>
              <a:off x="-2024750" y="1775316"/>
              <a:ext cx="258730" cy="524694"/>
            </a:xfrm>
            <a:custGeom>
              <a:avLst/>
              <a:gdLst>
                <a:gd name="T0" fmla="*/ 435 w 435"/>
                <a:gd name="T1" fmla="*/ 443 h 883"/>
                <a:gd name="T2" fmla="*/ 435 w 435"/>
                <a:gd name="T3" fmla="*/ 863 h 883"/>
                <a:gd name="T4" fmla="*/ 415 w 435"/>
                <a:gd name="T5" fmla="*/ 883 h 883"/>
                <a:gd name="T6" fmla="*/ 19 w 435"/>
                <a:gd name="T7" fmla="*/ 883 h 883"/>
                <a:gd name="T8" fmla="*/ 0 w 435"/>
                <a:gd name="T9" fmla="*/ 864 h 883"/>
                <a:gd name="T10" fmla="*/ 0 w 435"/>
                <a:gd name="T11" fmla="*/ 21 h 883"/>
                <a:gd name="T12" fmla="*/ 20 w 435"/>
                <a:gd name="T13" fmla="*/ 0 h 883"/>
                <a:gd name="T14" fmla="*/ 416 w 435"/>
                <a:gd name="T15" fmla="*/ 0 h 883"/>
                <a:gd name="T16" fmla="*/ 435 w 435"/>
                <a:gd name="T17" fmla="*/ 19 h 883"/>
                <a:gd name="T18" fmla="*/ 435 w 435"/>
                <a:gd name="T19" fmla="*/ 443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883">
                  <a:moveTo>
                    <a:pt x="435" y="443"/>
                  </a:moveTo>
                  <a:cubicBezTo>
                    <a:pt x="435" y="583"/>
                    <a:pt x="434" y="723"/>
                    <a:pt x="435" y="863"/>
                  </a:cubicBezTo>
                  <a:cubicBezTo>
                    <a:pt x="435" y="879"/>
                    <a:pt x="431" y="883"/>
                    <a:pt x="415" y="883"/>
                  </a:cubicBezTo>
                  <a:cubicBezTo>
                    <a:pt x="283" y="883"/>
                    <a:pt x="151" y="883"/>
                    <a:pt x="19" y="883"/>
                  </a:cubicBezTo>
                  <a:cubicBezTo>
                    <a:pt x="4" y="883"/>
                    <a:pt x="0" y="879"/>
                    <a:pt x="0" y="864"/>
                  </a:cubicBezTo>
                  <a:cubicBezTo>
                    <a:pt x="1" y="583"/>
                    <a:pt x="1" y="302"/>
                    <a:pt x="0" y="21"/>
                  </a:cubicBezTo>
                  <a:cubicBezTo>
                    <a:pt x="0" y="5"/>
                    <a:pt x="4" y="0"/>
                    <a:pt x="20" y="0"/>
                  </a:cubicBezTo>
                  <a:cubicBezTo>
                    <a:pt x="152" y="1"/>
                    <a:pt x="284" y="1"/>
                    <a:pt x="416" y="0"/>
                  </a:cubicBezTo>
                  <a:cubicBezTo>
                    <a:pt x="432" y="0"/>
                    <a:pt x="435" y="5"/>
                    <a:pt x="435" y="19"/>
                  </a:cubicBezTo>
                  <a:cubicBezTo>
                    <a:pt x="434" y="161"/>
                    <a:pt x="435" y="302"/>
                    <a:pt x="435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59"/>
            <p:cNvSpPr/>
            <p:nvPr/>
          </p:nvSpPr>
          <p:spPr bwMode="auto">
            <a:xfrm>
              <a:off x="-2353588" y="1935562"/>
              <a:ext cx="257618" cy="364448"/>
            </a:xfrm>
            <a:custGeom>
              <a:avLst/>
              <a:gdLst>
                <a:gd name="T0" fmla="*/ 0 w 433"/>
                <a:gd name="T1" fmla="*/ 307 h 613"/>
                <a:gd name="T2" fmla="*/ 0 w 433"/>
                <a:gd name="T3" fmla="*/ 21 h 613"/>
                <a:gd name="T4" fmla="*/ 20 w 433"/>
                <a:gd name="T5" fmla="*/ 0 h 613"/>
                <a:gd name="T6" fmla="*/ 414 w 433"/>
                <a:gd name="T7" fmla="*/ 0 h 613"/>
                <a:gd name="T8" fmla="*/ 433 w 433"/>
                <a:gd name="T9" fmla="*/ 19 h 613"/>
                <a:gd name="T10" fmla="*/ 432 w 433"/>
                <a:gd name="T11" fmla="*/ 594 h 613"/>
                <a:gd name="T12" fmla="*/ 414 w 433"/>
                <a:gd name="T13" fmla="*/ 613 h 613"/>
                <a:gd name="T14" fmla="*/ 19 w 433"/>
                <a:gd name="T15" fmla="*/ 613 h 613"/>
                <a:gd name="T16" fmla="*/ 0 w 433"/>
                <a:gd name="T17" fmla="*/ 595 h 613"/>
                <a:gd name="T18" fmla="*/ 0 w 433"/>
                <a:gd name="T19" fmla="*/ 307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613">
                  <a:moveTo>
                    <a:pt x="0" y="307"/>
                  </a:moveTo>
                  <a:cubicBezTo>
                    <a:pt x="0" y="212"/>
                    <a:pt x="0" y="116"/>
                    <a:pt x="0" y="21"/>
                  </a:cubicBezTo>
                  <a:cubicBezTo>
                    <a:pt x="0" y="5"/>
                    <a:pt x="2" y="0"/>
                    <a:pt x="20" y="0"/>
                  </a:cubicBezTo>
                  <a:cubicBezTo>
                    <a:pt x="151" y="1"/>
                    <a:pt x="282" y="1"/>
                    <a:pt x="414" y="0"/>
                  </a:cubicBezTo>
                  <a:cubicBezTo>
                    <a:pt x="428" y="0"/>
                    <a:pt x="433" y="3"/>
                    <a:pt x="433" y="19"/>
                  </a:cubicBezTo>
                  <a:cubicBezTo>
                    <a:pt x="432" y="210"/>
                    <a:pt x="432" y="402"/>
                    <a:pt x="432" y="594"/>
                  </a:cubicBezTo>
                  <a:cubicBezTo>
                    <a:pt x="432" y="608"/>
                    <a:pt x="430" y="613"/>
                    <a:pt x="414" y="613"/>
                  </a:cubicBezTo>
                  <a:cubicBezTo>
                    <a:pt x="282" y="613"/>
                    <a:pt x="151" y="613"/>
                    <a:pt x="19" y="613"/>
                  </a:cubicBezTo>
                  <a:cubicBezTo>
                    <a:pt x="4" y="613"/>
                    <a:pt x="0" y="610"/>
                    <a:pt x="0" y="595"/>
                  </a:cubicBezTo>
                  <a:cubicBezTo>
                    <a:pt x="1" y="499"/>
                    <a:pt x="0" y="403"/>
                    <a:pt x="0" y="3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60"/>
            <p:cNvSpPr>
              <a:spLocks noEditPoints="1"/>
            </p:cNvSpPr>
            <p:nvPr/>
          </p:nvSpPr>
          <p:spPr bwMode="auto">
            <a:xfrm>
              <a:off x="-2353588" y="1299030"/>
              <a:ext cx="200307" cy="296010"/>
            </a:xfrm>
            <a:custGeom>
              <a:avLst/>
              <a:gdLst>
                <a:gd name="T0" fmla="*/ 201 w 337"/>
                <a:gd name="T1" fmla="*/ 446 h 498"/>
                <a:gd name="T2" fmla="*/ 201 w 337"/>
                <a:gd name="T3" fmla="*/ 498 h 498"/>
                <a:gd name="T4" fmla="*/ 127 w 337"/>
                <a:gd name="T5" fmla="*/ 498 h 498"/>
                <a:gd name="T6" fmla="*/ 127 w 337"/>
                <a:gd name="T7" fmla="*/ 447 h 498"/>
                <a:gd name="T8" fmla="*/ 0 w 337"/>
                <a:gd name="T9" fmla="*/ 309 h 498"/>
                <a:gd name="T10" fmla="*/ 79 w 337"/>
                <a:gd name="T11" fmla="*/ 309 h 498"/>
                <a:gd name="T12" fmla="*/ 125 w 337"/>
                <a:gd name="T13" fmla="*/ 366 h 498"/>
                <a:gd name="T14" fmla="*/ 125 w 337"/>
                <a:gd name="T15" fmla="*/ 279 h 498"/>
                <a:gd name="T16" fmla="*/ 6 w 337"/>
                <a:gd name="T17" fmla="*/ 171 h 498"/>
                <a:gd name="T18" fmla="*/ 126 w 337"/>
                <a:gd name="T19" fmla="*/ 50 h 498"/>
                <a:gd name="T20" fmla="*/ 126 w 337"/>
                <a:gd name="T21" fmla="*/ 0 h 498"/>
                <a:gd name="T22" fmla="*/ 201 w 337"/>
                <a:gd name="T23" fmla="*/ 0 h 498"/>
                <a:gd name="T24" fmla="*/ 201 w 337"/>
                <a:gd name="T25" fmla="*/ 37 h 498"/>
                <a:gd name="T26" fmla="*/ 216 w 337"/>
                <a:gd name="T27" fmla="*/ 55 h 498"/>
                <a:gd name="T28" fmla="*/ 321 w 337"/>
                <a:gd name="T29" fmla="*/ 154 h 498"/>
                <a:gd name="T30" fmla="*/ 323 w 337"/>
                <a:gd name="T31" fmla="*/ 178 h 498"/>
                <a:gd name="T32" fmla="*/ 254 w 337"/>
                <a:gd name="T33" fmla="*/ 178 h 498"/>
                <a:gd name="T34" fmla="*/ 243 w 337"/>
                <a:gd name="T35" fmla="*/ 166 h 498"/>
                <a:gd name="T36" fmla="*/ 203 w 337"/>
                <a:gd name="T37" fmla="*/ 130 h 498"/>
                <a:gd name="T38" fmla="*/ 203 w 337"/>
                <a:gd name="T39" fmla="*/ 210 h 498"/>
                <a:gd name="T40" fmla="*/ 251 w 337"/>
                <a:gd name="T41" fmla="*/ 220 h 498"/>
                <a:gd name="T42" fmla="*/ 329 w 337"/>
                <a:gd name="T43" fmla="*/ 299 h 498"/>
                <a:gd name="T44" fmla="*/ 289 w 337"/>
                <a:gd name="T45" fmla="*/ 409 h 498"/>
                <a:gd name="T46" fmla="*/ 201 w 337"/>
                <a:gd name="T47" fmla="*/ 446 h 498"/>
                <a:gd name="T48" fmla="*/ 202 w 337"/>
                <a:gd name="T49" fmla="*/ 368 h 498"/>
                <a:gd name="T50" fmla="*/ 254 w 337"/>
                <a:gd name="T51" fmla="*/ 324 h 498"/>
                <a:gd name="T52" fmla="*/ 202 w 337"/>
                <a:gd name="T53" fmla="*/ 293 h 498"/>
                <a:gd name="T54" fmla="*/ 202 w 337"/>
                <a:gd name="T55" fmla="*/ 368 h 498"/>
                <a:gd name="T56" fmla="*/ 126 w 337"/>
                <a:gd name="T57" fmla="*/ 197 h 498"/>
                <a:gd name="T58" fmla="*/ 126 w 337"/>
                <a:gd name="T59" fmla="*/ 131 h 498"/>
                <a:gd name="T60" fmla="*/ 87 w 337"/>
                <a:gd name="T61" fmla="*/ 170 h 498"/>
                <a:gd name="T62" fmla="*/ 126 w 337"/>
                <a:gd name="T63" fmla="*/ 19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7" h="498">
                  <a:moveTo>
                    <a:pt x="201" y="446"/>
                  </a:moveTo>
                  <a:cubicBezTo>
                    <a:pt x="201" y="465"/>
                    <a:pt x="201" y="481"/>
                    <a:pt x="201" y="498"/>
                  </a:cubicBezTo>
                  <a:cubicBezTo>
                    <a:pt x="176" y="498"/>
                    <a:pt x="153" y="498"/>
                    <a:pt x="127" y="498"/>
                  </a:cubicBezTo>
                  <a:cubicBezTo>
                    <a:pt x="127" y="481"/>
                    <a:pt x="127" y="464"/>
                    <a:pt x="127" y="447"/>
                  </a:cubicBezTo>
                  <a:cubicBezTo>
                    <a:pt x="56" y="426"/>
                    <a:pt x="8" y="386"/>
                    <a:pt x="0" y="309"/>
                  </a:cubicBezTo>
                  <a:cubicBezTo>
                    <a:pt x="27" y="309"/>
                    <a:pt x="53" y="309"/>
                    <a:pt x="79" y="309"/>
                  </a:cubicBezTo>
                  <a:cubicBezTo>
                    <a:pt x="86" y="334"/>
                    <a:pt x="95" y="357"/>
                    <a:pt x="125" y="366"/>
                  </a:cubicBezTo>
                  <a:cubicBezTo>
                    <a:pt x="125" y="336"/>
                    <a:pt x="125" y="308"/>
                    <a:pt x="125" y="279"/>
                  </a:cubicBezTo>
                  <a:cubicBezTo>
                    <a:pt x="63" y="267"/>
                    <a:pt x="8" y="247"/>
                    <a:pt x="6" y="171"/>
                  </a:cubicBezTo>
                  <a:cubicBezTo>
                    <a:pt x="4" y="113"/>
                    <a:pt x="39" y="79"/>
                    <a:pt x="126" y="50"/>
                  </a:cubicBezTo>
                  <a:cubicBezTo>
                    <a:pt x="126" y="35"/>
                    <a:pt x="126" y="18"/>
                    <a:pt x="126" y="0"/>
                  </a:cubicBezTo>
                  <a:cubicBezTo>
                    <a:pt x="150" y="0"/>
                    <a:pt x="174" y="0"/>
                    <a:pt x="201" y="0"/>
                  </a:cubicBezTo>
                  <a:cubicBezTo>
                    <a:pt x="201" y="12"/>
                    <a:pt x="202" y="24"/>
                    <a:pt x="201" y="37"/>
                  </a:cubicBezTo>
                  <a:cubicBezTo>
                    <a:pt x="200" y="48"/>
                    <a:pt x="204" y="53"/>
                    <a:pt x="216" y="55"/>
                  </a:cubicBezTo>
                  <a:cubicBezTo>
                    <a:pt x="270" y="67"/>
                    <a:pt x="308" y="98"/>
                    <a:pt x="321" y="154"/>
                  </a:cubicBezTo>
                  <a:cubicBezTo>
                    <a:pt x="323" y="161"/>
                    <a:pt x="323" y="169"/>
                    <a:pt x="323" y="178"/>
                  </a:cubicBezTo>
                  <a:cubicBezTo>
                    <a:pt x="299" y="178"/>
                    <a:pt x="277" y="179"/>
                    <a:pt x="254" y="178"/>
                  </a:cubicBezTo>
                  <a:cubicBezTo>
                    <a:pt x="250" y="178"/>
                    <a:pt x="244" y="171"/>
                    <a:pt x="243" y="166"/>
                  </a:cubicBezTo>
                  <a:cubicBezTo>
                    <a:pt x="235" y="148"/>
                    <a:pt x="225" y="135"/>
                    <a:pt x="203" y="130"/>
                  </a:cubicBezTo>
                  <a:cubicBezTo>
                    <a:pt x="203" y="157"/>
                    <a:pt x="203" y="183"/>
                    <a:pt x="203" y="210"/>
                  </a:cubicBezTo>
                  <a:cubicBezTo>
                    <a:pt x="219" y="213"/>
                    <a:pt x="235" y="216"/>
                    <a:pt x="251" y="220"/>
                  </a:cubicBezTo>
                  <a:cubicBezTo>
                    <a:pt x="291" y="232"/>
                    <a:pt x="322" y="255"/>
                    <a:pt x="329" y="299"/>
                  </a:cubicBezTo>
                  <a:cubicBezTo>
                    <a:pt x="337" y="343"/>
                    <a:pt x="322" y="379"/>
                    <a:pt x="289" y="409"/>
                  </a:cubicBezTo>
                  <a:cubicBezTo>
                    <a:pt x="264" y="430"/>
                    <a:pt x="235" y="442"/>
                    <a:pt x="201" y="446"/>
                  </a:cubicBezTo>
                  <a:close/>
                  <a:moveTo>
                    <a:pt x="202" y="368"/>
                  </a:moveTo>
                  <a:cubicBezTo>
                    <a:pt x="237" y="363"/>
                    <a:pt x="257" y="345"/>
                    <a:pt x="254" y="324"/>
                  </a:cubicBezTo>
                  <a:cubicBezTo>
                    <a:pt x="252" y="304"/>
                    <a:pt x="229" y="290"/>
                    <a:pt x="202" y="293"/>
                  </a:cubicBezTo>
                  <a:cubicBezTo>
                    <a:pt x="202" y="317"/>
                    <a:pt x="202" y="342"/>
                    <a:pt x="202" y="368"/>
                  </a:cubicBezTo>
                  <a:close/>
                  <a:moveTo>
                    <a:pt x="126" y="197"/>
                  </a:moveTo>
                  <a:cubicBezTo>
                    <a:pt x="126" y="175"/>
                    <a:pt x="126" y="153"/>
                    <a:pt x="126" y="131"/>
                  </a:cubicBezTo>
                  <a:cubicBezTo>
                    <a:pt x="99" y="136"/>
                    <a:pt x="85" y="150"/>
                    <a:pt x="87" y="170"/>
                  </a:cubicBezTo>
                  <a:cubicBezTo>
                    <a:pt x="89" y="187"/>
                    <a:pt x="102" y="197"/>
                    <a:pt x="12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61"/>
            <p:cNvSpPr>
              <a:spLocks noEditPoints="1"/>
            </p:cNvSpPr>
            <p:nvPr/>
          </p:nvSpPr>
          <p:spPr bwMode="auto">
            <a:xfrm>
              <a:off x="-2792595" y="1961156"/>
              <a:ext cx="391156" cy="355546"/>
            </a:xfrm>
            <a:custGeom>
              <a:avLst/>
              <a:gdLst>
                <a:gd name="T0" fmla="*/ 150 w 658"/>
                <a:gd name="T1" fmla="*/ 281 h 598"/>
                <a:gd name="T2" fmla="*/ 78 w 658"/>
                <a:gd name="T3" fmla="*/ 52 h 598"/>
                <a:gd name="T4" fmla="*/ 26 w 658"/>
                <a:gd name="T5" fmla="*/ 47 h 598"/>
                <a:gd name="T6" fmla="*/ 25 w 658"/>
                <a:gd name="T7" fmla="*/ 0 h 598"/>
                <a:gd name="T8" fmla="*/ 116 w 658"/>
                <a:gd name="T9" fmla="*/ 19 h 598"/>
                <a:gd name="T10" fmla="*/ 147 w 658"/>
                <a:gd name="T11" fmla="*/ 94 h 598"/>
                <a:gd name="T12" fmla="*/ 475 w 658"/>
                <a:gd name="T13" fmla="*/ 94 h 598"/>
                <a:gd name="T14" fmla="*/ 654 w 658"/>
                <a:gd name="T15" fmla="*/ 126 h 598"/>
                <a:gd name="T16" fmla="*/ 585 w 658"/>
                <a:gd name="T17" fmla="*/ 400 h 598"/>
                <a:gd name="T18" fmla="*/ 465 w 658"/>
                <a:gd name="T19" fmla="*/ 421 h 598"/>
                <a:gd name="T20" fmla="*/ 227 w 658"/>
                <a:gd name="T21" fmla="*/ 421 h 598"/>
                <a:gd name="T22" fmla="*/ 165 w 658"/>
                <a:gd name="T23" fmla="*/ 447 h 598"/>
                <a:gd name="T24" fmla="*/ 195 w 658"/>
                <a:gd name="T25" fmla="*/ 484 h 598"/>
                <a:gd name="T26" fmla="*/ 320 w 658"/>
                <a:gd name="T27" fmla="*/ 485 h 598"/>
                <a:gd name="T28" fmla="*/ 418 w 658"/>
                <a:gd name="T29" fmla="*/ 492 h 598"/>
                <a:gd name="T30" fmla="*/ 492 w 658"/>
                <a:gd name="T31" fmla="*/ 445 h 598"/>
                <a:gd name="T32" fmla="*/ 564 w 658"/>
                <a:gd name="T33" fmla="*/ 492 h 598"/>
                <a:gd name="T34" fmla="*/ 608 w 658"/>
                <a:gd name="T35" fmla="*/ 515 h 598"/>
                <a:gd name="T36" fmla="*/ 564 w 658"/>
                <a:gd name="T37" fmla="*/ 537 h 598"/>
                <a:gd name="T38" fmla="*/ 444 w 658"/>
                <a:gd name="T39" fmla="*/ 564 h 598"/>
                <a:gd name="T40" fmla="*/ 421 w 658"/>
                <a:gd name="T41" fmla="*/ 537 h 598"/>
                <a:gd name="T42" fmla="*/ 321 w 658"/>
                <a:gd name="T43" fmla="*/ 543 h 598"/>
                <a:gd name="T44" fmla="*/ 195 w 658"/>
                <a:gd name="T45" fmla="*/ 543 h 598"/>
                <a:gd name="T46" fmla="*/ 118 w 658"/>
                <a:gd name="T47" fmla="*/ 456 h 598"/>
                <a:gd name="T48" fmla="*/ 181 w 658"/>
                <a:gd name="T49" fmla="*/ 379 h 598"/>
                <a:gd name="T50" fmla="*/ 167 w 658"/>
                <a:gd name="T51" fmla="*/ 182 h 598"/>
                <a:gd name="T52" fmla="*/ 275 w 658"/>
                <a:gd name="T53" fmla="*/ 188 h 598"/>
                <a:gd name="T54" fmla="*/ 282 w 658"/>
                <a:gd name="T55" fmla="*/ 150 h 598"/>
                <a:gd name="T56" fmla="*/ 171 w 658"/>
                <a:gd name="T57" fmla="*/ 140 h 598"/>
                <a:gd name="T58" fmla="*/ 445 w 658"/>
                <a:gd name="T59" fmla="*/ 140 h 598"/>
                <a:gd name="T60" fmla="*/ 328 w 658"/>
                <a:gd name="T61" fmla="*/ 187 h 598"/>
                <a:gd name="T62" fmla="*/ 445 w 658"/>
                <a:gd name="T63" fmla="*/ 140 h 598"/>
                <a:gd name="T64" fmla="*/ 444 w 658"/>
                <a:gd name="T65" fmla="*/ 328 h 598"/>
                <a:gd name="T66" fmla="*/ 328 w 658"/>
                <a:gd name="T67" fmla="*/ 374 h 598"/>
                <a:gd name="T68" fmla="*/ 328 w 658"/>
                <a:gd name="T69" fmla="*/ 280 h 598"/>
                <a:gd name="T70" fmla="*/ 445 w 658"/>
                <a:gd name="T71" fmla="*/ 234 h 598"/>
                <a:gd name="T72" fmla="*/ 328 w 658"/>
                <a:gd name="T73" fmla="*/ 280 h 598"/>
                <a:gd name="T74" fmla="*/ 600 w 658"/>
                <a:gd name="T75" fmla="*/ 140 h 598"/>
                <a:gd name="T76" fmla="*/ 491 w 658"/>
                <a:gd name="T77" fmla="*/ 145 h 598"/>
                <a:gd name="T78" fmla="*/ 496 w 658"/>
                <a:gd name="T79" fmla="*/ 188 h 598"/>
                <a:gd name="T80" fmla="*/ 603 w 658"/>
                <a:gd name="T81" fmla="*/ 141 h 598"/>
                <a:gd name="T82" fmla="*/ 196 w 658"/>
                <a:gd name="T83" fmla="*/ 275 h 598"/>
                <a:gd name="T84" fmla="*/ 276 w 658"/>
                <a:gd name="T85" fmla="*/ 281 h 598"/>
                <a:gd name="T86" fmla="*/ 281 w 658"/>
                <a:gd name="T87" fmla="*/ 234 h 598"/>
                <a:gd name="T88" fmla="*/ 492 w 658"/>
                <a:gd name="T89" fmla="*/ 281 h 598"/>
                <a:gd name="T90" fmla="*/ 555 w 658"/>
                <a:gd name="T91" fmla="*/ 281 h 598"/>
                <a:gd name="T92" fmla="*/ 579 w 658"/>
                <a:gd name="T93" fmla="*/ 234 h 598"/>
                <a:gd name="T94" fmla="*/ 492 w 658"/>
                <a:gd name="T95" fmla="*/ 281 h 598"/>
                <a:gd name="T96" fmla="*/ 227 w 658"/>
                <a:gd name="T97" fmla="*/ 372 h 598"/>
                <a:gd name="T98" fmla="*/ 277 w 658"/>
                <a:gd name="T99" fmla="*/ 375 h 598"/>
                <a:gd name="T100" fmla="*/ 281 w 658"/>
                <a:gd name="T101" fmla="*/ 345 h 598"/>
                <a:gd name="T102" fmla="*/ 213 w 658"/>
                <a:gd name="T103" fmla="*/ 327 h 598"/>
                <a:gd name="T104" fmla="*/ 495 w 658"/>
                <a:gd name="T105" fmla="*/ 327 h 598"/>
                <a:gd name="T106" fmla="*/ 492 w 658"/>
                <a:gd name="T107" fmla="*/ 370 h 598"/>
                <a:gd name="T108" fmla="*/ 540 w 658"/>
                <a:gd name="T109" fmla="*/ 375 h 598"/>
                <a:gd name="T110" fmla="*/ 556 w 658"/>
                <a:gd name="T111" fmla="*/ 327 h 598"/>
                <a:gd name="T112" fmla="*/ 256 w 658"/>
                <a:gd name="T113" fmla="*/ 541 h 598"/>
                <a:gd name="T114" fmla="*/ 259 w 658"/>
                <a:gd name="T115" fmla="*/ 488 h 598"/>
                <a:gd name="T116" fmla="*/ 466 w 658"/>
                <a:gd name="T117" fmla="*/ 515 h 598"/>
                <a:gd name="T118" fmla="*/ 518 w 658"/>
                <a:gd name="T119" fmla="*/ 514 h 598"/>
                <a:gd name="T120" fmla="*/ 466 w 658"/>
                <a:gd name="T121" fmla="*/ 51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8" h="598">
                  <a:moveTo>
                    <a:pt x="181" y="379"/>
                  </a:moveTo>
                  <a:cubicBezTo>
                    <a:pt x="170" y="346"/>
                    <a:pt x="160" y="313"/>
                    <a:pt x="150" y="281"/>
                  </a:cubicBezTo>
                  <a:cubicBezTo>
                    <a:pt x="134" y="230"/>
                    <a:pt x="118" y="179"/>
                    <a:pt x="102" y="128"/>
                  </a:cubicBezTo>
                  <a:cubicBezTo>
                    <a:pt x="94" y="103"/>
                    <a:pt x="86" y="77"/>
                    <a:pt x="78" y="52"/>
                  </a:cubicBezTo>
                  <a:cubicBezTo>
                    <a:pt x="77" y="48"/>
                    <a:pt x="75" y="46"/>
                    <a:pt x="71" y="46"/>
                  </a:cubicBezTo>
                  <a:cubicBezTo>
                    <a:pt x="56" y="47"/>
                    <a:pt x="41" y="47"/>
                    <a:pt x="26" y="47"/>
                  </a:cubicBezTo>
                  <a:cubicBezTo>
                    <a:pt x="11" y="47"/>
                    <a:pt x="0" y="37"/>
                    <a:pt x="0" y="23"/>
                  </a:cubicBezTo>
                  <a:cubicBezTo>
                    <a:pt x="0" y="10"/>
                    <a:pt x="11" y="1"/>
                    <a:pt x="25" y="0"/>
                  </a:cubicBezTo>
                  <a:cubicBezTo>
                    <a:pt x="47" y="0"/>
                    <a:pt x="69" y="0"/>
                    <a:pt x="91" y="0"/>
                  </a:cubicBezTo>
                  <a:cubicBezTo>
                    <a:pt x="105" y="1"/>
                    <a:pt x="112" y="6"/>
                    <a:pt x="116" y="19"/>
                  </a:cubicBezTo>
                  <a:cubicBezTo>
                    <a:pt x="124" y="42"/>
                    <a:pt x="131" y="65"/>
                    <a:pt x="138" y="88"/>
                  </a:cubicBezTo>
                  <a:cubicBezTo>
                    <a:pt x="139" y="93"/>
                    <a:pt x="142" y="94"/>
                    <a:pt x="147" y="94"/>
                  </a:cubicBezTo>
                  <a:cubicBezTo>
                    <a:pt x="201" y="94"/>
                    <a:pt x="255" y="94"/>
                    <a:pt x="309" y="94"/>
                  </a:cubicBezTo>
                  <a:cubicBezTo>
                    <a:pt x="364" y="94"/>
                    <a:pt x="419" y="94"/>
                    <a:pt x="475" y="94"/>
                  </a:cubicBezTo>
                  <a:cubicBezTo>
                    <a:pt x="526" y="94"/>
                    <a:pt x="578" y="94"/>
                    <a:pt x="629" y="94"/>
                  </a:cubicBezTo>
                  <a:cubicBezTo>
                    <a:pt x="649" y="94"/>
                    <a:pt x="658" y="110"/>
                    <a:pt x="654" y="126"/>
                  </a:cubicBezTo>
                  <a:cubicBezTo>
                    <a:pt x="632" y="210"/>
                    <a:pt x="611" y="295"/>
                    <a:pt x="590" y="380"/>
                  </a:cubicBezTo>
                  <a:cubicBezTo>
                    <a:pt x="589" y="387"/>
                    <a:pt x="587" y="393"/>
                    <a:pt x="585" y="400"/>
                  </a:cubicBezTo>
                  <a:cubicBezTo>
                    <a:pt x="582" y="414"/>
                    <a:pt x="574" y="420"/>
                    <a:pt x="560" y="420"/>
                  </a:cubicBezTo>
                  <a:cubicBezTo>
                    <a:pt x="528" y="421"/>
                    <a:pt x="497" y="421"/>
                    <a:pt x="465" y="421"/>
                  </a:cubicBezTo>
                  <a:cubicBezTo>
                    <a:pt x="418" y="421"/>
                    <a:pt x="371" y="421"/>
                    <a:pt x="324" y="421"/>
                  </a:cubicBezTo>
                  <a:cubicBezTo>
                    <a:pt x="292" y="421"/>
                    <a:pt x="259" y="420"/>
                    <a:pt x="227" y="421"/>
                  </a:cubicBezTo>
                  <a:cubicBezTo>
                    <a:pt x="216" y="421"/>
                    <a:pt x="205" y="421"/>
                    <a:pt x="194" y="423"/>
                  </a:cubicBezTo>
                  <a:cubicBezTo>
                    <a:pt x="180" y="425"/>
                    <a:pt x="170" y="433"/>
                    <a:pt x="165" y="447"/>
                  </a:cubicBezTo>
                  <a:cubicBezTo>
                    <a:pt x="159" y="464"/>
                    <a:pt x="171" y="485"/>
                    <a:pt x="189" y="488"/>
                  </a:cubicBezTo>
                  <a:cubicBezTo>
                    <a:pt x="191" y="488"/>
                    <a:pt x="194" y="486"/>
                    <a:pt x="195" y="484"/>
                  </a:cubicBezTo>
                  <a:cubicBezTo>
                    <a:pt x="207" y="462"/>
                    <a:pt x="224" y="449"/>
                    <a:pt x="249" y="446"/>
                  </a:cubicBezTo>
                  <a:cubicBezTo>
                    <a:pt x="279" y="442"/>
                    <a:pt x="307" y="457"/>
                    <a:pt x="320" y="485"/>
                  </a:cubicBezTo>
                  <a:cubicBezTo>
                    <a:pt x="323" y="490"/>
                    <a:pt x="326" y="492"/>
                    <a:pt x="331" y="492"/>
                  </a:cubicBezTo>
                  <a:cubicBezTo>
                    <a:pt x="360" y="492"/>
                    <a:pt x="389" y="492"/>
                    <a:pt x="418" y="492"/>
                  </a:cubicBezTo>
                  <a:cubicBezTo>
                    <a:pt x="424" y="492"/>
                    <a:pt x="426" y="490"/>
                    <a:pt x="429" y="485"/>
                  </a:cubicBezTo>
                  <a:cubicBezTo>
                    <a:pt x="442" y="459"/>
                    <a:pt x="463" y="445"/>
                    <a:pt x="492" y="445"/>
                  </a:cubicBezTo>
                  <a:cubicBezTo>
                    <a:pt x="521" y="445"/>
                    <a:pt x="543" y="460"/>
                    <a:pt x="555" y="486"/>
                  </a:cubicBezTo>
                  <a:cubicBezTo>
                    <a:pt x="557" y="490"/>
                    <a:pt x="559" y="492"/>
                    <a:pt x="564" y="492"/>
                  </a:cubicBezTo>
                  <a:cubicBezTo>
                    <a:pt x="571" y="491"/>
                    <a:pt x="578" y="492"/>
                    <a:pt x="585" y="492"/>
                  </a:cubicBezTo>
                  <a:cubicBezTo>
                    <a:pt x="599" y="492"/>
                    <a:pt x="608" y="502"/>
                    <a:pt x="608" y="515"/>
                  </a:cubicBezTo>
                  <a:cubicBezTo>
                    <a:pt x="608" y="527"/>
                    <a:pt x="598" y="537"/>
                    <a:pt x="585" y="538"/>
                  </a:cubicBezTo>
                  <a:cubicBezTo>
                    <a:pt x="578" y="538"/>
                    <a:pt x="571" y="538"/>
                    <a:pt x="564" y="537"/>
                  </a:cubicBezTo>
                  <a:cubicBezTo>
                    <a:pt x="559" y="537"/>
                    <a:pt x="557" y="539"/>
                    <a:pt x="555" y="544"/>
                  </a:cubicBezTo>
                  <a:cubicBezTo>
                    <a:pt x="533" y="588"/>
                    <a:pt x="478" y="598"/>
                    <a:pt x="444" y="564"/>
                  </a:cubicBezTo>
                  <a:cubicBezTo>
                    <a:pt x="437" y="558"/>
                    <a:pt x="433" y="550"/>
                    <a:pt x="428" y="542"/>
                  </a:cubicBezTo>
                  <a:cubicBezTo>
                    <a:pt x="426" y="539"/>
                    <a:pt x="425" y="537"/>
                    <a:pt x="421" y="537"/>
                  </a:cubicBezTo>
                  <a:cubicBezTo>
                    <a:pt x="390" y="537"/>
                    <a:pt x="360" y="537"/>
                    <a:pt x="329" y="537"/>
                  </a:cubicBezTo>
                  <a:cubicBezTo>
                    <a:pt x="325" y="537"/>
                    <a:pt x="323" y="539"/>
                    <a:pt x="321" y="543"/>
                  </a:cubicBezTo>
                  <a:cubicBezTo>
                    <a:pt x="310" y="566"/>
                    <a:pt x="292" y="580"/>
                    <a:pt x="266" y="584"/>
                  </a:cubicBezTo>
                  <a:cubicBezTo>
                    <a:pt x="237" y="588"/>
                    <a:pt x="207" y="571"/>
                    <a:pt x="195" y="543"/>
                  </a:cubicBezTo>
                  <a:cubicBezTo>
                    <a:pt x="192" y="538"/>
                    <a:pt x="189" y="535"/>
                    <a:pt x="183" y="534"/>
                  </a:cubicBezTo>
                  <a:cubicBezTo>
                    <a:pt x="145" y="526"/>
                    <a:pt x="118" y="495"/>
                    <a:pt x="118" y="456"/>
                  </a:cubicBezTo>
                  <a:cubicBezTo>
                    <a:pt x="117" y="424"/>
                    <a:pt x="139" y="394"/>
                    <a:pt x="172" y="382"/>
                  </a:cubicBezTo>
                  <a:cubicBezTo>
                    <a:pt x="174" y="381"/>
                    <a:pt x="177" y="380"/>
                    <a:pt x="181" y="379"/>
                  </a:cubicBezTo>
                  <a:close/>
                  <a:moveTo>
                    <a:pt x="154" y="140"/>
                  </a:moveTo>
                  <a:cubicBezTo>
                    <a:pt x="159" y="155"/>
                    <a:pt x="163" y="169"/>
                    <a:pt x="167" y="182"/>
                  </a:cubicBezTo>
                  <a:cubicBezTo>
                    <a:pt x="169" y="187"/>
                    <a:pt x="171" y="188"/>
                    <a:pt x="175" y="188"/>
                  </a:cubicBezTo>
                  <a:cubicBezTo>
                    <a:pt x="208" y="188"/>
                    <a:pt x="242" y="188"/>
                    <a:pt x="275" y="188"/>
                  </a:cubicBezTo>
                  <a:cubicBezTo>
                    <a:pt x="277" y="188"/>
                    <a:pt x="279" y="187"/>
                    <a:pt x="282" y="187"/>
                  </a:cubicBezTo>
                  <a:cubicBezTo>
                    <a:pt x="282" y="174"/>
                    <a:pt x="282" y="162"/>
                    <a:pt x="282" y="150"/>
                  </a:cubicBezTo>
                  <a:cubicBezTo>
                    <a:pt x="282" y="140"/>
                    <a:pt x="282" y="140"/>
                    <a:pt x="272" y="140"/>
                  </a:cubicBezTo>
                  <a:cubicBezTo>
                    <a:pt x="238" y="140"/>
                    <a:pt x="204" y="140"/>
                    <a:pt x="171" y="140"/>
                  </a:cubicBezTo>
                  <a:cubicBezTo>
                    <a:pt x="166" y="140"/>
                    <a:pt x="161" y="140"/>
                    <a:pt x="154" y="140"/>
                  </a:cubicBezTo>
                  <a:close/>
                  <a:moveTo>
                    <a:pt x="445" y="140"/>
                  </a:moveTo>
                  <a:cubicBezTo>
                    <a:pt x="405" y="140"/>
                    <a:pt x="367" y="140"/>
                    <a:pt x="328" y="140"/>
                  </a:cubicBezTo>
                  <a:cubicBezTo>
                    <a:pt x="328" y="156"/>
                    <a:pt x="328" y="172"/>
                    <a:pt x="328" y="187"/>
                  </a:cubicBezTo>
                  <a:cubicBezTo>
                    <a:pt x="367" y="187"/>
                    <a:pt x="406" y="187"/>
                    <a:pt x="445" y="187"/>
                  </a:cubicBezTo>
                  <a:cubicBezTo>
                    <a:pt x="445" y="171"/>
                    <a:pt x="445" y="156"/>
                    <a:pt x="445" y="140"/>
                  </a:cubicBezTo>
                  <a:close/>
                  <a:moveTo>
                    <a:pt x="444" y="374"/>
                  </a:moveTo>
                  <a:cubicBezTo>
                    <a:pt x="444" y="358"/>
                    <a:pt x="444" y="343"/>
                    <a:pt x="444" y="328"/>
                  </a:cubicBezTo>
                  <a:cubicBezTo>
                    <a:pt x="405" y="328"/>
                    <a:pt x="367" y="328"/>
                    <a:pt x="328" y="328"/>
                  </a:cubicBezTo>
                  <a:cubicBezTo>
                    <a:pt x="328" y="343"/>
                    <a:pt x="328" y="359"/>
                    <a:pt x="328" y="374"/>
                  </a:cubicBezTo>
                  <a:cubicBezTo>
                    <a:pt x="367" y="374"/>
                    <a:pt x="406" y="374"/>
                    <a:pt x="444" y="374"/>
                  </a:cubicBezTo>
                  <a:close/>
                  <a:moveTo>
                    <a:pt x="328" y="280"/>
                  </a:moveTo>
                  <a:cubicBezTo>
                    <a:pt x="367" y="280"/>
                    <a:pt x="406" y="280"/>
                    <a:pt x="445" y="280"/>
                  </a:cubicBezTo>
                  <a:cubicBezTo>
                    <a:pt x="445" y="265"/>
                    <a:pt x="445" y="250"/>
                    <a:pt x="445" y="234"/>
                  </a:cubicBezTo>
                  <a:cubicBezTo>
                    <a:pt x="406" y="234"/>
                    <a:pt x="367" y="234"/>
                    <a:pt x="328" y="234"/>
                  </a:cubicBezTo>
                  <a:cubicBezTo>
                    <a:pt x="328" y="250"/>
                    <a:pt x="328" y="265"/>
                    <a:pt x="328" y="280"/>
                  </a:cubicBezTo>
                  <a:close/>
                  <a:moveTo>
                    <a:pt x="603" y="141"/>
                  </a:moveTo>
                  <a:cubicBezTo>
                    <a:pt x="601" y="141"/>
                    <a:pt x="600" y="140"/>
                    <a:pt x="600" y="140"/>
                  </a:cubicBezTo>
                  <a:cubicBezTo>
                    <a:pt x="565" y="140"/>
                    <a:pt x="530" y="140"/>
                    <a:pt x="496" y="140"/>
                  </a:cubicBezTo>
                  <a:cubicBezTo>
                    <a:pt x="492" y="140"/>
                    <a:pt x="491" y="142"/>
                    <a:pt x="491" y="145"/>
                  </a:cubicBezTo>
                  <a:cubicBezTo>
                    <a:pt x="491" y="158"/>
                    <a:pt x="491" y="170"/>
                    <a:pt x="491" y="183"/>
                  </a:cubicBezTo>
                  <a:cubicBezTo>
                    <a:pt x="491" y="187"/>
                    <a:pt x="493" y="188"/>
                    <a:pt x="496" y="188"/>
                  </a:cubicBezTo>
                  <a:cubicBezTo>
                    <a:pt x="528" y="188"/>
                    <a:pt x="559" y="188"/>
                    <a:pt x="591" y="188"/>
                  </a:cubicBezTo>
                  <a:cubicBezTo>
                    <a:pt x="595" y="172"/>
                    <a:pt x="599" y="157"/>
                    <a:pt x="603" y="141"/>
                  </a:cubicBezTo>
                  <a:close/>
                  <a:moveTo>
                    <a:pt x="184" y="234"/>
                  </a:moveTo>
                  <a:cubicBezTo>
                    <a:pt x="188" y="248"/>
                    <a:pt x="192" y="262"/>
                    <a:pt x="196" y="275"/>
                  </a:cubicBezTo>
                  <a:cubicBezTo>
                    <a:pt x="198" y="280"/>
                    <a:pt x="200" y="281"/>
                    <a:pt x="205" y="281"/>
                  </a:cubicBezTo>
                  <a:cubicBezTo>
                    <a:pt x="229" y="281"/>
                    <a:pt x="252" y="281"/>
                    <a:pt x="276" y="281"/>
                  </a:cubicBezTo>
                  <a:cubicBezTo>
                    <a:pt x="278" y="281"/>
                    <a:pt x="279" y="281"/>
                    <a:pt x="281" y="280"/>
                  </a:cubicBezTo>
                  <a:cubicBezTo>
                    <a:pt x="281" y="265"/>
                    <a:pt x="281" y="250"/>
                    <a:pt x="281" y="234"/>
                  </a:cubicBezTo>
                  <a:cubicBezTo>
                    <a:pt x="249" y="234"/>
                    <a:pt x="217" y="234"/>
                    <a:pt x="184" y="234"/>
                  </a:cubicBezTo>
                  <a:close/>
                  <a:moveTo>
                    <a:pt x="492" y="281"/>
                  </a:moveTo>
                  <a:cubicBezTo>
                    <a:pt x="495" y="281"/>
                    <a:pt x="498" y="281"/>
                    <a:pt x="501" y="281"/>
                  </a:cubicBezTo>
                  <a:cubicBezTo>
                    <a:pt x="519" y="281"/>
                    <a:pt x="537" y="281"/>
                    <a:pt x="555" y="281"/>
                  </a:cubicBezTo>
                  <a:cubicBezTo>
                    <a:pt x="568" y="281"/>
                    <a:pt x="568" y="281"/>
                    <a:pt x="571" y="268"/>
                  </a:cubicBezTo>
                  <a:cubicBezTo>
                    <a:pt x="574" y="257"/>
                    <a:pt x="576" y="246"/>
                    <a:pt x="579" y="234"/>
                  </a:cubicBezTo>
                  <a:cubicBezTo>
                    <a:pt x="549" y="234"/>
                    <a:pt x="521" y="234"/>
                    <a:pt x="492" y="234"/>
                  </a:cubicBezTo>
                  <a:cubicBezTo>
                    <a:pt x="492" y="250"/>
                    <a:pt x="492" y="265"/>
                    <a:pt x="492" y="281"/>
                  </a:cubicBezTo>
                  <a:close/>
                  <a:moveTo>
                    <a:pt x="213" y="327"/>
                  </a:moveTo>
                  <a:cubicBezTo>
                    <a:pt x="218" y="343"/>
                    <a:pt x="222" y="357"/>
                    <a:pt x="227" y="372"/>
                  </a:cubicBezTo>
                  <a:cubicBezTo>
                    <a:pt x="228" y="373"/>
                    <a:pt x="230" y="375"/>
                    <a:pt x="232" y="375"/>
                  </a:cubicBezTo>
                  <a:cubicBezTo>
                    <a:pt x="247" y="375"/>
                    <a:pt x="262" y="375"/>
                    <a:pt x="277" y="375"/>
                  </a:cubicBezTo>
                  <a:cubicBezTo>
                    <a:pt x="280" y="375"/>
                    <a:pt x="282" y="373"/>
                    <a:pt x="282" y="370"/>
                  </a:cubicBezTo>
                  <a:cubicBezTo>
                    <a:pt x="281" y="361"/>
                    <a:pt x="281" y="353"/>
                    <a:pt x="281" y="345"/>
                  </a:cubicBezTo>
                  <a:cubicBezTo>
                    <a:pt x="281" y="339"/>
                    <a:pt x="281" y="333"/>
                    <a:pt x="281" y="327"/>
                  </a:cubicBezTo>
                  <a:cubicBezTo>
                    <a:pt x="258" y="327"/>
                    <a:pt x="236" y="327"/>
                    <a:pt x="213" y="327"/>
                  </a:cubicBezTo>
                  <a:close/>
                  <a:moveTo>
                    <a:pt x="556" y="327"/>
                  </a:moveTo>
                  <a:cubicBezTo>
                    <a:pt x="535" y="327"/>
                    <a:pt x="515" y="327"/>
                    <a:pt x="495" y="327"/>
                  </a:cubicBezTo>
                  <a:cubicBezTo>
                    <a:pt x="494" y="327"/>
                    <a:pt x="491" y="330"/>
                    <a:pt x="491" y="332"/>
                  </a:cubicBezTo>
                  <a:cubicBezTo>
                    <a:pt x="491" y="345"/>
                    <a:pt x="491" y="357"/>
                    <a:pt x="492" y="370"/>
                  </a:cubicBezTo>
                  <a:cubicBezTo>
                    <a:pt x="492" y="372"/>
                    <a:pt x="494" y="375"/>
                    <a:pt x="496" y="375"/>
                  </a:cubicBezTo>
                  <a:cubicBezTo>
                    <a:pt x="511" y="375"/>
                    <a:pt x="525" y="375"/>
                    <a:pt x="540" y="375"/>
                  </a:cubicBezTo>
                  <a:cubicBezTo>
                    <a:pt x="541" y="375"/>
                    <a:pt x="544" y="373"/>
                    <a:pt x="544" y="372"/>
                  </a:cubicBezTo>
                  <a:cubicBezTo>
                    <a:pt x="548" y="358"/>
                    <a:pt x="552" y="343"/>
                    <a:pt x="556" y="327"/>
                  </a:cubicBezTo>
                  <a:close/>
                  <a:moveTo>
                    <a:pt x="231" y="514"/>
                  </a:moveTo>
                  <a:cubicBezTo>
                    <a:pt x="231" y="528"/>
                    <a:pt x="243" y="540"/>
                    <a:pt x="256" y="541"/>
                  </a:cubicBezTo>
                  <a:cubicBezTo>
                    <a:pt x="271" y="541"/>
                    <a:pt x="283" y="530"/>
                    <a:pt x="284" y="515"/>
                  </a:cubicBezTo>
                  <a:cubicBezTo>
                    <a:pt x="284" y="502"/>
                    <a:pt x="273" y="489"/>
                    <a:pt x="259" y="488"/>
                  </a:cubicBezTo>
                  <a:cubicBezTo>
                    <a:pt x="244" y="488"/>
                    <a:pt x="232" y="499"/>
                    <a:pt x="231" y="514"/>
                  </a:cubicBezTo>
                  <a:close/>
                  <a:moveTo>
                    <a:pt x="466" y="515"/>
                  </a:moveTo>
                  <a:cubicBezTo>
                    <a:pt x="466" y="529"/>
                    <a:pt x="478" y="541"/>
                    <a:pt x="491" y="541"/>
                  </a:cubicBezTo>
                  <a:cubicBezTo>
                    <a:pt x="506" y="541"/>
                    <a:pt x="518" y="529"/>
                    <a:pt x="518" y="514"/>
                  </a:cubicBezTo>
                  <a:cubicBezTo>
                    <a:pt x="518" y="501"/>
                    <a:pt x="506" y="488"/>
                    <a:pt x="492" y="488"/>
                  </a:cubicBezTo>
                  <a:cubicBezTo>
                    <a:pt x="477" y="488"/>
                    <a:pt x="466" y="500"/>
                    <a:pt x="466" y="5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046025" y="3871812"/>
            <a:ext cx="379546" cy="468572"/>
            <a:chOff x="-4268788" y="1825625"/>
            <a:chExt cx="3032125" cy="3743325"/>
          </a:xfrm>
          <a:solidFill>
            <a:schemeClr val="bg1"/>
          </a:solidFill>
        </p:grpSpPr>
        <p:sp>
          <p:nvSpPr>
            <p:cNvPr id="43" name="Freeform 65"/>
            <p:cNvSpPr>
              <a:spLocks noEditPoints="1"/>
            </p:cNvSpPr>
            <p:nvPr/>
          </p:nvSpPr>
          <p:spPr bwMode="auto">
            <a:xfrm>
              <a:off x="-3871913" y="2701925"/>
              <a:ext cx="2635250" cy="1855787"/>
            </a:xfrm>
            <a:custGeom>
              <a:avLst/>
              <a:gdLst>
                <a:gd name="T0" fmla="*/ 692 w 1384"/>
                <a:gd name="T1" fmla="*/ 0 h 976"/>
                <a:gd name="T2" fmla="*/ 1236 w 1384"/>
                <a:gd name="T3" fmla="*/ 0 h 976"/>
                <a:gd name="T4" fmla="*/ 1384 w 1384"/>
                <a:gd name="T5" fmla="*/ 149 h 976"/>
                <a:gd name="T6" fmla="*/ 1384 w 1384"/>
                <a:gd name="T7" fmla="*/ 827 h 976"/>
                <a:gd name="T8" fmla="*/ 1235 w 1384"/>
                <a:gd name="T9" fmla="*/ 975 h 976"/>
                <a:gd name="T10" fmla="*/ 155 w 1384"/>
                <a:gd name="T11" fmla="*/ 976 h 976"/>
                <a:gd name="T12" fmla="*/ 15 w 1384"/>
                <a:gd name="T13" fmla="*/ 897 h 976"/>
                <a:gd name="T14" fmla="*/ 1 w 1384"/>
                <a:gd name="T15" fmla="*/ 835 h 976"/>
                <a:gd name="T16" fmla="*/ 1 w 1384"/>
                <a:gd name="T17" fmla="*/ 140 h 976"/>
                <a:gd name="T18" fmla="*/ 146 w 1384"/>
                <a:gd name="T19" fmla="*/ 0 h 976"/>
                <a:gd name="T20" fmla="*/ 692 w 1384"/>
                <a:gd name="T21" fmla="*/ 0 h 976"/>
                <a:gd name="T22" fmla="*/ 599 w 1384"/>
                <a:gd name="T23" fmla="*/ 498 h 976"/>
                <a:gd name="T24" fmla="*/ 625 w 1384"/>
                <a:gd name="T25" fmla="*/ 516 h 976"/>
                <a:gd name="T26" fmla="*/ 801 w 1384"/>
                <a:gd name="T27" fmla="*/ 638 h 976"/>
                <a:gd name="T28" fmla="*/ 815 w 1384"/>
                <a:gd name="T29" fmla="*/ 665 h 976"/>
                <a:gd name="T30" fmla="*/ 866 w 1384"/>
                <a:gd name="T31" fmla="*/ 742 h 976"/>
                <a:gd name="T32" fmla="*/ 958 w 1384"/>
                <a:gd name="T33" fmla="*/ 726 h 976"/>
                <a:gd name="T34" fmla="*/ 978 w 1384"/>
                <a:gd name="T35" fmla="*/ 634 h 976"/>
                <a:gd name="T36" fmla="*/ 983 w 1384"/>
                <a:gd name="T37" fmla="*/ 604 h 976"/>
                <a:gd name="T38" fmla="*/ 1157 w 1384"/>
                <a:gd name="T39" fmla="*/ 387 h 976"/>
                <a:gd name="T40" fmla="*/ 1167 w 1384"/>
                <a:gd name="T41" fmla="*/ 376 h 976"/>
                <a:gd name="T42" fmla="*/ 1237 w 1384"/>
                <a:gd name="T43" fmla="*/ 428 h 976"/>
                <a:gd name="T44" fmla="*/ 1310 w 1384"/>
                <a:gd name="T45" fmla="*/ 157 h 976"/>
                <a:gd name="T46" fmla="*/ 1306 w 1384"/>
                <a:gd name="T47" fmla="*/ 154 h 976"/>
                <a:gd name="T48" fmla="*/ 1063 w 1384"/>
                <a:gd name="T49" fmla="*/ 295 h 976"/>
                <a:gd name="T50" fmla="*/ 1124 w 1384"/>
                <a:gd name="T51" fmla="*/ 343 h 976"/>
                <a:gd name="T52" fmla="*/ 936 w 1384"/>
                <a:gd name="T53" fmla="*/ 577 h 976"/>
                <a:gd name="T54" fmla="*/ 919 w 1384"/>
                <a:gd name="T55" fmla="*/ 581 h 976"/>
                <a:gd name="T56" fmla="*/ 854 w 1384"/>
                <a:gd name="T57" fmla="*/ 593 h 976"/>
                <a:gd name="T58" fmla="*/ 828 w 1384"/>
                <a:gd name="T59" fmla="*/ 593 h 976"/>
                <a:gd name="T60" fmla="*/ 637 w 1384"/>
                <a:gd name="T61" fmla="*/ 459 h 976"/>
                <a:gd name="T62" fmla="*/ 626 w 1384"/>
                <a:gd name="T63" fmla="*/ 437 h 976"/>
                <a:gd name="T64" fmla="*/ 539 w 1384"/>
                <a:gd name="T65" fmla="*/ 349 h 976"/>
                <a:gd name="T66" fmla="*/ 456 w 1384"/>
                <a:gd name="T67" fmla="*/ 442 h 976"/>
                <a:gd name="T68" fmla="*/ 450 w 1384"/>
                <a:gd name="T69" fmla="*/ 461 h 976"/>
                <a:gd name="T70" fmla="*/ 254 w 1384"/>
                <a:gd name="T71" fmla="*/ 597 h 976"/>
                <a:gd name="T72" fmla="*/ 199 w 1384"/>
                <a:gd name="T73" fmla="*/ 580 h 976"/>
                <a:gd name="T74" fmla="*/ 108 w 1384"/>
                <a:gd name="T75" fmla="*/ 663 h 976"/>
                <a:gd name="T76" fmla="*/ 194 w 1384"/>
                <a:gd name="T77" fmla="*/ 749 h 976"/>
                <a:gd name="T78" fmla="*/ 278 w 1384"/>
                <a:gd name="T79" fmla="*/ 659 h 976"/>
                <a:gd name="T80" fmla="*/ 284 w 1384"/>
                <a:gd name="T81" fmla="*/ 641 h 976"/>
                <a:gd name="T82" fmla="*/ 486 w 1384"/>
                <a:gd name="T83" fmla="*/ 501 h 976"/>
                <a:gd name="T84" fmla="*/ 599 w 1384"/>
                <a:gd name="T85" fmla="*/ 49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84" h="976">
                  <a:moveTo>
                    <a:pt x="692" y="0"/>
                  </a:moveTo>
                  <a:cubicBezTo>
                    <a:pt x="873" y="0"/>
                    <a:pt x="1055" y="0"/>
                    <a:pt x="1236" y="0"/>
                  </a:cubicBezTo>
                  <a:cubicBezTo>
                    <a:pt x="1328" y="1"/>
                    <a:pt x="1384" y="57"/>
                    <a:pt x="1384" y="149"/>
                  </a:cubicBezTo>
                  <a:cubicBezTo>
                    <a:pt x="1384" y="375"/>
                    <a:pt x="1384" y="601"/>
                    <a:pt x="1384" y="827"/>
                  </a:cubicBezTo>
                  <a:cubicBezTo>
                    <a:pt x="1384" y="919"/>
                    <a:pt x="1327" y="975"/>
                    <a:pt x="1235" y="975"/>
                  </a:cubicBezTo>
                  <a:cubicBezTo>
                    <a:pt x="875" y="975"/>
                    <a:pt x="515" y="975"/>
                    <a:pt x="155" y="976"/>
                  </a:cubicBezTo>
                  <a:cubicBezTo>
                    <a:pt x="93" y="976"/>
                    <a:pt x="42" y="956"/>
                    <a:pt x="15" y="897"/>
                  </a:cubicBezTo>
                  <a:cubicBezTo>
                    <a:pt x="6" y="878"/>
                    <a:pt x="1" y="856"/>
                    <a:pt x="1" y="835"/>
                  </a:cubicBezTo>
                  <a:cubicBezTo>
                    <a:pt x="0" y="603"/>
                    <a:pt x="0" y="371"/>
                    <a:pt x="1" y="140"/>
                  </a:cubicBezTo>
                  <a:cubicBezTo>
                    <a:pt x="1" y="56"/>
                    <a:pt x="61" y="0"/>
                    <a:pt x="146" y="0"/>
                  </a:cubicBezTo>
                  <a:cubicBezTo>
                    <a:pt x="328" y="0"/>
                    <a:pt x="510" y="0"/>
                    <a:pt x="692" y="0"/>
                  </a:cubicBezTo>
                  <a:close/>
                  <a:moveTo>
                    <a:pt x="599" y="498"/>
                  </a:moveTo>
                  <a:cubicBezTo>
                    <a:pt x="608" y="504"/>
                    <a:pt x="616" y="510"/>
                    <a:pt x="625" y="516"/>
                  </a:cubicBezTo>
                  <a:cubicBezTo>
                    <a:pt x="684" y="557"/>
                    <a:pt x="742" y="598"/>
                    <a:pt x="801" y="638"/>
                  </a:cubicBezTo>
                  <a:cubicBezTo>
                    <a:pt x="811" y="645"/>
                    <a:pt x="816" y="652"/>
                    <a:pt x="815" y="665"/>
                  </a:cubicBezTo>
                  <a:cubicBezTo>
                    <a:pt x="815" y="701"/>
                    <a:pt x="833" y="728"/>
                    <a:pt x="866" y="742"/>
                  </a:cubicBezTo>
                  <a:cubicBezTo>
                    <a:pt x="900" y="756"/>
                    <a:pt x="931" y="751"/>
                    <a:pt x="958" y="726"/>
                  </a:cubicBezTo>
                  <a:cubicBezTo>
                    <a:pt x="984" y="702"/>
                    <a:pt x="992" y="667"/>
                    <a:pt x="978" y="634"/>
                  </a:cubicBezTo>
                  <a:cubicBezTo>
                    <a:pt x="972" y="622"/>
                    <a:pt x="975" y="614"/>
                    <a:pt x="983" y="604"/>
                  </a:cubicBezTo>
                  <a:cubicBezTo>
                    <a:pt x="1041" y="532"/>
                    <a:pt x="1099" y="460"/>
                    <a:pt x="1157" y="387"/>
                  </a:cubicBezTo>
                  <a:cubicBezTo>
                    <a:pt x="1160" y="383"/>
                    <a:pt x="1163" y="380"/>
                    <a:pt x="1167" y="376"/>
                  </a:cubicBezTo>
                  <a:cubicBezTo>
                    <a:pt x="1190" y="393"/>
                    <a:pt x="1212" y="410"/>
                    <a:pt x="1237" y="428"/>
                  </a:cubicBezTo>
                  <a:cubicBezTo>
                    <a:pt x="1262" y="336"/>
                    <a:pt x="1286" y="247"/>
                    <a:pt x="1310" y="157"/>
                  </a:cubicBezTo>
                  <a:cubicBezTo>
                    <a:pt x="1309" y="156"/>
                    <a:pt x="1307" y="155"/>
                    <a:pt x="1306" y="154"/>
                  </a:cubicBezTo>
                  <a:cubicBezTo>
                    <a:pt x="1226" y="201"/>
                    <a:pt x="1145" y="247"/>
                    <a:pt x="1063" y="295"/>
                  </a:cubicBezTo>
                  <a:cubicBezTo>
                    <a:pt x="1085" y="312"/>
                    <a:pt x="1104" y="327"/>
                    <a:pt x="1124" y="343"/>
                  </a:cubicBezTo>
                  <a:cubicBezTo>
                    <a:pt x="1061" y="422"/>
                    <a:pt x="999" y="500"/>
                    <a:pt x="936" y="577"/>
                  </a:cubicBezTo>
                  <a:cubicBezTo>
                    <a:pt x="933" y="581"/>
                    <a:pt x="924" y="582"/>
                    <a:pt x="919" y="581"/>
                  </a:cubicBezTo>
                  <a:cubicBezTo>
                    <a:pt x="896" y="576"/>
                    <a:pt x="874" y="580"/>
                    <a:pt x="854" y="593"/>
                  </a:cubicBezTo>
                  <a:cubicBezTo>
                    <a:pt x="844" y="600"/>
                    <a:pt x="838" y="600"/>
                    <a:pt x="828" y="593"/>
                  </a:cubicBezTo>
                  <a:cubicBezTo>
                    <a:pt x="764" y="548"/>
                    <a:pt x="700" y="504"/>
                    <a:pt x="637" y="459"/>
                  </a:cubicBezTo>
                  <a:cubicBezTo>
                    <a:pt x="631" y="455"/>
                    <a:pt x="626" y="444"/>
                    <a:pt x="626" y="437"/>
                  </a:cubicBezTo>
                  <a:cubicBezTo>
                    <a:pt x="625" y="386"/>
                    <a:pt x="588" y="348"/>
                    <a:pt x="539" y="349"/>
                  </a:cubicBezTo>
                  <a:cubicBezTo>
                    <a:pt x="490" y="350"/>
                    <a:pt x="454" y="391"/>
                    <a:pt x="456" y="442"/>
                  </a:cubicBezTo>
                  <a:cubicBezTo>
                    <a:pt x="456" y="449"/>
                    <a:pt x="454" y="458"/>
                    <a:pt x="450" y="461"/>
                  </a:cubicBezTo>
                  <a:cubicBezTo>
                    <a:pt x="383" y="508"/>
                    <a:pt x="317" y="554"/>
                    <a:pt x="254" y="597"/>
                  </a:cubicBezTo>
                  <a:cubicBezTo>
                    <a:pt x="233" y="590"/>
                    <a:pt x="217" y="582"/>
                    <a:pt x="199" y="580"/>
                  </a:cubicBezTo>
                  <a:cubicBezTo>
                    <a:pt x="151" y="576"/>
                    <a:pt x="109" y="615"/>
                    <a:pt x="108" y="663"/>
                  </a:cubicBezTo>
                  <a:cubicBezTo>
                    <a:pt x="107" y="710"/>
                    <a:pt x="146" y="750"/>
                    <a:pt x="194" y="749"/>
                  </a:cubicBezTo>
                  <a:cubicBezTo>
                    <a:pt x="243" y="749"/>
                    <a:pt x="280" y="709"/>
                    <a:pt x="278" y="659"/>
                  </a:cubicBezTo>
                  <a:cubicBezTo>
                    <a:pt x="278" y="653"/>
                    <a:pt x="280" y="644"/>
                    <a:pt x="284" y="641"/>
                  </a:cubicBezTo>
                  <a:cubicBezTo>
                    <a:pt x="351" y="594"/>
                    <a:pt x="419" y="547"/>
                    <a:pt x="486" y="501"/>
                  </a:cubicBezTo>
                  <a:cubicBezTo>
                    <a:pt x="532" y="526"/>
                    <a:pt x="556" y="526"/>
                    <a:pt x="599" y="4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66"/>
            <p:cNvSpPr>
              <a:spLocks noEditPoints="1"/>
            </p:cNvSpPr>
            <p:nvPr/>
          </p:nvSpPr>
          <p:spPr bwMode="auto">
            <a:xfrm>
              <a:off x="-4268788" y="1825625"/>
              <a:ext cx="2368550" cy="3743325"/>
            </a:xfrm>
            <a:custGeom>
              <a:avLst/>
              <a:gdLst>
                <a:gd name="T0" fmla="*/ 1244 w 1244"/>
                <a:gd name="T1" fmla="*/ 419 h 1967"/>
                <a:gd name="T2" fmla="*/ 1220 w 1244"/>
                <a:gd name="T3" fmla="*/ 419 h 1967"/>
                <a:gd name="T4" fmla="*/ 1145 w 1244"/>
                <a:gd name="T5" fmla="*/ 419 h 1967"/>
                <a:gd name="T6" fmla="*/ 1145 w 1244"/>
                <a:gd name="T7" fmla="*/ 161 h 1967"/>
                <a:gd name="T8" fmla="*/ 101 w 1244"/>
                <a:gd name="T9" fmla="*/ 161 h 1967"/>
                <a:gd name="T10" fmla="*/ 101 w 1244"/>
                <a:gd name="T11" fmla="*/ 1703 h 1967"/>
                <a:gd name="T12" fmla="*/ 1144 w 1244"/>
                <a:gd name="T13" fmla="*/ 1703 h 1967"/>
                <a:gd name="T14" fmla="*/ 1144 w 1244"/>
                <a:gd name="T15" fmla="*/ 1477 h 1967"/>
                <a:gd name="T16" fmla="*/ 1243 w 1244"/>
                <a:gd name="T17" fmla="*/ 1477 h 1967"/>
                <a:gd name="T18" fmla="*/ 1244 w 1244"/>
                <a:gd name="T19" fmla="*/ 1495 h 1967"/>
                <a:gd name="T20" fmla="*/ 1244 w 1244"/>
                <a:gd name="T21" fmla="*/ 1879 h 1967"/>
                <a:gd name="T22" fmla="*/ 1155 w 1244"/>
                <a:gd name="T23" fmla="*/ 1967 h 1967"/>
                <a:gd name="T24" fmla="*/ 85 w 1244"/>
                <a:gd name="T25" fmla="*/ 1967 h 1967"/>
                <a:gd name="T26" fmla="*/ 0 w 1244"/>
                <a:gd name="T27" fmla="*/ 1880 h 1967"/>
                <a:gd name="T28" fmla="*/ 1 w 1244"/>
                <a:gd name="T29" fmla="*/ 1056 h 1967"/>
                <a:gd name="T30" fmla="*/ 1 w 1244"/>
                <a:gd name="T31" fmla="*/ 96 h 1967"/>
                <a:gd name="T32" fmla="*/ 95 w 1244"/>
                <a:gd name="T33" fmla="*/ 0 h 1967"/>
                <a:gd name="T34" fmla="*/ 1155 w 1244"/>
                <a:gd name="T35" fmla="*/ 0 h 1967"/>
                <a:gd name="T36" fmla="*/ 1244 w 1244"/>
                <a:gd name="T37" fmla="*/ 88 h 1967"/>
                <a:gd name="T38" fmla="*/ 1244 w 1244"/>
                <a:gd name="T39" fmla="*/ 394 h 1967"/>
                <a:gd name="T40" fmla="*/ 1244 w 1244"/>
                <a:gd name="T41" fmla="*/ 419 h 1967"/>
                <a:gd name="T42" fmla="*/ 625 w 1244"/>
                <a:gd name="T43" fmla="*/ 1767 h 1967"/>
                <a:gd name="T44" fmla="*/ 552 w 1244"/>
                <a:gd name="T45" fmla="*/ 1839 h 1967"/>
                <a:gd name="T46" fmla="*/ 625 w 1244"/>
                <a:gd name="T47" fmla="*/ 1912 h 1967"/>
                <a:gd name="T48" fmla="*/ 696 w 1244"/>
                <a:gd name="T49" fmla="*/ 1840 h 1967"/>
                <a:gd name="T50" fmla="*/ 625 w 1244"/>
                <a:gd name="T51" fmla="*/ 1767 h 1967"/>
                <a:gd name="T52" fmla="*/ 505 w 1244"/>
                <a:gd name="T53" fmla="*/ 52 h 1967"/>
                <a:gd name="T54" fmla="*/ 505 w 1244"/>
                <a:gd name="T55" fmla="*/ 107 h 1967"/>
                <a:gd name="T56" fmla="*/ 743 w 1244"/>
                <a:gd name="T57" fmla="*/ 107 h 1967"/>
                <a:gd name="T58" fmla="*/ 743 w 1244"/>
                <a:gd name="T59" fmla="*/ 52 h 1967"/>
                <a:gd name="T60" fmla="*/ 505 w 1244"/>
                <a:gd name="T61" fmla="*/ 52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4" h="1967">
                  <a:moveTo>
                    <a:pt x="1244" y="419"/>
                  </a:moveTo>
                  <a:cubicBezTo>
                    <a:pt x="1234" y="419"/>
                    <a:pt x="1227" y="419"/>
                    <a:pt x="1220" y="419"/>
                  </a:cubicBezTo>
                  <a:cubicBezTo>
                    <a:pt x="1195" y="419"/>
                    <a:pt x="1171" y="419"/>
                    <a:pt x="1145" y="419"/>
                  </a:cubicBezTo>
                  <a:cubicBezTo>
                    <a:pt x="1145" y="332"/>
                    <a:pt x="1145" y="247"/>
                    <a:pt x="1145" y="161"/>
                  </a:cubicBezTo>
                  <a:cubicBezTo>
                    <a:pt x="796" y="161"/>
                    <a:pt x="450" y="161"/>
                    <a:pt x="101" y="161"/>
                  </a:cubicBezTo>
                  <a:cubicBezTo>
                    <a:pt x="101" y="674"/>
                    <a:pt x="101" y="1187"/>
                    <a:pt x="101" y="1703"/>
                  </a:cubicBezTo>
                  <a:cubicBezTo>
                    <a:pt x="448" y="1703"/>
                    <a:pt x="795" y="1703"/>
                    <a:pt x="1144" y="1703"/>
                  </a:cubicBezTo>
                  <a:cubicBezTo>
                    <a:pt x="1144" y="1628"/>
                    <a:pt x="1144" y="1553"/>
                    <a:pt x="1144" y="1477"/>
                  </a:cubicBezTo>
                  <a:cubicBezTo>
                    <a:pt x="1178" y="1477"/>
                    <a:pt x="1210" y="1477"/>
                    <a:pt x="1243" y="1477"/>
                  </a:cubicBezTo>
                  <a:cubicBezTo>
                    <a:pt x="1243" y="1484"/>
                    <a:pt x="1244" y="1490"/>
                    <a:pt x="1244" y="1495"/>
                  </a:cubicBezTo>
                  <a:cubicBezTo>
                    <a:pt x="1244" y="1623"/>
                    <a:pt x="1244" y="1751"/>
                    <a:pt x="1244" y="1879"/>
                  </a:cubicBezTo>
                  <a:cubicBezTo>
                    <a:pt x="1243" y="1936"/>
                    <a:pt x="1212" y="1967"/>
                    <a:pt x="1155" y="1967"/>
                  </a:cubicBezTo>
                  <a:cubicBezTo>
                    <a:pt x="799" y="1967"/>
                    <a:pt x="442" y="1967"/>
                    <a:pt x="85" y="1967"/>
                  </a:cubicBezTo>
                  <a:cubicBezTo>
                    <a:pt x="33" y="1967"/>
                    <a:pt x="0" y="1933"/>
                    <a:pt x="0" y="1880"/>
                  </a:cubicBezTo>
                  <a:cubicBezTo>
                    <a:pt x="1" y="1605"/>
                    <a:pt x="1" y="1330"/>
                    <a:pt x="1" y="1056"/>
                  </a:cubicBezTo>
                  <a:cubicBezTo>
                    <a:pt x="1" y="736"/>
                    <a:pt x="1" y="416"/>
                    <a:pt x="1" y="96"/>
                  </a:cubicBezTo>
                  <a:cubicBezTo>
                    <a:pt x="1" y="30"/>
                    <a:pt x="30" y="0"/>
                    <a:pt x="95" y="0"/>
                  </a:cubicBezTo>
                  <a:cubicBezTo>
                    <a:pt x="448" y="0"/>
                    <a:pt x="802" y="0"/>
                    <a:pt x="1155" y="0"/>
                  </a:cubicBezTo>
                  <a:cubicBezTo>
                    <a:pt x="1211" y="0"/>
                    <a:pt x="1244" y="33"/>
                    <a:pt x="1244" y="88"/>
                  </a:cubicBezTo>
                  <a:cubicBezTo>
                    <a:pt x="1244" y="190"/>
                    <a:pt x="1244" y="292"/>
                    <a:pt x="1244" y="394"/>
                  </a:cubicBezTo>
                  <a:cubicBezTo>
                    <a:pt x="1244" y="401"/>
                    <a:pt x="1244" y="409"/>
                    <a:pt x="1244" y="419"/>
                  </a:cubicBezTo>
                  <a:close/>
                  <a:moveTo>
                    <a:pt x="625" y="1767"/>
                  </a:moveTo>
                  <a:cubicBezTo>
                    <a:pt x="585" y="1767"/>
                    <a:pt x="552" y="1799"/>
                    <a:pt x="552" y="1839"/>
                  </a:cubicBezTo>
                  <a:cubicBezTo>
                    <a:pt x="551" y="1879"/>
                    <a:pt x="584" y="1912"/>
                    <a:pt x="625" y="1912"/>
                  </a:cubicBezTo>
                  <a:cubicBezTo>
                    <a:pt x="664" y="1912"/>
                    <a:pt x="696" y="1879"/>
                    <a:pt x="696" y="1840"/>
                  </a:cubicBezTo>
                  <a:cubicBezTo>
                    <a:pt x="696" y="1800"/>
                    <a:pt x="665" y="1768"/>
                    <a:pt x="625" y="1767"/>
                  </a:cubicBezTo>
                  <a:close/>
                  <a:moveTo>
                    <a:pt x="505" y="52"/>
                  </a:moveTo>
                  <a:cubicBezTo>
                    <a:pt x="505" y="72"/>
                    <a:pt x="505" y="89"/>
                    <a:pt x="505" y="107"/>
                  </a:cubicBezTo>
                  <a:cubicBezTo>
                    <a:pt x="585" y="107"/>
                    <a:pt x="664" y="107"/>
                    <a:pt x="743" y="107"/>
                  </a:cubicBezTo>
                  <a:cubicBezTo>
                    <a:pt x="743" y="88"/>
                    <a:pt x="743" y="70"/>
                    <a:pt x="743" y="52"/>
                  </a:cubicBezTo>
                  <a:cubicBezTo>
                    <a:pt x="663" y="52"/>
                    <a:pt x="585" y="52"/>
                    <a:pt x="50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67"/>
            <p:cNvSpPr/>
            <p:nvPr/>
          </p:nvSpPr>
          <p:spPr bwMode="auto">
            <a:xfrm>
              <a:off x="-3590925" y="3879850"/>
              <a:ext cx="176213" cy="174625"/>
            </a:xfrm>
            <a:custGeom>
              <a:avLst/>
              <a:gdLst>
                <a:gd name="T0" fmla="*/ 46 w 92"/>
                <a:gd name="T1" fmla="*/ 0 h 92"/>
                <a:gd name="T2" fmla="*/ 91 w 92"/>
                <a:gd name="T3" fmla="*/ 44 h 92"/>
                <a:gd name="T4" fmla="*/ 44 w 92"/>
                <a:gd name="T5" fmla="*/ 91 h 92"/>
                <a:gd name="T6" fmla="*/ 0 w 92"/>
                <a:gd name="T7" fmla="*/ 46 h 92"/>
                <a:gd name="T8" fmla="*/ 46 w 9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69" y="0"/>
                    <a:pt x="91" y="21"/>
                    <a:pt x="91" y="44"/>
                  </a:cubicBezTo>
                  <a:cubicBezTo>
                    <a:pt x="92" y="69"/>
                    <a:pt x="69" y="92"/>
                    <a:pt x="44" y="91"/>
                  </a:cubicBezTo>
                  <a:cubicBezTo>
                    <a:pt x="20" y="90"/>
                    <a:pt x="0" y="70"/>
                    <a:pt x="0" y="46"/>
                  </a:cubicBezTo>
                  <a:cubicBezTo>
                    <a:pt x="0" y="21"/>
                    <a:pt x="20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68"/>
            <p:cNvSpPr/>
            <p:nvPr/>
          </p:nvSpPr>
          <p:spPr bwMode="auto">
            <a:xfrm>
              <a:off x="-2927350" y="3440113"/>
              <a:ext cx="173038" cy="174625"/>
            </a:xfrm>
            <a:custGeom>
              <a:avLst/>
              <a:gdLst>
                <a:gd name="T0" fmla="*/ 0 w 91"/>
                <a:gd name="T1" fmla="*/ 45 h 92"/>
                <a:gd name="T2" fmla="*/ 46 w 91"/>
                <a:gd name="T3" fmla="*/ 1 h 92"/>
                <a:gd name="T4" fmla="*/ 91 w 91"/>
                <a:gd name="T5" fmla="*/ 46 h 92"/>
                <a:gd name="T6" fmla="*/ 45 w 91"/>
                <a:gd name="T7" fmla="*/ 91 h 92"/>
                <a:gd name="T8" fmla="*/ 0 w 91"/>
                <a:gd name="T9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0" y="45"/>
                  </a:moveTo>
                  <a:cubicBezTo>
                    <a:pt x="0" y="21"/>
                    <a:pt x="22" y="0"/>
                    <a:pt x="46" y="1"/>
                  </a:cubicBezTo>
                  <a:cubicBezTo>
                    <a:pt x="70" y="2"/>
                    <a:pt x="90" y="22"/>
                    <a:pt x="91" y="46"/>
                  </a:cubicBezTo>
                  <a:cubicBezTo>
                    <a:pt x="91" y="70"/>
                    <a:pt x="69" y="92"/>
                    <a:pt x="45" y="91"/>
                  </a:cubicBezTo>
                  <a:cubicBezTo>
                    <a:pt x="20" y="91"/>
                    <a:pt x="0" y="7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Freeform 69"/>
            <p:cNvSpPr/>
            <p:nvPr/>
          </p:nvSpPr>
          <p:spPr bwMode="auto">
            <a:xfrm>
              <a:off x="-2246313" y="3879850"/>
              <a:ext cx="173038" cy="174625"/>
            </a:xfrm>
            <a:custGeom>
              <a:avLst/>
              <a:gdLst>
                <a:gd name="T0" fmla="*/ 45 w 91"/>
                <a:gd name="T1" fmla="*/ 1 h 92"/>
                <a:gd name="T2" fmla="*/ 91 w 91"/>
                <a:gd name="T3" fmla="*/ 45 h 92"/>
                <a:gd name="T4" fmla="*/ 47 w 91"/>
                <a:gd name="T5" fmla="*/ 91 h 92"/>
                <a:gd name="T6" fmla="*/ 0 w 91"/>
                <a:gd name="T7" fmla="*/ 47 h 92"/>
                <a:gd name="T8" fmla="*/ 45 w 91"/>
                <a:gd name="T9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45" y="1"/>
                  </a:moveTo>
                  <a:cubicBezTo>
                    <a:pt x="71" y="0"/>
                    <a:pt x="90" y="20"/>
                    <a:pt x="91" y="45"/>
                  </a:cubicBezTo>
                  <a:cubicBezTo>
                    <a:pt x="91" y="69"/>
                    <a:pt x="71" y="90"/>
                    <a:pt x="47" y="91"/>
                  </a:cubicBezTo>
                  <a:cubicBezTo>
                    <a:pt x="23" y="92"/>
                    <a:pt x="1" y="71"/>
                    <a:pt x="0" y="47"/>
                  </a:cubicBezTo>
                  <a:cubicBezTo>
                    <a:pt x="0" y="22"/>
                    <a:pt x="20" y="1"/>
                    <a:pt x="4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29474" y="5135668"/>
            <a:ext cx="366412" cy="404420"/>
            <a:chOff x="588963" y="8343900"/>
            <a:chExt cx="1147763" cy="1266825"/>
          </a:xfrm>
        </p:grpSpPr>
        <p:sp>
          <p:nvSpPr>
            <p:cNvPr id="49" name="Freeform 12"/>
            <p:cNvSpPr>
              <a:spLocks noEditPoints="1"/>
            </p:cNvSpPr>
            <p:nvPr/>
          </p:nvSpPr>
          <p:spPr bwMode="auto">
            <a:xfrm>
              <a:off x="760413" y="8343900"/>
              <a:ext cx="809625" cy="836612"/>
            </a:xfrm>
            <a:custGeom>
              <a:avLst/>
              <a:gdLst>
                <a:gd name="T0" fmla="*/ 131 w 237"/>
                <a:gd name="T1" fmla="*/ 0 h 245"/>
                <a:gd name="T2" fmla="*/ 174 w 237"/>
                <a:gd name="T3" fmla="*/ 16 h 245"/>
                <a:gd name="T4" fmla="*/ 228 w 237"/>
                <a:gd name="T5" fmla="*/ 94 h 245"/>
                <a:gd name="T6" fmla="*/ 230 w 237"/>
                <a:gd name="T7" fmla="*/ 99 h 245"/>
                <a:gd name="T8" fmla="*/ 236 w 237"/>
                <a:gd name="T9" fmla="*/ 120 h 245"/>
                <a:gd name="T10" fmla="*/ 236 w 237"/>
                <a:gd name="T11" fmla="*/ 145 h 245"/>
                <a:gd name="T12" fmla="*/ 221 w 237"/>
                <a:gd name="T13" fmla="*/ 165 h 245"/>
                <a:gd name="T14" fmla="*/ 202 w 237"/>
                <a:gd name="T15" fmla="*/ 149 h 245"/>
                <a:gd name="T16" fmla="*/ 202 w 237"/>
                <a:gd name="T17" fmla="*/ 149 h 245"/>
                <a:gd name="T18" fmla="*/ 184 w 237"/>
                <a:gd name="T19" fmla="*/ 187 h 245"/>
                <a:gd name="T20" fmla="*/ 151 w 237"/>
                <a:gd name="T21" fmla="*/ 222 h 245"/>
                <a:gd name="T22" fmla="*/ 74 w 237"/>
                <a:gd name="T23" fmla="*/ 213 h 245"/>
                <a:gd name="T24" fmla="*/ 36 w 237"/>
                <a:gd name="T25" fmla="*/ 148 h 245"/>
                <a:gd name="T26" fmla="*/ 24 w 237"/>
                <a:gd name="T27" fmla="*/ 168 h 245"/>
                <a:gd name="T28" fmla="*/ 63 w 237"/>
                <a:gd name="T29" fmla="*/ 220 h 245"/>
                <a:gd name="T30" fmla="*/ 70 w 237"/>
                <a:gd name="T31" fmla="*/ 221 h 245"/>
                <a:gd name="T32" fmla="*/ 86 w 237"/>
                <a:gd name="T33" fmla="*/ 230 h 245"/>
                <a:gd name="T34" fmla="*/ 79 w 237"/>
                <a:gd name="T35" fmla="*/ 245 h 245"/>
                <a:gd name="T36" fmla="*/ 60 w 237"/>
                <a:gd name="T37" fmla="*/ 235 h 245"/>
                <a:gd name="T38" fmla="*/ 53 w 237"/>
                <a:gd name="T39" fmla="*/ 227 h 245"/>
                <a:gd name="T40" fmla="*/ 13 w 237"/>
                <a:gd name="T41" fmla="*/ 170 h 245"/>
                <a:gd name="T42" fmla="*/ 7 w 237"/>
                <a:gd name="T43" fmla="*/ 162 h 245"/>
                <a:gd name="T44" fmla="*/ 1 w 237"/>
                <a:gd name="T45" fmla="*/ 148 h 245"/>
                <a:gd name="T46" fmla="*/ 0 w 237"/>
                <a:gd name="T47" fmla="*/ 114 h 245"/>
                <a:gd name="T48" fmla="*/ 3 w 237"/>
                <a:gd name="T49" fmla="*/ 105 h 245"/>
                <a:gd name="T50" fmla="*/ 11 w 237"/>
                <a:gd name="T51" fmla="*/ 84 h 245"/>
                <a:gd name="T52" fmla="*/ 102 w 237"/>
                <a:gd name="T53" fmla="*/ 1 h 245"/>
                <a:gd name="T54" fmla="*/ 105 w 237"/>
                <a:gd name="T55" fmla="*/ 0 h 245"/>
                <a:gd name="T56" fmla="*/ 131 w 237"/>
                <a:gd name="T57" fmla="*/ 0 h 245"/>
                <a:gd name="T58" fmla="*/ 32 w 237"/>
                <a:gd name="T59" fmla="*/ 103 h 245"/>
                <a:gd name="T60" fmla="*/ 33 w 237"/>
                <a:gd name="T61" fmla="*/ 102 h 245"/>
                <a:gd name="T62" fmla="*/ 33 w 237"/>
                <a:gd name="T63" fmla="*/ 100 h 245"/>
                <a:gd name="T64" fmla="*/ 66 w 237"/>
                <a:gd name="T65" fmla="*/ 48 h 245"/>
                <a:gd name="T66" fmla="*/ 131 w 237"/>
                <a:gd name="T67" fmla="*/ 34 h 245"/>
                <a:gd name="T68" fmla="*/ 198 w 237"/>
                <a:gd name="T69" fmla="*/ 81 h 245"/>
                <a:gd name="T70" fmla="*/ 205 w 237"/>
                <a:gd name="T71" fmla="*/ 103 h 245"/>
                <a:gd name="T72" fmla="*/ 216 w 237"/>
                <a:gd name="T73" fmla="*/ 95 h 245"/>
                <a:gd name="T74" fmla="*/ 216 w 237"/>
                <a:gd name="T75" fmla="*/ 91 h 245"/>
                <a:gd name="T76" fmla="*/ 128 w 237"/>
                <a:gd name="T77" fmla="*/ 12 h 245"/>
                <a:gd name="T78" fmla="*/ 24 w 237"/>
                <a:gd name="T79" fmla="*/ 79 h 245"/>
                <a:gd name="T80" fmla="*/ 30 w 237"/>
                <a:gd name="T81" fmla="*/ 102 h 245"/>
                <a:gd name="T82" fmla="*/ 32 w 237"/>
                <a:gd name="T83" fmla="*/ 10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7" h="245">
                  <a:moveTo>
                    <a:pt x="131" y="0"/>
                  </a:moveTo>
                  <a:cubicBezTo>
                    <a:pt x="146" y="5"/>
                    <a:pt x="161" y="8"/>
                    <a:pt x="174" y="16"/>
                  </a:cubicBezTo>
                  <a:cubicBezTo>
                    <a:pt x="204" y="33"/>
                    <a:pt x="222" y="60"/>
                    <a:pt x="228" y="94"/>
                  </a:cubicBezTo>
                  <a:cubicBezTo>
                    <a:pt x="228" y="96"/>
                    <a:pt x="228" y="98"/>
                    <a:pt x="230" y="99"/>
                  </a:cubicBezTo>
                  <a:cubicBezTo>
                    <a:pt x="236" y="105"/>
                    <a:pt x="237" y="112"/>
                    <a:pt x="236" y="120"/>
                  </a:cubicBezTo>
                  <a:cubicBezTo>
                    <a:pt x="236" y="128"/>
                    <a:pt x="236" y="137"/>
                    <a:pt x="236" y="145"/>
                  </a:cubicBezTo>
                  <a:cubicBezTo>
                    <a:pt x="236" y="157"/>
                    <a:pt x="231" y="164"/>
                    <a:pt x="221" y="165"/>
                  </a:cubicBezTo>
                  <a:cubicBezTo>
                    <a:pt x="214" y="167"/>
                    <a:pt x="204" y="162"/>
                    <a:pt x="202" y="149"/>
                  </a:cubicBezTo>
                  <a:cubicBezTo>
                    <a:pt x="202" y="148"/>
                    <a:pt x="202" y="148"/>
                    <a:pt x="202" y="149"/>
                  </a:cubicBezTo>
                  <a:cubicBezTo>
                    <a:pt x="196" y="161"/>
                    <a:pt x="191" y="174"/>
                    <a:pt x="184" y="187"/>
                  </a:cubicBezTo>
                  <a:cubicBezTo>
                    <a:pt x="176" y="201"/>
                    <a:pt x="165" y="213"/>
                    <a:pt x="151" y="222"/>
                  </a:cubicBezTo>
                  <a:cubicBezTo>
                    <a:pt x="125" y="237"/>
                    <a:pt x="96" y="233"/>
                    <a:pt x="74" y="213"/>
                  </a:cubicBezTo>
                  <a:cubicBezTo>
                    <a:pt x="55" y="195"/>
                    <a:pt x="43" y="173"/>
                    <a:pt x="36" y="148"/>
                  </a:cubicBezTo>
                  <a:cubicBezTo>
                    <a:pt x="33" y="154"/>
                    <a:pt x="29" y="160"/>
                    <a:pt x="24" y="168"/>
                  </a:cubicBezTo>
                  <a:cubicBezTo>
                    <a:pt x="30" y="188"/>
                    <a:pt x="43" y="206"/>
                    <a:pt x="63" y="220"/>
                  </a:cubicBezTo>
                  <a:cubicBezTo>
                    <a:pt x="65" y="221"/>
                    <a:pt x="67" y="220"/>
                    <a:pt x="70" y="221"/>
                  </a:cubicBezTo>
                  <a:cubicBezTo>
                    <a:pt x="77" y="221"/>
                    <a:pt x="83" y="224"/>
                    <a:pt x="86" y="230"/>
                  </a:cubicBezTo>
                  <a:cubicBezTo>
                    <a:pt x="90" y="237"/>
                    <a:pt x="87" y="244"/>
                    <a:pt x="79" y="245"/>
                  </a:cubicBezTo>
                  <a:cubicBezTo>
                    <a:pt x="71" y="245"/>
                    <a:pt x="64" y="241"/>
                    <a:pt x="60" y="235"/>
                  </a:cubicBezTo>
                  <a:cubicBezTo>
                    <a:pt x="58" y="232"/>
                    <a:pt x="56" y="229"/>
                    <a:pt x="53" y="227"/>
                  </a:cubicBezTo>
                  <a:cubicBezTo>
                    <a:pt x="34" y="212"/>
                    <a:pt x="20" y="193"/>
                    <a:pt x="13" y="170"/>
                  </a:cubicBezTo>
                  <a:cubicBezTo>
                    <a:pt x="12" y="167"/>
                    <a:pt x="9" y="165"/>
                    <a:pt x="7" y="162"/>
                  </a:cubicBezTo>
                  <a:cubicBezTo>
                    <a:pt x="5" y="158"/>
                    <a:pt x="1" y="153"/>
                    <a:pt x="1" y="148"/>
                  </a:cubicBezTo>
                  <a:cubicBezTo>
                    <a:pt x="0" y="137"/>
                    <a:pt x="0" y="125"/>
                    <a:pt x="0" y="114"/>
                  </a:cubicBezTo>
                  <a:cubicBezTo>
                    <a:pt x="1" y="111"/>
                    <a:pt x="1" y="107"/>
                    <a:pt x="3" y="105"/>
                  </a:cubicBezTo>
                  <a:cubicBezTo>
                    <a:pt x="9" y="99"/>
                    <a:pt x="9" y="91"/>
                    <a:pt x="11" y="84"/>
                  </a:cubicBezTo>
                  <a:cubicBezTo>
                    <a:pt x="25" y="38"/>
                    <a:pt x="55" y="10"/>
                    <a:pt x="102" y="1"/>
                  </a:cubicBezTo>
                  <a:cubicBezTo>
                    <a:pt x="103" y="1"/>
                    <a:pt x="104" y="0"/>
                    <a:pt x="105" y="0"/>
                  </a:cubicBezTo>
                  <a:cubicBezTo>
                    <a:pt x="114" y="0"/>
                    <a:pt x="123" y="0"/>
                    <a:pt x="131" y="0"/>
                  </a:cubicBezTo>
                  <a:close/>
                  <a:moveTo>
                    <a:pt x="32" y="103"/>
                  </a:moveTo>
                  <a:cubicBezTo>
                    <a:pt x="33" y="103"/>
                    <a:pt x="33" y="103"/>
                    <a:pt x="33" y="102"/>
                  </a:cubicBezTo>
                  <a:cubicBezTo>
                    <a:pt x="33" y="101"/>
                    <a:pt x="33" y="101"/>
                    <a:pt x="33" y="100"/>
                  </a:cubicBezTo>
                  <a:cubicBezTo>
                    <a:pt x="37" y="78"/>
                    <a:pt x="47" y="60"/>
                    <a:pt x="66" y="48"/>
                  </a:cubicBezTo>
                  <a:cubicBezTo>
                    <a:pt x="86" y="34"/>
                    <a:pt x="108" y="31"/>
                    <a:pt x="131" y="34"/>
                  </a:cubicBezTo>
                  <a:cubicBezTo>
                    <a:pt x="161" y="37"/>
                    <a:pt x="185" y="51"/>
                    <a:pt x="198" y="81"/>
                  </a:cubicBezTo>
                  <a:cubicBezTo>
                    <a:pt x="201" y="88"/>
                    <a:pt x="202" y="95"/>
                    <a:pt x="205" y="103"/>
                  </a:cubicBezTo>
                  <a:cubicBezTo>
                    <a:pt x="208" y="100"/>
                    <a:pt x="212" y="98"/>
                    <a:pt x="216" y="95"/>
                  </a:cubicBezTo>
                  <a:cubicBezTo>
                    <a:pt x="216" y="94"/>
                    <a:pt x="216" y="93"/>
                    <a:pt x="216" y="91"/>
                  </a:cubicBezTo>
                  <a:cubicBezTo>
                    <a:pt x="207" y="48"/>
                    <a:pt x="169" y="14"/>
                    <a:pt x="128" y="12"/>
                  </a:cubicBezTo>
                  <a:cubicBezTo>
                    <a:pt x="80" y="9"/>
                    <a:pt x="39" y="35"/>
                    <a:pt x="24" y="79"/>
                  </a:cubicBezTo>
                  <a:cubicBezTo>
                    <a:pt x="20" y="92"/>
                    <a:pt x="20" y="92"/>
                    <a:pt x="30" y="102"/>
                  </a:cubicBezTo>
                  <a:cubicBezTo>
                    <a:pt x="31" y="102"/>
                    <a:pt x="31" y="103"/>
                    <a:pt x="32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Freeform 13"/>
            <p:cNvSpPr/>
            <p:nvPr/>
          </p:nvSpPr>
          <p:spPr bwMode="auto">
            <a:xfrm>
              <a:off x="588963" y="9136063"/>
              <a:ext cx="1147763" cy="474662"/>
            </a:xfrm>
            <a:custGeom>
              <a:avLst/>
              <a:gdLst>
                <a:gd name="T0" fmla="*/ 1 w 336"/>
                <a:gd name="T1" fmla="*/ 139 h 139"/>
                <a:gd name="T2" fmla="*/ 1 w 336"/>
                <a:gd name="T3" fmla="*/ 97 h 139"/>
                <a:gd name="T4" fmla="*/ 37 w 336"/>
                <a:gd name="T5" fmla="*/ 31 h 139"/>
                <a:gd name="T6" fmla="*/ 100 w 336"/>
                <a:gd name="T7" fmla="*/ 0 h 139"/>
                <a:gd name="T8" fmla="*/ 119 w 336"/>
                <a:gd name="T9" fmla="*/ 39 h 139"/>
                <a:gd name="T10" fmla="*/ 137 w 336"/>
                <a:gd name="T11" fmla="*/ 78 h 139"/>
                <a:gd name="T12" fmla="*/ 156 w 336"/>
                <a:gd name="T13" fmla="*/ 27 h 139"/>
                <a:gd name="T14" fmla="*/ 180 w 336"/>
                <a:gd name="T15" fmla="*/ 27 h 139"/>
                <a:gd name="T16" fmla="*/ 198 w 336"/>
                <a:gd name="T17" fmla="*/ 76 h 139"/>
                <a:gd name="T18" fmla="*/ 235 w 336"/>
                <a:gd name="T19" fmla="*/ 0 h 139"/>
                <a:gd name="T20" fmla="*/ 240 w 336"/>
                <a:gd name="T21" fmla="*/ 1 h 139"/>
                <a:gd name="T22" fmla="*/ 296 w 336"/>
                <a:gd name="T23" fmla="*/ 29 h 139"/>
                <a:gd name="T24" fmla="*/ 335 w 336"/>
                <a:gd name="T25" fmla="*/ 97 h 139"/>
                <a:gd name="T26" fmla="*/ 335 w 336"/>
                <a:gd name="T27" fmla="*/ 139 h 139"/>
                <a:gd name="T28" fmla="*/ 1 w 336"/>
                <a:gd name="T2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6" h="139">
                  <a:moveTo>
                    <a:pt x="1" y="139"/>
                  </a:moveTo>
                  <a:cubicBezTo>
                    <a:pt x="1" y="125"/>
                    <a:pt x="2" y="111"/>
                    <a:pt x="1" y="97"/>
                  </a:cubicBezTo>
                  <a:cubicBezTo>
                    <a:pt x="0" y="68"/>
                    <a:pt x="14" y="46"/>
                    <a:pt x="37" y="31"/>
                  </a:cubicBezTo>
                  <a:cubicBezTo>
                    <a:pt x="57" y="19"/>
                    <a:pt x="78" y="10"/>
                    <a:pt x="100" y="0"/>
                  </a:cubicBezTo>
                  <a:cubicBezTo>
                    <a:pt x="106" y="13"/>
                    <a:pt x="113" y="26"/>
                    <a:pt x="119" y="39"/>
                  </a:cubicBezTo>
                  <a:cubicBezTo>
                    <a:pt x="125" y="52"/>
                    <a:pt x="131" y="65"/>
                    <a:pt x="137" y="78"/>
                  </a:cubicBezTo>
                  <a:cubicBezTo>
                    <a:pt x="144" y="61"/>
                    <a:pt x="150" y="44"/>
                    <a:pt x="156" y="27"/>
                  </a:cubicBezTo>
                  <a:cubicBezTo>
                    <a:pt x="164" y="27"/>
                    <a:pt x="172" y="27"/>
                    <a:pt x="180" y="27"/>
                  </a:cubicBezTo>
                  <a:cubicBezTo>
                    <a:pt x="186" y="42"/>
                    <a:pt x="192" y="58"/>
                    <a:pt x="198" y="76"/>
                  </a:cubicBezTo>
                  <a:cubicBezTo>
                    <a:pt x="211" y="50"/>
                    <a:pt x="223" y="25"/>
                    <a:pt x="235" y="0"/>
                  </a:cubicBezTo>
                  <a:cubicBezTo>
                    <a:pt x="237" y="0"/>
                    <a:pt x="238" y="1"/>
                    <a:pt x="240" y="1"/>
                  </a:cubicBezTo>
                  <a:cubicBezTo>
                    <a:pt x="259" y="10"/>
                    <a:pt x="278" y="18"/>
                    <a:pt x="296" y="29"/>
                  </a:cubicBezTo>
                  <a:cubicBezTo>
                    <a:pt x="321" y="44"/>
                    <a:pt x="336" y="66"/>
                    <a:pt x="335" y="97"/>
                  </a:cubicBezTo>
                  <a:cubicBezTo>
                    <a:pt x="335" y="111"/>
                    <a:pt x="335" y="125"/>
                    <a:pt x="335" y="139"/>
                  </a:cubicBezTo>
                  <a:cubicBezTo>
                    <a:pt x="224" y="139"/>
                    <a:pt x="113" y="139"/>
                    <a:pt x="1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20000"/>
                </a:lnSpc>
              </a:pPr>
              <a:endParaRPr lang="en-IN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8371945" y="3459185"/>
            <a:ext cx="2089878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66991" y="3159780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095978" y="5456190"/>
            <a:ext cx="2039599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91024" y="5156785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96927" y="5267582"/>
            <a:ext cx="2208365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48538" y="4968177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7" name="Rectangle 50"/>
          <p:cNvSpPr/>
          <p:nvPr/>
        </p:nvSpPr>
        <p:spPr>
          <a:xfrm>
            <a:off x="1008391" y="2050542"/>
            <a:ext cx="4370291" cy="8738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8" name="TextBox 51"/>
          <p:cNvSpPr txBox="1"/>
          <p:nvPr/>
        </p:nvSpPr>
        <p:spPr>
          <a:xfrm>
            <a:off x="1003439" y="1751137"/>
            <a:ext cx="13074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9" name="TextBox 8"/>
          <p:cNvSpPr txBox="1"/>
          <p:nvPr/>
        </p:nvSpPr>
        <p:spPr>
          <a:xfrm>
            <a:off x="812800" y="2048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年度工作概述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812800" y="6719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1022203059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SubTitle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SubTitle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Sub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SubTitle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SubTitle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TextBox 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59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www.2ppt.com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2282</Words>
  <Application>Microsoft Office PowerPoint</Application>
  <PresentationFormat>自定义</PresentationFormat>
  <Paragraphs>264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FontAwesome</vt:lpstr>
      <vt:lpstr>Gill Sans</vt:lpstr>
      <vt:lpstr>Malgun Gothic</vt:lpstr>
      <vt:lpstr>Sosa</vt:lpstr>
      <vt:lpstr>STIXGeneral-Bold</vt:lpstr>
      <vt:lpstr>STIXGeneral-Regular</vt:lpstr>
      <vt:lpstr>宋体</vt:lpstr>
      <vt:lpstr>微软雅黑</vt:lpstr>
      <vt:lpstr>Arial</vt:lpstr>
      <vt:lpstr>Calibri</vt:lpstr>
      <vt:lpstr>Calibri Light</vt:lpstr>
      <vt:lpstr>Roboto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2</cp:revision>
  <dcterms:created xsi:type="dcterms:W3CDTF">2021-07-19T00:24:18Z</dcterms:created>
  <dcterms:modified xsi:type="dcterms:W3CDTF">2023-01-10T11:46:51Z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DBAA414E47414BD4AC660543A7353138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