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8" r:id="rId2"/>
    <p:sldId id="503" r:id="rId3"/>
    <p:sldId id="478" r:id="rId4"/>
    <p:sldId id="479" r:id="rId5"/>
    <p:sldId id="509" r:id="rId6"/>
    <p:sldId id="508" r:id="rId7"/>
    <p:sldId id="510" r:id="rId8"/>
    <p:sldId id="511" r:id="rId9"/>
    <p:sldId id="512" r:id="rId10"/>
    <p:sldId id="507" r:id="rId11"/>
    <p:sldId id="514" r:id="rId12"/>
    <p:sldId id="515" r:id="rId13"/>
    <p:sldId id="516" r:id="rId14"/>
    <p:sldId id="517" r:id="rId15"/>
    <p:sldId id="513" r:id="rId16"/>
    <p:sldId id="504" r:id="rId17"/>
    <p:sldId id="488" r:id="rId18"/>
    <p:sldId id="481" r:id="rId19"/>
    <p:sldId id="505" r:id="rId20"/>
    <p:sldId id="493" r:id="rId21"/>
    <p:sldId id="498" r:id="rId22"/>
    <p:sldId id="326" r:id="rId23"/>
    <p:sldId id="345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674A"/>
    <a:srgbClr val="0000FF"/>
    <a:srgbClr val="CC00FF"/>
    <a:srgbClr val="FF0066"/>
    <a:srgbClr val="F8ADC6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43" autoAdjust="0"/>
    <p:restoredTop sz="99629" autoAdjust="0"/>
  </p:normalViewPr>
  <p:slideViewPr>
    <p:cSldViewPr>
      <p:cViewPr>
        <p:scale>
          <a:sx n="90" d="100"/>
          <a:sy n="90" d="100"/>
        </p:scale>
        <p:origin x="-43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6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B3883-987E-402E-BD43-1A5FCBB93A44}" type="doc">
      <dgm:prSet loTypeId="urn:microsoft.com/office/officeart/2005/8/layout/cycle8#4" loCatId="cycle" qsTypeId="urn:microsoft.com/office/officeart/2005/8/quickstyle/simple1#21" qsCatId="simple" csTypeId="urn:microsoft.com/office/officeart/2005/8/colors/colorful5#6" csCatId="colorful" phldr="1"/>
      <dgm:spPr/>
    </dgm:pt>
    <dgm:pt modelId="{15BFA86C-8C04-4650-A36F-BE0B8F365BC1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sister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EFE965F-1EF6-466F-9E07-3E74C35D68A6}" type="par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8B20536F-B0C9-4D31-B844-6E926F1A8952}" type="sibTrans" cxnId="{827575B7-9E6D-4D59-8904-4C25290476EF}">
      <dgm:prSet/>
      <dgm:spPr/>
      <dgm:t>
        <a:bodyPr/>
        <a:lstStyle/>
        <a:p>
          <a:endParaRPr lang="zh-CN" altLang="en-US"/>
        </a:p>
      </dgm:t>
    </dgm:pt>
    <dgm:pt modelId="{D8880C07-F396-403A-A4B8-516FC8C6DB83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father</a:t>
          </a:r>
        </a:p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(dad)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B02BD8FB-28BA-4671-B8D4-FC63279E018D}" type="par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35AA82FB-EDE6-4874-A300-361D861E52B4}" type="sibTrans" cxnId="{4CF38D75-99FA-4EEA-90F0-AA9821765AB0}">
      <dgm:prSet/>
      <dgm:spPr/>
      <dgm:t>
        <a:bodyPr/>
        <a:lstStyle/>
        <a:p>
          <a:endParaRPr lang="zh-CN" altLang="en-US"/>
        </a:p>
      </dgm:t>
    </dgm:pt>
    <dgm:pt modelId="{23780F21-4A9A-43BE-BF5F-E255EAB3446B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grandpa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68C9B091-9F5A-472B-8D14-8CB5DA271B40}" type="par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C9D4607F-C990-4295-8521-E168C5C885D6}" type="sibTrans" cxnId="{DDB5DE6C-EE9A-4F7F-B32A-F23C7BA55AA7}">
      <dgm:prSet/>
      <dgm:spPr/>
      <dgm:t>
        <a:bodyPr/>
        <a:lstStyle/>
        <a:p>
          <a:endParaRPr lang="zh-CN" altLang="en-US"/>
        </a:p>
      </dgm:t>
    </dgm:pt>
    <dgm:pt modelId="{1B346A6C-DF9A-427A-A651-74D796854AB6}">
      <dgm:prSet phldrT="[文本]" custT="1"/>
      <dgm:spPr/>
      <dgm:t>
        <a:bodyPr/>
        <a:lstStyle/>
        <a:p>
          <a:endParaRPr lang="zh-CN" altLang="en-US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EC525-232A-4C63-BCCD-047DCB124D4C}" type="par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74A0D55-C467-4D73-BEA3-329914CF47A2}" type="sibTrans" cxnId="{E8F63FD7-7C15-43F0-B966-E371353BDBA2}">
      <dgm:prSet/>
      <dgm:spPr/>
      <dgm:t>
        <a:bodyPr/>
        <a:lstStyle/>
        <a:p>
          <a:endParaRPr lang="zh-CN" altLang="en-US"/>
        </a:p>
      </dgm:t>
    </dgm:pt>
    <dgm:pt modelId="{084C3259-5315-4A63-9D9A-DEF63E6C1987}">
      <dgm:prSet phldrT="[文本]" custT="1"/>
      <dgm:spPr/>
      <dgm:t>
        <a:bodyPr/>
        <a:lstStyle/>
        <a:p>
          <a:r>
            <a:rPr lang="en-US" altLang="zh-CN" sz="2400" b="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brother</a:t>
          </a:r>
          <a:endParaRPr lang="zh-CN" altLang="en-US" sz="2400" b="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gm:t>
    </dgm:pt>
    <dgm:pt modelId="{D0A5919A-EC0A-4E67-ADCE-091B483CBA6F}" type="par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AC5D8524-6D1D-4044-8D1C-113DBE677061}" type="sibTrans" cxnId="{EFD489E4-9634-4830-9710-7D1F850A3E4A}">
      <dgm:prSet/>
      <dgm:spPr/>
      <dgm:t>
        <a:bodyPr/>
        <a:lstStyle/>
        <a:p>
          <a:endParaRPr lang="zh-CN" altLang="en-US"/>
        </a:p>
      </dgm:t>
    </dgm:pt>
    <dgm:pt modelId="{64C9A891-33F8-4DA6-9808-D22CAB6AB523}" type="pres">
      <dgm:prSet presAssocID="{911B3883-987E-402E-BD43-1A5FCBB93A44}" presName="compositeShape" presStyleCnt="0">
        <dgm:presLayoutVars>
          <dgm:chMax val="7"/>
          <dgm:dir/>
          <dgm:resizeHandles val="exact"/>
        </dgm:presLayoutVars>
      </dgm:prSet>
      <dgm:spPr/>
    </dgm:pt>
    <dgm:pt modelId="{2EFE16F8-0B8C-463C-966E-AC022BE4EEC5}" type="pres">
      <dgm:prSet presAssocID="{911B3883-987E-402E-BD43-1A5FCBB93A44}" presName="wedge1" presStyleLbl="node1" presStyleIdx="0" presStyleCnt="5" custLinFactNeighborX="-1189" custLinFactNeighborY="582"/>
      <dgm:spPr/>
      <dgm:t>
        <a:bodyPr/>
        <a:lstStyle/>
        <a:p>
          <a:endParaRPr lang="zh-CN" altLang="en-US"/>
        </a:p>
      </dgm:t>
    </dgm:pt>
    <dgm:pt modelId="{8C155707-47F0-4F89-AB5E-699509B77190}" type="pres">
      <dgm:prSet presAssocID="{911B3883-987E-402E-BD43-1A5FCBB93A44}" presName="dummy1a" presStyleCnt="0"/>
      <dgm:spPr/>
    </dgm:pt>
    <dgm:pt modelId="{EC5A8600-AE77-44B7-993F-291F5254EFF7}" type="pres">
      <dgm:prSet presAssocID="{911B3883-987E-402E-BD43-1A5FCBB93A44}" presName="dummy1b" presStyleCnt="0"/>
      <dgm:spPr/>
    </dgm:pt>
    <dgm:pt modelId="{B8E7105B-9FBE-4A22-B399-060219FCEB3F}" type="pres">
      <dgm:prSet presAssocID="{911B3883-987E-402E-BD43-1A5FCBB93A4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0771E0-2DEC-4027-BE0E-1DA9736903B2}" type="pres">
      <dgm:prSet presAssocID="{911B3883-987E-402E-BD43-1A5FCBB93A44}" presName="wedge2" presStyleLbl="node1" presStyleIdx="1" presStyleCnt="5" custLinFactNeighborX="-2262" custLinFactNeighborY="-2984"/>
      <dgm:spPr/>
      <dgm:t>
        <a:bodyPr/>
        <a:lstStyle/>
        <a:p>
          <a:endParaRPr lang="zh-CN" altLang="en-US"/>
        </a:p>
      </dgm:t>
    </dgm:pt>
    <dgm:pt modelId="{4D2E59C8-B8C0-40DD-B121-DD885D3FE023}" type="pres">
      <dgm:prSet presAssocID="{911B3883-987E-402E-BD43-1A5FCBB93A44}" presName="dummy2a" presStyleCnt="0"/>
      <dgm:spPr/>
    </dgm:pt>
    <dgm:pt modelId="{4B445DA7-CAF2-47C2-8BDD-236AD22AC7AD}" type="pres">
      <dgm:prSet presAssocID="{911B3883-987E-402E-BD43-1A5FCBB93A44}" presName="dummy2b" presStyleCnt="0"/>
      <dgm:spPr/>
    </dgm:pt>
    <dgm:pt modelId="{4FC08D67-A226-40F9-AFF7-437B7D4E1C3C}" type="pres">
      <dgm:prSet presAssocID="{911B3883-987E-402E-BD43-1A5FCBB93A4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4D3AA3-5AE0-4348-BA70-C26772DB481A}" type="pres">
      <dgm:prSet presAssocID="{911B3883-987E-402E-BD43-1A5FCBB93A44}" presName="wedge3" presStyleLbl="node1" presStyleIdx="2" presStyleCnt="5" custLinFactNeighborY="-2880"/>
      <dgm:spPr/>
      <dgm:t>
        <a:bodyPr/>
        <a:lstStyle/>
        <a:p>
          <a:endParaRPr lang="zh-CN" altLang="en-US"/>
        </a:p>
      </dgm:t>
    </dgm:pt>
    <dgm:pt modelId="{EA936B8F-14ED-4066-BA95-5F0B51D8A209}" type="pres">
      <dgm:prSet presAssocID="{911B3883-987E-402E-BD43-1A5FCBB93A44}" presName="dummy3a" presStyleCnt="0"/>
      <dgm:spPr/>
    </dgm:pt>
    <dgm:pt modelId="{DFCED717-1536-4510-B2F1-B9719339BA1F}" type="pres">
      <dgm:prSet presAssocID="{911B3883-987E-402E-BD43-1A5FCBB93A44}" presName="dummy3b" presStyleCnt="0"/>
      <dgm:spPr/>
    </dgm:pt>
    <dgm:pt modelId="{DD128852-4C05-44D8-BA37-7309E7334955}" type="pres">
      <dgm:prSet presAssocID="{911B3883-987E-402E-BD43-1A5FCBB93A4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E800F88-F4B7-4A67-848E-02F44C24821B}" type="pres">
      <dgm:prSet presAssocID="{911B3883-987E-402E-BD43-1A5FCBB93A44}" presName="wedge4" presStyleLbl="node1" presStyleIdx="3" presStyleCnt="5" custLinFactNeighborX="2262" custLinFactNeighborY="-2052"/>
      <dgm:spPr/>
      <dgm:t>
        <a:bodyPr/>
        <a:lstStyle/>
        <a:p>
          <a:endParaRPr lang="zh-CN" altLang="en-US"/>
        </a:p>
      </dgm:t>
    </dgm:pt>
    <dgm:pt modelId="{BC8EF2DF-0F6A-489A-917B-04B5A2CFA7B7}" type="pres">
      <dgm:prSet presAssocID="{911B3883-987E-402E-BD43-1A5FCBB93A44}" presName="dummy4a" presStyleCnt="0"/>
      <dgm:spPr/>
    </dgm:pt>
    <dgm:pt modelId="{EADF098D-6558-498E-BCA2-F7097E9C5B05}" type="pres">
      <dgm:prSet presAssocID="{911B3883-987E-402E-BD43-1A5FCBB93A44}" presName="dummy4b" presStyleCnt="0"/>
      <dgm:spPr/>
    </dgm:pt>
    <dgm:pt modelId="{71B07F11-D189-4CDE-B4F3-3944BA39E518}" type="pres">
      <dgm:prSet presAssocID="{911B3883-987E-402E-BD43-1A5FCBB93A4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FDC014-A227-4151-9156-CDC489DD9EB1}" type="pres">
      <dgm:prSet presAssocID="{911B3883-987E-402E-BD43-1A5FCBB93A44}" presName="wedge5" presStyleLbl="node1" presStyleIdx="4" presStyleCnt="5" custLinFactNeighborX="1405" custLinFactNeighborY="1226"/>
      <dgm:spPr/>
      <dgm:t>
        <a:bodyPr/>
        <a:lstStyle/>
        <a:p>
          <a:endParaRPr lang="zh-CN" altLang="en-US"/>
        </a:p>
      </dgm:t>
    </dgm:pt>
    <dgm:pt modelId="{81EE5F21-313B-414E-8EF9-D01A587B247D}" type="pres">
      <dgm:prSet presAssocID="{911B3883-987E-402E-BD43-1A5FCBB93A44}" presName="dummy5a" presStyleCnt="0"/>
      <dgm:spPr/>
    </dgm:pt>
    <dgm:pt modelId="{4D22F6EB-D74B-4F5C-8EF3-3B76DAE8210D}" type="pres">
      <dgm:prSet presAssocID="{911B3883-987E-402E-BD43-1A5FCBB93A44}" presName="dummy5b" presStyleCnt="0"/>
      <dgm:spPr/>
    </dgm:pt>
    <dgm:pt modelId="{B5A9174D-00A6-4750-9186-73D5E8FEDA54}" type="pres">
      <dgm:prSet presAssocID="{911B3883-987E-402E-BD43-1A5FCBB93A4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1866B6-BD14-473C-AB0B-6E5CF52FCD2A}" type="pres">
      <dgm:prSet presAssocID="{8B20536F-B0C9-4D31-B844-6E926F1A8952}" presName="arrowWedge1" presStyleLbl="fgSibTrans2D1" presStyleIdx="0" presStyleCnt="5"/>
      <dgm:spPr/>
    </dgm:pt>
    <dgm:pt modelId="{00E2C43D-D405-4763-9BF1-FBFA225A059A}" type="pres">
      <dgm:prSet presAssocID="{074A0D55-C467-4D73-BEA3-329914CF47A2}" presName="arrowWedge2" presStyleLbl="fgSibTrans2D1" presStyleIdx="1" presStyleCnt="5"/>
      <dgm:spPr/>
    </dgm:pt>
    <dgm:pt modelId="{D6FF1A8C-F18E-4F44-8EC1-84615594A5E8}" type="pres">
      <dgm:prSet presAssocID="{35AA82FB-EDE6-4874-A300-361D861E52B4}" presName="arrowWedge3" presStyleLbl="fgSibTrans2D1" presStyleIdx="2" presStyleCnt="5"/>
      <dgm:spPr/>
    </dgm:pt>
    <dgm:pt modelId="{837B14DC-6E2C-4FE3-A610-CEF092FEB2D7}" type="pres">
      <dgm:prSet presAssocID="{C9D4607F-C990-4295-8521-E168C5C885D6}" presName="arrowWedge4" presStyleLbl="fgSibTrans2D1" presStyleIdx="3" presStyleCnt="5"/>
      <dgm:spPr/>
    </dgm:pt>
    <dgm:pt modelId="{A432CA8E-F88A-43A5-9F9E-CD5C1C958E4B}" type="pres">
      <dgm:prSet presAssocID="{AC5D8524-6D1D-4044-8D1C-113DBE677061}" presName="arrowWedge5" presStyleLbl="fgSibTrans2D1" presStyleIdx="4" presStyleCnt="5"/>
      <dgm:spPr/>
    </dgm:pt>
  </dgm:ptLst>
  <dgm:cxnLst>
    <dgm:cxn modelId="{4134A38D-0643-41F0-9D59-FA92AB5A754F}" type="presOf" srcId="{15BFA86C-8C04-4650-A36F-BE0B8F365BC1}" destId="{B8E7105B-9FBE-4A22-B399-060219FCEB3F}" srcOrd="1" destOrd="0" presId="urn:microsoft.com/office/officeart/2005/8/layout/cycle8#4"/>
    <dgm:cxn modelId="{019ACC0A-FB2A-41E7-A21B-40E890E54595}" type="presOf" srcId="{1B346A6C-DF9A-427A-A651-74D796854AB6}" destId="{4FC08D67-A226-40F9-AFF7-437B7D4E1C3C}" srcOrd="1" destOrd="0" presId="urn:microsoft.com/office/officeart/2005/8/layout/cycle8#4"/>
    <dgm:cxn modelId="{26226C0B-8DD2-4DB5-AA67-4986DE55F072}" type="presOf" srcId="{23780F21-4A9A-43BE-BF5F-E255EAB3446B}" destId="{DE800F88-F4B7-4A67-848E-02F44C24821B}" srcOrd="0" destOrd="0" presId="urn:microsoft.com/office/officeart/2005/8/layout/cycle8#4"/>
    <dgm:cxn modelId="{E8F63FD7-7C15-43F0-B966-E371353BDBA2}" srcId="{911B3883-987E-402E-BD43-1A5FCBB93A44}" destId="{1B346A6C-DF9A-427A-A651-74D796854AB6}" srcOrd="1" destOrd="0" parTransId="{AE6EC525-232A-4C63-BCCD-047DCB124D4C}" sibTransId="{074A0D55-C467-4D73-BEA3-329914CF47A2}"/>
    <dgm:cxn modelId="{DA5FADE9-A83F-434E-89E2-AD5829342F99}" type="presOf" srcId="{D8880C07-F396-403A-A4B8-516FC8C6DB83}" destId="{DD128852-4C05-44D8-BA37-7309E7334955}" srcOrd="1" destOrd="0" presId="urn:microsoft.com/office/officeart/2005/8/layout/cycle8#4"/>
    <dgm:cxn modelId="{DDB5DE6C-EE9A-4F7F-B32A-F23C7BA55AA7}" srcId="{911B3883-987E-402E-BD43-1A5FCBB93A44}" destId="{23780F21-4A9A-43BE-BF5F-E255EAB3446B}" srcOrd="3" destOrd="0" parTransId="{68C9B091-9F5A-472B-8D14-8CB5DA271B40}" sibTransId="{C9D4607F-C990-4295-8521-E168C5C885D6}"/>
    <dgm:cxn modelId="{079CCF24-F13F-4989-AAA9-A361E66F5A77}" type="presOf" srcId="{084C3259-5315-4A63-9D9A-DEF63E6C1987}" destId="{C5FDC014-A227-4151-9156-CDC489DD9EB1}" srcOrd="0" destOrd="0" presId="urn:microsoft.com/office/officeart/2005/8/layout/cycle8#4"/>
    <dgm:cxn modelId="{DEB4F8E2-84FA-4BDA-B4DF-43E73D5B57BE}" type="presOf" srcId="{084C3259-5315-4A63-9D9A-DEF63E6C1987}" destId="{B5A9174D-00A6-4750-9186-73D5E8FEDA54}" srcOrd="1" destOrd="0" presId="urn:microsoft.com/office/officeart/2005/8/layout/cycle8#4"/>
    <dgm:cxn modelId="{EFD489E4-9634-4830-9710-7D1F850A3E4A}" srcId="{911B3883-987E-402E-BD43-1A5FCBB93A44}" destId="{084C3259-5315-4A63-9D9A-DEF63E6C1987}" srcOrd="4" destOrd="0" parTransId="{D0A5919A-EC0A-4E67-ADCE-091B483CBA6F}" sibTransId="{AC5D8524-6D1D-4044-8D1C-113DBE677061}"/>
    <dgm:cxn modelId="{F988D059-C254-4150-948D-A5C9DE04DD93}" type="presOf" srcId="{1B346A6C-DF9A-427A-A651-74D796854AB6}" destId="{420771E0-2DEC-4027-BE0E-1DA9736903B2}" srcOrd="0" destOrd="0" presId="urn:microsoft.com/office/officeart/2005/8/layout/cycle8#4"/>
    <dgm:cxn modelId="{4CF38D75-99FA-4EEA-90F0-AA9821765AB0}" srcId="{911B3883-987E-402E-BD43-1A5FCBB93A44}" destId="{D8880C07-F396-403A-A4B8-516FC8C6DB83}" srcOrd="2" destOrd="0" parTransId="{B02BD8FB-28BA-4671-B8D4-FC63279E018D}" sibTransId="{35AA82FB-EDE6-4874-A300-361D861E52B4}"/>
    <dgm:cxn modelId="{189B1148-4B18-400D-9BF0-07A7CF024266}" type="presOf" srcId="{911B3883-987E-402E-BD43-1A5FCBB93A44}" destId="{64C9A891-33F8-4DA6-9808-D22CAB6AB523}" srcOrd="0" destOrd="0" presId="urn:microsoft.com/office/officeart/2005/8/layout/cycle8#4"/>
    <dgm:cxn modelId="{827575B7-9E6D-4D59-8904-4C25290476EF}" srcId="{911B3883-987E-402E-BD43-1A5FCBB93A44}" destId="{15BFA86C-8C04-4650-A36F-BE0B8F365BC1}" srcOrd="0" destOrd="0" parTransId="{DEFE965F-1EF6-466F-9E07-3E74C35D68A6}" sibTransId="{8B20536F-B0C9-4D31-B844-6E926F1A8952}"/>
    <dgm:cxn modelId="{FB93A51D-8006-470D-954D-BB20A408C184}" type="presOf" srcId="{D8880C07-F396-403A-A4B8-516FC8C6DB83}" destId="{644D3AA3-5AE0-4348-BA70-C26772DB481A}" srcOrd="0" destOrd="0" presId="urn:microsoft.com/office/officeart/2005/8/layout/cycle8#4"/>
    <dgm:cxn modelId="{AE9D0E62-CA4B-4A79-AAC7-EB1C145A123F}" type="presOf" srcId="{23780F21-4A9A-43BE-BF5F-E255EAB3446B}" destId="{71B07F11-D189-4CDE-B4F3-3944BA39E518}" srcOrd="1" destOrd="0" presId="urn:microsoft.com/office/officeart/2005/8/layout/cycle8#4"/>
    <dgm:cxn modelId="{117F53E2-6545-4CA6-A5B5-A00503DCA5DD}" type="presOf" srcId="{15BFA86C-8C04-4650-A36F-BE0B8F365BC1}" destId="{2EFE16F8-0B8C-463C-966E-AC022BE4EEC5}" srcOrd="0" destOrd="0" presId="urn:microsoft.com/office/officeart/2005/8/layout/cycle8#4"/>
    <dgm:cxn modelId="{06F7C32B-EFEA-4266-877C-0865880ABFFC}" type="presParOf" srcId="{64C9A891-33F8-4DA6-9808-D22CAB6AB523}" destId="{2EFE16F8-0B8C-463C-966E-AC022BE4EEC5}" srcOrd="0" destOrd="0" presId="urn:microsoft.com/office/officeart/2005/8/layout/cycle8#4"/>
    <dgm:cxn modelId="{522095A1-D6E8-4416-A3DB-1F3BFD5F5B3B}" type="presParOf" srcId="{64C9A891-33F8-4DA6-9808-D22CAB6AB523}" destId="{8C155707-47F0-4F89-AB5E-699509B77190}" srcOrd="1" destOrd="0" presId="urn:microsoft.com/office/officeart/2005/8/layout/cycle8#4"/>
    <dgm:cxn modelId="{B3A69A6D-DC8C-4349-BCA5-E3E621611CB6}" type="presParOf" srcId="{64C9A891-33F8-4DA6-9808-D22CAB6AB523}" destId="{EC5A8600-AE77-44B7-993F-291F5254EFF7}" srcOrd="2" destOrd="0" presId="urn:microsoft.com/office/officeart/2005/8/layout/cycle8#4"/>
    <dgm:cxn modelId="{EF99204F-163B-49CB-9551-EA567AF82130}" type="presParOf" srcId="{64C9A891-33F8-4DA6-9808-D22CAB6AB523}" destId="{B8E7105B-9FBE-4A22-B399-060219FCEB3F}" srcOrd="3" destOrd="0" presId="urn:microsoft.com/office/officeart/2005/8/layout/cycle8#4"/>
    <dgm:cxn modelId="{E51BD04F-E213-4B21-8C2D-4B7CEC53C72B}" type="presParOf" srcId="{64C9A891-33F8-4DA6-9808-D22CAB6AB523}" destId="{420771E0-2DEC-4027-BE0E-1DA9736903B2}" srcOrd="4" destOrd="0" presId="urn:microsoft.com/office/officeart/2005/8/layout/cycle8#4"/>
    <dgm:cxn modelId="{C44CF836-EC30-4658-BB61-D5D434676EEC}" type="presParOf" srcId="{64C9A891-33F8-4DA6-9808-D22CAB6AB523}" destId="{4D2E59C8-B8C0-40DD-B121-DD885D3FE023}" srcOrd="5" destOrd="0" presId="urn:microsoft.com/office/officeart/2005/8/layout/cycle8#4"/>
    <dgm:cxn modelId="{47D209CF-6F00-4038-88AC-AF4F64FC46E2}" type="presParOf" srcId="{64C9A891-33F8-4DA6-9808-D22CAB6AB523}" destId="{4B445DA7-CAF2-47C2-8BDD-236AD22AC7AD}" srcOrd="6" destOrd="0" presId="urn:microsoft.com/office/officeart/2005/8/layout/cycle8#4"/>
    <dgm:cxn modelId="{AF7343FC-3CCB-41AF-8BC8-81C082B559F8}" type="presParOf" srcId="{64C9A891-33F8-4DA6-9808-D22CAB6AB523}" destId="{4FC08D67-A226-40F9-AFF7-437B7D4E1C3C}" srcOrd="7" destOrd="0" presId="urn:microsoft.com/office/officeart/2005/8/layout/cycle8#4"/>
    <dgm:cxn modelId="{358296FF-C5A4-4638-A8B2-3EA972C60C28}" type="presParOf" srcId="{64C9A891-33F8-4DA6-9808-D22CAB6AB523}" destId="{644D3AA3-5AE0-4348-BA70-C26772DB481A}" srcOrd="8" destOrd="0" presId="urn:microsoft.com/office/officeart/2005/8/layout/cycle8#4"/>
    <dgm:cxn modelId="{4C85E73D-9152-401A-854C-B854B046AC25}" type="presParOf" srcId="{64C9A891-33F8-4DA6-9808-D22CAB6AB523}" destId="{EA936B8F-14ED-4066-BA95-5F0B51D8A209}" srcOrd="9" destOrd="0" presId="urn:microsoft.com/office/officeart/2005/8/layout/cycle8#4"/>
    <dgm:cxn modelId="{2981E97D-4984-47DB-9139-21A8075C46F6}" type="presParOf" srcId="{64C9A891-33F8-4DA6-9808-D22CAB6AB523}" destId="{DFCED717-1536-4510-B2F1-B9719339BA1F}" srcOrd="10" destOrd="0" presId="urn:microsoft.com/office/officeart/2005/8/layout/cycle8#4"/>
    <dgm:cxn modelId="{2FE57978-347D-4548-B8D6-2D05E7447ABD}" type="presParOf" srcId="{64C9A891-33F8-4DA6-9808-D22CAB6AB523}" destId="{DD128852-4C05-44D8-BA37-7309E7334955}" srcOrd="11" destOrd="0" presId="urn:microsoft.com/office/officeart/2005/8/layout/cycle8#4"/>
    <dgm:cxn modelId="{5155DE9B-2952-4CAE-B95E-2F03DAFA6199}" type="presParOf" srcId="{64C9A891-33F8-4DA6-9808-D22CAB6AB523}" destId="{DE800F88-F4B7-4A67-848E-02F44C24821B}" srcOrd="12" destOrd="0" presId="urn:microsoft.com/office/officeart/2005/8/layout/cycle8#4"/>
    <dgm:cxn modelId="{1EEBA3F9-B58F-4BAF-8C27-0307B56C4466}" type="presParOf" srcId="{64C9A891-33F8-4DA6-9808-D22CAB6AB523}" destId="{BC8EF2DF-0F6A-489A-917B-04B5A2CFA7B7}" srcOrd="13" destOrd="0" presId="urn:microsoft.com/office/officeart/2005/8/layout/cycle8#4"/>
    <dgm:cxn modelId="{830C0B01-5952-42FB-B30E-D75BA1DD5F70}" type="presParOf" srcId="{64C9A891-33F8-4DA6-9808-D22CAB6AB523}" destId="{EADF098D-6558-498E-BCA2-F7097E9C5B05}" srcOrd="14" destOrd="0" presId="urn:microsoft.com/office/officeart/2005/8/layout/cycle8#4"/>
    <dgm:cxn modelId="{ED5C64E1-E5A3-477A-9A87-37A12F3C4691}" type="presParOf" srcId="{64C9A891-33F8-4DA6-9808-D22CAB6AB523}" destId="{71B07F11-D189-4CDE-B4F3-3944BA39E518}" srcOrd="15" destOrd="0" presId="urn:microsoft.com/office/officeart/2005/8/layout/cycle8#4"/>
    <dgm:cxn modelId="{82FB6B2A-0703-4575-B16A-7FB147B8AF40}" type="presParOf" srcId="{64C9A891-33F8-4DA6-9808-D22CAB6AB523}" destId="{C5FDC014-A227-4151-9156-CDC489DD9EB1}" srcOrd="16" destOrd="0" presId="urn:microsoft.com/office/officeart/2005/8/layout/cycle8#4"/>
    <dgm:cxn modelId="{A2F8390B-6CCA-49C3-86BA-87B2DA88F680}" type="presParOf" srcId="{64C9A891-33F8-4DA6-9808-D22CAB6AB523}" destId="{81EE5F21-313B-414E-8EF9-D01A587B247D}" srcOrd="17" destOrd="0" presId="urn:microsoft.com/office/officeart/2005/8/layout/cycle8#4"/>
    <dgm:cxn modelId="{0B02FE0F-B609-4765-AB9F-CFED7586E4EF}" type="presParOf" srcId="{64C9A891-33F8-4DA6-9808-D22CAB6AB523}" destId="{4D22F6EB-D74B-4F5C-8EF3-3B76DAE8210D}" srcOrd="18" destOrd="0" presId="urn:microsoft.com/office/officeart/2005/8/layout/cycle8#4"/>
    <dgm:cxn modelId="{88360D61-37AB-4394-8E88-B58C92A91F4E}" type="presParOf" srcId="{64C9A891-33F8-4DA6-9808-D22CAB6AB523}" destId="{B5A9174D-00A6-4750-9186-73D5E8FEDA54}" srcOrd="19" destOrd="0" presId="urn:microsoft.com/office/officeart/2005/8/layout/cycle8#4"/>
    <dgm:cxn modelId="{A832EF36-C972-4802-9080-156C56EFBFEE}" type="presParOf" srcId="{64C9A891-33F8-4DA6-9808-D22CAB6AB523}" destId="{D61866B6-BD14-473C-AB0B-6E5CF52FCD2A}" srcOrd="20" destOrd="0" presId="urn:microsoft.com/office/officeart/2005/8/layout/cycle8#4"/>
    <dgm:cxn modelId="{426082E1-0637-494B-AEB3-96DD35EE05EB}" type="presParOf" srcId="{64C9A891-33F8-4DA6-9808-D22CAB6AB523}" destId="{00E2C43D-D405-4763-9BF1-FBFA225A059A}" srcOrd="21" destOrd="0" presId="urn:microsoft.com/office/officeart/2005/8/layout/cycle8#4"/>
    <dgm:cxn modelId="{AD6542E7-5450-4013-BA78-5729ED27B05A}" type="presParOf" srcId="{64C9A891-33F8-4DA6-9808-D22CAB6AB523}" destId="{D6FF1A8C-F18E-4F44-8EC1-84615594A5E8}" srcOrd="22" destOrd="0" presId="urn:microsoft.com/office/officeart/2005/8/layout/cycle8#4"/>
    <dgm:cxn modelId="{43F7A497-29AE-458E-B51D-DF42C2464ADD}" type="presParOf" srcId="{64C9A891-33F8-4DA6-9808-D22CAB6AB523}" destId="{837B14DC-6E2C-4FE3-A610-CEF092FEB2D7}" srcOrd="23" destOrd="0" presId="urn:microsoft.com/office/officeart/2005/8/layout/cycle8#4"/>
    <dgm:cxn modelId="{30B1D4B4-AA43-4C62-AE9F-E58FD83F44BB}" type="presParOf" srcId="{64C9A891-33F8-4DA6-9808-D22CAB6AB523}" destId="{A432CA8E-F88A-43A5-9F9E-CD5C1C958E4B}" srcOrd="24" destOrd="0" presId="urn:microsoft.com/office/officeart/2005/8/layout/cycle8#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16F8-0B8C-463C-966E-AC022BE4EEC5}">
      <dsp:nvSpPr>
        <dsp:cNvPr id="0" name=""/>
        <dsp:cNvSpPr/>
      </dsp:nvSpPr>
      <dsp:spPr>
        <a:xfrm>
          <a:off x="1351971" y="344906"/>
          <a:ext cx="4337875" cy="4337875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sister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3614896" y="1074082"/>
        <a:ext cx="1394317" cy="929544"/>
      </dsp:txXfrm>
    </dsp:sp>
    <dsp:sp modelId="{420771E0-2DEC-4027-BE0E-1DA9736903B2}">
      <dsp:nvSpPr>
        <dsp:cNvPr id="0" name=""/>
        <dsp:cNvSpPr/>
      </dsp:nvSpPr>
      <dsp:spPr>
        <a:xfrm>
          <a:off x="1342607" y="305894"/>
          <a:ext cx="4337875" cy="4337875"/>
        </a:xfrm>
        <a:prstGeom prst="pie">
          <a:avLst>
            <a:gd name="adj1" fmla="val 20520000"/>
            <a:gd name="adj2" fmla="val 3240000"/>
          </a:avLst>
        </a:prstGeom>
        <a:solidFill>
          <a:schemeClr val="accent5">
            <a:hueOff val="-2323900"/>
            <a:satOff val="1683"/>
            <a:lumOff val="-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6406" y="2287890"/>
        <a:ext cx="1291034" cy="1032827"/>
      </dsp:txXfrm>
    </dsp:sp>
    <dsp:sp modelId="{644D3AA3-5AE0-4348-BA70-C26772DB481A}">
      <dsp:nvSpPr>
        <dsp:cNvPr id="0" name=""/>
        <dsp:cNvSpPr/>
      </dsp:nvSpPr>
      <dsp:spPr>
        <a:xfrm>
          <a:off x="1342612" y="381671"/>
          <a:ext cx="4337875" cy="4337875"/>
        </a:xfrm>
        <a:prstGeom prst="pie">
          <a:avLst>
            <a:gd name="adj1" fmla="val 3240000"/>
            <a:gd name="adj2" fmla="val 7560000"/>
          </a:avLst>
        </a:prstGeom>
        <a:solidFill>
          <a:schemeClr val="accent5">
            <a:hueOff val="-4647800"/>
            <a:satOff val="3365"/>
            <a:lumOff val="-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father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(dad)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891853" y="3428512"/>
        <a:ext cx="1239393" cy="1136110"/>
      </dsp:txXfrm>
    </dsp:sp>
    <dsp:sp modelId="{DE800F88-F4B7-4A67-848E-02F44C24821B}">
      <dsp:nvSpPr>
        <dsp:cNvPr id="0" name=""/>
        <dsp:cNvSpPr/>
      </dsp:nvSpPr>
      <dsp:spPr>
        <a:xfrm>
          <a:off x="1342616" y="346323"/>
          <a:ext cx="4337875" cy="433787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-6971700"/>
            <a:satOff val="5048"/>
            <a:lumOff val="-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grandpa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1595658" y="2328319"/>
        <a:ext cx="1291034" cy="1032827"/>
      </dsp:txXfrm>
    </dsp:sp>
    <dsp:sp modelId="{C5FDC014-A227-4151-9156-CDC489DD9EB1}">
      <dsp:nvSpPr>
        <dsp:cNvPr id="0" name=""/>
        <dsp:cNvSpPr/>
      </dsp:nvSpPr>
      <dsp:spPr>
        <a:xfrm>
          <a:off x="1342622" y="372842"/>
          <a:ext cx="4337875" cy="4337875"/>
        </a:xfrm>
        <a:prstGeom prst="pie">
          <a:avLst>
            <a:gd name="adj1" fmla="val 11880000"/>
            <a:gd name="adj2" fmla="val 16200000"/>
          </a:avLst>
        </a:prstGeom>
        <a:solidFill>
          <a:schemeClr val="accent5">
            <a:hueOff val="-9295601"/>
            <a:satOff val="6730"/>
            <a:lumOff val="-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0" kern="1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rPr>
            <a:t>brother</a:t>
          </a:r>
          <a:endParaRPr lang="zh-CN" altLang="en-US" sz="2400" b="0" kern="1200" dirty="0">
            <a:solidFill>
              <a:schemeClr val="tx1">
                <a:lumMod val="50000"/>
              </a:schemeClr>
            </a:solidFill>
            <a:latin typeface="Comic Sans MS" panose="030F0702030302020204" pitchFamily="66" charset="0"/>
            <a:cs typeface="Times New Roman" panose="02020603050405020304" pitchFamily="18" charset="0"/>
          </a:endParaRPr>
        </a:p>
      </dsp:txBody>
      <dsp:txXfrm>
        <a:off x="2023255" y="1102018"/>
        <a:ext cx="1394317" cy="929544"/>
      </dsp:txXfrm>
    </dsp:sp>
    <dsp:sp modelId="{D61866B6-BD14-473C-AB0B-6E5CF52FCD2A}">
      <dsp:nvSpPr>
        <dsp:cNvPr id="0" name=""/>
        <dsp:cNvSpPr/>
      </dsp:nvSpPr>
      <dsp:spPr>
        <a:xfrm>
          <a:off x="1083232" y="76371"/>
          <a:ext cx="4874946" cy="487494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C43D-D405-4763-9BF1-FBFA225A059A}">
      <dsp:nvSpPr>
        <dsp:cNvPr id="0" name=""/>
        <dsp:cNvSpPr/>
      </dsp:nvSpPr>
      <dsp:spPr>
        <a:xfrm>
          <a:off x="1074372" y="37321"/>
          <a:ext cx="4874946" cy="487494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5">
            <a:hueOff val="-2323900"/>
            <a:satOff val="1683"/>
            <a:lumOff val="-23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F1A8C-F18E-4F44-8EC1-84615594A5E8}">
      <dsp:nvSpPr>
        <dsp:cNvPr id="0" name=""/>
        <dsp:cNvSpPr/>
      </dsp:nvSpPr>
      <dsp:spPr>
        <a:xfrm>
          <a:off x="1074076" y="113315"/>
          <a:ext cx="4874946" cy="487494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5">
            <a:hueOff val="-4647800"/>
            <a:satOff val="3365"/>
            <a:lumOff val="-4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14DC-6E2C-4FE3-A610-CEF092FEB2D7}">
      <dsp:nvSpPr>
        <dsp:cNvPr id="0" name=""/>
        <dsp:cNvSpPr/>
      </dsp:nvSpPr>
      <dsp:spPr>
        <a:xfrm>
          <a:off x="1073781" y="77750"/>
          <a:ext cx="4874946" cy="487494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-6971700"/>
            <a:satOff val="5048"/>
            <a:lumOff val="-69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32CA8E-F88A-43A5-9F9E-CD5C1C958E4B}">
      <dsp:nvSpPr>
        <dsp:cNvPr id="0" name=""/>
        <dsp:cNvSpPr/>
      </dsp:nvSpPr>
      <dsp:spPr>
        <a:xfrm>
          <a:off x="1074291" y="104307"/>
          <a:ext cx="4874946" cy="487494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5">
            <a:hueOff val="-9295601"/>
            <a:satOff val="6730"/>
            <a:lumOff val="-9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#4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longCurve"/>
                  <dgm:param type="begPts" val="tL"/>
                  <dgm:param type="endPts" val="tR"/>
                </dgm:alg>
              </dgm:if>
              <dgm:else name="Name175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longCurve"/>
                  <dgm:param type="begPts" val="tL"/>
                  <dgm:param type="endPts" val="t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srcNode" val="dummy1a"/>
                  <dgm:param type="dstNode" val="dummy1b"/>
                  <dgm:param type="begSty" val="noArr"/>
                  <dgm:param type="endSty" val="arr"/>
                  <dgm:param type="connRout" val="curve"/>
                  <dgm:param type="begPts" val="tL"/>
                  <dgm:param type="endPts" val="tL"/>
                </dgm:alg>
              </dgm:if>
              <dgm:else name="Name180">
                <dgm:alg type="conn">
                  <dgm:param type="srcNode" val="dummy1a"/>
                  <dgm:param type="dstNode" val="dummy1b"/>
                  <dgm:param type="begSty" val="arr"/>
                  <dgm:param type="endSty" val="noArr"/>
                  <dgm:param type="connRout" val="curve"/>
                  <dgm:param type="begPts" val="tL"/>
                  <dgm:param type="endPts" val="tL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srcNode" val="dummy2a"/>
              <dgm:param type="dstNode" val="dummy2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5">
            <dgm:alg type="conn">
              <dgm:param type="srcNode" val="dummy2a"/>
              <dgm:param type="dstNode" val="dummy2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srcNode" val="dummy3a"/>
              <dgm:param type="dstNode" val="dummy3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89">
            <dgm:alg type="conn">
              <dgm:param type="srcNode" val="dummy3a"/>
              <dgm:param type="dstNode" val="dummy3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srcNode" val="dummy4a"/>
              <dgm:param type="dstNode" val="dummy4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3">
            <dgm:alg type="conn">
              <dgm:param type="srcNode" val="dummy4a"/>
              <dgm:param type="dstNode" val="dummy4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srcNode" val="dummy5a"/>
              <dgm:param type="dstNode" val="dummy5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197">
            <dgm:alg type="conn">
              <dgm:param type="srcNode" val="dummy5a"/>
              <dgm:param type="dstNode" val="dummy5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srcNode" val="dummy6a"/>
              <dgm:param type="dstNode" val="dummy6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1">
            <dgm:alg type="conn">
              <dgm:param type="srcNode" val="dummy6a"/>
              <dgm:param type="dstNode" val="dummy6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srcNode" val="dummy7a"/>
              <dgm:param type="dstNode" val="dummy7b"/>
              <dgm:param type="begSty" val="noArr"/>
              <dgm:param type="endSty" val="arr"/>
              <dgm:param type="connRout" val="curve"/>
              <dgm:param type="begPts" val="tL"/>
              <dgm:param type="endPts" val="tL"/>
            </dgm:alg>
          </dgm:if>
          <dgm:else name="Name205">
            <dgm:alg type="conn">
              <dgm:param type="srcNode" val="dummy7a"/>
              <dgm:param type="dstNode" val="dummy7b"/>
              <dgm:param type="begSty" val="arr"/>
              <dgm:param type="endSty" val="noArr"/>
              <dgm:param type="connRout" val="curve"/>
              <dgm:param type="begPts" val="tL"/>
              <dgm:param type="endPts" val="tL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CACFEE0-2238-4A35-9D58-9567D728A8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AD2BDA8-E6C6-48E0-9671-99F0545F47B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7159B2B-2226-4D0B-A295-B1A91A4A4149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E7B856C-516E-421B-AEFE-AA03930758C5}" type="slidenum">
              <a:rPr lang="zh-CN" altLang="en-US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A30F0C0-3F51-4370-9B6F-5810BA49BAAF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37AC8B2-FD33-442E-849C-92DF97A5F62E}" type="slidenum">
              <a:rPr lang="zh-CN" altLang="en-US">
                <a:latin typeface="Calibri" panose="020F0502020204030204" pitchFamily="34" charset="0"/>
              </a:rPr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C7AD06E-54DA-4D58-BA20-145EF01EA720}" type="slidenum">
              <a:rPr lang="zh-CN" altLang="en-US">
                <a:latin typeface="Calibri" panose="020F0502020204030204" pitchFamily="34" charset="0"/>
              </a:rPr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BE58EA-3023-43B8-BB9A-A14E3616D1DD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4C4E7D1-DD16-4CE9-BC2D-7AF6D367353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0304732-3CAA-48E3-8A22-13960D68F545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8D7C22B-E52B-47AC-81BC-14F3D9C448DD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42705B0-41AD-466C-8A4C-F6DF98ABF5BB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5DCFB44-6B49-4155-B08E-D3EE197D2632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8DBB34F-87DB-44F3-A9A7-7EAD34B47253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D32176F-25AE-437A-A91D-7E270D8DD40F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695575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2">
              <a:alpha val="39999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3013075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691393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D7CB-5CC0-4870-A259-400E5E5BEFD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DFEE4-A4C1-459F-9ED9-5C91D5A1939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7EC0-B3DF-4E06-A4E1-B30329DEE73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86AC5-2C6F-49DE-A4D8-43894EC747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42663-A584-47FF-AA61-F3E6FEB3AB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B3092-DD5E-4546-A204-1EB680656D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E72E-50A1-4652-B5BB-9F0F6CD1AA6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2F95-1029-4C6E-85EB-6A7D4E589B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5DA0-6081-44C6-ABD5-5A48B1E3A68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0ABFF-779A-4F54-B66B-07E0AAD8FB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0AF3-A2A3-4EC4-BC43-62484BCC1CD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C49A-A929-42C5-AAD5-462FCFB67FD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496C-A91E-4790-9E76-1D502469B4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C9ABF-8E9E-4C18-AF48-4951E51678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3EA6A-82B9-46F4-947B-4E077B7EDC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E66F-E36A-4107-8071-7B483932AC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2142 w 9164371"/>
              <a:gd name="T1" fmla="*/ 3 h 1402412"/>
              <a:gd name="T2" fmla="*/ 9171680 w 9164371"/>
              <a:gd name="T3" fmla="*/ 82 h 1402412"/>
              <a:gd name="T4" fmla="*/ 9156351 w 9164371"/>
              <a:gd name="T5" fmla="*/ 79 h 1402412"/>
              <a:gd name="T6" fmla="*/ 6509830 w 9164371"/>
              <a:gd name="T7" fmla="*/ 77 h 1402412"/>
              <a:gd name="T8" fmla="*/ 3118980 w 9164371"/>
              <a:gd name="T9" fmla="*/ 62 h 1402412"/>
              <a:gd name="T10" fmla="*/ 8750 w 9164371"/>
              <a:gd name="T11" fmla="*/ 86 h 1402412"/>
              <a:gd name="T12" fmla="*/ 0 w 9164371"/>
              <a:gd name="T13" fmla="*/ 87 h 1402412"/>
              <a:gd name="T14" fmla="*/ 0 w 9164371"/>
              <a:gd name="T15" fmla="*/ 7 h 1402412"/>
              <a:gd name="T16" fmla="*/ 6435 w 9164371"/>
              <a:gd name="T17" fmla="*/ 11 h 1402412"/>
              <a:gd name="T18" fmla="*/ 2211342 w 9164371"/>
              <a:gd name="T19" fmla="*/ 3 h 1402412"/>
              <a:gd name="T20" fmla="*/ 6456068 w 9164371"/>
              <a:gd name="T21" fmla="*/ 20 h 1402412"/>
              <a:gd name="T22" fmla="*/ 9182530 w 9164371"/>
              <a:gd name="T23" fmla="*/ 0 h 1402412"/>
              <a:gd name="T24" fmla="*/ 9162142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2">
              <a:alpha val="40784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D3EA6A-82B9-46F4-947B-4E077B7EDC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0821E66F-E36A-4107-8071-7B483932AC3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sister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brother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brother.mp3" TargetMode="Externa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sister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grandpa.mp3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grandma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grandma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grandpa.mp3" TargetMode="Externa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grandpa.mp3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grandma.mp3" TargetMode="External"/><Relationship Id="rId1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grandma.mp3" TargetMode="Externa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grandpa.mp3" TargetMode="Externa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sister.mp3" TargetMode="External"/><Relationship Id="rId13" Type="http://schemas.openxmlformats.org/officeDocument/2006/relationships/slideLayout" Target="../slideLayouts/slideLayout2.xml"/><Relationship Id="rId3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mother.mp3" TargetMode="External"/><Relationship Id="rId7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sister.mp3" TargetMode="External"/><Relationship Id="rId12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grandma.mp3" TargetMode="External"/><Relationship Id="rId2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father.mp3" TargetMode="External"/><Relationship Id="rId16" Type="http://schemas.openxmlformats.org/officeDocument/2006/relationships/image" Target="../media/image6.png"/><Relationship Id="rId1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father.mp3" TargetMode="External"/><Relationship Id="rId6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brother.mp3" TargetMode="External"/><Relationship Id="rId11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grandma.mp3" TargetMode="External"/><Relationship Id="rId5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brother.mp3" TargetMode="External"/><Relationship Id="rId15" Type="http://schemas.openxmlformats.org/officeDocument/2006/relationships/image" Target="../media/image27.png"/><Relationship Id="rId10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grandpa.mp3" TargetMode="External"/><Relationship Id="rId4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mother.mp3" TargetMode="External"/><Relationship Id="rId9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grandpa.mp3" TargetMode="External"/><Relationship Id="rId1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8485;&#26053;&#29256;&#35838;&#20214;&#36164;&#28304;&#24314;&#35774;\3&#19979;\Unit2%20My%20Family\Unit2%20My%20Family&#31532;1&#35838;&#26102;&#25945;&#23398;&#35838;&#20214;\Unit2PartALetslearn&#35838;&#25991;&#24405;&#38899;_128k.mp3" TargetMode="External"/><Relationship Id="rId1" Type="http://schemas.microsoft.com/office/2007/relationships/media" Target="file:///D:\&#29579;&#25991;&#21375;\2017&#19978;&#21322;&#24180;&#36164;&#28304;&#24314;&#35774;\&#38485;&#26053;&#29256;&#35838;&#20214;&#36164;&#28304;&#24314;&#35774;\3&#19979;\Unit2%20My%20Family\Unit2%20My%20Family&#31532;1&#35838;&#26102;&#25945;&#23398;&#35838;&#20214;\Unit2PartALetslearn&#35838;&#25991;&#24405;&#38899;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3&#19979;&#38485;&#26053;&#29256;\Unit2_My_Family&#31532;1&#35838;&#26102;&#25945;&#23398;&#35838;&#20214;\Unit2PartCListenandtick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3&#19979;&#38485;&#26053;&#29256;\Unit2_My_Family&#31532;1&#35838;&#26102;&#25945;&#23398;&#35838;&#20214;\Unit2PartCListenandtick&#35838;&#25991;&#24405;&#38899;_128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family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family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father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father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mother.mp3" TargetMode="External"/><Relationship Id="rId1" Type="http://schemas.microsoft.com/office/2007/relationships/media" Target="file:///D:\&#29579;&#25991;&#21375;\2017&#19978;&#21322;&#24180;&#36164;&#28304;&#24314;&#35774;\&#35838;&#20214;\&#38485;&#26053;&#29256;&#35838;&#20214;&#36164;&#28304;&#24314;&#35774;\&#38485;&#26053;&#29256;&#35838;&#20214;&#36164;&#28304;&#20248;&#21270;&#20462;&#25913;\Unit2_My_Family&#31532;1&#35838;&#26102;&#25945;&#23398;&#35838;&#20214;\mother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51520" y="3601173"/>
            <a:ext cx="5102225" cy="962025"/>
          </a:xfrm>
        </p:spPr>
        <p:txBody>
          <a:bodyPr/>
          <a:lstStyle/>
          <a:p>
            <a:pPr algn="l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Unit2 My Family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TextBox 10"/>
          <p:cNvSpPr>
            <a:spLocks noChangeArrowheads="1"/>
          </p:cNvSpPr>
          <p:nvPr/>
        </p:nvSpPr>
        <p:spPr bwMode="auto">
          <a:xfrm>
            <a:off x="4787900" y="4581128"/>
            <a:ext cx="3630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  <a:sym typeface="宋体" panose="02010600030101010101" pitchFamily="2" charset="-122"/>
              </a:rPr>
              <a:t>第一课时</a:t>
            </a:r>
            <a:r>
              <a:rPr lang="en-US" altLang="zh-CN" sz="3600" dirty="0" smtClean="0">
                <a:solidFill>
                  <a:srgbClr val="000000"/>
                </a:solidFill>
                <a:latin typeface="+mj-ea"/>
                <a:ea typeface="+mj-ea"/>
                <a:cs typeface="Arial" panose="020B0604020202020204" pitchFamily="34" charset="0"/>
                <a:sym typeface="宋体" panose="02010600030101010101" pitchFamily="2" charset="-122"/>
              </a:rPr>
              <a:t>    </a:t>
            </a:r>
            <a:endParaRPr lang="zh-CN" altLang="en-US" sz="3600" dirty="0">
              <a:solidFill>
                <a:srgbClr val="000000"/>
              </a:solidFill>
              <a:latin typeface="+mj-ea"/>
              <a:ea typeface="+mj-ea"/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标题 1"/>
          <p:cNvSpPr txBox="1"/>
          <p:nvPr/>
        </p:nvSpPr>
        <p:spPr bwMode="auto">
          <a:xfrm>
            <a:off x="730250" y="665163"/>
            <a:ext cx="3311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三年级下册</a:t>
            </a:r>
          </a:p>
        </p:txBody>
      </p:sp>
      <p:pic>
        <p:nvPicPr>
          <p:cNvPr id="615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744538"/>
            <a:ext cx="3097213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2952" y="1268760"/>
            <a:ext cx="6552728" cy="5286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标题 2"/>
          <p:cNvSpPr>
            <a:spLocks noGrp="1"/>
          </p:cNvSpPr>
          <p:nvPr>
            <p:ph type="title"/>
          </p:nvPr>
        </p:nvSpPr>
        <p:spPr bwMode="auto">
          <a:xfrm>
            <a:off x="474663" y="223838"/>
            <a:ext cx="292893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8" name="圆角矩形标注 7"/>
          <p:cNvSpPr/>
          <p:nvPr/>
        </p:nvSpPr>
        <p:spPr>
          <a:xfrm>
            <a:off x="3797300" y="2047875"/>
            <a:ext cx="2087563" cy="576263"/>
          </a:xfrm>
          <a:prstGeom prst="wedgeRoundRectCallout">
            <a:avLst>
              <a:gd name="adj1" fmla="val -10263"/>
              <a:gd name="adj2" fmla="val 13267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endParaRPr lang="zh-CN" alt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12763" y="2097088"/>
            <a:ext cx="1511300" cy="587375"/>
          </a:xfrm>
          <a:prstGeom prst="wedgeRoundRectCallout">
            <a:avLst>
              <a:gd name="adj1" fmla="val 37019"/>
              <a:gd name="adj2" fmla="val 14240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</a:t>
            </a:r>
            <a:endParaRPr lang="zh-CN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674688" y="889000"/>
            <a:ext cx="28178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800100" y="1543050"/>
            <a:ext cx="18669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roth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112963"/>
            <a:ext cx="4445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ister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133600"/>
            <a:ext cx="5508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5435600" y="5595938"/>
            <a:ext cx="3606800" cy="661987"/>
          </a:xfrm>
          <a:prstGeom prst="wedgeRoundRectCallout">
            <a:avLst>
              <a:gd name="adj1" fmla="val -20856"/>
              <a:gd name="adj2" fmla="val -14324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mother(mum)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1185863" y="5595938"/>
            <a:ext cx="2960687" cy="661987"/>
          </a:xfrm>
          <a:prstGeom prst="wedgeRoundRectCallout">
            <a:avLst>
              <a:gd name="adj1" fmla="val 13932"/>
              <a:gd name="adj2" fmla="val -1326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father(dad)</a:t>
            </a:r>
            <a:endParaRPr lang="zh-CN" altLang="en-US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>
            <a:spLocks noGrp="1"/>
          </p:cNvSpPr>
          <p:nvPr>
            <p:ph type="title"/>
          </p:nvPr>
        </p:nvSpPr>
        <p:spPr bwMode="auto">
          <a:xfrm>
            <a:off x="474663" y="223838"/>
            <a:ext cx="2928937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&gt;&gt;Practice</a:t>
            </a:r>
            <a:endParaRPr lang="zh-CN" altLang="en-US" sz="2400" i="1" dirty="0" smtClean="0"/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733925" y="4229100"/>
            <a:ext cx="2870200" cy="10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60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sister</a:t>
            </a:r>
            <a:endParaRPr lang="zh-CN" altLang="en-US" sz="6000" dirty="0" smtClean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92213" y="4229100"/>
            <a:ext cx="2770187" cy="10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60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endParaRPr lang="zh-CN" altLang="en-US" sz="6000" dirty="0" smtClean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2050" y="1774825"/>
            <a:ext cx="1519238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 1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10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152525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4430713" y="1838325"/>
            <a:ext cx="3700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Which is missing?</a:t>
            </a:r>
            <a:endParaRPr lang="zh-CN" altLang="zh-CN" sz="32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258888" y="2762250"/>
            <a:ext cx="2220912" cy="1014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60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endParaRPr lang="zh-CN" altLang="en-US" sz="6000" dirty="0" smtClean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656138" y="2749550"/>
            <a:ext cx="2947987" cy="10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6000" dirty="0" smtClean="0">
                <a:ln w="0"/>
                <a:solidFill>
                  <a:schemeClr val="tx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endParaRPr lang="zh-CN" altLang="en-US" sz="6000" dirty="0" smtClean="0">
              <a:ln w="0"/>
              <a:solidFill>
                <a:schemeClr val="tx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552572">
            <a:off x="5859463" y="4748213"/>
            <a:ext cx="5476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139413">
            <a:off x="5672137" y="2311401"/>
            <a:ext cx="6080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530225" y="911225"/>
            <a:ext cx="2232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7887" y="1017092"/>
            <a:ext cx="1727438" cy="183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9402" y="3377117"/>
            <a:ext cx="2070466" cy="1686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4523662" y="3397476"/>
            <a:ext cx="2256420" cy="1666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KSO_Shape"/>
          <p:cNvSpPr/>
          <p:nvPr/>
        </p:nvSpPr>
        <p:spPr>
          <a:xfrm rot="11316790">
            <a:off x="2314575" y="2627313"/>
            <a:ext cx="1301750" cy="1014412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8738" y="3948113"/>
            <a:ext cx="3175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mother(mom)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4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10363" y="3897313"/>
            <a:ext cx="2087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father(dad)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4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82738" y="5443538"/>
            <a:ext cx="2678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grandma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500688" y="5462588"/>
            <a:ext cx="2933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grandpa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7337" y="1060233"/>
            <a:ext cx="1197354" cy="121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KSO_Shape"/>
          <p:cNvSpPr/>
          <p:nvPr/>
        </p:nvSpPr>
        <p:spPr>
          <a:xfrm rot="14288016">
            <a:off x="5355431" y="1199357"/>
            <a:ext cx="892175" cy="1014412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/>
          <p:nvPr/>
        </p:nvSpPr>
        <p:spPr>
          <a:xfrm rot="9489297">
            <a:off x="2957513" y="4949825"/>
            <a:ext cx="657225" cy="676275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6" name="grandm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629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ndpa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634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2552572">
            <a:off x="5859463" y="4748213"/>
            <a:ext cx="5476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4139413">
            <a:off x="5672137" y="2311401"/>
            <a:ext cx="6080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530225" y="911225"/>
            <a:ext cx="2232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SO_Shape"/>
          <p:cNvSpPr/>
          <p:nvPr/>
        </p:nvSpPr>
        <p:spPr>
          <a:xfrm rot="11316790">
            <a:off x="2314575" y="2627313"/>
            <a:ext cx="1301750" cy="1014412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8738" y="3948113"/>
            <a:ext cx="3175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mother(mom)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4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10363" y="3897313"/>
            <a:ext cx="208756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father(dad)</a:t>
            </a: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4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4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4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kumimoji="1" lang="en-US" altLang="zh-CN" sz="4000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82738" y="5443538"/>
            <a:ext cx="2678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grandma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500688" y="5462588"/>
            <a:ext cx="2933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>
                <a:solidFill>
                  <a:srgbClr val="0000FF"/>
                </a:solidFill>
                <a:cs typeface="Arial" panose="020B0604020202020204" pitchFamily="34" charset="0"/>
              </a:rPr>
              <a:t>grandpa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7337" y="1060233"/>
            <a:ext cx="1197354" cy="121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KSO_Shape"/>
          <p:cNvSpPr/>
          <p:nvPr/>
        </p:nvSpPr>
        <p:spPr>
          <a:xfrm rot="14288016">
            <a:off x="5355431" y="1199357"/>
            <a:ext cx="892175" cy="1014412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/>
          <p:nvPr/>
        </p:nvSpPr>
        <p:spPr>
          <a:xfrm rot="9489297">
            <a:off x="2957513" y="4949825"/>
            <a:ext cx="657225" cy="676275"/>
          </a:xfrm>
          <a:custGeom>
            <a:avLst/>
            <a:gdLst>
              <a:gd name="connsiteX0" fmla="*/ 346309 w 432049"/>
              <a:gd name="connsiteY0" fmla="*/ 0 h 495844"/>
              <a:gd name="connsiteX1" fmla="*/ 432049 w 432049"/>
              <a:gd name="connsiteY1" fmla="*/ 123961 h 495844"/>
              <a:gd name="connsiteX2" fmla="*/ 372597 w 432049"/>
              <a:gd name="connsiteY2" fmla="*/ 123961 h 495844"/>
              <a:gd name="connsiteX3" fmla="*/ 38364 w 432049"/>
              <a:gd name="connsiteY3" fmla="*/ 495844 h 495844"/>
              <a:gd name="connsiteX4" fmla="*/ 0 w 432049"/>
              <a:gd name="connsiteY4" fmla="*/ 495844 h 495844"/>
              <a:gd name="connsiteX5" fmla="*/ 0 w 432049"/>
              <a:gd name="connsiteY5" fmla="*/ 492698 h 495844"/>
              <a:gd name="connsiteX6" fmla="*/ 297 w 432049"/>
              <a:gd name="connsiteY6" fmla="*/ 492765 h 495844"/>
              <a:gd name="connsiteX7" fmla="*/ 298097 w 432049"/>
              <a:gd name="connsiteY7" fmla="*/ 123961 h 495844"/>
              <a:gd name="connsiteX8" fmla="*/ 238645 w 432049"/>
              <a:gd name="connsiteY8" fmla="*/ 123961 h 49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049" h="495844">
                <a:moveTo>
                  <a:pt x="346309" y="0"/>
                </a:moveTo>
                <a:lnTo>
                  <a:pt x="432049" y="123961"/>
                </a:lnTo>
                <a:lnTo>
                  <a:pt x="372597" y="123961"/>
                </a:lnTo>
                <a:cubicBezTo>
                  <a:pt x="333246" y="342885"/>
                  <a:pt x="195772" y="495844"/>
                  <a:pt x="38364" y="495844"/>
                </a:cubicBezTo>
                <a:lnTo>
                  <a:pt x="0" y="495844"/>
                </a:lnTo>
                <a:lnTo>
                  <a:pt x="0" y="492698"/>
                </a:lnTo>
                <a:cubicBezTo>
                  <a:pt x="97" y="492733"/>
                  <a:pt x="197" y="492749"/>
                  <a:pt x="297" y="492765"/>
                </a:cubicBezTo>
                <a:cubicBezTo>
                  <a:pt x="142148" y="471547"/>
                  <a:pt x="261818" y="325786"/>
                  <a:pt x="298097" y="123961"/>
                </a:cubicBezTo>
                <a:lnTo>
                  <a:pt x="238645" y="12396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6" name="grandm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5629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ndpa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634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8176" y="1107135"/>
            <a:ext cx="1756234" cy="175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4700" y="3455999"/>
            <a:ext cx="1542726" cy="140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790" y="3398409"/>
            <a:ext cx="1636749" cy="1690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&gt;&gt;Presentation</a:t>
            </a:r>
            <a:endParaRPr lang="zh-CN" altLang="en-US" sz="2400" i="1" dirty="0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530225" y="911225"/>
            <a:ext cx="2232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63538" y="3013075"/>
            <a:ext cx="4462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Father’s father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96875" y="1938338"/>
            <a:ext cx="4460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Mother’s father</a:t>
            </a:r>
          </a:p>
        </p:txBody>
      </p:sp>
      <p:sp>
        <p:nvSpPr>
          <p:cNvPr id="9" name="等于号 8"/>
          <p:cNvSpPr/>
          <p:nvPr/>
        </p:nvSpPr>
        <p:spPr>
          <a:xfrm>
            <a:off x="4779963" y="2174875"/>
            <a:ext cx="1008062" cy="431800"/>
          </a:xfrm>
          <a:prstGeom prst="mathEqua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等于号 9"/>
          <p:cNvSpPr/>
          <p:nvPr/>
        </p:nvSpPr>
        <p:spPr>
          <a:xfrm>
            <a:off x="4786313" y="3273425"/>
            <a:ext cx="1008062" cy="431800"/>
          </a:xfrm>
          <a:prstGeom prst="mathEqual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25438" y="4056063"/>
            <a:ext cx="50720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Mother’s mother</a:t>
            </a: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325438" y="5100638"/>
            <a:ext cx="5072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0000FF"/>
                </a:solidFill>
                <a:cs typeface="Arial" panose="020B0604020202020204" pitchFamily="34" charset="0"/>
              </a:rPr>
              <a:t>Father’s mother</a:t>
            </a:r>
          </a:p>
        </p:txBody>
      </p:sp>
      <p:sp>
        <p:nvSpPr>
          <p:cNvPr id="13" name="等于号 12"/>
          <p:cNvSpPr/>
          <p:nvPr/>
        </p:nvSpPr>
        <p:spPr>
          <a:xfrm>
            <a:off x="4806950" y="4340225"/>
            <a:ext cx="1008063" cy="431800"/>
          </a:xfrm>
          <a:prstGeom prst="mathEqual">
            <a:avLst/>
          </a:prstGeom>
          <a:solidFill>
            <a:srgbClr val="DA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等于号 13"/>
          <p:cNvSpPr/>
          <p:nvPr/>
        </p:nvSpPr>
        <p:spPr>
          <a:xfrm>
            <a:off x="4779963" y="5403850"/>
            <a:ext cx="1008062" cy="431800"/>
          </a:xfrm>
          <a:prstGeom prst="mathEqual">
            <a:avLst/>
          </a:prstGeom>
          <a:solidFill>
            <a:srgbClr val="DA6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867400" y="1938338"/>
            <a:ext cx="2592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FF0000"/>
                </a:solidFill>
                <a:cs typeface="Arial" panose="020B0604020202020204" pitchFamily="34" charset="0"/>
              </a:rPr>
              <a:t>grandpa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886450" y="3013075"/>
            <a:ext cx="2592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FF0000"/>
                </a:solidFill>
                <a:cs typeface="Arial" panose="020B0604020202020204" pitchFamily="34" charset="0"/>
              </a:rPr>
              <a:t>grandpa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862638" y="4095750"/>
            <a:ext cx="29321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FF0000"/>
                </a:solidFill>
                <a:cs typeface="Arial" panose="020B0604020202020204" pitchFamily="34" charset="0"/>
              </a:rPr>
              <a:t>grandma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894388" y="5160963"/>
            <a:ext cx="29321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dirty="0">
                <a:solidFill>
                  <a:srgbClr val="FF0000"/>
                </a:solidFill>
                <a:cs typeface="Arial" panose="020B0604020202020204" pitchFamily="34" charset="0"/>
              </a:rPr>
              <a:t>grandma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937267" y="1408290"/>
            <a:ext cx="963955" cy="906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524" y="2500940"/>
            <a:ext cx="887321" cy="976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115" y="3626843"/>
            <a:ext cx="709886" cy="859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221" y="4874650"/>
            <a:ext cx="761001" cy="785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530225" y="911225"/>
            <a:ext cx="2232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9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8063" y="1743075"/>
            <a:ext cx="6884987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椭圆 18"/>
          <p:cNvSpPr/>
          <p:nvPr/>
        </p:nvSpPr>
        <p:spPr>
          <a:xfrm>
            <a:off x="2555875" y="2735263"/>
            <a:ext cx="1008063" cy="37306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008063" y="4959350"/>
            <a:ext cx="1698625" cy="5762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003800" y="2636838"/>
            <a:ext cx="1296988" cy="46513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338388" y="3883025"/>
            <a:ext cx="1009650" cy="3730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292725" y="3778250"/>
            <a:ext cx="1008063" cy="47783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2646363" y="4968875"/>
            <a:ext cx="1698625" cy="5778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384675" y="4984750"/>
            <a:ext cx="1698625" cy="5762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227763" y="5000625"/>
            <a:ext cx="1698625" cy="57626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638" name="Text Box 8"/>
          <p:cNvSpPr txBox="1">
            <a:spLocks noChangeArrowheads="1"/>
          </p:cNvSpPr>
          <p:nvPr/>
        </p:nvSpPr>
        <p:spPr bwMode="auto">
          <a:xfrm>
            <a:off x="2268538" y="876300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family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458788" y="954088"/>
            <a:ext cx="2232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11175" y="1501775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Look at this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family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 This is …  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7654" name="图片 1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04775" y="3438525"/>
            <a:ext cx="893445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-103188" y="2387600"/>
            <a:ext cx="3209926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father(dad)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00088" y="4953000"/>
            <a:ext cx="348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mother(mom)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2981325" y="2408238"/>
            <a:ext cx="2160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brother</a:t>
            </a:r>
          </a:p>
        </p:txBody>
      </p:sp>
      <p:sp>
        <p:nvSpPr>
          <p:cNvPr id="27658" name="Text Box 8"/>
          <p:cNvSpPr txBox="1">
            <a:spLocks noChangeArrowheads="1"/>
          </p:cNvSpPr>
          <p:nvPr/>
        </p:nvSpPr>
        <p:spPr bwMode="auto">
          <a:xfrm>
            <a:off x="4427538" y="4933950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sister</a:t>
            </a:r>
          </a:p>
        </p:txBody>
      </p:sp>
      <p:sp>
        <p:nvSpPr>
          <p:cNvPr id="27659" name="Text Box 8"/>
          <p:cNvSpPr txBox="1">
            <a:spLocks noChangeArrowheads="1"/>
          </p:cNvSpPr>
          <p:nvPr/>
        </p:nvSpPr>
        <p:spPr bwMode="auto">
          <a:xfrm>
            <a:off x="5626100" y="2408238"/>
            <a:ext cx="2160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grandpa</a:t>
            </a:r>
          </a:p>
        </p:txBody>
      </p:sp>
      <p:sp>
        <p:nvSpPr>
          <p:cNvPr id="27660" name="Text Box 8"/>
          <p:cNvSpPr txBox="1">
            <a:spLocks noChangeArrowheads="1"/>
          </p:cNvSpPr>
          <p:nvPr/>
        </p:nvSpPr>
        <p:spPr bwMode="auto">
          <a:xfrm>
            <a:off x="7327900" y="4918075"/>
            <a:ext cx="197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>
                <a:solidFill>
                  <a:srgbClr val="0000FF"/>
                </a:solidFill>
                <a:latin typeface="Comic Sans MS" panose="030F0702030302020204" pitchFamily="66" charset="0"/>
              </a:rPr>
              <a:t>grandma</a:t>
            </a:r>
          </a:p>
        </p:txBody>
      </p:sp>
      <p:pic>
        <p:nvPicPr>
          <p:cNvPr id="3" name="fath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919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other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553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rother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3040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ister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553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ndpa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3021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ndma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553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611188" y="931863"/>
            <a:ext cx="2232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755650" y="1476375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图片 5"/>
          <p:cNvPicPr>
            <a:picLocks noChangeAspect="1"/>
          </p:cNvPicPr>
          <p:nvPr/>
        </p:nvPicPr>
        <p:blipFill>
          <a:blip r:embed="rId5" cstate="email"/>
          <a:srcRect l="2988" r="2467"/>
          <a:stretch>
            <a:fillRect/>
          </a:stretch>
        </p:blipFill>
        <p:spPr bwMode="auto">
          <a:xfrm>
            <a:off x="1727200" y="1622425"/>
            <a:ext cx="5689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/>
          <p:nvPr/>
        </p:nvSpPr>
        <p:spPr>
          <a:xfrm>
            <a:off x="2992438" y="2322513"/>
            <a:ext cx="1273175" cy="36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bother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311400" y="6105525"/>
            <a:ext cx="1171575" cy="3603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11513" y="2289175"/>
            <a:ext cx="1008062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805363" y="2405063"/>
            <a:ext cx="1189037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sister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056063" y="4271963"/>
            <a:ext cx="1498600" cy="36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grandpa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440363" y="4092575"/>
            <a:ext cx="1708150" cy="3603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grandma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297113" y="5189538"/>
            <a:ext cx="1120775" cy="539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</a:p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(dad)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860800" y="6165850"/>
            <a:ext cx="1089025" cy="3635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Kitty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672138" y="5989638"/>
            <a:ext cx="1276350" cy="539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</a:p>
          <a:p>
            <a:pPr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(mom)</a:t>
            </a:r>
            <a:endParaRPr lang="zh-CN" altLang="en-US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95850" y="2389188"/>
            <a:ext cx="1008063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200275" y="5162550"/>
            <a:ext cx="1169988" cy="5921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251325" y="4233863"/>
            <a:ext cx="1169988" cy="4794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516563" y="4073525"/>
            <a:ext cx="1431925" cy="3587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879850" y="6140450"/>
            <a:ext cx="1162050" cy="4238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5657850" y="5989638"/>
            <a:ext cx="1431925" cy="539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" name="Unit2PartALetslearn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3630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675063" y="1122363"/>
            <a:ext cx="2441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family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2" grpId="0" animBg="1"/>
      <p:bldP spid="15" grpId="0" animBg="1"/>
      <p:bldP spid="13" grpId="0" animBg="1"/>
      <p:bldP spid="14" grpId="0" animBg="1"/>
      <p:bldP spid="1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2981325" y="1268413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-1260475" y="1554163"/>
            <a:ext cx="109474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300000"/>
              </a:lnSpc>
            </a:pPr>
            <a:r>
              <a:rPr kumimoji="1" lang="en-US" altLang="zh-CN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brother   father   mother   family</a:t>
            </a:r>
            <a:r>
              <a:rPr kumimoji="1" lang="zh-CN" altLang="en-US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endParaRPr kumimoji="1" lang="en-US" altLang="zh-CN" sz="4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300000"/>
              </a:lnSpc>
            </a:pPr>
            <a:r>
              <a:rPr kumimoji="1" lang="en-US" altLang="zh-CN" sz="40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sister    grandpa   grandma</a:t>
            </a:r>
            <a:endParaRPr kumimoji="1" lang="zh-CN" altLang="en-US" sz="40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10674" y="4995949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15293" y="3141695"/>
            <a:ext cx="1045971" cy="12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55819" y="3076136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75422" y="5046939"/>
            <a:ext cx="1067916" cy="1247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4788" y="3122333"/>
            <a:ext cx="1028321" cy="120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977451" y="5055310"/>
            <a:ext cx="115679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1573213" y="1301750"/>
            <a:ext cx="1471612" cy="630238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 2 </a:t>
            </a:r>
            <a:endParaRPr lang="zh-CN" altLang="en-US" sz="2800" dirty="0">
              <a:solidFill>
                <a:srgbClr val="000000"/>
              </a:solidFill>
              <a:latin typeface="Tahoma" panose="020B0604030504040204" pitchFamily="34" charset="0"/>
              <a:ea typeface="黑体" panose="02010609060101010101" pitchFamily="49" charset="-122"/>
              <a:cs typeface="Tahoma" panose="020B0604030504040204" pitchFamily="34" charset="0"/>
            </a:endParaRPr>
          </a:p>
        </p:txBody>
      </p:sp>
      <p:pic>
        <p:nvPicPr>
          <p:cNvPr id="12" name="Picture 14" descr="pointing_finger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6496" y="3046455"/>
            <a:ext cx="1156856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9600" y="1333500"/>
            <a:ext cx="82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sp>
        <p:nvSpPr>
          <p:cNvPr id="5" name="文本框 20"/>
          <p:cNvSpPr txBox="1">
            <a:spLocks noChangeArrowheads="1"/>
          </p:cNvSpPr>
          <p:nvPr/>
        </p:nvSpPr>
        <p:spPr bwMode="auto">
          <a:xfrm>
            <a:off x="3924300" y="993775"/>
            <a:ext cx="1508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大转盘</a:t>
            </a:r>
          </a:p>
        </p:txBody>
      </p:sp>
      <p:pic>
        <p:nvPicPr>
          <p:cNvPr id="33796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027113"/>
            <a:ext cx="24114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060450" y="1628775"/>
            <a:ext cx="7023100" cy="5164138"/>
            <a:chOff x="1059737" y="1463105"/>
            <a:chExt cx="7024526" cy="5163670"/>
          </a:xfrm>
        </p:grpSpPr>
        <p:graphicFrame>
          <p:nvGraphicFramePr>
            <p:cNvPr id="8" name="图示 7"/>
            <p:cNvGraphicFramePr/>
            <p:nvPr/>
          </p:nvGraphicFramePr>
          <p:xfrm>
            <a:off x="1059737" y="1463105"/>
            <a:ext cx="7024526" cy="51636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9" name="文本框 30"/>
            <p:cNvSpPr txBox="1">
              <a:spLocks noChangeArrowheads="1"/>
            </p:cNvSpPr>
            <p:nvPr/>
          </p:nvSpPr>
          <p:spPr bwMode="auto">
            <a:xfrm>
              <a:off x="5003888" y="4055258"/>
              <a:ext cx="1656099" cy="46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grandma</a:t>
              </a:r>
              <a:endPara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1331913" y="1125538"/>
            <a:ext cx="150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 flipH="1">
            <a:off x="4360698" y="2867747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2" name="等腰三角形 11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 rot="8426114" flipH="1">
            <a:off x="4527141" y="391853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5" name="等腰三角形 14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 rot="19410777" flipH="1">
            <a:off x="4050578" y="2895890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18" name="等腰三角形 17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 rot="3353546" flipH="1">
            <a:off x="4780715" y="3215405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21" name="等腰三角形 20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 rot="13994960" flipH="1">
            <a:off x="3750747" y="3669621"/>
            <a:ext cx="634853" cy="1502486"/>
            <a:chOff x="4151644" y="2740567"/>
            <a:chExt cx="667725" cy="1578562"/>
          </a:xfrm>
          <a:solidFill>
            <a:schemeClr val="bg1"/>
          </a:solidFill>
        </p:grpSpPr>
        <p:sp>
          <p:nvSpPr>
            <p:cNvPr id="24" name="等腰三角形 23"/>
            <p:cNvSpPr/>
            <p:nvPr/>
          </p:nvSpPr>
          <p:spPr>
            <a:xfrm rot="20107324">
              <a:off x="4151644" y="2740567"/>
              <a:ext cx="270270" cy="137846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4396477" y="3895109"/>
              <a:ext cx="422893" cy="4240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&gt;&gt;Review</a:t>
            </a:r>
            <a:endParaRPr lang="zh-CN" altLang="en-US" sz="2400" i="1" dirty="0" smtClean="0"/>
          </a:p>
        </p:txBody>
      </p:sp>
      <p:pic>
        <p:nvPicPr>
          <p:cNvPr id="819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7400" y="1822450"/>
            <a:ext cx="709930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615950" y="1063625"/>
            <a:ext cx="2127250" cy="492125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rgbClr val="1F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1</a:t>
            </a:r>
            <a:endParaRPr lang="zh-CN" altLang="en-US" sz="3600" b="1" dirty="0">
              <a:solidFill>
                <a:srgbClr val="1F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35313" y="793750"/>
            <a:ext cx="3725862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One—Ten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42988" y="2060575"/>
            <a:ext cx="1273175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One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835150" y="2592388"/>
            <a:ext cx="1271588" cy="98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two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222625" y="1993900"/>
            <a:ext cx="2274888" cy="995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three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4751388" y="2614613"/>
            <a:ext cx="133350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four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394450" y="2406650"/>
            <a:ext cx="1333500" cy="995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sz="44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…</a:t>
            </a:r>
            <a:endParaRPr lang="en-US" altLang="zh-CN" sz="4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Listen and tick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5923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532656"/>
            <a:ext cx="7632848" cy="5123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Unit2PartCListenandtic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96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706813" y="3146425"/>
            <a:ext cx="8651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565900" y="3146425"/>
            <a:ext cx="8651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1042988" y="5813425"/>
            <a:ext cx="863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443663" y="5764213"/>
            <a:ext cx="711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>
                <a:solidFill>
                  <a:srgbClr val="FF0000"/>
                </a:solidFill>
                <a:ea typeface="微软雅黑" panose="020B0503020204020204" pitchFamily="34" charset="-122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pic>
        <p:nvPicPr>
          <p:cNvPr id="3789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231900"/>
            <a:ext cx="769778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3635375" y="1016000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句子接龙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212725" y="1992313"/>
            <a:ext cx="2990850" cy="687387"/>
          </a:xfrm>
          <a:prstGeom prst="wedgeRoundRectCallout">
            <a:avLst>
              <a:gd name="adj1" fmla="val 16542"/>
              <a:gd name="adj2" fmla="val 135051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73188" y="1063625"/>
            <a:ext cx="1881187" cy="573088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3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200" y="2095500"/>
            <a:ext cx="31781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father.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3255963" y="2095500"/>
            <a:ext cx="2489200" cy="792163"/>
          </a:xfrm>
          <a:prstGeom prst="wedgeRoundRectCallout">
            <a:avLst>
              <a:gd name="adj1" fmla="val -36484"/>
              <a:gd name="adj2" fmla="val 107904"/>
              <a:gd name="adj3" fmla="val 16667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endParaRPr lang="zh-CN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6750" y="2332038"/>
            <a:ext cx="22463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Hi,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...</a:t>
            </a:r>
          </a:p>
        </p:txBody>
      </p:sp>
      <p:pic>
        <p:nvPicPr>
          <p:cNvPr id="12" name="图片 1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" y="1054100"/>
            <a:ext cx="82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55806" y="1339850"/>
            <a:ext cx="2063219" cy="1664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14400" y="2798763"/>
            <a:ext cx="7793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grandpa grandma father(dad)</a:t>
            </a:r>
          </a:p>
        </p:txBody>
      </p:sp>
      <p:sp>
        <p:nvSpPr>
          <p:cNvPr id="18" name="矩形 17"/>
          <p:cNvSpPr/>
          <p:nvPr/>
        </p:nvSpPr>
        <p:spPr>
          <a:xfrm>
            <a:off x="1403350" y="1887538"/>
            <a:ext cx="52625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6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与家庭成员相关的单词：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4238" y="1968500"/>
            <a:ext cx="576262" cy="503238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42988" y="3944938"/>
            <a:ext cx="7793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mother(mom) brother sister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58850" y="1647825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519238" y="2051050"/>
            <a:ext cx="691197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正确书写本课所学单词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遍，并让家长听写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1165225" y="237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90600" y="38481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309688" y="3848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95408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290638" y="451008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120775" y="4821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0225" y="862013"/>
            <a:ext cx="3311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Think and tick</a:t>
            </a:r>
            <a:endParaRPr lang="zh-CN" alt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&gt;&gt;Lead-in</a:t>
            </a:r>
            <a:endParaRPr lang="zh-CN" altLang="en-US" sz="2400" i="1" dirty="0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4479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63" y="2308693"/>
            <a:ext cx="8687074" cy="390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9750" y="1466850"/>
            <a:ext cx="90011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How many people are there in your </a:t>
            </a:r>
            <a:r>
              <a:rPr lang="en-US" altLang="zh-CN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family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n-US" altLang="zh-CN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22320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图片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3688" y="2244725"/>
            <a:ext cx="576103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195513" y="1590675"/>
            <a:ext cx="5345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Look at this </a:t>
            </a:r>
            <a:r>
              <a:rPr lang="en-US" altLang="zh-CN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family</a:t>
            </a:r>
            <a:r>
              <a:rPr lang="en-US" altLang="zh-CN" sz="4000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en-US" altLang="zh-CN" sz="4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famil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24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2049419"/>
            <a:ext cx="3931662" cy="3037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8" name="圆角矩形标注 7"/>
          <p:cNvSpPr/>
          <p:nvPr/>
        </p:nvSpPr>
        <p:spPr>
          <a:xfrm>
            <a:off x="4597400" y="2400300"/>
            <a:ext cx="3983038" cy="792163"/>
          </a:xfrm>
          <a:prstGeom prst="wedgeRoundRectCallout">
            <a:avLst>
              <a:gd name="adj1" fmla="val -280"/>
              <a:gd name="adj2" fmla="val 11949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that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457575"/>
            <a:ext cx="19431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标注 8"/>
          <p:cNvSpPr/>
          <p:nvPr/>
        </p:nvSpPr>
        <p:spPr>
          <a:xfrm>
            <a:off x="1331913" y="5437188"/>
            <a:ext cx="3624262" cy="819150"/>
          </a:xfrm>
          <a:prstGeom prst="wedgeRoundRectCallout">
            <a:avLst>
              <a:gd name="adj1" fmla="val -29438"/>
              <a:gd name="adj2" fmla="val -1732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my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530225" y="911225"/>
            <a:ext cx="28178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74688" y="1498600"/>
            <a:ext cx="22336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44824"/>
            <a:ext cx="3168352" cy="3744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3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530225" y="911225"/>
            <a:ext cx="2232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27538" y="2413000"/>
            <a:ext cx="49768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6600" dirty="0">
                <a:solidFill>
                  <a:srgbClr val="0000FF"/>
                </a:solidFill>
                <a:cs typeface="Arial" panose="020B0604020202020204" pitchFamily="34" charset="0"/>
              </a:rPr>
              <a:t>father(dad)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fath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8" name="圆角矩形标注 7"/>
          <p:cNvSpPr/>
          <p:nvPr/>
        </p:nvSpPr>
        <p:spPr>
          <a:xfrm>
            <a:off x="4321175" y="2522538"/>
            <a:ext cx="4654550" cy="792162"/>
          </a:xfrm>
          <a:prstGeom prst="wedgeRoundRectCallout">
            <a:avLst>
              <a:gd name="adj1" fmla="val -6913"/>
              <a:gd name="adj2" fmla="val 14048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that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woman</a:t>
            </a: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641725"/>
            <a:ext cx="19446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2"/>
          <p:cNvSpPr txBox="1"/>
          <p:nvPr/>
        </p:nvSpPr>
        <p:spPr bwMode="auto">
          <a:xfrm>
            <a:off x="530225" y="911225"/>
            <a:ext cx="28178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Look and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74688" y="1498600"/>
            <a:ext cx="22336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0357" y="1849076"/>
            <a:ext cx="3792859" cy="3975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圆角矩形标注 8"/>
          <p:cNvSpPr/>
          <p:nvPr/>
        </p:nvSpPr>
        <p:spPr>
          <a:xfrm>
            <a:off x="1955800" y="5684838"/>
            <a:ext cx="4200525" cy="812800"/>
          </a:xfrm>
          <a:prstGeom prst="wedgeRoundRectCallout">
            <a:avLst>
              <a:gd name="adj1" fmla="val -36577"/>
              <a:gd name="adj2" fmla="val -1453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my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9" name="文本占位符 2"/>
          <p:cNvSpPr txBox="1"/>
          <p:nvPr/>
        </p:nvSpPr>
        <p:spPr bwMode="auto">
          <a:xfrm>
            <a:off x="530225" y="911225"/>
            <a:ext cx="2232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11188" y="1484313"/>
            <a:ext cx="19446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51275" y="2432050"/>
            <a:ext cx="49768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6600">
                <a:solidFill>
                  <a:srgbClr val="0000FF"/>
                </a:solidFill>
                <a:cs typeface="Arial" panose="020B0604020202020204" pitchFamily="34" charset="0"/>
              </a:rPr>
              <a:t>mother(mom)</a:t>
            </a:r>
          </a:p>
          <a:p>
            <a:pPr eaLnBrk="1" hangingPunct="1">
              <a:spcBef>
                <a:spcPct val="50000"/>
              </a:spcBef>
            </a:pPr>
            <a:endParaRPr kumimoji="1" lang="en-US" altLang="zh-CN" sz="4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moth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464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1188" y="2055210"/>
            <a:ext cx="3042096" cy="35831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2928938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573088" y="889000"/>
            <a:ext cx="22320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58813" y="1477963"/>
            <a:ext cx="1646237" cy="635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4160838"/>
            <a:ext cx="9350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内容占位符 3" descr="QQ截图20150111202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3997" y="1568062"/>
            <a:ext cx="5052965" cy="3567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9" name="组合 13"/>
          <p:cNvGrpSpPr/>
          <p:nvPr/>
        </p:nvGrpSpPr>
        <p:grpSpPr bwMode="auto">
          <a:xfrm>
            <a:off x="0" y="2008188"/>
            <a:ext cx="4697413" cy="1839912"/>
            <a:chOff x="0" y="836712"/>
            <a:chExt cx="4788024" cy="208823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43808" y="1772816"/>
              <a:ext cx="941505" cy="1017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椭圆形标注 10"/>
            <p:cNvSpPr/>
            <p:nvPr/>
          </p:nvSpPr>
          <p:spPr>
            <a:xfrm>
              <a:off x="0" y="836712"/>
              <a:ext cx="4788024" cy="2088232"/>
            </a:xfrm>
            <a:prstGeom prst="wedgeEllipseCallout">
              <a:avLst>
                <a:gd name="adj1" fmla="val -18635"/>
                <a:gd name="adj2" fmla="val 7239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标题 1"/>
            <p:cNvSpPr txBox="1"/>
            <p:nvPr/>
          </p:nvSpPr>
          <p:spPr bwMode="auto">
            <a:xfrm>
              <a:off x="318771" y="1431291"/>
              <a:ext cx="4388347" cy="8179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ea typeface="+mj-ea"/>
                  <a:cs typeface="Arial" panose="020B0604020202020204" pitchFamily="34" charset="0"/>
                </a:rPr>
                <a:t>This is my </a:t>
              </a:r>
              <a:r>
                <a:rPr lang="en-US" altLang="zh-CN" sz="3600" dirty="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farther (dad)</a:t>
              </a:r>
              <a:r>
                <a:rPr lang="en-US" altLang="zh-CN" sz="3600" dirty="0">
                  <a:ea typeface="+mj-ea"/>
                  <a:cs typeface="Arial" panose="020B0604020202020204" pitchFamily="34" charset="0"/>
                </a:rPr>
                <a:t>.</a:t>
              </a:r>
              <a:endParaRPr lang="zh-CN" altLang="en-US" sz="3600" dirty="0"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670550" y="1495425"/>
            <a:ext cx="863600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4" name="组合 14"/>
          <p:cNvGrpSpPr/>
          <p:nvPr/>
        </p:nvGrpSpPr>
        <p:grpSpPr bwMode="auto">
          <a:xfrm>
            <a:off x="1481138" y="4987925"/>
            <a:ext cx="4459287" cy="1609725"/>
            <a:chOff x="1403088" y="4221088"/>
            <a:chExt cx="4788584" cy="1656184"/>
          </a:xfrm>
        </p:grpSpPr>
        <p:sp>
          <p:nvSpPr>
            <p:cNvPr id="15" name="标题 1"/>
            <p:cNvSpPr txBox="1"/>
            <p:nvPr/>
          </p:nvSpPr>
          <p:spPr bwMode="auto">
            <a:xfrm>
              <a:off x="1853137" y="4531418"/>
              <a:ext cx="4081122" cy="10355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>
                <a:defRPr/>
              </a:pPr>
              <a:r>
                <a:rPr lang="en-US" altLang="zh-CN" sz="3600" dirty="0">
                  <a:solidFill>
                    <a:schemeClr val="tx1">
                      <a:lumMod val="50000"/>
                    </a:schemeClr>
                  </a:solidFill>
                  <a:ea typeface="+mj-ea"/>
                  <a:cs typeface="Arial" panose="020B0604020202020204" pitchFamily="34" charset="0"/>
                </a:rPr>
                <a:t>This is my </a:t>
              </a:r>
              <a:r>
                <a:rPr lang="en-US" altLang="zh-CN" sz="3600" dirty="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mother (mum)</a:t>
              </a:r>
              <a:r>
                <a:rPr lang="en-US" altLang="zh-CN" sz="3600" dirty="0">
                  <a:ea typeface="+mj-ea"/>
                  <a:cs typeface="Arial" panose="020B0604020202020204" pitchFamily="34" charset="0"/>
                </a:rPr>
                <a:t>.</a:t>
              </a:r>
              <a:endParaRPr lang="zh-CN" altLang="en-US" sz="3600" dirty="0"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6" name="椭圆形标注 15"/>
            <p:cNvSpPr/>
            <p:nvPr/>
          </p:nvSpPr>
          <p:spPr>
            <a:xfrm>
              <a:off x="1403088" y="4221088"/>
              <a:ext cx="4788584" cy="1656184"/>
            </a:xfrm>
            <a:prstGeom prst="wedgeEllipseCallout">
              <a:avLst>
                <a:gd name="adj1" fmla="val -52627"/>
                <a:gd name="adj2" fmla="val -6091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6678613" y="1711325"/>
            <a:ext cx="647700" cy="72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309</Words>
  <Application>Microsoft Office PowerPoint</Application>
  <PresentationFormat>全屏显示(4:3)</PresentationFormat>
  <Paragraphs>144</Paragraphs>
  <Slides>23</Slides>
  <Notes>13</Notes>
  <HiddenSlides>0</HiddenSlides>
  <MMClips>17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Unit2 My Family</vt:lpstr>
      <vt:lpstr>&gt;&gt;Review</vt:lpstr>
      <vt:lpstr>&gt;&gt;Lead-in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2023-01-16T21:00:13Z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69158560D3EB458F8DC85CC944B6A5D5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