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E29A697-EABD-4F28-9A5F-7254CE3D5B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CCB2D1-EF62-46F5-84C3-3009D60FFA5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8E748-6DBA-4146-99DB-6FE53F8FB3EA}" type="slidenum">
              <a:rPr lang="zh-CN" altLang="en-US" smtClean="0"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22F0D-00DC-4BCC-B414-62096C49D575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4AA78-2831-464A-86AC-D24F5F4EF202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3698C-DEC4-4DED-8CAB-2172427DFD38}" type="slidenum">
              <a:rPr lang="zh-CN" altLang="en-US" smtClean="0"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E2DD19-75CC-47A4-A8D5-C755834F29DC}" type="slidenum">
              <a:rPr lang="zh-CN" altLang="en-US" smtClean="0"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4FE92-CEE5-4505-952E-0DF6CD12E7DF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BD20A-C2EA-4F81-BF8B-975BDA7A14C5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8FC95-DA1F-42AC-BF31-E48B1C2D1A07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F7C42-F611-405C-99E9-D784E87E5F57}" type="slidenum">
              <a:rPr lang="zh-CN" altLang="en-US" smtClean="0"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AC583-5974-40D5-9A16-F7A03C1B64FA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DF897-5616-4052-B045-B30A5C1E4E92}" type="slidenum">
              <a:rPr lang="zh-CN" altLang="en-US" smtClean="0"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773238"/>
            <a:ext cx="7772400" cy="1179512"/>
          </a:xfrm>
          <a:solidFill>
            <a:schemeClr val="bg1">
              <a:alpha val="9999"/>
            </a:schemeClr>
          </a:solidFill>
        </p:spPr>
        <p:txBody>
          <a:bodyPr/>
          <a:lstStyle>
            <a:lvl1pPr algn="r">
              <a:defRPr sz="28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fr-CA" noProof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3070225"/>
            <a:ext cx="6400800" cy="863600"/>
          </a:xfrm>
          <a:solidFill>
            <a:schemeClr val="bg1">
              <a:alpha val="9999"/>
            </a:schemeClr>
          </a:solidFill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rgbClr val="777777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fr-CA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C5FEE-903B-4D51-A74C-916C6A90905F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5B3EC-6BA0-4EBE-8E22-CAD5642C5012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4460E4-3470-48AB-B1FA-5F015255DE91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C139-4B77-4C02-97F9-EDB738042FC3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E98EB7-F49C-4AD5-A448-F42F351EBACE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C0E88-4A27-46D1-911B-441E22B12E22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DF78FB-4FDB-43B6-AA12-7802A279B8DF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808B3-C7F4-412E-B0FB-C1B3A8C546A9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636F2-7ECF-4954-BAB9-8608A1AC0982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5A9CD-6A5F-413B-9209-02CE7857754A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916908-AB35-4F2F-A27B-ECC95DDEB67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84AAB-0B95-42DA-B033-767B9351FEDE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62E0E3-0F38-48AB-BA7A-9CF729AB9181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2E705-B0EF-404E-8B00-E4DC30D27D9E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97C8A-97E8-4FCC-86B9-EA69534DA563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2524C-493F-4F87-AED0-02B0292BF435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0B863-18C6-4798-8AAA-BE47D87F12E6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00802-2FDE-4B57-9159-F6A629432F4C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/>
              <a:t>单击此处编辑母版文本样式</a:t>
            </a:r>
          </a:p>
          <a:p>
            <a:pPr lvl="1"/>
            <a:r>
              <a:rPr lang="zh-CN" altLang="fr-CA" smtClean="0"/>
              <a:t>第二级</a:t>
            </a:r>
          </a:p>
          <a:p>
            <a:pPr lvl="2"/>
            <a:r>
              <a:rPr lang="zh-CN" altLang="fr-CA" smtClean="0"/>
              <a:t>第三级</a:t>
            </a:r>
          </a:p>
          <a:p>
            <a:pPr lvl="3"/>
            <a:r>
              <a:rPr lang="zh-CN" altLang="fr-CA" smtClean="0"/>
              <a:t>第四级</a:t>
            </a:r>
          </a:p>
          <a:p>
            <a:pPr lvl="4"/>
            <a:r>
              <a:rPr lang="zh-CN" altLang="fr-CA" smtClean="0"/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8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E12E34AA-C2EF-4E35-92A4-526406E0D164}" type="datetimeFigureOut">
              <a:rPr lang="zh-CN" altLang="en-US"/>
              <a:t>2023-01-17</a:t>
            </a:fld>
            <a:endParaRPr lang="fr-CA" altLang="zh-CN"/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8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8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E7B44D1A-A037-4C4C-8177-B2716A41A3EA}" type="slidenum">
              <a:rPr lang="zh-CN" altLang="fr-CA"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B6A69A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rgbClr val="C0C0C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rgbClr val="C0C0C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>
          <a:solidFill>
            <a:srgbClr val="C0C0C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C0C0C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C0C0C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C0C0C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C0C0C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C0C0C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674613" y="2049285"/>
            <a:ext cx="76868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百分数的意义和读写法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67744" y="900643"/>
            <a:ext cx="45005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accent4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冀教版小学数学六年级</a:t>
            </a:r>
          </a:p>
        </p:txBody>
      </p:sp>
      <p:sp>
        <p:nvSpPr>
          <p:cNvPr id="4" name="矩形 3"/>
          <p:cNvSpPr/>
          <p:nvPr/>
        </p:nvSpPr>
        <p:spPr>
          <a:xfrm>
            <a:off x="2740935" y="5498127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428625" y="25717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、写出横线上的百分数并谁出各数表示的具体意义。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357188" y="3857625"/>
            <a:ext cx="850106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1" descr="抠图、练一练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914400"/>
            <a:ext cx="2428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219200" y="16002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428625" y="1143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、下面是某中学图书馆各类图书数量的统计表。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00063" y="2428875"/>
            <a:ext cx="821531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928688" y="4179888"/>
            <a:ext cx="76581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28625" y="11430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、读出下面服装成分中的百分数。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348880"/>
            <a:ext cx="8001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428625" y="4572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、收集生活中常见的百分数，给家人说一说百分数的具体含义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50" y="1714500"/>
            <a:ext cx="85534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、结合具体事例，经历认识百分数的过程。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、理解百分数的意义，会认、读、写百分数，能解释常见百分数的含义。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、愿意了解生活中与百分数有关的信息，体会数学与生活的密切联系。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038475" y="692696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1500188" y="1219200"/>
            <a:ext cx="704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春光中学篮球队的同学进行投篮练习。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571500" y="4929188"/>
            <a:ext cx="8072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观察说一说图中的学生和老师在做什么？</a:t>
            </a:r>
          </a:p>
        </p:txBody>
      </p:sp>
      <p:pic>
        <p:nvPicPr>
          <p:cNvPr id="18437" name="图片 9" descr="QQ截图20140918092333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706438" y="990600"/>
            <a:ext cx="665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2166936"/>
            <a:ext cx="673417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000125" y="4548188"/>
            <a:ext cx="742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下面是教练记录的两个前锋队员投中的次数。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428625" y="5080000"/>
            <a:ext cx="81438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1500188" y="1219200"/>
            <a:ext cx="7043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春光中学篮球队的同学进行投篮练习。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714375" y="6000750"/>
            <a:ext cx="8072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）李明投中的次数占投球总次数的百分之几？</a:t>
            </a:r>
          </a:p>
        </p:txBody>
      </p:sp>
      <p:pic>
        <p:nvPicPr>
          <p:cNvPr id="19463" name="图片 9" descr="QQ截图20140918092333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706438" y="990600"/>
            <a:ext cx="665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2" y="1822448"/>
            <a:ext cx="673417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00063" y="4000500"/>
            <a:ext cx="81438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428625" y="1071563"/>
            <a:ext cx="8072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）李明投中的次数占投球总次数的百分之几？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38" y="5072063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67÷100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43313" y="4857750"/>
          <a:ext cx="7143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279400" imgH="393700" progId="Equation.DSMT4">
                  <p:embed/>
                </p:oleObj>
              </mc:Choice>
              <mc:Fallback>
                <p:oleObj name="Equation" r:id="rId5" imgW="2794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4857750"/>
                        <a:ext cx="7143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5000625"/>
            <a:ext cx="335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李明投中的次数占投球总数的百分之六十七。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700809"/>
            <a:ext cx="5760639" cy="2256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571750" y="1143000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67÷100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29125" y="928688"/>
          <a:ext cx="7143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279400" imgH="393700" progId="Equation.DSMT4">
                  <p:embed/>
                </p:oleObj>
              </mc:Choice>
              <mc:Fallback>
                <p:oleObj name="Equation" r:id="rId4" imgW="2794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928688"/>
                        <a:ext cx="7143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200025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表示一个数是另一个数的百分之几的数，叫做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百分数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3371850"/>
            <a:ext cx="800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百分数通常不写成分数形式，而是在分子的后面加上“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”，“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”叫做</a:t>
            </a:r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百分号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286000" y="4786313"/>
          <a:ext cx="7143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279400" imgH="393700" progId="Equation.DSMT4">
                  <p:embed/>
                </p:oleObj>
              </mc:Choice>
              <mc:Fallback>
                <p:oleObj name="Equation" r:id="rId6" imgW="2794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86313"/>
                        <a:ext cx="7143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3250" y="5000625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写作：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67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3125" y="5786438"/>
            <a:ext cx="492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67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  读作：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百分之六十七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500063" y="4000500"/>
            <a:ext cx="81438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28625" y="1071563"/>
            <a:ext cx="8072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）王建投中的次数占投球总次数的百分之几？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0313" y="5351463"/>
            <a:ext cx="371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53÷100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357688" y="5137150"/>
          <a:ext cx="7143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279400" imgH="393700" progId="Equation.DSMT4">
                  <p:embed/>
                </p:oleObj>
              </mc:Choice>
              <mc:Fallback>
                <p:oleObj name="Equation" r:id="rId5" imgW="2794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5137150"/>
                        <a:ext cx="7143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25" y="5351463"/>
            <a:ext cx="1857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53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％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89" y="1844824"/>
            <a:ext cx="5253384" cy="205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2" name="图片 3" descr="？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285875"/>
            <a:ext cx="2009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071563" y="3568700"/>
            <a:ext cx="7000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百分数与分数有哪些区别和联系？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714375" y="928688"/>
            <a:ext cx="7929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日常生活中，经常在一些物品上看到百分数。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8400" y="2857500"/>
            <a:ext cx="3592513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8413" y="3143250"/>
            <a:ext cx="2701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2228850" y="2103438"/>
            <a:ext cx="5072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兔博士3.png"/>
          <p:cNvPicPr>
            <a:picLocks noChangeAspect="1"/>
          </p:cNvPicPr>
          <p:nvPr/>
        </p:nvPicPr>
        <p:blipFill>
          <a:blip r:embed="rId6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7381875" y="1500188"/>
            <a:ext cx="10382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4143375" y="5072063"/>
            <a:ext cx="3476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濯清涟而不妖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濯清涟而不妖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濯清涟而不妖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316</Words>
  <Application>Microsoft Office PowerPoint</Application>
  <PresentationFormat>全屏显示(4:3)</PresentationFormat>
  <Paragraphs>41</Paragraphs>
  <Slides>12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华文楷体</vt:lpstr>
      <vt:lpstr>隶书</vt:lpstr>
      <vt:lpstr>宋体</vt:lpstr>
      <vt:lpstr>微软雅黑</vt:lpstr>
      <vt:lpstr>Arial</vt:lpstr>
      <vt:lpstr>Calibri</vt:lpstr>
      <vt:lpstr>WWW.2PPT.COM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2014-09-19T02:17:00Z</dcterms:created>
  <dcterms:modified xsi:type="dcterms:W3CDTF">2023-01-16T21:00:28Z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11EECF32BC8F40FCA83DCEFCCEB6C7A3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