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569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1" r:id="rId11"/>
    <p:sldId id="557" r:id="rId12"/>
    <p:sldId id="592" r:id="rId13"/>
    <p:sldId id="567" r:id="rId14"/>
    <p:sldId id="34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  <a:srgbClr val="00FF00"/>
    <a:srgbClr val="00FFCC"/>
    <a:srgbClr val="CD40E4"/>
    <a:srgbClr val="E53BE5"/>
    <a:srgbClr val="EA473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1166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DA4DC7-8981-4F4F-BAA3-EF44A599A2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28BB0E7-941C-4157-90CF-3D60014589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CEFA85D-A196-4EA0-A0CF-3EA8C071CD1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F022547-BF5C-4BF5-847B-D6A0A65430CC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911A35-F2D0-47B5-A24D-1D6EF963EB39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3D923EA-2551-4449-999A-258C2FDBD6C0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64E629-8EA6-42A5-8A24-6075131DEC77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A83A85-B6E7-485C-B39B-97436232774E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D0B479F-4AE5-4ED5-83D3-32AC400977D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BB0E7-941C-4157-90CF-3D60014589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56B032-A544-401D-B77B-5C4F0069E29B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D04B92-0F15-4C76-BAEC-5F2865C34A56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2F9B40-2AF1-4F19-9360-FB1BDD7245E4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95A47CB-3217-48CE-87E8-FCD936EAAF1D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926B87-DCF4-4780-A96F-76A6563735C0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204864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FF00FF">
              <a:alpha val="3921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522364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200682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C656-22CC-48A8-A1BE-B0BD76DB252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830FF-4720-4732-A173-D1BB0259B0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DAEC0-D1F0-4A05-8774-A781892F62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3E3A-D070-4224-9DE5-018EBF5B97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CD21-B013-4A93-8007-CECD3486EC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BDCA-978A-4E97-9B2F-400BFC7A55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550 w 9164371"/>
              <a:gd name="T1" fmla="*/ 3 h 1402412"/>
              <a:gd name="T2" fmla="*/ 9178088 w 9164371"/>
              <a:gd name="T3" fmla="*/ 3 h 1402412"/>
              <a:gd name="T4" fmla="*/ 9162759 w 9164371"/>
              <a:gd name="T5" fmla="*/ 3 h 1402412"/>
              <a:gd name="T6" fmla="*/ 6514390 w 9164371"/>
              <a:gd name="T7" fmla="*/ 3 h 1402412"/>
              <a:gd name="T8" fmla="*/ 3121164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878 w 9164371"/>
              <a:gd name="T19" fmla="*/ 3 h 1402412"/>
              <a:gd name="T20" fmla="*/ 6460580 w 9164371"/>
              <a:gd name="T21" fmla="*/ 3 h 1402412"/>
              <a:gd name="T22" fmla="*/ 9188962 w 9164371"/>
              <a:gd name="T23" fmla="*/ 0 h 1402412"/>
              <a:gd name="T24" fmla="*/ 9168550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FF00FF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1DDAEC0-D1F0-4A05-8774-A781892F62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EBFD3E3A-D070-4224-9DE5-018EBF5B97F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audio" Target="../media/audio3.wav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1&#35838;&#26102;&#25945;&#23398;&#35838;&#20214;\Unit4_PartC_Listen_and_circl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1&#35838;&#26102;&#25945;&#23398;&#35838;&#20214;\Unit4_PartC_Listen_and_circle&#35838;&#25991;&#24405;&#38899;_128k.mp3" TargetMode="Externa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27468;&#26354;Old__MacDonald__Had__a__Farm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village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village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snake.mp3" TargetMode="External"/><Relationship Id="rId7" Type="http://schemas.openxmlformats.org/officeDocument/2006/relationships/image" Target="../media/image13.jpe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bird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bird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snake.mp3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tomato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3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potato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potato.mp3" TargetMode="Externa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tomato.mp3" TargetMode="External"/><Relationship Id="rId9" Type="http://schemas.openxmlformats.org/officeDocument/2006/relationships/image" Target="../media/image29.png"/><Relationship Id="rId1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lake.mp3" TargetMode="External"/><Relationship Id="rId7" Type="http://schemas.openxmlformats.org/officeDocument/2006/relationships/image" Target="../media/image33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river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river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&#12304;&#32039;&#24613;&#12305;20170328&#23567;&#23398;&#33521;&#35821;&#38485;&#26053;&#29256;5&#19979;&#36164;&#28304;&#31574;&#21010;&#21333;%20&#29579;&#25991;&#21375;&#65288;&#26032;&#22686;4&#26465;&#65307;&#20449;&#24687;&#20462;&#25913;11&#26465;&#65289;\Unit4%20He%20Lives%20in%20a%20Village%20&#31532;1&#35838;&#26102;&#25945;&#23398;&#35838;&#20214;\lake.mp3" TargetMode="Externa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356993"/>
            <a:ext cx="9144000" cy="1080120"/>
          </a:xfrm>
        </p:spPr>
        <p:txBody>
          <a:bodyPr/>
          <a:lstStyle/>
          <a:p>
            <a:pPr algn="l">
              <a:defRPr/>
            </a:pPr>
            <a:r>
              <a:rPr lang="en-US" altLang="zh-CN" sz="4400" b="1" dirty="0" smtClean="0"/>
              <a:t>        Unit4 He lives in a Village</a:t>
            </a:r>
            <a:endParaRPr lang="zh-CN" altLang="en-US" sz="4400" b="1" dirty="0"/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4926012" y="4437112"/>
            <a:ext cx="3606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endParaRPr lang="zh-CN" altLang="en-US" sz="3600" b="1" dirty="0" smtClean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564705" y="476672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7238" y="332657"/>
            <a:ext cx="409893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83654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3043238" y="879475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2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2914" y="5602747"/>
            <a:ext cx="666449" cy="78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8310" y="3097822"/>
            <a:ext cx="709644" cy="8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4194" y="5588591"/>
            <a:ext cx="690670" cy="8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0151" y="3151008"/>
            <a:ext cx="692645" cy="8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95970" y="3114078"/>
            <a:ext cx="704413" cy="8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92854" y="5591297"/>
            <a:ext cx="721144" cy="8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2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913" y="738188"/>
            <a:ext cx="9382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图片 2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6163" y="1012825"/>
            <a:ext cx="876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60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47838" y="1614488"/>
            <a:ext cx="1485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38725" y="4010025"/>
            <a:ext cx="16208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90963" y="1527175"/>
            <a:ext cx="1577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946400" y="3990975"/>
            <a:ext cx="1814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7538" y="3960813"/>
            <a:ext cx="18399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1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35800" y="4110038"/>
            <a:ext cx="1677988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3285" y="5584131"/>
            <a:ext cx="709644" cy="8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44675" y="1606550"/>
            <a:ext cx="1485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87800" y="1519238"/>
            <a:ext cx="1577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43238" y="3983038"/>
            <a:ext cx="18145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14375" y="3952875"/>
            <a:ext cx="183991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I:\图片\200818164447805_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29325" y="1803400"/>
            <a:ext cx="11763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1.11111E-6 0.00046 C 0.00486 -0.00463 0.01077 -0.00903 0.01493 -0.01389 C 0.01667 -0.01574 0.01892 -0.01806 0.01892 -0.02037 C 0.01892 -0.0551 0.01719 -0.08959 0.01493 -0.12385 C 0.01441 -0.13056 0.00729 -0.13611 0.00347 -0.14213 C 0.00261 -0.14445 0.00174 -0.14676 -1.11111E-6 -0.14885 C -0.00226 -0.15255 -0.00555 -0.15556 -0.00764 -0.15903 C -0.00851 -0.16111 -0.00989 -0.16343 -0.01128 -0.16551 C -0.01319 -0.16945 -0.01667 -0.17223 -0.0184 -0.1757 C -0.02309 -0.18403 -0.02083 -0.18033 -0.02604 -0.1875 C -0.02604 -0.18889 -0.02986 -0.20973 -0.03333 -0.21389 C -0.03472 -0.21574 -0.03837 -0.21736 -0.04062 -0.21922 C -0.04323 -0.22361 -0.04601 -0.22778 -0.04792 -0.23218 C -0.04965 -0.23611 -0.05035 -0.23912 -0.05173 -0.24236 C -0.05364 -0.24676 -0.05868 -0.25579 -0.05868 -0.25556 C -0.05781 -0.2882 -0.05729 -0.32037 -0.05555 -0.35278 C -0.05417 -0.36875 -0.06233 -0.36783 -0.0441 -0.36783 L -0.0441 -0.3676 L -0.0441 -0.36783 L -0.0441 -0.3676 " pathEditMode="relative" rAng="0" ptsTypes="AAAAAAAAAAAAAAAAAAA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3340100" y="77946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14638" y="358457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流程图: 联系 17"/>
          <p:cNvSpPr/>
          <p:nvPr/>
        </p:nvSpPr>
        <p:spPr bwMode="auto">
          <a:xfrm>
            <a:off x="1702354" y="1278357"/>
            <a:ext cx="2112962" cy="187166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流程图: 联系 20"/>
          <p:cNvSpPr/>
          <p:nvPr/>
        </p:nvSpPr>
        <p:spPr bwMode="auto">
          <a:xfrm>
            <a:off x="196476" y="2762663"/>
            <a:ext cx="2112962" cy="187325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流程图: 联系 23"/>
          <p:cNvSpPr/>
          <p:nvPr/>
        </p:nvSpPr>
        <p:spPr bwMode="auto">
          <a:xfrm>
            <a:off x="6322959" y="2852820"/>
            <a:ext cx="2112962" cy="1873250"/>
          </a:xfrm>
          <a:prstGeom prst="flowChartConnector">
            <a:avLst/>
          </a:prstGeom>
          <a:solidFill>
            <a:srgbClr val="EA473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流程图: 联系 26"/>
          <p:cNvSpPr/>
          <p:nvPr/>
        </p:nvSpPr>
        <p:spPr bwMode="auto">
          <a:xfrm>
            <a:off x="706605" y="4811711"/>
            <a:ext cx="2112962" cy="1871663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流程图: 联系 29"/>
          <p:cNvSpPr/>
          <p:nvPr/>
        </p:nvSpPr>
        <p:spPr bwMode="auto">
          <a:xfrm>
            <a:off x="5626756" y="4889656"/>
            <a:ext cx="2112409" cy="1871663"/>
          </a:xfrm>
          <a:prstGeom prst="flowChartConnector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矩形 14"/>
          <p:cNvSpPr>
            <a:spLocks noChangeArrowheads="1"/>
          </p:cNvSpPr>
          <p:nvPr/>
        </p:nvSpPr>
        <p:spPr bwMode="auto">
          <a:xfrm>
            <a:off x="323850" y="3327400"/>
            <a:ext cx="202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potato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14"/>
          <p:cNvSpPr>
            <a:spLocks noChangeArrowheads="1"/>
          </p:cNvSpPr>
          <p:nvPr/>
        </p:nvSpPr>
        <p:spPr bwMode="auto">
          <a:xfrm>
            <a:off x="744538" y="5373688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village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矩形 14"/>
          <p:cNvSpPr>
            <a:spLocks noChangeArrowheads="1"/>
          </p:cNvSpPr>
          <p:nvPr/>
        </p:nvSpPr>
        <p:spPr bwMode="auto">
          <a:xfrm>
            <a:off x="6067425" y="5472113"/>
            <a:ext cx="15668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river </a:t>
            </a:r>
            <a:endParaRPr lang="zh-CN" altLang="en-US" sz="20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14"/>
          <p:cNvSpPr>
            <a:spLocks noChangeArrowheads="1"/>
          </p:cNvSpPr>
          <p:nvPr/>
        </p:nvSpPr>
        <p:spPr bwMode="auto">
          <a:xfrm>
            <a:off x="6359525" y="3429000"/>
            <a:ext cx="2178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tomato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矩形 14"/>
          <p:cNvSpPr>
            <a:spLocks noChangeArrowheads="1"/>
          </p:cNvSpPr>
          <p:nvPr/>
        </p:nvSpPr>
        <p:spPr bwMode="auto">
          <a:xfrm>
            <a:off x="2124075" y="1827213"/>
            <a:ext cx="1462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bird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流程图: 联系 39"/>
          <p:cNvSpPr/>
          <p:nvPr/>
        </p:nvSpPr>
        <p:spPr bwMode="auto">
          <a:xfrm>
            <a:off x="5035273" y="1335499"/>
            <a:ext cx="2112962" cy="187166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流程图: 联系 40"/>
          <p:cNvSpPr/>
          <p:nvPr/>
        </p:nvSpPr>
        <p:spPr bwMode="auto">
          <a:xfrm>
            <a:off x="3321170" y="4811710"/>
            <a:ext cx="2112409" cy="187166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矩形 14"/>
          <p:cNvSpPr>
            <a:spLocks noChangeArrowheads="1"/>
          </p:cNvSpPr>
          <p:nvPr/>
        </p:nvSpPr>
        <p:spPr bwMode="auto">
          <a:xfrm>
            <a:off x="3743325" y="5427663"/>
            <a:ext cx="13985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lake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14"/>
          <p:cNvSpPr>
            <a:spLocks noChangeArrowheads="1"/>
          </p:cNvSpPr>
          <p:nvPr/>
        </p:nvSpPr>
        <p:spPr bwMode="auto">
          <a:xfrm>
            <a:off x="5141913" y="1871663"/>
            <a:ext cx="1900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snake</a:t>
            </a:r>
            <a:r>
              <a:rPr lang="en-US" altLang="zh-CN" sz="3200" b="1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</a:t>
            </a:r>
            <a:endParaRPr lang="zh-CN" altLang="en-US" sz="1400" b="1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6" grpId="0"/>
      <p:bldP spid="38" grpId="0"/>
      <p:bldP spid="39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34163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circle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28575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nit4_PartC_Listen_and_circl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697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1882775"/>
            <a:ext cx="23145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5713" y="1674813"/>
            <a:ext cx="20097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7738" y="2019300"/>
            <a:ext cx="19113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0063" y="2019300"/>
            <a:ext cx="21939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538" y="3979863"/>
            <a:ext cx="19748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4900" y="3790950"/>
            <a:ext cx="200818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图片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81525" y="3921125"/>
            <a:ext cx="20081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图片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59575" y="3608388"/>
            <a:ext cx="22177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>
          <a:xfrm>
            <a:off x="149225" y="1566863"/>
            <a:ext cx="557213" cy="5302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7" name="椭圆 16"/>
          <p:cNvSpPr/>
          <p:nvPr/>
        </p:nvSpPr>
        <p:spPr>
          <a:xfrm>
            <a:off x="4597400" y="1581150"/>
            <a:ext cx="555625" cy="5302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8" name="椭圆 17"/>
          <p:cNvSpPr/>
          <p:nvPr/>
        </p:nvSpPr>
        <p:spPr>
          <a:xfrm>
            <a:off x="149225" y="3632200"/>
            <a:ext cx="557213" cy="5302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19" name="椭圆 18"/>
          <p:cNvSpPr/>
          <p:nvPr/>
        </p:nvSpPr>
        <p:spPr>
          <a:xfrm>
            <a:off x="4637088" y="3656013"/>
            <a:ext cx="557212" cy="5302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/>
              <a:t>4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409575" y="1793875"/>
            <a:ext cx="2116138" cy="168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3038" y="3822700"/>
            <a:ext cx="2149475" cy="1874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759575" y="1882775"/>
            <a:ext cx="2233613" cy="1795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89713" y="3743325"/>
            <a:ext cx="2454275" cy="179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419100" y="1268413"/>
            <a:ext cx="8401050" cy="5256212"/>
          </a:xfrm>
          <a:prstGeom prst="roundRect">
            <a:avLst/>
          </a:prstGeom>
          <a:noFill/>
          <a:ln w="57150">
            <a:solidFill>
              <a:srgbClr val="EA4736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101850" y="1406525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1658938" y="1557338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7613" y="2085975"/>
            <a:ext cx="1485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4133850"/>
            <a:ext cx="16208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02038" y="1997075"/>
            <a:ext cx="1577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03538" y="4133850"/>
            <a:ext cx="18161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438" y="4159250"/>
            <a:ext cx="18415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图片 1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34213" y="4103688"/>
            <a:ext cx="1676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166813" y="3365500"/>
            <a:ext cx="1589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village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611563" y="3429000"/>
            <a:ext cx="1590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snake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122988" y="3336925"/>
            <a:ext cx="2265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tomato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71525" y="5594350"/>
            <a:ext cx="12080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river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182938" y="5680075"/>
            <a:ext cx="12080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lake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487988" y="5559425"/>
            <a:ext cx="1208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bird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254875" y="5451475"/>
            <a:ext cx="1785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potato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3812" name="Picture 6" descr="I:\图片\200818164447805_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94425" y="2089150"/>
            <a:ext cx="13668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531938"/>
            <a:ext cx="7751762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4638" y="177165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同伴之间互相提问本节课所学的新单词，并默写一遍。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Unit4 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3557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70000" y="49831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70000" y="35496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76300" y="4986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90613" y="53133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55625" y="863600"/>
            <a:ext cx="3144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2713"/>
            <a:ext cx="20161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2280" y="1876426"/>
            <a:ext cx="7039439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8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5000" y="5084763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8" y="2349500"/>
            <a:ext cx="39497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390775"/>
            <a:ext cx="34893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278063" y="5084763"/>
            <a:ext cx="942975" cy="7826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76825" y="5084763"/>
            <a:ext cx="941388" cy="7826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2554288" y="1455738"/>
            <a:ext cx="414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Where is your home?</a:t>
            </a: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23764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024188"/>
            <a:ext cx="251936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924175"/>
            <a:ext cx="24479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992188" y="1473200"/>
            <a:ext cx="7159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These are my grandma and grandma.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Where is their home? Can you guess?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2975" y="2727325"/>
            <a:ext cx="37512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5963" y="1485900"/>
            <a:ext cx="81518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Look! My grandpa and grandma live in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village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Look at the trees, the grass and the houses.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This is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village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573463"/>
            <a:ext cx="2390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villag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5305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2800" y="2185988"/>
            <a:ext cx="3973513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1763713" y="1328738"/>
            <a:ext cx="5438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In the village, there is a tree.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Can you guess what is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the tree?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848535" y="2669623"/>
            <a:ext cx="784041" cy="109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77963" y="5794375"/>
            <a:ext cx="56880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Can you guess what is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under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the tree?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76913" y="4811713"/>
            <a:ext cx="8334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113" y="2792413"/>
            <a:ext cx="20002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4678363"/>
            <a:ext cx="17970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r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06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na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837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.58pic.com/58pic/11/85/83/87g58PICGT9.jpg"/>
          <p:cNvPicPr>
            <a:picLocks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735565" y="2074564"/>
            <a:ext cx="3240000" cy="3600000"/>
          </a:xfrm>
          <a:prstGeom prst="round2DiagRect">
            <a:avLst>
              <a:gd name="adj1" fmla="val 0"/>
              <a:gd name="adj2" fmla="val 21503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ic.58pic.com/58pic/11/85/83/87g58PICGT9.jpg"/>
          <p:cNvPicPr>
            <a:picLocks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287508" y="2085007"/>
            <a:ext cx="324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563938" y="4365625"/>
            <a:ext cx="803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FF0066"/>
                </a:solidFill>
                <a:latin typeface="Comic Sans MS" panose="030F0702030302020204" pitchFamily="66" charset="0"/>
                <a:ea typeface="Gulim" pitchFamily="34" charset="-127"/>
              </a:rPr>
              <a:t>in</a:t>
            </a:r>
            <a:endParaRPr lang="zh-CN" altLang="en-US" sz="6000">
              <a:solidFill>
                <a:srgbClr val="FF0066"/>
              </a:solidFill>
              <a:latin typeface="Comic Sans MS" panose="030F0702030302020204" pitchFamily="66" charset="0"/>
              <a:ea typeface="Gulim" pitchFamily="34" charset="-127"/>
            </a:endParaRPr>
          </a:p>
        </p:txBody>
      </p:sp>
      <p:sp>
        <p:nvSpPr>
          <p:cNvPr id="21509" name="TextBox 34"/>
          <p:cNvSpPr txBox="1">
            <a:spLocks noChangeArrowheads="1"/>
          </p:cNvSpPr>
          <p:nvPr/>
        </p:nvSpPr>
        <p:spPr bwMode="auto">
          <a:xfrm>
            <a:off x="4733925" y="4365625"/>
            <a:ext cx="99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FF0066"/>
                </a:solidFill>
                <a:latin typeface="Comic Sans MS" panose="030F0702030302020204" pitchFamily="66" charset="0"/>
                <a:ea typeface="Gulim" pitchFamily="34" charset="-127"/>
              </a:rPr>
              <a:t>on</a:t>
            </a:r>
            <a:endParaRPr lang="zh-CN" altLang="en-US" sz="6000">
              <a:solidFill>
                <a:srgbClr val="FF0066"/>
              </a:solidFill>
              <a:latin typeface="Comic Sans MS" panose="030F0702030302020204" pitchFamily="66" charset="0"/>
              <a:ea typeface="Gulim" pitchFamily="34" charset="-127"/>
            </a:endParaRPr>
          </a:p>
        </p:txBody>
      </p:sp>
      <p:pic>
        <p:nvPicPr>
          <p:cNvPr id="16" name="Picture 8" descr="http://pic11.nipic.com/20101211/6399344_170521068729_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" y="5719763"/>
            <a:ext cx="1370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:\图片\_144818000_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6400" y="4300538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I:\图片\d90-wjdjawjkdjkwajdk (204)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944994">
            <a:off x="3844925" y="5472113"/>
            <a:ext cx="13652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I:\图片\b7633e3c5dc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59470">
            <a:off x="-49213" y="2414588"/>
            <a:ext cx="132238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标题 2"/>
          <p:cNvSpPr txBox="1"/>
          <p:nvPr/>
        </p:nvSpPr>
        <p:spPr bwMode="auto">
          <a:xfrm>
            <a:off x="346075" y="244475"/>
            <a:ext cx="2425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&gt;&gt;I can say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" name="Picture 8" descr="I:\图片\3058384_155628069_2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66240">
            <a:off x="8193088" y="2436813"/>
            <a:ext cx="820737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I:\图片\162855yrwk3w3yi33sgzyu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954004">
            <a:off x="1588" y="4340225"/>
            <a:ext cx="102552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I:\图片\200818164447805_2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67413" y="5786438"/>
            <a:ext cx="928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I:\图片\201211117433453024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22500" y="5883275"/>
            <a:ext cx="102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I:\图片\20071218213334782_2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67638" y="5719763"/>
            <a:ext cx="1081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Box 1"/>
          <p:cNvSpPr txBox="1">
            <a:spLocks noChangeArrowheads="1"/>
          </p:cNvSpPr>
          <p:nvPr/>
        </p:nvSpPr>
        <p:spPr bwMode="auto">
          <a:xfrm>
            <a:off x="2163763" y="777875"/>
            <a:ext cx="50053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The bird is in the tree.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The ____ is ____ the tree.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 0.00764 C 0.01268 -0.01597 0.02639 -0.07731 0.06216 -0.13101 C 0.09896 -0.18518 0.14289 -0.2118 0.16285 -0.18842 C 0.18247 -0.1655 0.22639 -0.1912 0.26303 -0.24629 C 0.29862 -0.29976 0.31303 -0.36134 0.29323 -0.38495 " pathEditMode="relative" rAng="-24498900" ptsTypes="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C 0.00503 -0.03403 0.02639 -0.05579 0.04844 -0.05024 C 0.07083 -0.04283 0.08455 -0.01135 0.07917 0.02268 C 0.07361 0.05694 0.08698 0.08819 0.10955 0.09375 C 0.1309 0.10092 0.1533 0.07939 0.15885 0.04467 " pathEditMode="relative" rAng="724620" ptsTypes="fffff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4 C -0.02587 0.00949 -0.05816 -0.04375 -0.07327 -0.1169 C -0.08924 -0.19283 -0.08212 -0.26088 -0.05677 -0.27037 C -0.03229 -0.2794 -0.025 -0.34676 -0.04115 -0.42246 C -0.05643 -0.49607 -0.08854 -0.54977 -0.11372 -0.53889 " pathEditMode="relative" rAng="-6336780" ptsTypes="ffff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-0.00851 0.03357 -0.09167 0.02477 -0.18559 -0.01736 C -0.28212 -0.06065 -0.3533 -0.12037 -0.34497 -0.15347 C -0.33664 -0.1868 -0.4073 -0.24699 -0.50382 -0.29004 C -0.5974 -0.33148 -0.68177 -0.34097 -0.69063 -0.30741 " pathEditMode="relative" rAng="11910120" ptsTypes="f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66667E-6 0.00047 C 0.00295 -0.00439 0.00625 -0.00856 0.00903 -0.01319 C 0.01996 -0.03171 0.00417 -0.01087 0.01684 -0.02662 C 0.01771 -0.02916 0.01875 -0.03194 0.01996 -0.03425 C 0.02135 -0.03703 0.02292 -0.03912 0.02448 -0.04189 C 0.02552 -0.04375 0.02656 -0.04583 0.02778 -0.04768 C 0.03073 -0.05277 0.03385 -0.05787 0.0368 -0.06273 C 0.03837 -0.0655 0.03993 -0.06805 0.04167 -0.0706 L 0.04774 -0.08194 C 0.04878 -0.08402 0.04948 -0.08611 0.05069 -0.08796 C 0.05226 -0.08958 0.05417 -0.09166 0.05555 -0.09351 C 0.0658 -0.10902 0.04444 -0.08564 0.06944 -0.11643 C 0.07083 -0.11828 0.07257 -0.12013 0.07396 -0.12222 C 0.07552 -0.12476 0.07691 -0.12754 0.07847 -0.12986 C 0.08368 -0.13703 0.08507 -0.13773 0.09097 -0.14351 C 0.09809 -0.15694 0.08854 -0.1405 0.10017 -0.15462 C 0.10191 -0.15694 0.10312 -0.16018 0.10486 -0.16226 C 0.1066 -0.16504 0.10903 -0.16759 0.11111 -0.17013 C 0.11319 -0.17314 0.11476 -0.17685 0.11719 -0.17962 C 0.1276 -0.19236 0.12205 -0.18263 0.13264 -0.19305 C 0.1434 -0.20347 0.13455 -0.19722 0.1434 -0.20833 C 0.14514 -0.21041 0.14757 -0.21203 0.14948 -0.21412 C 0.15139 -0.21597 0.15295 -0.21782 0.15434 -0.2199 C 0.1559 -0.22222 0.15694 -0.22546 0.15885 -0.22754 C 0.16059 -0.22939 0.16302 -0.22986 0.1651 -0.23148 C 0.16667 -0.23379 0.16788 -0.2368 0.16962 -0.23912 C 0.18246 -0.25462 0.17482 -0.24305 0.18507 -0.25416 C 0.18785 -0.25717 0.19045 -0.26041 0.19288 -0.26388 C 0.19392 -0.2655 0.19479 -0.26782 0.19601 -0.26944 C 0.19739 -0.27222 0.19878 -0.275 0.20052 -0.27731 C 0.20347 -0.28125 0.20729 -0.28449 0.20989 -0.28865 C 0.2158 -0.29837 0.21267 -0.29398 0.21892 -0.30208 C 0.22014 -0.30462 0.22083 -0.30763 0.22222 -0.30972 C 0.22535 -0.31481 0.23038 -0.31782 0.23316 -0.32314 C 0.23542 -0.32824 0.23767 -0.33356 0.24062 -0.33865 C 0.24444 -0.34421 0.24844 -0.34953 0.25156 -0.35578 C 0.2526 -0.35763 0.25347 -0.35972 0.25451 -0.36134 C 0.25712 -0.36527 0.25989 -0.36898 0.26232 -0.37291 C 0.26805 -0.38194 0.26805 -0.38333 0.27153 -0.39212 C 0.27917 -0.42962 0.27066 -0.39212 0.27778 -0.41504 C 0.27951 -0.4206 0.27986 -0.42708 0.28246 -0.43217 C 0.28385 -0.43541 0.28524 -0.43888 0.28715 -0.44166 C 0.28854 -0.44444 0.29028 -0.44699 0.29167 -0.4493 C 0.29288 -0.45138 0.29357 -0.45324 0.29479 -0.45532 C 0.29618 -0.45763 0.29792 -0.46018 0.2993 -0.46296 C 0.30052 -0.46458 0.30139 -0.46689 0.3026 -0.46851 C 0.30434 -0.47129 0.30677 -0.47337 0.30868 -0.47615 C 0.32812 -0.50393 0.30191 -0.46828 0.31649 -0.48958 C 0.31788 -0.49166 0.31962 -0.49328 0.32101 -0.49537 C 0.32222 -0.49699 0.32326 -0.49907 0.32413 -0.50115 C 0.32517 -0.5037 0.32569 -0.50671 0.32708 -0.50879 C 0.34844 -0.54143 0.32951 -0.5074 0.33941 -0.52615 C 0.34462 -0.54467 0.33646 -0.51828 0.34583 -0.53564 C 0.34635 -0.5368 0.34878 -0.55254 0.34878 -0.55277 C 0.35017 -0.55925 0.35035 -0.55879 0.35364 -0.56435 C 0.35156 -0.57129 0.3526 -0.56828 0.35035 -0.57361 L 0.35035 -0.57337 " pathEditMode="relative" rAng="0" ptsTypes="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1.38889E-6 0.00046 C 0.00486 -0.00463 0.01076 -0.00903 0.01493 -0.01389 C 0.01667 -0.01574 0.01892 -0.01806 0.01892 -0.02037 C 0.01892 -0.05509 0.01719 -0.08959 0.01493 -0.12384 C 0.01441 -0.13056 0.00729 -0.13611 0.00347 -0.14213 C 0.0026 -0.14445 0.00173 -0.14676 1.38889E-6 -0.14884 C -0.00226 -0.15255 -0.00556 -0.15556 -0.00764 -0.15903 C -0.00851 -0.16111 -0.0099 -0.16343 -0.01129 -0.16551 C -0.0132 -0.16921 -0.01667 -0.17222 -0.0184 -0.1757 C -0.02309 -0.18403 -0.02083 -0.18009 -0.02604 -0.1875 C -0.02604 -0.18889 -0.02986 -0.20972 -0.03333 -0.21389 C -0.03472 -0.21574 -0.03837 -0.21736 -0.04063 -0.21921 C -0.04323 -0.22361 -0.04601 -0.22778 -0.04792 -0.23218 C -0.04965 -0.23611 -0.05035 -0.23912 -0.05174 -0.24236 C -0.05365 -0.24676 -0.05868 -0.25579 -0.05868 -0.25556 C -0.05781 -0.2882 -0.05729 -0.32037 -0.05556 -0.35278 C -0.05417 -0.36875 -0.06233 -0.36783 -0.0441 -0.36783 L -0.0441 -0.36759 L -0.0441 -0.36783 L -0.0441 -0.36759 " pathEditMode="relative" rAng="0" ptsTypes="AAAAAAAAAAAAAAAAAAA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0.00047 C -0.02517 0.00533 -0.02569 0.00718 -0.05816 -4.81481E-6 C -0.06128 -0.00092 -0.06441 -0.00625 -0.06753 -0.00787 C -0.0717 -0.00972 -0.07604 -0.01018 -0.08021 -0.01157 C -0.0842 -0.0155 -0.08785 -0.02037 -0.09184 -0.02268 C -0.09809 -0.02662 -0.13073 -0.03055 -0.13125 -0.03055 L -0.19514 -0.03773 C -0.21753 -0.04583 -0.20903 -0.04537 -0.22048 -0.04537 L -0.22048 -0.0449 L -0.2184 -0.05254 " pathEditMode="relative" rAng="0" ptsTypes="AAAAAAAAA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L 3.05556E-6 0.00023 C -0.01337 -0.03796 -0.004 -0.00926 -0.01788 -0.0581 C -0.01858 -0.06111 -0.01979 -0.06342 -0.02066 -0.06666 C -0.02604 -0.08727 -0.03351 -0.11713 -0.03733 -0.14097 C -0.04063 -0.16065 -0.04323 -0.18102 -0.04618 -0.20092 C -0.04653 -0.20301 -0.04688 -0.20509 -0.04705 -0.20717 C -0.04827 -0.21759 -0.04896 -0.22824 -0.0507 -0.23819 C -0.05261 -0.24977 -0.05573 -0.25995 -0.05764 -0.27129 C -0.05868 -0.27592 -0.05868 -0.28125 -0.05955 -0.28565 C -0.06025 -0.29074 -0.06129 -0.29514 -0.06216 -0.30023 C -0.0625 -0.30301 -0.0625 -0.30578 -0.06302 -0.30856 C -0.06441 -0.3162 -0.06545 -0.31527 -0.06841 -0.32106 C -0.06997 -0.3243 -0.07136 -0.32801 -0.07275 -0.33148 C -0.07309 -0.33333 -0.07327 -0.33565 -0.07361 -0.3375 C -0.07413 -0.33958 -0.07518 -0.3412 -0.07552 -0.34375 C -0.07604 -0.34768 -0.0757 -0.35208 -0.07639 -0.35602 C -0.07778 -0.36365 -0.07882 -0.3662 -0.08056 -0.37037 L -0.08056 -0.37014 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L -3.61111E-6 5.92593E-6 C 0.004 -0.00185 0.00816 -0.00347 0.01216 -0.00555 C 0.01389 -0.00648 0.01546 -0.00856 0.01754 -0.00902 C 0.02101 -0.01018 0.02466 -0.01041 0.0283 -0.01087 C 0.02969 -0.01203 0.03091 -0.01365 0.0323 -0.01458 C 0.03368 -0.01527 0.03507 -0.01574 0.03646 -0.01643 C 0.05452 -0.02546 0.03351 -0.01574 0.04861 -0.02175 C 0.06198 -0.02708 0.05122 -0.02407 0.06476 -0.02708 C 0.06754 -0.02824 0.07014 -0.03009 0.07292 -0.03078 C 0.07917 -0.0324 0.09184 -0.03425 0.09184 -0.03425 C 0.11493 -0.04328 0.08316 -0.03171 0.12014 -0.04166 C 0.12483 -0.04282 0.13039 -0.04444 0.13507 -0.04513 C 0.13959 -0.04583 0.1441 -0.04606 0.14861 -0.04699 C 0.15087 -0.04745 0.15296 -0.04814 0.15539 -0.04884 C 0.15851 -0.04953 0.16164 -0.04999 0.16476 -0.05046 C 0.16754 -0.05115 0.17014 -0.05185 0.17292 -0.05231 L 0.204 -0.05786 C 0.2066 -0.05833 0.20938 -0.05902 0.21198 -0.05949 C 0.21424 -0.06018 0.2165 -0.06087 0.21875 -0.06134 C 0.22292 -0.06203 0.22691 -0.06249 0.23091 -0.06319 C 0.24167 -0.06666 0.23455 -0.06458 0.25261 -0.06851 L 0.26077 -0.07036 C 0.26337 -0.07106 0.26615 -0.07152 0.26875 -0.07222 C 0.27101 -0.07268 0.27327 -0.07337 0.27552 -0.07407 C 0.27813 -0.07453 0.29011 -0.07661 0.29306 -0.07754 C 0.29584 -0.07847 0.29844 -0.08032 0.30122 -0.08124 C 0.30382 -0.08217 0.3066 -0.0824 0.30938 -0.0831 C 0.31233 -0.08356 0.32361 -0.08564 0.32691 -0.08657 C 0.33004 -0.08749 0.33316 -0.08935 0.33629 -0.09027 C 0.33941 -0.0912 0.34271 -0.09143 0.34584 -0.09189 C 0.37518 -0.09791 0.33542 -0.09004 0.36077 -0.0956 C 0.36927 -0.09745 0.37778 -0.09884 0.38629 -0.10092 L 0.43629 -0.11365 C 0.45434 -0.12384 0.43698 -0.11527 0.46337 -0.12268 C 0.47136 -0.12499 0.47032 -0.12615 0.47691 -0.12986 C 0.47952 -0.13148 0.48368 -0.13263 0.48629 -0.13333 C 0.48993 -0.1368 0.4915 -0.13842 0.49584 -0.14074 C 0.49844 -0.14212 0.50157 -0.14212 0.504 -0.14421 C 0.50521 -0.14536 0.50643 -0.14699 0.50799 -0.14791 C 0.5224 -0.15648 0.51094 -0.14699 0.52014 -0.15509 C 0.52101 -0.15694 0.52153 -0.15902 0.52275 -0.16041 C 0.52535 -0.16342 0.53091 -0.16759 0.53091 -0.16759 C 0.53316 -0.17199 0.53438 -0.17523 0.53768 -0.17847 C 0.53941 -0.18009 0.5415 -0.18032 0.54306 -0.18217 C 0.54601 -0.18518 0.54809 -0.19004 0.55122 -0.19282 C 0.55608 -0.19722 0.55521 -0.19444 0.55521 -0.19999 L 0.55521 -0.19999 " pathEditMode="relative" ptsTypes="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33538" y="2435225"/>
            <a:ext cx="547211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550" y="1455738"/>
            <a:ext cx="76660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There is a farm in the village.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On the farm, there are many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potatoes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tomatoes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0150" y="3751263"/>
            <a:ext cx="29765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225" y="4167188"/>
            <a:ext cx="26495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otat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3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tomato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0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50888" y="3454400"/>
            <a:ext cx="1104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85025" y="3133725"/>
            <a:ext cx="10588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200275" y="5487988"/>
            <a:ext cx="25590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9060101010101" pitchFamily="49" charset="-122"/>
              </a:rPr>
              <a:t>potato</a:t>
            </a:r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</a:t>
            </a:r>
            <a:endParaRPr lang="zh-CN" altLang="en-US" sz="4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4951413" y="5489575"/>
            <a:ext cx="25574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800">
                <a:latin typeface="Times New Roman" panose="02020603050405020304" pitchFamily="18" charset="0"/>
                <a:ea typeface="黑体" panose="02010609060101010101" pitchFamily="49" charset="-122"/>
              </a:rPr>
              <a:t>tomato</a:t>
            </a:r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es</a:t>
            </a:r>
            <a:endParaRPr lang="zh-CN" altLang="en-US" sz="4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上箭头 40">
            <a:hlinkClick r:id="rId14" action="ppaction://hlinksldjump"/>
          </p:cNvPr>
          <p:cNvSpPr/>
          <p:nvPr/>
        </p:nvSpPr>
        <p:spPr>
          <a:xfrm rot="10800000">
            <a:off x="3336925" y="5376863"/>
            <a:ext cx="433388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42" name="上箭头 41">
            <a:hlinkClick r:id="rId14" action="ppaction://hlinksldjump"/>
          </p:cNvPr>
          <p:cNvSpPr/>
          <p:nvPr/>
        </p:nvSpPr>
        <p:spPr>
          <a:xfrm rot="10800000">
            <a:off x="5678488" y="5362575"/>
            <a:ext cx="433387" cy="431800"/>
          </a:xfrm>
          <a:prstGeom prst="up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5" grpId="0"/>
      <p:bldP spid="39" grpId="0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26304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455738"/>
            <a:ext cx="18494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58888" y="1316038"/>
            <a:ext cx="766603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Near the village, there are two places.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There is a lot of water and many fishes in them.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Can you guess what they are?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825750"/>
            <a:ext cx="765175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570288"/>
            <a:ext cx="187801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5116513"/>
            <a:ext cx="1657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iv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44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ak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22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274</Words>
  <Application>Microsoft Office PowerPoint</Application>
  <PresentationFormat>全屏显示(4:3)</PresentationFormat>
  <Paragraphs>84</Paragraphs>
  <Slides>14</Slides>
  <Notes>13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Gulim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        Unit4 He lives in a Village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1628B7ADDBC748FFAED73F8E74FC8CA9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