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72" r:id="rId9"/>
    <p:sldId id="297" r:id="rId10"/>
    <p:sldId id="283" r:id="rId11"/>
    <p:sldId id="294" r:id="rId12"/>
    <p:sldId id="295" r:id="rId13"/>
    <p:sldId id="296" r:id="rId14"/>
    <p:sldId id="302" r:id="rId15"/>
    <p:sldId id="298" r:id="rId16"/>
    <p:sldId id="299" r:id="rId17"/>
    <p:sldId id="300" r:id="rId18"/>
    <p:sldId id="301" r:id="rId19"/>
    <p:sldId id="303" r:id="rId20"/>
    <p:sldId id="271" r:id="rId21"/>
    <p:sldId id="273" r:id="rId22"/>
    <p:sldId id="306" r:id="rId23"/>
    <p:sldId id="307" r:id="rId24"/>
    <p:sldId id="308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6B8"/>
    <a:srgbClr val="FF7C80"/>
    <a:srgbClr val="341223"/>
    <a:srgbClr val="FFCC99"/>
    <a:srgbClr val="140613"/>
    <a:srgbClr val="11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46" y="90"/>
      </p:cViewPr>
      <p:guideLst>
        <p:guide orient="horz" pos="323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AAF27-52C3-445D-BB3C-208933D486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88CC-84BF-48E8-A8D9-DD421A0C3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097463"/>
            <a:ext cx="914400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E5A3-0E11-4FAA-8BD9-3A27F905941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D1B-C286-4465-AECF-27DE75DD385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DD988E66-2F97-407E-879B-1C8527E9FA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188AB3C2-4627-4A96-838A-FA3A4C4EC7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b="7371"/>
          <a:stretch>
            <a:fillRect/>
          </a:stretch>
        </p:blipFill>
        <p:spPr>
          <a:xfrm rot="3832872">
            <a:off x="6793045" y="3142812"/>
            <a:ext cx="2172974" cy="2690992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364574" y="3178667"/>
            <a:ext cx="4508496" cy="2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 defTabSz="649605" fontAlgn="base">
              <a:spcAft>
                <a:spcPct val="0"/>
              </a:spcAft>
              <a:buNone/>
            </a:pP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述职报告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个人简历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岗位竞聘</a:t>
            </a:r>
            <a:r>
              <a:rPr lang="en-US" altLang="zh-CN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未来规划</a:t>
            </a:r>
            <a:r>
              <a:rPr lang="en-US" altLang="zh-CN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endParaRPr lang="zh-CN" altLang="en-US" sz="1300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139473" y="2427206"/>
            <a:ext cx="5384244" cy="5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cap="all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大学生个人简历竞聘</a:t>
            </a:r>
            <a:r>
              <a:rPr lang="en-US" altLang="zh-CN" sz="3200" cap="all" dirty="0" err="1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3200" cap="all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3" r="4605" b="35815"/>
          <a:stretch>
            <a:fillRect/>
          </a:stretch>
        </p:blipFill>
        <p:spPr>
          <a:xfrm>
            <a:off x="2512091" y="755375"/>
            <a:ext cx="4190163" cy="182191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285677" y="3782550"/>
            <a:ext cx="102411" cy="102417"/>
          </a:xfrm>
          <a:prstGeom prst="ellipse">
            <a:avLst/>
          </a:prstGeom>
          <a:solidFill>
            <a:srgbClr val="FE6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016322" y="3784571"/>
            <a:ext cx="102411" cy="102417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78155" y="3122060"/>
            <a:ext cx="53576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99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49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027620" y="2401634"/>
            <a:ext cx="951559" cy="951559"/>
            <a:chOff x="4171430" y="2267215"/>
            <a:chExt cx="951559" cy="951559"/>
          </a:xfrm>
        </p:grpSpPr>
        <p:sp>
          <p:nvSpPr>
            <p:cNvPr id="63" name="圆角矩形 62"/>
            <p:cNvSpPr/>
            <p:nvPr/>
          </p:nvSpPr>
          <p:spPr>
            <a:xfrm>
              <a:off x="4171430" y="2267215"/>
              <a:ext cx="951559" cy="951559"/>
            </a:xfrm>
            <a:prstGeom prst="roundRect">
              <a:avLst>
                <a:gd name="adj" fmla="val 12663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>
              <a:spLocks noEditPoints="1"/>
            </p:cNvSpPr>
            <p:nvPr/>
          </p:nvSpPr>
          <p:spPr bwMode="auto">
            <a:xfrm>
              <a:off x="4386108" y="2544215"/>
              <a:ext cx="522202" cy="397557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273557" y="1483147"/>
            <a:ext cx="1728788" cy="784225"/>
            <a:chOff x="3417367" y="1348728"/>
            <a:chExt cx="1728788" cy="784225"/>
          </a:xfrm>
        </p:grpSpPr>
        <p:sp>
          <p:nvSpPr>
            <p:cNvPr id="66" name="Freeform 8"/>
            <p:cNvSpPr/>
            <p:nvPr/>
          </p:nvSpPr>
          <p:spPr bwMode="auto">
            <a:xfrm>
              <a:off x="3417367" y="1348728"/>
              <a:ext cx="1728788" cy="784225"/>
            </a:xfrm>
            <a:custGeom>
              <a:avLst/>
              <a:gdLst>
                <a:gd name="T0" fmla="*/ 331 w 461"/>
                <a:gd name="T1" fmla="*/ 0 h 209"/>
                <a:gd name="T2" fmla="*/ 201 w 461"/>
                <a:gd name="T3" fmla="*/ 24 h 209"/>
                <a:gd name="T4" fmla="*/ 187 w 461"/>
                <a:gd name="T5" fmla="*/ 29 h 209"/>
                <a:gd name="T6" fmla="*/ 174 w 461"/>
                <a:gd name="T7" fmla="*/ 35 h 209"/>
                <a:gd name="T8" fmla="*/ 0 w 461"/>
                <a:gd name="T9" fmla="*/ 209 h 209"/>
                <a:gd name="T10" fmla="*/ 174 w 461"/>
                <a:gd name="T11" fmla="*/ 209 h 209"/>
                <a:gd name="T12" fmla="*/ 187 w 461"/>
                <a:gd name="T13" fmla="*/ 209 h 209"/>
                <a:gd name="T14" fmla="*/ 201 w 461"/>
                <a:gd name="T15" fmla="*/ 209 h 209"/>
                <a:gd name="T16" fmla="*/ 461 w 461"/>
                <a:gd name="T17" fmla="*/ 209 h 209"/>
                <a:gd name="T18" fmla="*/ 461 w 461"/>
                <a:gd name="T19" fmla="*/ 24 h 209"/>
                <a:gd name="T20" fmla="*/ 331 w 461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209">
                  <a:moveTo>
                    <a:pt x="331" y="0"/>
                  </a:moveTo>
                  <a:cubicBezTo>
                    <a:pt x="285" y="0"/>
                    <a:pt x="241" y="8"/>
                    <a:pt x="201" y="24"/>
                  </a:cubicBezTo>
                  <a:cubicBezTo>
                    <a:pt x="196" y="26"/>
                    <a:pt x="192" y="27"/>
                    <a:pt x="187" y="29"/>
                  </a:cubicBezTo>
                  <a:cubicBezTo>
                    <a:pt x="183" y="31"/>
                    <a:pt x="178" y="33"/>
                    <a:pt x="174" y="35"/>
                  </a:cubicBezTo>
                  <a:cubicBezTo>
                    <a:pt x="98" y="71"/>
                    <a:pt x="36" y="133"/>
                    <a:pt x="0" y="209"/>
                  </a:cubicBezTo>
                  <a:cubicBezTo>
                    <a:pt x="174" y="209"/>
                    <a:pt x="174" y="209"/>
                    <a:pt x="174" y="209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201" y="209"/>
                    <a:pt x="201" y="209"/>
                    <a:pt x="201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1" y="24"/>
                    <a:pt x="461" y="24"/>
                    <a:pt x="461" y="24"/>
                  </a:cubicBezTo>
                  <a:cubicBezTo>
                    <a:pt x="420" y="8"/>
                    <a:pt x="377" y="0"/>
                    <a:pt x="331" y="0"/>
                  </a:cubicBezTo>
                  <a:close/>
                </a:path>
              </a:pathLst>
            </a:custGeom>
            <a:solidFill>
              <a:srgbClr val="4996B8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67" name="标题层"/>
            <p:cNvSpPr txBox="1"/>
            <p:nvPr/>
          </p:nvSpPr>
          <p:spPr bwMode="auto">
            <a:xfrm>
              <a:off x="4434768" y="1518855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085713" y="1630932"/>
            <a:ext cx="782637" cy="1725613"/>
            <a:chOff x="5229523" y="1496513"/>
            <a:chExt cx="782637" cy="1725613"/>
          </a:xfrm>
        </p:grpSpPr>
        <p:sp>
          <p:nvSpPr>
            <p:cNvPr id="69" name="Freeform 6"/>
            <p:cNvSpPr/>
            <p:nvPr/>
          </p:nvSpPr>
          <p:spPr bwMode="auto">
            <a:xfrm rot="16200000">
              <a:off x="4758035" y="1968001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0" name="标题层"/>
            <p:cNvSpPr txBox="1"/>
            <p:nvPr/>
          </p:nvSpPr>
          <p:spPr bwMode="auto">
            <a:xfrm>
              <a:off x="5290900" y="2696602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027620" y="3445297"/>
            <a:ext cx="1725613" cy="782637"/>
            <a:chOff x="4171430" y="3310878"/>
            <a:chExt cx="1725613" cy="782637"/>
          </a:xfrm>
        </p:grpSpPr>
        <p:sp>
          <p:nvSpPr>
            <p:cNvPr id="72" name="Freeform 6"/>
            <p:cNvSpPr/>
            <p:nvPr/>
          </p:nvSpPr>
          <p:spPr bwMode="auto">
            <a:xfrm>
              <a:off x="4171430" y="33108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4996B8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3" name="标题层"/>
            <p:cNvSpPr txBox="1"/>
            <p:nvPr/>
          </p:nvSpPr>
          <p:spPr bwMode="auto">
            <a:xfrm>
              <a:off x="4171430" y="3440586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152834" y="2364309"/>
            <a:ext cx="782637" cy="1725613"/>
            <a:chOff x="3296644" y="2229890"/>
            <a:chExt cx="782637" cy="1725613"/>
          </a:xfrm>
        </p:grpSpPr>
        <p:sp>
          <p:nvSpPr>
            <p:cNvPr id="75" name="Freeform 6"/>
            <p:cNvSpPr/>
            <p:nvPr/>
          </p:nvSpPr>
          <p:spPr bwMode="auto">
            <a:xfrm rot="5400000">
              <a:off x="2825156" y="27013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6" name="标题层"/>
            <p:cNvSpPr txBox="1"/>
            <p:nvPr/>
          </p:nvSpPr>
          <p:spPr bwMode="auto">
            <a:xfrm>
              <a:off x="3417367" y="2229890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77" name="直接连接符 76"/>
          <p:cNvCxnSpPr/>
          <p:nvPr/>
        </p:nvCxnSpPr>
        <p:spPr>
          <a:xfrm>
            <a:off x="3060038" y="202055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78" name="矩形 77"/>
          <p:cNvSpPr/>
          <p:nvPr/>
        </p:nvSpPr>
        <p:spPr>
          <a:xfrm>
            <a:off x="899798" y="1743560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5442536" y="202055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0" name="矩形 79"/>
          <p:cNvSpPr/>
          <p:nvPr/>
        </p:nvSpPr>
        <p:spPr>
          <a:xfrm>
            <a:off x="6228390" y="1743560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5442536" y="3590316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2" name="矩形 81"/>
          <p:cNvSpPr/>
          <p:nvPr/>
        </p:nvSpPr>
        <p:spPr>
          <a:xfrm>
            <a:off x="6228390" y="3353193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3060038" y="3590316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4" name="矩形 83"/>
          <p:cNvSpPr/>
          <p:nvPr/>
        </p:nvSpPr>
        <p:spPr>
          <a:xfrm>
            <a:off x="899798" y="3353193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6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7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5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6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4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5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78" grpId="0"/>
          <p:bldP spid="80" grpId="0"/>
          <p:bldP spid="82" grpId="0"/>
          <p:bldP spid="8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78" grpId="0"/>
          <p:bldP spid="80" grpId="0"/>
          <p:bldP spid="82" grpId="0"/>
          <p:bldP spid="8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38813" y="1342746"/>
            <a:ext cx="2796076" cy="2835506"/>
            <a:chOff x="1331640" y="1707654"/>
            <a:chExt cx="2796076" cy="2835506"/>
          </a:xfrm>
          <a:solidFill>
            <a:srgbClr val="325F0B"/>
          </a:solidFill>
        </p:grpSpPr>
        <p:sp>
          <p:nvSpPr>
            <p:cNvPr id="7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043622" y="1489544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043622" y="2220724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043622" y="2952819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043622" y="3684915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662485" y="1703922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662485" y="2430934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662485" y="3157947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662485" y="3884959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1177705" y="2246550"/>
            <a:ext cx="2312987" cy="2357439"/>
          </a:xfrm>
          <a:custGeom>
            <a:avLst/>
            <a:gdLst>
              <a:gd name="T0" fmla="*/ 92 w 550"/>
              <a:gd name="T1" fmla="*/ 110 h 561"/>
              <a:gd name="T2" fmla="*/ 110 w 550"/>
              <a:gd name="T3" fmla="*/ 459 h 561"/>
              <a:gd name="T4" fmla="*/ 541 w 550"/>
              <a:gd name="T5" fmla="*/ 514 h 561"/>
              <a:gd name="T6" fmla="*/ 441 w 550"/>
              <a:gd name="T7" fmla="*/ 91 h 561"/>
              <a:gd name="T8" fmla="*/ 92 w 550"/>
              <a:gd name="T9" fmla="*/ 11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0"/>
              <a:gd name="T16" fmla="*/ 0 h 561"/>
              <a:gd name="T17" fmla="*/ 550 w 550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0" h="561">
                <a:moveTo>
                  <a:pt x="92" y="110"/>
                </a:moveTo>
                <a:cubicBezTo>
                  <a:pt x="0" y="211"/>
                  <a:pt x="8" y="367"/>
                  <a:pt x="110" y="459"/>
                </a:cubicBezTo>
                <a:cubicBezTo>
                  <a:pt x="224" y="561"/>
                  <a:pt x="416" y="510"/>
                  <a:pt x="541" y="514"/>
                </a:cubicBezTo>
                <a:cubicBezTo>
                  <a:pt x="522" y="387"/>
                  <a:pt x="550" y="189"/>
                  <a:pt x="441" y="91"/>
                </a:cubicBezTo>
                <a:cubicBezTo>
                  <a:pt x="339" y="0"/>
                  <a:pt x="183" y="8"/>
                  <a:pt x="92" y="110"/>
                </a:cubicBezTo>
                <a:close/>
              </a:path>
            </a:pathLst>
          </a:custGeom>
          <a:solidFill>
            <a:srgbClr val="4996B8"/>
          </a:solidFill>
          <a:ln w="952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412649" y="1825858"/>
            <a:ext cx="1808162" cy="1846262"/>
          </a:xfrm>
          <a:custGeom>
            <a:avLst/>
            <a:gdLst>
              <a:gd name="T0" fmla="*/ 72 w 430"/>
              <a:gd name="T1" fmla="*/ 86 h 439"/>
              <a:gd name="T2" fmla="*/ 86 w 430"/>
              <a:gd name="T3" fmla="*/ 359 h 439"/>
              <a:gd name="T4" fmla="*/ 423 w 430"/>
              <a:gd name="T5" fmla="*/ 402 h 439"/>
              <a:gd name="T6" fmla="*/ 345 w 430"/>
              <a:gd name="T7" fmla="*/ 72 h 439"/>
              <a:gd name="T8" fmla="*/ 72 w 430"/>
              <a:gd name="T9" fmla="*/ 86 h 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439"/>
              <a:gd name="T17" fmla="*/ 430 w 430"/>
              <a:gd name="T18" fmla="*/ 439 h 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439">
                <a:moveTo>
                  <a:pt x="72" y="86"/>
                </a:moveTo>
                <a:cubicBezTo>
                  <a:pt x="0" y="165"/>
                  <a:pt x="7" y="288"/>
                  <a:pt x="86" y="359"/>
                </a:cubicBezTo>
                <a:cubicBezTo>
                  <a:pt x="175" y="439"/>
                  <a:pt x="325" y="400"/>
                  <a:pt x="423" y="402"/>
                </a:cubicBezTo>
                <a:cubicBezTo>
                  <a:pt x="408" y="303"/>
                  <a:pt x="430" y="148"/>
                  <a:pt x="345" y="72"/>
                </a:cubicBezTo>
                <a:cubicBezTo>
                  <a:pt x="265" y="0"/>
                  <a:pt x="143" y="7"/>
                  <a:pt x="72" y="86"/>
                </a:cubicBezTo>
                <a:close/>
              </a:path>
            </a:pathLst>
          </a:custGeom>
          <a:solidFill>
            <a:srgbClr val="FF7C80"/>
          </a:solidFill>
          <a:ln w="2857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1572993" y="1394053"/>
            <a:ext cx="1458913" cy="1487487"/>
          </a:xfrm>
          <a:custGeom>
            <a:avLst/>
            <a:gdLst>
              <a:gd name="T0" fmla="*/ 58 w 347"/>
              <a:gd name="T1" fmla="*/ 70 h 354"/>
              <a:gd name="T2" fmla="*/ 69 w 347"/>
              <a:gd name="T3" fmla="*/ 290 h 354"/>
              <a:gd name="T4" fmla="*/ 341 w 347"/>
              <a:gd name="T5" fmla="*/ 325 h 354"/>
              <a:gd name="T6" fmla="*/ 278 w 347"/>
              <a:gd name="T7" fmla="*/ 58 h 354"/>
              <a:gd name="T8" fmla="*/ 58 w 347"/>
              <a:gd name="T9" fmla="*/ 70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354"/>
              <a:gd name="T17" fmla="*/ 347 w 347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354">
                <a:moveTo>
                  <a:pt x="58" y="70"/>
                </a:moveTo>
                <a:cubicBezTo>
                  <a:pt x="0" y="134"/>
                  <a:pt x="5" y="232"/>
                  <a:pt x="69" y="290"/>
                </a:cubicBezTo>
                <a:cubicBezTo>
                  <a:pt x="141" y="354"/>
                  <a:pt x="262" y="322"/>
                  <a:pt x="341" y="325"/>
                </a:cubicBezTo>
                <a:cubicBezTo>
                  <a:pt x="329" y="245"/>
                  <a:pt x="347" y="120"/>
                  <a:pt x="278" y="58"/>
                </a:cubicBezTo>
                <a:cubicBezTo>
                  <a:pt x="214" y="0"/>
                  <a:pt x="115" y="6"/>
                  <a:pt x="58" y="70"/>
                </a:cubicBezTo>
                <a:close/>
              </a:path>
            </a:pathLst>
          </a:custGeom>
          <a:solidFill>
            <a:srgbClr val="4996B8"/>
          </a:solidFill>
          <a:ln w="2857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1690467" y="1036881"/>
            <a:ext cx="1206500" cy="1235075"/>
          </a:xfrm>
          <a:custGeom>
            <a:avLst/>
            <a:gdLst>
              <a:gd name="T0" fmla="*/ 47 w 287"/>
              <a:gd name="T1" fmla="*/ 58 h 294"/>
              <a:gd name="T2" fmla="*/ 57 w 287"/>
              <a:gd name="T3" fmla="*/ 240 h 294"/>
              <a:gd name="T4" fmla="*/ 282 w 287"/>
              <a:gd name="T5" fmla="*/ 269 h 294"/>
              <a:gd name="T6" fmla="*/ 230 w 287"/>
              <a:gd name="T7" fmla="*/ 48 h 294"/>
              <a:gd name="T8" fmla="*/ 47 w 287"/>
              <a:gd name="T9" fmla="*/ 5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94"/>
              <a:gd name="T17" fmla="*/ 287 w 287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94">
                <a:moveTo>
                  <a:pt x="47" y="58"/>
                </a:moveTo>
                <a:cubicBezTo>
                  <a:pt x="0" y="111"/>
                  <a:pt x="4" y="193"/>
                  <a:pt x="57" y="240"/>
                </a:cubicBezTo>
                <a:cubicBezTo>
                  <a:pt x="117" y="294"/>
                  <a:pt x="217" y="267"/>
                  <a:pt x="282" y="269"/>
                </a:cubicBezTo>
                <a:cubicBezTo>
                  <a:pt x="273" y="203"/>
                  <a:pt x="287" y="99"/>
                  <a:pt x="230" y="48"/>
                </a:cubicBezTo>
                <a:cubicBezTo>
                  <a:pt x="177" y="0"/>
                  <a:pt x="95" y="5"/>
                  <a:pt x="47" y="58"/>
                </a:cubicBezTo>
                <a:close/>
              </a:path>
            </a:pathLst>
          </a:custGeom>
          <a:solidFill>
            <a:srgbClr val="FF7C80"/>
          </a:solidFill>
          <a:ln w="28575" cmpd="sng">
            <a:solidFill>
              <a:schemeClr val="bg1"/>
            </a:solidFill>
            <a:miter lim="800000"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1" name="TextBox 682"/>
          <p:cNvSpPr>
            <a:spLocks noChangeArrowheads="1"/>
          </p:cNvSpPr>
          <p:nvPr/>
        </p:nvSpPr>
        <p:spPr bwMode="auto">
          <a:xfrm>
            <a:off x="2142256" y="1406759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01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2" name="TextBox 682"/>
          <p:cNvSpPr>
            <a:spLocks noChangeArrowheads="1"/>
          </p:cNvSpPr>
          <p:nvPr/>
        </p:nvSpPr>
        <p:spPr bwMode="auto">
          <a:xfrm>
            <a:off x="2142256" y="2208447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02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3" name="TextBox 682"/>
          <p:cNvSpPr>
            <a:spLocks noChangeArrowheads="1"/>
          </p:cNvSpPr>
          <p:nvPr/>
        </p:nvSpPr>
        <p:spPr bwMode="auto">
          <a:xfrm>
            <a:off x="2142256" y="3008545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03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4" name="TextBox 682"/>
          <p:cNvSpPr>
            <a:spLocks noChangeArrowheads="1"/>
          </p:cNvSpPr>
          <p:nvPr/>
        </p:nvSpPr>
        <p:spPr bwMode="auto">
          <a:xfrm>
            <a:off x="2142256" y="3821344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04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5" name="任意多边形 8"/>
          <p:cNvSpPr>
            <a:spLocks noChangeArrowheads="1"/>
          </p:cNvSpPr>
          <p:nvPr/>
        </p:nvSpPr>
        <p:spPr bwMode="auto">
          <a:xfrm>
            <a:off x="2806486" y="1686153"/>
            <a:ext cx="885825" cy="0"/>
          </a:xfrm>
          <a:custGeom>
            <a:avLst/>
            <a:gdLst>
              <a:gd name="T0" fmla="*/ 885825 w 885825"/>
              <a:gd name="T1" fmla="*/ 0 h 635"/>
              <a:gd name="T2" fmla="*/ 0 w 885825"/>
              <a:gd name="T3" fmla="*/ 0 h 635"/>
              <a:gd name="T4" fmla="*/ 0 60000 65536"/>
              <a:gd name="T5" fmla="*/ 0 60000 65536"/>
              <a:gd name="T6" fmla="*/ 0 w 885825"/>
              <a:gd name="T7" fmla="*/ 0 h 635"/>
              <a:gd name="T8" fmla="*/ 885825 w 885825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63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 71"/>
          <p:cNvSpPr>
            <a:spLocks noChangeArrowheads="1"/>
          </p:cNvSpPr>
          <p:nvPr/>
        </p:nvSpPr>
        <p:spPr bwMode="auto">
          <a:xfrm>
            <a:off x="2977924" y="2402115"/>
            <a:ext cx="714375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73"/>
          <p:cNvSpPr>
            <a:spLocks noChangeArrowheads="1"/>
          </p:cNvSpPr>
          <p:nvPr/>
        </p:nvSpPr>
        <p:spPr bwMode="auto">
          <a:xfrm>
            <a:off x="3136679" y="3145065"/>
            <a:ext cx="557212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75"/>
          <p:cNvSpPr>
            <a:spLocks noChangeArrowheads="1"/>
          </p:cNvSpPr>
          <p:nvPr/>
        </p:nvSpPr>
        <p:spPr bwMode="auto">
          <a:xfrm>
            <a:off x="3414502" y="3900716"/>
            <a:ext cx="277813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393939">
                  <a:lumMod val="65000"/>
                  <a:lumOff val="35000"/>
                </a:srgb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" name="组合 19"/>
          <p:cNvGrpSpPr/>
          <p:nvPr/>
        </p:nvGrpSpPr>
        <p:grpSpPr bwMode="auto">
          <a:xfrm>
            <a:off x="3690714" y="1316074"/>
            <a:ext cx="3837710" cy="769616"/>
            <a:chOff x="6894243" y="1962001"/>
            <a:chExt cx="3572451" cy="1026235"/>
          </a:xfrm>
        </p:grpSpPr>
        <p:sp>
          <p:nvSpPr>
            <p:cNvPr id="20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1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9"/>
          <p:cNvGrpSpPr/>
          <p:nvPr/>
        </p:nvGrpSpPr>
        <p:grpSpPr bwMode="auto">
          <a:xfrm>
            <a:off x="3690714" y="2068543"/>
            <a:ext cx="3837710" cy="769616"/>
            <a:chOff x="6894243" y="1962001"/>
            <a:chExt cx="3572451" cy="1026235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19"/>
          <p:cNvGrpSpPr/>
          <p:nvPr/>
        </p:nvGrpSpPr>
        <p:grpSpPr bwMode="auto">
          <a:xfrm>
            <a:off x="3690714" y="2827071"/>
            <a:ext cx="3837710" cy="769616"/>
            <a:chOff x="6894243" y="1962001"/>
            <a:chExt cx="3572451" cy="1026235"/>
          </a:xfrm>
        </p:grpSpPr>
        <p:sp>
          <p:nvSpPr>
            <p:cNvPr id="2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19"/>
          <p:cNvGrpSpPr/>
          <p:nvPr/>
        </p:nvGrpSpPr>
        <p:grpSpPr bwMode="auto">
          <a:xfrm>
            <a:off x="3690714" y="3582721"/>
            <a:ext cx="3837710" cy="769616"/>
            <a:chOff x="6894243" y="1962001"/>
            <a:chExt cx="3572451" cy="1026235"/>
          </a:xfrm>
        </p:grpSpPr>
        <p:sp>
          <p:nvSpPr>
            <p:cNvPr id="29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3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>
            <a:spLocks noChangeAspect="1"/>
          </p:cNvSpPr>
          <p:nvPr/>
        </p:nvSpPr>
        <p:spPr>
          <a:xfrm>
            <a:off x="933984" y="1953702"/>
            <a:ext cx="2631389" cy="2631389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226345" y="2246077"/>
            <a:ext cx="2046636" cy="2046636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518739" y="2538455"/>
            <a:ext cx="1461883" cy="1461883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1811100" y="2830835"/>
            <a:ext cx="877130" cy="877130"/>
          </a:xfrm>
          <a:prstGeom prst="ellipse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cxnSp>
        <p:nvCxnSpPr>
          <p:cNvPr id="27" name="直线连接符 27"/>
          <p:cNvCxnSpPr/>
          <p:nvPr/>
        </p:nvCxnSpPr>
        <p:spPr>
          <a:xfrm>
            <a:off x="3093869" y="1595049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8"/>
          <p:cNvCxnSpPr/>
          <p:nvPr/>
        </p:nvCxnSpPr>
        <p:spPr>
          <a:xfrm>
            <a:off x="3377400" y="2351647"/>
            <a:ext cx="1488364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30"/>
          <p:cNvCxnSpPr/>
          <p:nvPr/>
        </p:nvCxnSpPr>
        <p:spPr>
          <a:xfrm>
            <a:off x="3093869" y="3182468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31"/>
          <p:cNvCxnSpPr/>
          <p:nvPr/>
        </p:nvCxnSpPr>
        <p:spPr>
          <a:xfrm>
            <a:off x="2875504" y="3961101"/>
            <a:ext cx="1990266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4"/>
          <p:cNvSpPr>
            <a:spLocks noChangeArrowheads="1"/>
          </p:cNvSpPr>
          <p:nvPr/>
        </p:nvSpPr>
        <p:spPr bwMode="auto">
          <a:xfrm>
            <a:off x="4860738" y="1411331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4860738" y="2189671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4860738" y="3028445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4860738" y="3797428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饼形 7"/>
          <p:cNvSpPr>
            <a:spLocks noChangeAspect="1"/>
          </p:cNvSpPr>
          <p:nvPr/>
        </p:nvSpPr>
        <p:spPr>
          <a:xfrm>
            <a:off x="370100" y="1389837"/>
            <a:ext cx="3759126" cy="3759126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FF7C8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6" name="饼形 8"/>
          <p:cNvSpPr>
            <a:spLocks noChangeAspect="1"/>
          </p:cNvSpPr>
          <p:nvPr/>
        </p:nvSpPr>
        <p:spPr>
          <a:xfrm>
            <a:off x="746030" y="1775999"/>
            <a:ext cx="3007301" cy="3007301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4996B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7" name="饼形 9"/>
          <p:cNvSpPr>
            <a:spLocks noChangeAspect="1"/>
          </p:cNvSpPr>
          <p:nvPr/>
        </p:nvSpPr>
        <p:spPr>
          <a:xfrm>
            <a:off x="1121942" y="2189671"/>
            <a:ext cx="2255476" cy="2255476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FF7C8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8" name="饼形 10"/>
          <p:cNvSpPr>
            <a:spLocks noChangeAspect="1"/>
          </p:cNvSpPr>
          <p:nvPr/>
        </p:nvSpPr>
        <p:spPr>
          <a:xfrm>
            <a:off x="1309886" y="2355020"/>
            <a:ext cx="1879564" cy="1879563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4996B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2716E-6 L 0.16666 -0.68364 " pathEditMode="relative" rAng="0" ptsTypes="AA">
                                      <p:cBhvr>
                                        <p:cTn id="35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419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2099E-6 L 0.55399 -0.64876 " pathEditMode="relative" rAng="0" ptsTypes="AA">
                                      <p:cBhvr>
                                        <p:cTn id="37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324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78802 0.16914 " pathEditMode="relative" rAng="0" ptsTypes="AA">
                                      <p:cBhvr>
                                        <p:cTn id="39" dur="1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92" y="84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877E-6 L 0.08559 0.4358 " pathEditMode="relative" rAng="0" ptsTypes="AA">
                                      <p:cBhvr>
                                        <p:cTn id="41" dur="1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192276" y="1237462"/>
              <a:ext cx="614714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3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胜任</a:t>
            </a:r>
            <a:r>
              <a:rPr lang="zh-CN" altLang="en-US" sz="6000" dirty="0" smtClean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能力</a:t>
            </a:r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DESIGNS CONTRACTED WIND POWERPOINT TEMPLATE DESIGNS CONTRACTED WIN POWERPOINT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5"/>
          <p:cNvSpPr/>
          <p:nvPr/>
        </p:nvSpPr>
        <p:spPr bwMode="auto">
          <a:xfrm>
            <a:off x="3270253" y="1595443"/>
            <a:ext cx="1485900" cy="1546225"/>
          </a:xfrm>
          <a:custGeom>
            <a:avLst/>
            <a:gdLst>
              <a:gd name="T0" fmla="*/ 2147483647 w 968"/>
              <a:gd name="T1" fmla="*/ 2147483647 h 1008"/>
              <a:gd name="T2" fmla="*/ 2147483647 w 968"/>
              <a:gd name="T3" fmla="*/ 0 h 1008"/>
              <a:gd name="T4" fmla="*/ 2147483647 w 968"/>
              <a:gd name="T5" fmla="*/ 2147483647 h 1008"/>
              <a:gd name="T6" fmla="*/ 2147483647 w 968"/>
              <a:gd name="T7" fmla="*/ 2147483647 h 1008"/>
              <a:gd name="T8" fmla="*/ 2147483647 w 968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4117979" y="1457328"/>
            <a:ext cx="1936750" cy="1828800"/>
          </a:xfrm>
          <a:custGeom>
            <a:avLst/>
            <a:gdLst>
              <a:gd name="T0" fmla="*/ 2147483647 w 1261"/>
              <a:gd name="T1" fmla="*/ 2147483647 h 1191"/>
              <a:gd name="T2" fmla="*/ 2147483647 w 1261"/>
              <a:gd name="T3" fmla="*/ 0 h 1191"/>
              <a:gd name="T4" fmla="*/ 2147483647 w 1261"/>
              <a:gd name="T5" fmla="*/ 2147483647 h 1191"/>
              <a:gd name="T6" fmla="*/ 2147483647 w 1261"/>
              <a:gd name="T7" fmla="*/ 2147483647 h 1191"/>
              <a:gd name="T8" fmla="*/ 2147483647 w 1261"/>
              <a:gd name="T9" fmla="*/ 214748364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9" name="Freeform 21"/>
          <p:cNvSpPr/>
          <p:nvPr/>
        </p:nvSpPr>
        <p:spPr bwMode="auto">
          <a:xfrm>
            <a:off x="5116523" y="2590800"/>
            <a:ext cx="1431925" cy="1403350"/>
          </a:xfrm>
          <a:custGeom>
            <a:avLst/>
            <a:gdLst>
              <a:gd name="T0" fmla="*/ 0 w 933"/>
              <a:gd name="T1" fmla="*/ 2147483647 h 915"/>
              <a:gd name="T2" fmla="*/ 2147483647 w 933"/>
              <a:gd name="T3" fmla="*/ 2147483647 h 915"/>
              <a:gd name="T4" fmla="*/ 2147483647 w 933"/>
              <a:gd name="T5" fmla="*/ 2147483647 h 915"/>
              <a:gd name="T6" fmla="*/ 2147483647 w 933"/>
              <a:gd name="T7" fmla="*/ 2147483647 h 915"/>
              <a:gd name="T8" fmla="*/ 0 w 933"/>
              <a:gd name="T9" fmla="*/ 2147483647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2522547" y="2297114"/>
            <a:ext cx="1487487" cy="1571625"/>
          </a:xfrm>
          <a:custGeom>
            <a:avLst/>
            <a:gdLst>
              <a:gd name="T0" fmla="*/ 2147483647 w 969"/>
              <a:gd name="T1" fmla="*/ 2147483647 h 1025"/>
              <a:gd name="T2" fmla="*/ 0 w 969"/>
              <a:gd name="T3" fmla="*/ 2147483647 h 1025"/>
              <a:gd name="T4" fmla="*/ 2147483647 w 969"/>
              <a:gd name="T5" fmla="*/ 2147483647 h 1025"/>
              <a:gd name="T6" fmla="*/ 2147483647 w 969"/>
              <a:gd name="T7" fmla="*/ 2147483647 h 1025"/>
              <a:gd name="T8" fmla="*/ 2147483647 w 969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1" name="任意多边形 41"/>
          <p:cNvSpPr/>
          <p:nvPr/>
        </p:nvSpPr>
        <p:spPr bwMode="auto">
          <a:xfrm>
            <a:off x="2924180" y="3140080"/>
            <a:ext cx="3359150" cy="2003424"/>
          </a:xfrm>
          <a:custGeom>
            <a:avLst/>
            <a:gdLst>
              <a:gd name="T0" fmla="*/ 1573644 w 3359497"/>
              <a:gd name="T1" fmla="*/ 628 h 2003589"/>
              <a:gd name="T2" fmla="*/ 1594896 w 3359497"/>
              <a:gd name="T3" fmla="*/ 4973 h 2003589"/>
              <a:gd name="T4" fmla="*/ 1779085 w 3359497"/>
              <a:gd name="T5" fmla="*/ 442441 h 2003589"/>
              <a:gd name="T6" fmla="*/ 1997044 w 3359497"/>
              <a:gd name="T7" fmla="*/ 284339 h 2003589"/>
              <a:gd name="T8" fmla="*/ 2113698 w 3359497"/>
              <a:gd name="T9" fmla="*/ 261315 h 2003589"/>
              <a:gd name="T10" fmla="*/ 1880391 w 3359497"/>
              <a:gd name="T11" fmla="*/ 804695 h 2003589"/>
              <a:gd name="T12" fmla="*/ 1883692 w 3359497"/>
              <a:gd name="T13" fmla="*/ 1543470 h 2003589"/>
              <a:gd name="T14" fmla="*/ 1897697 w 3359497"/>
              <a:gd name="T15" fmla="*/ 1632966 h 2003589"/>
              <a:gd name="T16" fmla="*/ 1978710 w 3359497"/>
              <a:gd name="T17" fmla="*/ 1634754 h 2003589"/>
              <a:gd name="T18" fmla="*/ 3343975 w 3359497"/>
              <a:gd name="T19" fmla="*/ 1967861 h 2003589"/>
              <a:gd name="T20" fmla="*/ 3358109 w 3359497"/>
              <a:gd name="T21" fmla="*/ 2002933 h 2003589"/>
              <a:gd name="T22" fmla="*/ 3161775 w 3359497"/>
              <a:gd name="T23" fmla="*/ 1955118 h 2003589"/>
              <a:gd name="T24" fmla="*/ 1664430 w 3359497"/>
              <a:gd name="T25" fmla="*/ 1830489 h 2003589"/>
              <a:gd name="T26" fmla="*/ 167086 w 3359497"/>
              <a:gd name="T27" fmla="*/ 1955118 h 2003589"/>
              <a:gd name="T28" fmla="*/ 0 w 3359497"/>
              <a:gd name="T29" fmla="*/ 1995812 h 2003589"/>
              <a:gd name="T30" fmla="*/ 11263 w 3359497"/>
              <a:gd name="T31" fmla="*/ 1967861 h 2003589"/>
              <a:gd name="T32" fmla="*/ 1376530 w 3359497"/>
              <a:gd name="T33" fmla="*/ 1634754 h 2003589"/>
              <a:gd name="T34" fmla="*/ 1517480 w 3359497"/>
              <a:gd name="T35" fmla="*/ 1631642 h 2003589"/>
              <a:gd name="T36" fmla="*/ 1522473 w 3359497"/>
              <a:gd name="T37" fmla="*/ 1578551 h 2003589"/>
              <a:gd name="T38" fmla="*/ 1551921 w 3359497"/>
              <a:gd name="T39" fmla="*/ 993498 h 2003589"/>
              <a:gd name="T40" fmla="*/ 1217308 w 3359497"/>
              <a:gd name="T41" fmla="*/ 594402 h 2003589"/>
              <a:gd name="T42" fmla="*/ 1154378 w 3359497"/>
              <a:gd name="T43" fmla="*/ 454721 h 2003589"/>
              <a:gd name="T44" fmla="*/ 1363125 w 3359497"/>
              <a:gd name="T45" fmla="*/ 563704 h 2003589"/>
              <a:gd name="T46" fmla="*/ 1143634 w 3359497"/>
              <a:gd name="T47" fmla="*/ 311965 h 2003589"/>
              <a:gd name="T48" fmla="*/ 1148237 w 3359497"/>
              <a:gd name="T49" fmla="*/ 196845 h 2003589"/>
              <a:gd name="T50" fmla="*/ 1418380 w 3359497"/>
              <a:gd name="T51" fmla="*/ 443977 h 2003589"/>
              <a:gd name="T52" fmla="*/ 1255681 w 3359497"/>
              <a:gd name="T53" fmla="*/ 77117 h 2003589"/>
              <a:gd name="T54" fmla="*/ 1392288 w 3359497"/>
              <a:gd name="T55" fmla="*/ 179958 h 2003589"/>
              <a:gd name="T56" fmla="*/ 1576478 w 3359497"/>
              <a:gd name="T57" fmla="*/ 295083 h 2003589"/>
              <a:gd name="T58" fmla="*/ 1573644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 anchor="ctr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grpSp>
        <p:nvGrpSpPr>
          <p:cNvPr id="12" name="组合 19"/>
          <p:cNvGrpSpPr/>
          <p:nvPr/>
        </p:nvGrpSpPr>
        <p:grpSpPr bwMode="auto">
          <a:xfrm>
            <a:off x="5503867" y="1070233"/>
            <a:ext cx="2537052" cy="781436"/>
            <a:chOff x="6894243" y="1962001"/>
            <a:chExt cx="2361693" cy="1041997"/>
          </a:xfrm>
        </p:grpSpPr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4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14" name="矩形 21"/>
            <p:cNvSpPr>
              <a:spLocks noChangeArrowheads="1"/>
            </p:cNvSpPr>
            <p:nvPr/>
          </p:nvSpPr>
          <p:spPr bwMode="auto">
            <a:xfrm>
              <a:off x="6894243" y="2301528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9"/>
          <p:cNvGrpSpPr/>
          <p:nvPr/>
        </p:nvGrpSpPr>
        <p:grpSpPr bwMode="auto">
          <a:xfrm>
            <a:off x="6386400" y="3254463"/>
            <a:ext cx="2537052" cy="802266"/>
            <a:chOff x="6894243" y="1962001"/>
            <a:chExt cx="2361693" cy="1069772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4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17" name="矩形 21"/>
            <p:cNvSpPr>
              <a:spLocks noChangeArrowheads="1"/>
            </p:cNvSpPr>
            <p:nvPr/>
          </p:nvSpPr>
          <p:spPr bwMode="auto">
            <a:xfrm>
              <a:off x="6894243" y="2329304"/>
              <a:ext cx="2361693" cy="70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9"/>
          <p:cNvGrpSpPr/>
          <p:nvPr/>
        </p:nvGrpSpPr>
        <p:grpSpPr bwMode="auto">
          <a:xfrm>
            <a:off x="833211" y="1394410"/>
            <a:ext cx="2537052" cy="817300"/>
            <a:chOff x="6894243" y="1962001"/>
            <a:chExt cx="2361693" cy="1089819"/>
          </a:xfrm>
        </p:grpSpPr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9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20" name="矩形 21"/>
            <p:cNvSpPr>
              <a:spLocks noChangeArrowheads="1"/>
            </p:cNvSpPr>
            <p:nvPr/>
          </p:nvSpPr>
          <p:spPr bwMode="auto">
            <a:xfrm>
              <a:off x="6894243" y="2349350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236199" y="3254465"/>
            <a:ext cx="2537052" cy="829455"/>
            <a:chOff x="6894243" y="1962001"/>
            <a:chExt cx="2361693" cy="1106026"/>
          </a:xfrm>
        </p:grpSpPr>
        <p:sp>
          <p:nvSpPr>
            <p:cNvPr id="22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4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6894243" y="2365557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 749"/>
          <p:cNvCxnSpPr>
            <a:cxnSpLocks noChangeShapeType="1"/>
            <a:stCxn id="28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or 750"/>
          <p:cNvCxnSpPr>
            <a:cxnSpLocks noChangeShapeType="1"/>
            <a:stCxn id="22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or 751"/>
          <p:cNvCxnSpPr>
            <a:cxnSpLocks noChangeShapeType="1"/>
            <a:stCxn id="31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or 752"/>
          <p:cNvCxnSpPr>
            <a:cxnSpLocks noChangeShapeType="1"/>
            <a:stCxn id="23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or 753"/>
          <p:cNvCxnSpPr>
            <a:cxnSpLocks noChangeShapeType="1"/>
            <a:stCxn id="19" idx="0"/>
            <a:endCxn id="25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or 754"/>
          <p:cNvCxnSpPr>
            <a:cxnSpLocks noChangeShapeType="1"/>
            <a:stCxn id="26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or 755"/>
          <p:cNvCxnSpPr>
            <a:cxnSpLocks noChangeShapeType="1"/>
            <a:stCxn id="19" idx="0"/>
            <a:endCxn id="27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or 756"/>
          <p:cNvCxnSpPr>
            <a:cxnSpLocks noChangeShapeType="1"/>
            <a:stCxn id="19" idx="0"/>
            <a:endCxn id="24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or 757"/>
          <p:cNvCxnSpPr>
            <a:cxnSpLocks noChangeShapeType="1"/>
            <a:stCxn id="19" idx="0"/>
            <a:endCxn id="30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or 758"/>
          <p:cNvCxnSpPr>
            <a:cxnSpLocks noChangeShapeType="1"/>
            <a:stCxn id="19" idx="0"/>
            <a:endCxn id="21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or 759"/>
          <p:cNvCxnSpPr>
            <a:cxnSpLocks noChangeShapeType="1"/>
            <a:stCxn id="19" idx="0"/>
            <a:endCxn id="2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or 760"/>
          <p:cNvCxnSpPr>
            <a:cxnSpLocks noChangeShapeType="1"/>
            <a:stCxn id="20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hape 761"/>
          <p:cNvSpPr/>
          <p:nvPr/>
        </p:nvSpPr>
        <p:spPr bwMode="auto">
          <a:xfrm>
            <a:off x="4021931" y="2399907"/>
            <a:ext cx="1066800" cy="1066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20" name="Shape 762"/>
          <p:cNvSpPr/>
          <p:nvPr/>
        </p:nvSpPr>
        <p:spPr bwMode="auto">
          <a:xfrm>
            <a:off x="2436023" y="2380857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763"/>
          <p:cNvSpPr/>
          <p:nvPr/>
        </p:nvSpPr>
        <p:spPr bwMode="auto">
          <a:xfrm>
            <a:off x="2993241" y="3166668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764"/>
          <p:cNvSpPr/>
          <p:nvPr/>
        </p:nvSpPr>
        <p:spPr bwMode="auto">
          <a:xfrm>
            <a:off x="3298035" y="1718865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765"/>
          <p:cNvSpPr/>
          <p:nvPr/>
        </p:nvSpPr>
        <p:spPr bwMode="auto">
          <a:xfrm>
            <a:off x="5107788" y="1718869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 766"/>
          <p:cNvSpPr/>
          <p:nvPr/>
        </p:nvSpPr>
        <p:spPr bwMode="auto">
          <a:xfrm>
            <a:off x="4993481" y="3361929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767"/>
          <p:cNvSpPr/>
          <p:nvPr/>
        </p:nvSpPr>
        <p:spPr bwMode="auto">
          <a:xfrm>
            <a:off x="6031710" y="2752332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768"/>
          <p:cNvSpPr/>
          <p:nvPr/>
        </p:nvSpPr>
        <p:spPr bwMode="auto">
          <a:xfrm>
            <a:off x="6484145" y="2137967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 769"/>
          <p:cNvSpPr/>
          <p:nvPr/>
        </p:nvSpPr>
        <p:spPr bwMode="auto">
          <a:xfrm>
            <a:off x="6903247" y="3080944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Shape 770"/>
          <p:cNvSpPr/>
          <p:nvPr/>
        </p:nvSpPr>
        <p:spPr bwMode="auto">
          <a:xfrm>
            <a:off x="1764511" y="1718869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 771"/>
          <p:cNvSpPr/>
          <p:nvPr/>
        </p:nvSpPr>
        <p:spPr bwMode="auto">
          <a:xfrm>
            <a:off x="2193132" y="3266679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hape 772"/>
          <p:cNvSpPr/>
          <p:nvPr/>
        </p:nvSpPr>
        <p:spPr bwMode="auto">
          <a:xfrm>
            <a:off x="4355310" y="3861994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Shape 773"/>
          <p:cNvSpPr/>
          <p:nvPr/>
        </p:nvSpPr>
        <p:spPr bwMode="auto">
          <a:xfrm>
            <a:off x="4355310" y="1718867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29916" y="1319716"/>
            <a:ext cx="1553232" cy="1544528"/>
            <a:chOff x="3262377" y="1635646"/>
            <a:chExt cx="1156542" cy="1150061"/>
          </a:xfrm>
        </p:grpSpPr>
        <p:sp>
          <p:nvSpPr>
            <p:cNvPr id="7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对角圆角矩形 8"/>
            <p:cNvSpPr/>
            <p:nvPr/>
          </p:nvSpPr>
          <p:spPr>
            <a:xfrm flipH="1">
              <a:off x="3324293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94335" y="1319716"/>
            <a:ext cx="1563768" cy="1544528"/>
            <a:chOff x="4499992" y="1635646"/>
            <a:chExt cx="1164387" cy="1150061"/>
          </a:xfrm>
        </p:grpSpPr>
        <p:sp>
          <p:nvSpPr>
            <p:cNvPr id="11" name="对角圆角矩形 10"/>
            <p:cNvSpPr/>
            <p:nvPr/>
          </p:nvSpPr>
          <p:spPr>
            <a:xfrm>
              <a:off x="4569753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对角圆角矩形 11"/>
            <p:cNvSpPr/>
            <p:nvPr/>
          </p:nvSpPr>
          <p:spPr>
            <a:xfrm>
              <a:off x="4499992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94335" y="2996757"/>
            <a:ext cx="1563768" cy="1544526"/>
            <a:chOff x="4499992" y="2861850"/>
            <a:chExt cx="1164387" cy="1150060"/>
          </a:xfrm>
        </p:grpSpPr>
        <p:sp>
          <p:nvSpPr>
            <p:cNvPr id="14" name="对角圆角矩形 13"/>
            <p:cNvSpPr/>
            <p:nvPr/>
          </p:nvSpPr>
          <p:spPr>
            <a:xfrm flipV="1">
              <a:off x="4569753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499992" y="2861850"/>
              <a:ext cx="1094626" cy="1094560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29918" y="2996757"/>
            <a:ext cx="1553230" cy="1544526"/>
            <a:chOff x="3262378" y="2861850"/>
            <a:chExt cx="1156542" cy="1150060"/>
          </a:xfrm>
        </p:grpSpPr>
        <p:sp>
          <p:nvSpPr>
            <p:cNvPr id="17" name="对角圆角矩形 16"/>
            <p:cNvSpPr/>
            <p:nvPr/>
          </p:nvSpPr>
          <p:spPr>
            <a:xfrm flipH="1" flipV="1">
              <a:off x="3262378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324294" y="2861850"/>
              <a:ext cx="1094626" cy="1094560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sp>
        <p:nvSpPr>
          <p:cNvPr id="19" name="文本框 112"/>
          <p:cNvSpPr txBox="1"/>
          <p:nvPr/>
        </p:nvSpPr>
        <p:spPr>
          <a:xfrm>
            <a:off x="6408468" y="1516949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3"/>
          <p:cNvSpPr txBox="1"/>
          <p:nvPr/>
        </p:nvSpPr>
        <p:spPr>
          <a:xfrm>
            <a:off x="6408468" y="3301997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14"/>
          <p:cNvSpPr txBox="1"/>
          <p:nvPr/>
        </p:nvSpPr>
        <p:spPr>
          <a:xfrm>
            <a:off x="539552" y="1547537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algn="r"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15"/>
          <p:cNvSpPr txBox="1"/>
          <p:nvPr/>
        </p:nvSpPr>
        <p:spPr>
          <a:xfrm>
            <a:off x="539552" y="3332580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algn="r"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4"/>
          <p:cNvSpPr txBox="1"/>
          <p:nvPr/>
        </p:nvSpPr>
        <p:spPr>
          <a:xfrm>
            <a:off x="4357856" y="1583087"/>
            <a:ext cx="3384378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en-US" altLang="zh-CN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119567" y="1913016"/>
            <a:ext cx="2300880" cy="20745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7C80"/>
          </a:solidFill>
          <a:ln w="9525" cap="flat">
            <a:noFill/>
            <a:prstDash val="solid"/>
            <a:miter lim="800000"/>
          </a:ln>
        </p:spPr>
        <p:txBody>
          <a:bodyPr vert="horz" wrap="square" lIns="91354" tIns="45675" rIns="91354" bIns="45675" numCol="1" anchor="t" anchorCtr="0" compatLnSpc="1"/>
          <a:lstStyle/>
          <a:p>
            <a:pPr defTabSz="91313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1745581" y="2507913"/>
            <a:ext cx="1048845" cy="861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3130">
              <a:defRPr/>
            </a:pPr>
            <a:r>
              <a:rPr lang="zh-CN" altLang="en-US" sz="2800" kern="0" dirty="0">
                <a:solidFill>
                  <a:sysClr val="window" lastClr="FFFFFF"/>
                </a:solidFill>
              </a:rPr>
              <a:t>个人优势</a:t>
            </a: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1007834" y="1824057"/>
            <a:ext cx="2524338" cy="22524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354" tIns="45675" rIns="91354" bIns="45675" numCol="1" anchor="t" anchorCtr="0" compatLnSpc="1"/>
          <a:lstStyle/>
          <a:p>
            <a:pPr defTabSz="91313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01698" y="1719485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46294" y="2736363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701698" y="3747222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29515" y="1756079"/>
            <a:ext cx="1051729" cy="354618"/>
            <a:chOff x="3513818" y="1963801"/>
            <a:chExt cx="1051729" cy="35461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64"/>
          <p:cNvSpPr txBox="1"/>
          <p:nvPr/>
        </p:nvSpPr>
        <p:spPr>
          <a:xfrm>
            <a:off x="4886445" y="2621229"/>
            <a:ext cx="3384378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zh-CN" altLang="en-US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4380676" y="3674621"/>
            <a:ext cx="3384378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zh-CN" altLang="en-US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678687" y="2772956"/>
            <a:ext cx="1051729" cy="354618"/>
            <a:chOff x="3513818" y="1963801"/>
            <a:chExt cx="1051729" cy="35461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3129515" y="3783815"/>
            <a:ext cx="1051729" cy="354618"/>
            <a:chOff x="3513818" y="1963801"/>
            <a:chExt cx="1051729" cy="3546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直接连接符 24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04424" y="1237462"/>
              <a:ext cx="602566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4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 smtClean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未来规划</a:t>
            </a:r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DESIGNS CONTRACTED WIND POWERPOINT TEMPLATE DESIGNS CONTRACTED WIN POWERPOINT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582618" y="1620485"/>
            <a:ext cx="2723620" cy="571900"/>
            <a:chOff x="4797603" y="1326520"/>
            <a:chExt cx="2798658" cy="605467"/>
          </a:xfrm>
        </p:grpSpPr>
        <p:grpSp>
          <p:nvGrpSpPr>
            <p:cNvPr id="5" name="组合 4"/>
            <p:cNvGrpSpPr/>
            <p:nvPr/>
          </p:nvGrpSpPr>
          <p:grpSpPr>
            <a:xfrm>
              <a:off x="4797603" y="1326520"/>
              <a:ext cx="2798658" cy="605467"/>
              <a:chOff x="3925270" y="1659285"/>
              <a:chExt cx="3167844" cy="648462"/>
            </a:xfrm>
          </p:grpSpPr>
          <p:sp>
            <p:nvSpPr>
              <p:cNvPr id="9" name="等腰三角形 11"/>
              <p:cNvSpPr/>
              <p:nvPr/>
            </p:nvSpPr>
            <p:spPr>
              <a:xfrm rot="5400000">
                <a:off x="5190020" y="404653"/>
                <a:ext cx="638344" cy="3167844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11"/>
              <p:cNvSpPr/>
              <p:nvPr/>
            </p:nvSpPr>
            <p:spPr>
              <a:xfrm rot="5400000">
                <a:off x="5401787" y="299094"/>
                <a:ext cx="319172" cy="3039553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436096" y="1416436"/>
              <a:ext cx="0" cy="40160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153"/>
            <p:cNvSpPr/>
            <p:nvPr/>
          </p:nvSpPr>
          <p:spPr bwMode="auto">
            <a:xfrm>
              <a:off x="4933092" y="1386406"/>
              <a:ext cx="4667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01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5473163" y="1379251"/>
              <a:ext cx="1949013" cy="48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自我介绍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96443" y="902544"/>
            <a:ext cx="253219" cy="4209582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等腰三角形 11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1666860" y="2206795"/>
            <a:ext cx="2728930" cy="586654"/>
            <a:chOff x="4871832" y="1093894"/>
            <a:chExt cx="2794901" cy="800670"/>
          </a:xfrm>
        </p:grpSpPr>
        <p:grpSp>
          <p:nvGrpSpPr>
            <p:cNvPr id="18" name="组合 17"/>
            <p:cNvGrpSpPr/>
            <p:nvPr/>
          </p:nvGrpSpPr>
          <p:grpSpPr>
            <a:xfrm>
              <a:off x="4890078" y="1093894"/>
              <a:ext cx="2776655" cy="800670"/>
              <a:chOff x="4029947" y="1410141"/>
              <a:chExt cx="3142940" cy="857527"/>
            </a:xfrm>
          </p:grpSpPr>
          <p:sp>
            <p:nvSpPr>
              <p:cNvPr id="22" name="等腰三角形 11"/>
              <p:cNvSpPr/>
              <p:nvPr/>
            </p:nvSpPr>
            <p:spPr>
              <a:xfrm rot="5400000">
                <a:off x="5173260" y="268041"/>
                <a:ext cx="857527" cy="3141727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等腰三角形 11"/>
              <p:cNvSpPr/>
              <p:nvPr/>
            </p:nvSpPr>
            <p:spPr>
              <a:xfrm rot="5400000">
                <a:off x="5377410" y="85197"/>
                <a:ext cx="424147" cy="3119073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H="1">
              <a:off x="5486336" y="1250140"/>
              <a:ext cx="0" cy="54637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53"/>
            <p:cNvSpPr/>
            <p:nvPr/>
          </p:nvSpPr>
          <p:spPr bwMode="auto">
            <a:xfrm>
              <a:off x="4946472" y="1172885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02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矩形 1"/>
            <p:cNvSpPr>
              <a:spLocks noChangeArrowheads="1"/>
            </p:cNvSpPr>
            <p:nvPr/>
          </p:nvSpPr>
          <p:spPr bwMode="auto">
            <a:xfrm>
              <a:off x="4871832" y="1140431"/>
              <a:ext cx="2160377" cy="63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52250" y="2954216"/>
            <a:ext cx="2643833" cy="562979"/>
            <a:chOff x="4890176" y="1326517"/>
            <a:chExt cx="2643833" cy="596021"/>
          </a:xfrm>
        </p:grpSpPr>
        <p:grpSp>
          <p:nvGrpSpPr>
            <p:cNvPr id="25" name="组合 24"/>
            <p:cNvGrpSpPr/>
            <p:nvPr/>
          </p:nvGrpSpPr>
          <p:grpSpPr>
            <a:xfrm>
              <a:off x="4890176" y="1326517"/>
              <a:ext cx="2643833" cy="596021"/>
              <a:chOff x="4030054" y="1659284"/>
              <a:chExt cx="2992596" cy="638345"/>
            </a:xfrm>
          </p:grpSpPr>
          <p:sp>
            <p:nvSpPr>
              <p:cNvPr id="29" name="等腰三角形 11"/>
              <p:cNvSpPr/>
              <p:nvPr/>
            </p:nvSpPr>
            <p:spPr>
              <a:xfrm rot="5400000">
                <a:off x="5207180" y="482160"/>
                <a:ext cx="638343" cy="2992595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等腰三角形 11"/>
              <p:cNvSpPr/>
              <p:nvPr/>
            </p:nvSpPr>
            <p:spPr>
              <a:xfrm rot="5400000">
                <a:off x="5372537" y="328343"/>
                <a:ext cx="319172" cy="2981054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5436096" y="1416436"/>
              <a:ext cx="0" cy="40160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153"/>
            <p:cNvSpPr/>
            <p:nvPr/>
          </p:nvSpPr>
          <p:spPr bwMode="auto">
            <a:xfrm>
              <a:off x="4933092" y="1386406"/>
              <a:ext cx="513282" cy="488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03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矩形 1"/>
            <p:cNvSpPr>
              <a:spLocks noChangeArrowheads="1"/>
            </p:cNvSpPr>
            <p:nvPr/>
          </p:nvSpPr>
          <p:spPr bwMode="auto">
            <a:xfrm>
              <a:off x="5563595" y="1400527"/>
              <a:ext cx="1949013" cy="48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胜任能力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1688125" y="3596121"/>
            <a:ext cx="2728924" cy="591351"/>
            <a:chOff x="4871836" y="1224628"/>
            <a:chExt cx="2954483" cy="807078"/>
          </a:xfrm>
        </p:grpSpPr>
        <p:grpSp>
          <p:nvGrpSpPr>
            <p:cNvPr id="32" name="组合 31"/>
            <p:cNvGrpSpPr/>
            <p:nvPr/>
          </p:nvGrpSpPr>
          <p:grpSpPr>
            <a:xfrm>
              <a:off x="4900367" y="1224628"/>
              <a:ext cx="2925952" cy="807078"/>
              <a:chOff x="4041593" y="1550160"/>
              <a:chExt cx="3311930" cy="864390"/>
            </a:xfrm>
          </p:grpSpPr>
          <p:sp>
            <p:nvSpPr>
              <p:cNvPr id="36" name="等腰三角形 11"/>
              <p:cNvSpPr/>
              <p:nvPr/>
            </p:nvSpPr>
            <p:spPr>
              <a:xfrm rot="5400000">
                <a:off x="5269400" y="330428"/>
                <a:ext cx="857529" cy="3310716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等腰三角形 11"/>
              <p:cNvSpPr/>
              <p:nvPr/>
            </p:nvSpPr>
            <p:spPr>
              <a:xfrm rot="5400000">
                <a:off x="5472867" y="118886"/>
                <a:ext cx="424147" cy="3286696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 flipH="1">
              <a:off x="5486336" y="1318708"/>
              <a:ext cx="0" cy="54637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153"/>
            <p:cNvSpPr/>
            <p:nvPr/>
          </p:nvSpPr>
          <p:spPr bwMode="auto">
            <a:xfrm>
              <a:off x="4934286" y="1310021"/>
              <a:ext cx="515840" cy="630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04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5" name="矩形 1"/>
            <p:cNvSpPr>
              <a:spLocks noChangeArrowheads="1"/>
            </p:cNvSpPr>
            <p:nvPr/>
          </p:nvSpPr>
          <p:spPr bwMode="auto">
            <a:xfrm>
              <a:off x="4871836" y="1304994"/>
              <a:ext cx="2160377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未来规划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360547" y="922640"/>
            <a:ext cx="22983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4850" y="15403"/>
            <a:ext cx="739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latin typeface="Dotum" panose="020B0600000101010101" pitchFamily="34" charset="-127"/>
                <a:ea typeface="Dotum" panose="020B0600000101010101" pitchFamily="34" charset="-127"/>
                <a:cs typeface="Arial Unicode MS" pitchFamily="34" charset="-122"/>
              </a:rPr>
              <a:t>C</a:t>
            </a:r>
            <a:endParaRPr lang="zh-CN" altLang="en-US" sz="6000" dirty="0">
              <a:latin typeface="Dotum" panose="020B0600000101010101" pitchFamily="34" charset="-127"/>
              <a:ea typeface="Dotum" panose="020B0600000101010101" pitchFamily="34" charset="-127"/>
              <a:cs typeface="Arial Unicode MS" pitchFamily="34" charset="-122"/>
            </a:endParaRPr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928352" y="473699"/>
            <a:ext cx="1450718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400" cap="all" dirty="0" err="1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ontents</a:t>
            </a:r>
            <a:endParaRPr lang="zh-CN" altLang="en-US" sz="2400" cap="all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直接连接符 79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3" name="Rectangle 16"/>
          <p:cNvSpPr/>
          <p:nvPr/>
        </p:nvSpPr>
        <p:spPr bwMode="auto">
          <a:xfrm>
            <a:off x="1540286" y="1567687"/>
            <a:ext cx="2758490" cy="50370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4" name="Rectangle 17"/>
          <p:cNvSpPr/>
          <p:nvPr/>
        </p:nvSpPr>
        <p:spPr bwMode="auto">
          <a:xfrm>
            <a:off x="1536493" y="1346572"/>
            <a:ext cx="1215679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5" name="Rectangle 16"/>
          <p:cNvSpPr/>
          <p:nvPr/>
        </p:nvSpPr>
        <p:spPr bwMode="auto">
          <a:xfrm>
            <a:off x="1540286" y="2808687"/>
            <a:ext cx="2758490" cy="50370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6" name="Rectangle 17"/>
          <p:cNvSpPr/>
          <p:nvPr/>
        </p:nvSpPr>
        <p:spPr bwMode="auto">
          <a:xfrm>
            <a:off x="1536493" y="2587571"/>
            <a:ext cx="1215679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7" name="Rectangle 16"/>
          <p:cNvSpPr/>
          <p:nvPr/>
        </p:nvSpPr>
        <p:spPr bwMode="auto">
          <a:xfrm>
            <a:off x="1540286" y="4012259"/>
            <a:ext cx="2758490" cy="50370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8" name="Rectangle 17"/>
          <p:cNvSpPr/>
          <p:nvPr/>
        </p:nvSpPr>
        <p:spPr bwMode="auto">
          <a:xfrm>
            <a:off x="1536493" y="3791145"/>
            <a:ext cx="1215679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12799" y="1349663"/>
            <a:ext cx="638630" cy="63863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01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12799" y="2573903"/>
            <a:ext cx="638630" cy="638631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02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812799" y="3743273"/>
            <a:ext cx="638630" cy="63863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03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5018663" y="3520210"/>
            <a:ext cx="1010953" cy="1008921"/>
            <a:chOff x="5186121" y="3507044"/>
            <a:chExt cx="1010953" cy="1008922"/>
          </a:xfrm>
        </p:grpSpPr>
        <p:sp>
          <p:nvSpPr>
            <p:cNvPr id="93" name="Freeform 12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4" name="Freeform 13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5" name="Freeform 14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6" name="Freeform 15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7" name="Freeform 16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0" name="Freeform 19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1" name="Freeform 20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2" name="Freeform 21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3" name="Freeform 22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4" name="Freeform 23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5" name="Freeform 24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6" name="Freeform 25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7" name="Freeform 26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8" name="Freeform 27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9" name="Freeform 28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0" name="Freeform 29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1" name="Freeform 30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2" name="Freeform 31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3" name="Freeform 32"/>
            <p:cNvSpPr/>
            <p:nvPr/>
          </p:nvSpPr>
          <p:spPr bwMode="auto"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265034" y="2299604"/>
            <a:ext cx="1010954" cy="1007988"/>
            <a:chOff x="5107781" y="2781590"/>
            <a:chExt cx="1010954" cy="1007989"/>
          </a:xfrm>
        </p:grpSpPr>
        <p:sp>
          <p:nvSpPr>
            <p:cNvPr id="115" name="Freeform 5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6" name="Freeform 6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2" name="Freeform 33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3" name="Freeform 34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4" name="Freeform 35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5" name="Freeform 36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6" name="Freeform 37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7" name="Freeform 38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8" name="Freeform 39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9" name="Freeform 40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0" name="Freeform 41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1" name="Freeform 42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2" name="Freeform 43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3" name="Freeform 44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4" name="Freeform 45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5" name="Freeform 46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6" name="Freeform 47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7" name="Freeform 48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6260415" y="3526955"/>
            <a:ext cx="1010953" cy="1009854"/>
            <a:chOff x="6073970" y="3409136"/>
            <a:chExt cx="1010953" cy="1009854"/>
          </a:xfrm>
        </p:grpSpPr>
        <p:sp>
          <p:nvSpPr>
            <p:cNvPr id="139" name="Freeform 49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0" name="Freeform 50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1" name="Freeform 51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 dirty="0">
                <a:solidFill>
                  <a:srgbClr val="393939"/>
                </a:solidFill>
              </a:endParaRPr>
            </a:p>
          </p:txBody>
        </p:sp>
        <p:sp>
          <p:nvSpPr>
            <p:cNvPr id="142" name="Freeform 52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3" name="Freeform 53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4" name="Freeform 54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5" name="Freeform 55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6" name="Freeform 56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7" name="Freeform 57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8" name="Freeform 58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9" name="Freeform 59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0" name="Freeform 60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1" name="Freeform 61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2" name="Freeform 62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3" name="Freeform 63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4" name="Freeform 64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5" name="Freeform 65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6" name="Freeform 66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7" name="Freeform 67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8" name="Freeform 68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9" name="Freeform 69"/>
            <p:cNvSpPr/>
            <p:nvPr/>
          </p:nvSpPr>
          <p:spPr bwMode="auto"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sp>
        <p:nvSpPr>
          <p:cNvPr id="160" name="Oval 70"/>
          <p:cNvSpPr>
            <a:spLocks noChangeArrowheads="1"/>
          </p:cNvSpPr>
          <p:nvPr/>
        </p:nvSpPr>
        <p:spPr bwMode="auto">
          <a:xfrm flipH="1">
            <a:off x="6343136" y="1177854"/>
            <a:ext cx="2155272" cy="215305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sp>
        <p:nvSpPr>
          <p:cNvPr id="161" name="Oval 71"/>
          <p:cNvSpPr>
            <a:spLocks noChangeArrowheads="1"/>
          </p:cNvSpPr>
          <p:nvPr/>
        </p:nvSpPr>
        <p:spPr bwMode="auto">
          <a:xfrm flipH="1">
            <a:off x="6564168" y="1398847"/>
            <a:ext cx="1714145" cy="17119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sp>
        <p:nvSpPr>
          <p:cNvPr id="162" name="Freeform 72"/>
          <p:cNvSpPr>
            <a:spLocks noEditPoints="1"/>
          </p:cNvSpPr>
          <p:nvPr/>
        </p:nvSpPr>
        <p:spPr bwMode="auto">
          <a:xfrm flipH="1">
            <a:off x="6524063" y="1357816"/>
            <a:ext cx="1793418" cy="1794054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>
              <a:defRPr/>
            </a:pPr>
            <a:endParaRPr lang="en-US" sz="1800">
              <a:solidFill>
                <a:srgbClr val="393939"/>
              </a:solidFill>
              <a:ea typeface="宋体" panose="02010600030101010101" pitchFamily="2" charset="-122"/>
            </a:endParaRPr>
          </a:p>
        </p:txBody>
      </p:sp>
      <p:sp>
        <p:nvSpPr>
          <p:cNvPr id="163" name="Freeform 73"/>
          <p:cNvSpPr>
            <a:spLocks noEditPoints="1"/>
          </p:cNvSpPr>
          <p:nvPr/>
        </p:nvSpPr>
        <p:spPr bwMode="auto">
          <a:xfrm flipH="1">
            <a:off x="6726443" y="1562959"/>
            <a:ext cx="1388663" cy="1383771"/>
          </a:xfrm>
          <a:custGeom>
            <a:avLst/>
            <a:gdLst>
              <a:gd name="T0" fmla="*/ 745 w 812"/>
              <a:gd name="T1" fmla="*/ 0 h 809"/>
              <a:gd name="T2" fmla="*/ 0 w 812"/>
              <a:gd name="T3" fmla="*/ 743 h 809"/>
              <a:gd name="T4" fmla="*/ 745 w 812"/>
              <a:gd name="T5" fmla="*/ 1484 h 809"/>
              <a:gd name="T6" fmla="*/ 1489 w 812"/>
              <a:gd name="T7" fmla="*/ 743 h 809"/>
              <a:gd name="T8" fmla="*/ 745 w 812"/>
              <a:gd name="T9" fmla="*/ 0 h 809"/>
              <a:gd name="T10" fmla="*/ 745 w 812"/>
              <a:gd name="T11" fmla="*/ 1398 h 809"/>
              <a:gd name="T12" fmla="*/ 86 w 812"/>
              <a:gd name="T13" fmla="*/ 743 h 809"/>
              <a:gd name="T14" fmla="*/ 745 w 812"/>
              <a:gd name="T15" fmla="*/ 86 h 809"/>
              <a:gd name="T16" fmla="*/ 1405 w 812"/>
              <a:gd name="T17" fmla="*/ 743 h 809"/>
              <a:gd name="T18" fmla="*/ 745 w 812"/>
              <a:gd name="T19" fmla="*/ 1398 h 8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4" name="Freeform 74"/>
          <p:cNvSpPr>
            <a:spLocks noEditPoints="1"/>
          </p:cNvSpPr>
          <p:nvPr/>
        </p:nvSpPr>
        <p:spPr bwMode="auto">
          <a:xfrm flipH="1">
            <a:off x="6927887" y="1769965"/>
            <a:ext cx="985773" cy="969759"/>
          </a:xfrm>
          <a:custGeom>
            <a:avLst/>
            <a:gdLst>
              <a:gd name="T0" fmla="*/ 529 w 576"/>
              <a:gd name="T1" fmla="*/ 0 h 567"/>
              <a:gd name="T2" fmla="*/ 0 w 576"/>
              <a:gd name="T3" fmla="*/ 521 h 567"/>
              <a:gd name="T4" fmla="*/ 529 w 576"/>
              <a:gd name="T5" fmla="*/ 1040 h 567"/>
              <a:gd name="T6" fmla="*/ 1057 w 576"/>
              <a:gd name="T7" fmla="*/ 521 h 567"/>
              <a:gd name="T8" fmla="*/ 529 w 576"/>
              <a:gd name="T9" fmla="*/ 0 h 567"/>
              <a:gd name="T10" fmla="*/ 529 w 576"/>
              <a:gd name="T11" fmla="*/ 956 h 567"/>
              <a:gd name="T12" fmla="*/ 86 w 576"/>
              <a:gd name="T13" fmla="*/ 521 h 567"/>
              <a:gd name="T14" fmla="*/ 529 w 576"/>
              <a:gd name="T15" fmla="*/ 84 h 567"/>
              <a:gd name="T16" fmla="*/ 971 w 576"/>
              <a:gd name="T17" fmla="*/ 521 h 567"/>
              <a:gd name="T18" fmla="*/ 529 w 576"/>
              <a:gd name="T19" fmla="*/ 956 h 5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5" name="Freeform 75"/>
          <p:cNvSpPr>
            <a:spLocks noEditPoints="1"/>
          </p:cNvSpPr>
          <p:nvPr/>
        </p:nvSpPr>
        <p:spPr bwMode="auto">
          <a:xfrm flipH="1">
            <a:off x="7130263" y="1975105"/>
            <a:ext cx="581019" cy="559476"/>
          </a:xfrm>
          <a:custGeom>
            <a:avLst/>
            <a:gdLst>
              <a:gd name="T0" fmla="*/ 312 w 340"/>
              <a:gd name="T1" fmla="*/ 0 h 327"/>
              <a:gd name="T2" fmla="*/ 0 w 340"/>
              <a:gd name="T3" fmla="*/ 301 h 327"/>
              <a:gd name="T4" fmla="*/ 312 w 340"/>
              <a:gd name="T5" fmla="*/ 600 h 327"/>
              <a:gd name="T6" fmla="*/ 623 w 340"/>
              <a:gd name="T7" fmla="*/ 301 h 327"/>
              <a:gd name="T8" fmla="*/ 312 w 340"/>
              <a:gd name="T9" fmla="*/ 0 h 327"/>
              <a:gd name="T10" fmla="*/ 312 w 340"/>
              <a:gd name="T11" fmla="*/ 516 h 327"/>
              <a:gd name="T12" fmla="*/ 86 w 340"/>
              <a:gd name="T13" fmla="*/ 301 h 327"/>
              <a:gd name="T14" fmla="*/ 312 w 340"/>
              <a:gd name="T15" fmla="*/ 86 h 327"/>
              <a:gd name="T16" fmla="*/ 537 w 340"/>
              <a:gd name="T17" fmla="*/ 301 h 327"/>
              <a:gd name="T18" fmla="*/ 312 w 340"/>
              <a:gd name="T19" fmla="*/ 51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6" name="Oval 76"/>
          <p:cNvSpPr>
            <a:spLocks noChangeArrowheads="1"/>
          </p:cNvSpPr>
          <p:nvPr/>
        </p:nvSpPr>
        <p:spPr bwMode="auto">
          <a:xfrm flipH="1">
            <a:off x="7308394" y="2149477"/>
            <a:ext cx="213569" cy="20980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6459713" y="2225007"/>
            <a:ext cx="986705" cy="986543"/>
            <a:chOff x="6598099" y="2161504"/>
            <a:chExt cx="986705" cy="986543"/>
          </a:xfrm>
        </p:grpSpPr>
        <p:sp>
          <p:nvSpPr>
            <p:cNvPr id="168" name="Freeform 77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69" name="Freeform 78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0" name="Freeform 79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1" name="Freeform 80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2" name="Freeform 81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3" name="Freeform 82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4" name="Freeform 83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5" name="Freeform 84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6" name="Freeform 85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7" name="Freeform 86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8" name="Freeform 87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9" name="Freeform 88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0" name="Freeform 89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1" name="Freeform 90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2" name="Freeform 91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3" name="Freeform 92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4" name="Freeform 93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5" name="Freeform 94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6" name="Freeform 95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7" name="Freeform 96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8" name="Freeform 97"/>
            <p:cNvSpPr/>
            <p:nvPr/>
          </p:nvSpPr>
          <p:spPr bwMode="auto"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sp>
        <p:nvSpPr>
          <p:cNvPr id="189" name="Freeform 98"/>
          <p:cNvSpPr/>
          <p:nvPr/>
        </p:nvSpPr>
        <p:spPr bwMode="auto">
          <a:xfrm flipH="1">
            <a:off x="8153342" y="2994287"/>
            <a:ext cx="54092" cy="55015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90" name="Freeform 106"/>
          <p:cNvSpPr/>
          <p:nvPr/>
        </p:nvSpPr>
        <p:spPr bwMode="auto">
          <a:xfrm flipH="1">
            <a:off x="7400724" y="2241790"/>
            <a:ext cx="45698" cy="57813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decel="533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decel="533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5" dur="75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decel="533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decel="533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73" dur="75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 animBg="1"/>
      <p:bldP spid="91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89" grpId="0" animBg="1"/>
      <p:bldP spid="1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5" name="Oval 65"/>
          <p:cNvSpPr>
            <a:spLocks noChangeArrowheads="1"/>
          </p:cNvSpPr>
          <p:nvPr/>
        </p:nvSpPr>
        <p:spPr bwMode="auto">
          <a:xfrm rot="10800000" flipV="1">
            <a:off x="945956" y="2123288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6" name="Oval 65"/>
          <p:cNvSpPr>
            <a:spLocks noChangeArrowheads="1"/>
          </p:cNvSpPr>
          <p:nvPr/>
        </p:nvSpPr>
        <p:spPr bwMode="auto">
          <a:xfrm rot="10800000" flipV="1">
            <a:off x="977071" y="4528584"/>
            <a:ext cx="1454340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7" name="Oval 65"/>
          <p:cNvSpPr>
            <a:spLocks noChangeArrowheads="1"/>
          </p:cNvSpPr>
          <p:nvPr/>
        </p:nvSpPr>
        <p:spPr bwMode="auto">
          <a:xfrm rot="10800000" flipV="1">
            <a:off x="6686355" y="3306536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1211830" y="1117132"/>
            <a:ext cx="940088" cy="1000884"/>
            <a:chOff x="611306" y="1203674"/>
            <a:chExt cx="1328332" cy="1414234"/>
          </a:xfrm>
          <a:solidFill>
            <a:srgbClr val="325F0B"/>
          </a:solidFill>
        </p:grpSpPr>
        <p:sp>
          <p:nvSpPr>
            <p:cNvPr id="149" name="菱形 148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0" name="菱形 149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rgbClr val="4996B8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A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234198" y="3511051"/>
            <a:ext cx="940088" cy="1015750"/>
            <a:chOff x="1951890" y="2794690"/>
            <a:chExt cx="1328332" cy="1435240"/>
          </a:xfrm>
          <a:solidFill>
            <a:srgbClr val="325F0B"/>
          </a:solidFill>
        </p:grpSpPr>
        <p:sp>
          <p:nvSpPr>
            <p:cNvPr id="152" name="菱形 151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3" name="菱形 152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rgbClr val="4996B8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C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6943480" y="2314091"/>
            <a:ext cx="940090" cy="1000884"/>
            <a:chOff x="4056282" y="1203598"/>
            <a:chExt cx="1328333" cy="1414234"/>
          </a:xfrm>
          <a:solidFill>
            <a:srgbClr val="325F0B"/>
          </a:solidFill>
        </p:grpSpPr>
        <p:sp>
          <p:nvSpPr>
            <p:cNvPr id="155" name="菱形 154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6" name="菱形 155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rgbClr val="FF7C80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B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57" name="文本框 17"/>
          <p:cNvSpPr txBox="1"/>
          <p:nvPr/>
        </p:nvSpPr>
        <p:spPr>
          <a:xfrm>
            <a:off x="2202737" y="1252873"/>
            <a:ext cx="4455166" cy="863499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文本框 22"/>
          <p:cNvSpPr txBox="1"/>
          <p:nvPr/>
        </p:nvSpPr>
        <p:spPr>
          <a:xfrm>
            <a:off x="2308216" y="3725530"/>
            <a:ext cx="4244213" cy="863499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文本框 23"/>
          <p:cNvSpPr txBox="1"/>
          <p:nvPr/>
        </p:nvSpPr>
        <p:spPr>
          <a:xfrm>
            <a:off x="2209210" y="2489202"/>
            <a:ext cx="4442217" cy="863499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5" grpId="0" animBg="1"/>
      <p:bldP spid="146" grpId="0" animBg="1"/>
      <p:bldP spid="147" grpId="0" animBg="1"/>
      <p:bldP spid="157" grpId="0"/>
      <p:bldP spid="158" grpId="0"/>
      <p:bldP spid="1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/>
          <p:nvPr/>
        </p:nvSpPr>
        <p:spPr>
          <a:xfrm>
            <a:off x="2963766" y="2472309"/>
            <a:ext cx="5562485" cy="9780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altLang="zh-CN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3523314" y="3604838"/>
            <a:ext cx="5002938" cy="981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altLang="zh-CN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2330709" y="1320278"/>
            <a:ext cx="6195540" cy="9825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1762159" y="1320278"/>
            <a:ext cx="1137100" cy="982527"/>
          </a:xfrm>
          <a:custGeom>
            <a:avLst/>
            <a:gdLst>
              <a:gd name="T0" fmla="*/ 0 w 714"/>
              <a:gd name="T1" fmla="*/ 1752368031 h 617"/>
              <a:gd name="T2" fmla="*/ 1008318937 w 714"/>
              <a:gd name="T3" fmla="*/ 0 h 617"/>
              <a:gd name="T4" fmla="*/ 2027998677 w 714"/>
              <a:gd name="T5" fmla="*/ 1752368031 h 617"/>
              <a:gd name="T6" fmla="*/ 0 w 714"/>
              <a:gd name="T7" fmla="*/ 1752368031 h 617"/>
              <a:gd name="T8" fmla="*/ 0 w 714"/>
              <a:gd name="T9" fmla="*/ 1752368031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FF7C80"/>
          </a:solidFill>
          <a:ln w="9525">
            <a:noFill/>
            <a:round/>
          </a:ln>
        </p:spPr>
        <p:txBody>
          <a:bodyPr lIns="86379" tIns="359898" rIns="86379" bIns="43190" anchor="ctr" anchorCtr="1"/>
          <a:lstStyle/>
          <a:p>
            <a:pPr algn="ctr" defTabSz="685165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Freeform 7"/>
          <p:cNvSpPr/>
          <p:nvPr/>
        </p:nvSpPr>
        <p:spPr bwMode="auto">
          <a:xfrm>
            <a:off x="1112604" y="2470806"/>
            <a:ext cx="2410711" cy="979527"/>
          </a:xfrm>
          <a:custGeom>
            <a:avLst/>
            <a:gdLst/>
            <a:ahLst/>
            <a:cxnLst/>
            <a:rect l="l" t="t" r="r" b="b"/>
            <a:pathLst>
              <a:path w="2410711" h="979527">
                <a:moveTo>
                  <a:pt x="560426" y="0"/>
                </a:moveTo>
                <a:lnTo>
                  <a:pt x="723941" y="0"/>
                </a:lnTo>
                <a:lnTo>
                  <a:pt x="1687648" y="0"/>
                </a:lnTo>
                <a:lnTo>
                  <a:pt x="1851163" y="0"/>
                </a:lnTo>
                <a:lnTo>
                  <a:pt x="1848884" y="3978"/>
                </a:lnTo>
                <a:lnTo>
                  <a:pt x="2410711" y="979527"/>
                </a:lnTo>
                <a:lnTo>
                  <a:pt x="1282611" y="979527"/>
                </a:lnTo>
                <a:lnTo>
                  <a:pt x="1283477" y="978027"/>
                </a:lnTo>
                <a:lnTo>
                  <a:pt x="1127221" y="978027"/>
                </a:lnTo>
                <a:lnTo>
                  <a:pt x="163515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4996B8"/>
          </a:solidFill>
          <a:ln w="9525">
            <a:noFill/>
            <a:round/>
          </a:ln>
        </p:spPr>
        <p:txBody>
          <a:bodyPr lIns="86379" tIns="0" rIns="86379" bIns="43190" anchor="ctr" anchorCtr="1"/>
          <a:lstStyle/>
          <a:p>
            <a:pPr algn="ctr" defTabSz="685165"/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Freeform 8"/>
          <p:cNvSpPr/>
          <p:nvPr/>
        </p:nvSpPr>
        <p:spPr bwMode="auto">
          <a:xfrm>
            <a:off x="467547" y="3608590"/>
            <a:ext cx="3666323" cy="978027"/>
          </a:xfrm>
          <a:custGeom>
            <a:avLst/>
            <a:gdLst/>
            <a:ahLst/>
            <a:cxnLst/>
            <a:rect l="l" t="t" r="r" b="b"/>
            <a:pathLst>
              <a:path w="3666323" h="978027">
                <a:moveTo>
                  <a:pt x="563519" y="0"/>
                </a:moveTo>
                <a:lnTo>
                  <a:pt x="923559" y="0"/>
                </a:lnTo>
                <a:lnTo>
                  <a:pt x="1692149" y="0"/>
                </a:lnTo>
                <a:lnTo>
                  <a:pt x="1860065" y="0"/>
                </a:lnTo>
                <a:lnTo>
                  <a:pt x="1868029" y="0"/>
                </a:lnTo>
                <a:lnTo>
                  <a:pt x="2052189" y="0"/>
                </a:lnTo>
                <a:lnTo>
                  <a:pt x="3105651" y="0"/>
                </a:lnTo>
                <a:lnTo>
                  <a:pt x="3666323" y="978027"/>
                </a:lnTo>
                <a:lnTo>
                  <a:pt x="2431888" y="978027"/>
                </a:lnTo>
                <a:lnTo>
                  <a:pt x="2423924" y="978027"/>
                </a:lnTo>
                <a:lnTo>
                  <a:pt x="1487078" y="978027"/>
                </a:lnTo>
                <a:lnTo>
                  <a:pt x="1294614" y="978027"/>
                </a:lnTo>
                <a:lnTo>
                  <a:pt x="1127038" y="978027"/>
                </a:lnTo>
                <a:lnTo>
                  <a:pt x="360040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FF7C80"/>
          </a:solidFill>
          <a:ln w="9525">
            <a:noFill/>
            <a:round/>
          </a:ln>
        </p:spPr>
        <p:txBody>
          <a:bodyPr lIns="86379" tIns="0" rIns="86379" bIns="43190" anchor="ctr" anchorCtr="1"/>
          <a:lstStyle/>
          <a:p>
            <a:pPr algn="ctr" defTabSz="685165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4"/>
          <p:cNvSpPr txBox="1"/>
          <p:nvPr/>
        </p:nvSpPr>
        <p:spPr>
          <a:xfrm>
            <a:off x="4133869" y="3807285"/>
            <a:ext cx="4110541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7906" y="2619897"/>
            <a:ext cx="4392489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19873" y="1503028"/>
            <a:ext cx="4536504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164371" y="1035496"/>
            <a:ext cx="3768210" cy="3771001"/>
          </a:xfrm>
          <a:prstGeom prst="ellipse">
            <a:avLst/>
          </a:prstGeom>
          <a:noFill/>
          <a:ln w="9">
            <a:solidFill>
              <a:srgbClr val="0067B4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2" tIns="34271" rIns="68542" bIns="3427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rgbClr val="393939"/>
              </a:solidFill>
              <a:ea typeface="宋体" panose="02010600030101010101" pitchFamily="2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988745" y="1206957"/>
            <a:ext cx="439189" cy="43937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01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988745" y="4195658"/>
            <a:ext cx="439189" cy="43937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05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17200" y="3501468"/>
            <a:ext cx="440378" cy="439374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04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517200" y="1901145"/>
            <a:ext cx="440378" cy="439374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02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688590" y="2701307"/>
            <a:ext cx="439189" cy="43937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03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" name="Picture 3" descr="C:\Users\Administrator\Desktop\图片2m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71" y="1312007"/>
            <a:ext cx="3217974" cy="32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775494" y="3131476"/>
            <a:ext cx="1193460" cy="1193967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68542" tIns="34271" rIns="68542" bIns="3427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rgbClr val="325F0B"/>
              </a:solidFill>
              <a:ea typeface="宋体" panose="02010600030101010101" pitchFamily="2" charset="-122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023495" y="3386066"/>
            <a:ext cx="697463" cy="6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2" tIns="34271" rIns="68542" bIns="3427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</a:rPr>
              <a:t>经验总结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4651285" y="1063929"/>
            <a:ext cx="3105671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5198877" y="1832691"/>
            <a:ext cx="2868667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5313681" y="2683590"/>
            <a:ext cx="2868667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5198877" y="3478036"/>
            <a:ext cx="2868667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4651285" y="4175429"/>
            <a:ext cx="3105671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531E-6 L -0.17361 0.29043 " pathEditMode="relative" rAng="0" ptsTypes="AA">
                                      <p:cBhvr>
                                        <p:cTn id="35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23143 0.15555 " pathEditMode="relative" rAng="0" ptsTypes="AA">
                                      <p:cBhvr>
                                        <p:cTn id="37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25 -4.07407E-6 " pathEditMode="relative" rAng="0" ptsTypes="AA">
                                      <p:cBhvr>
                                        <p:cTn id="39" dur="500" spd="-99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3143 -0.15556 " pathEditMode="relative" rAng="0" ptsTypes="AA">
                                      <p:cBhvr>
                                        <p:cTn id="41" dur="500" spd="-99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777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17361 -0.29043 " pathEditMode="relative" rAng="0" ptsTypes="AA">
                                      <p:cBhvr>
                                        <p:cTn id="43" dur="500" spd="-99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 autoUpdateAnimBg="0"/>
      <p:bldP spid="7" grpId="1" animBg="1" autoUpdateAnimBg="0"/>
      <p:bldP spid="9" grpId="0" animBg="1" autoUpdateAnimBg="0"/>
      <p:bldP spid="9" grpId="1" animBg="1" autoUpdateAnimBg="0"/>
      <p:bldP spid="10" grpId="0" animBg="1" autoUpdateAnimBg="0"/>
      <p:bldP spid="10" grpId="1" animBg="1" autoUpdateAnimBg="0"/>
      <p:bldP spid="11" grpId="0" animBg="1" autoUpdateAnimBg="0"/>
      <p:bldP spid="11" grpId="1" animBg="1" autoUpdateAnimBg="0"/>
      <p:bldP spid="12" grpId="0" animBg="1" autoUpdateAnimBg="0"/>
      <p:bldP spid="12" grpId="1" animBg="1" autoUpdateAnimBg="0"/>
      <p:bldP spid="14" grpId="0" animBg="1" autoUpdateAnimBg="0"/>
      <p:bldP spid="15" grpId="0" autoUpdateAnimBg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b="7371"/>
          <a:stretch>
            <a:fillRect/>
          </a:stretch>
        </p:blipFill>
        <p:spPr>
          <a:xfrm rot="3832872">
            <a:off x="6793045" y="3142812"/>
            <a:ext cx="2172974" cy="2690992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072390" y="3045840"/>
            <a:ext cx="4508496" cy="2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 defTabSz="649605" fontAlgn="base">
              <a:spcAft>
                <a:spcPct val="0"/>
              </a:spcAft>
              <a:buNone/>
            </a:pP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述职报告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个人简历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岗位竞聘</a:t>
            </a:r>
            <a:r>
              <a:rPr lang="en-US" altLang="zh-CN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未来规划</a:t>
            </a:r>
            <a:r>
              <a:rPr lang="en-US" altLang="zh-CN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endParaRPr lang="zh-CN" altLang="en-US" sz="1300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580282" y="1638861"/>
            <a:ext cx="3824522" cy="117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cap="all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谢谢欣赏</a:t>
            </a:r>
          </a:p>
        </p:txBody>
      </p:sp>
      <p:sp>
        <p:nvSpPr>
          <p:cNvPr id="9" name="椭圆 8"/>
          <p:cNvSpPr/>
          <p:nvPr/>
        </p:nvSpPr>
        <p:spPr>
          <a:xfrm>
            <a:off x="2993493" y="3649723"/>
            <a:ext cx="102411" cy="102417"/>
          </a:xfrm>
          <a:prstGeom prst="ellipse">
            <a:avLst/>
          </a:prstGeom>
          <a:solidFill>
            <a:srgbClr val="FE6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24138" y="3651744"/>
            <a:ext cx="102411" cy="102417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85971" y="2989233"/>
            <a:ext cx="53576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9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51283" y="1237461"/>
              <a:ext cx="555707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01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自我介绍</a:t>
            </a: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DESIGNS CONTRACTED WIND POWERPOINT TEMPLATE DESIGNS CONTRACTED WIN POWERPOINT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7086600" y="4818063"/>
            <a:ext cx="2057400" cy="274637"/>
          </a:xfrm>
        </p:spPr>
        <p:txBody>
          <a:bodyPr/>
          <a:lstStyle/>
          <a:p>
            <a:fld id="{AB42095A-155F-4828-88E3-4DF16DB3926E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4</a:t>
            </a:fld>
            <a:endParaRPr lang="zh-CN" altLang="en-US" dirty="0">
              <a:solidFill>
                <a:srgbClr val="393939">
                  <a:tint val="75000"/>
                </a:srgbClr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803915" y="2041071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03915" y="1547585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803915" y="2534557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803915" y="3028043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803915" y="3557989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253855" y="1148442"/>
            <a:ext cx="0" cy="2772228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1464485" y="3985374"/>
            <a:ext cx="17308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4530">
              <a:lnSpc>
                <a:spcPct val="130000"/>
              </a:lnSpc>
            </a:pPr>
            <a:r>
              <a:rPr lang="zh-CN" altLang="en-US" sz="1800" b="1" spc="300" dirty="0">
                <a:solidFill>
                  <a:srgbClr val="4996B8"/>
                </a:solidFill>
                <a:latin typeface="Arial" panose="020B0604020202020204" pitchFamily="34" charset="0"/>
              </a:rPr>
              <a:t>欧阳千图</a:t>
            </a: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1163077" y="4425528"/>
            <a:ext cx="2333604" cy="3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梦想总是留给有准备的人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4314451" y="1200295"/>
            <a:ext cx="2430270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大学本科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4314451" y="2161342"/>
            <a:ext cx="3132348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      业：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某某学院某某专业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4314451" y="1680818"/>
            <a:ext cx="2430270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华中师范大学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4314457" y="2641864"/>
            <a:ext cx="3498308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通讯地址：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武汉市华中师范大学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314451" y="3122388"/>
            <a:ext cx="2883264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</a:t>
            </a:r>
            <a:r>
              <a:rPr lang="zh-CN" altLang="en-US" sz="15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139-1234-5678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4314451" y="3629997"/>
            <a:ext cx="1224000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r>
              <a:rPr lang="zh-CN" altLang="en-US" sz="15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500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4314457" y="3990037"/>
            <a:ext cx="3841208" cy="7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84530">
              <a:lnSpc>
                <a:spcPct val="130000"/>
              </a:lnSpc>
            </a:pPr>
            <a:r>
              <a:rPr lang="zh-CN" altLang="en-US" sz="1100" dirty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2" y="1061546"/>
            <a:ext cx="2699569" cy="29238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36512" y="4460473"/>
            <a:ext cx="5687076" cy="393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椭圆 4"/>
          <p:cNvSpPr/>
          <p:nvPr/>
        </p:nvSpPr>
        <p:spPr>
          <a:xfrm>
            <a:off x="5655921" y="3633722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73809" y="3633705"/>
            <a:ext cx="3679873" cy="39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椭圆 4"/>
          <p:cNvSpPr/>
          <p:nvPr/>
        </p:nvSpPr>
        <p:spPr>
          <a:xfrm flipH="1">
            <a:off x="1536903" y="2806949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69962" y="2809892"/>
            <a:ext cx="2007204" cy="39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" name="椭圆 4"/>
          <p:cNvSpPr/>
          <p:nvPr/>
        </p:nvSpPr>
        <p:spPr>
          <a:xfrm>
            <a:off x="3977172" y="1981281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02554" y="1981267"/>
            <a:ext cx="1574613" cy="393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椭圆 4"/>
          <p:cNvSpPr/>
          <p:nvPr/>
        </p:nvSpPr>
        <p:spPr>
          <a:xfrm flipH="1">
            <a:off x="1969969" y="1154518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03035" y="1035508"/>
            <a:ext cx="5647954" cy="273421"/>
            <a:chOff x="2440137" y="1223211"/>
            <a:chExt cx="5647954" cy="273421"/>
          </a:xfrm>
          <a:solidFill>
            <a:srgbClr val="325F0B"/>
          </a:solidFill>
        </p:grpSpPr>
        <p:sp>
          <p:nvSpPr>
            <p:cNvPr id="34" name="矩形 33"/>
            <p:cNvSpPr/>
            <p:nvPr/>
          </p:nvSpPr>
          <p:spPr>
            <a:xfrm>
              <a:off x="2440137" y="1342222"/>
              <a:ext cx="5352543" cy="39366"/>
            </a:xfrm>
            <a:prstGeom prst="rect">
              <a:avLst/>
            </a:pr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7784095" y="1192637"/>
              <a:ext cx="273421" cy="334570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6275887" y="3673075"/>
            <a:ext cx="2153514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2030729" y="2838946"/>
            <a:ext cx="2379503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8" name="文本框 34"/>
          <p:cNvSpPr>
            <a:spLocks noChangeArrowheads="1"/>
          </p:cNvSpPr>
          <p:nvPr/>
        </p:nvSpPr>
        <p:spPr bwMode="auto">
          <a:xfrm>
            <a:off x="4644597" y="2002721"/>
            <a:ext cx="2379503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9" name="文本框 34"/>
          <p:cNvSpPr>
            <a:spLocks noChangeArrowheads="1"/>
          </p:cNvSpPr>
          <p:nvPr/>
        </p:nvSpPr>
        <p:spPr bwMode="auto">
          <a:xfrm>
            <a:off x="2402559" y="1178659"/>
            <a:ext cx="2379503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048537" y="1393956"/>
            <a:ext cx="926445" cy="1666800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7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96"/>
          <p:cNvSpPr txBox="1"/>
          <p:nvPr/>
        </p:nvSpPr>
        <p:spPr>
          <a:xfrm>
            <a:off x="4339104" y="2475988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03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72531" y="1394806"/>
            <a:ext cx="925972" cy="1665948"/>
            <a:chOff x="3851919" y="1591543"/>
            <a:chExt cx="1385318" cy="2492375"/>
          </a:xfrm>
          <a:solidFill>
            <a:srgbClr val="4996B8"/>
          </a:solidFill>
        </p:grpSpPr>
        <p:sp>
          <p:nvSpPr>
            <p:cNvPr id="1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02"/>
          <p:cNvSpPr txBox="1"/>
          <p:nvPr/>
        </p:nvSpPr>
        <p:spPr>
          <a:xfrm>
            <a:off x="2762879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02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45500" y="1394806"/>
            <a:ext cx="925972" cy="1665948"/>
            <a:chOff x="3851919" y="1591543"/>
            <a:chExt cx="1385318" cy="2492375"/>
          </a:xfrm>
          <a:solidFill>
            <a:srgbClr val="4996B8"/>
          </a:solidFill>
        </p:grpSpPr>
        <p:sp>
          <p:nvSpPr>
            <p:cNvPr id="1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108"/>
          <p:cNvSpPr txBox="1"/>
          <p:nvPr/>
        </p:nvSpPr>
        <p:spPr>
          <a:xfrm>
            <a:off x="6035848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04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321490" y="1394806"/>
            <a:ext cx="925972" cy="1665948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2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108"/>
          <p:cNvSpPr txBox="1"/>
          <p:nvPr/>
        </p:nvSpPr>
        <p:spPr>
          <a:xfrm>
            <a:off x="7611829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05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96543" y="1394806"/>
            <a:ext cx="925972" cy="1665948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2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102"/>
          <p:cNvSpPr txBox="1"/>
          <p:nvPr/>
        </p:nvSpPr>
        <p:spPr>
          <a:xfrm>
            <a:off x="1186889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01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744101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2408331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3984557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文本框 34"/>
          <p:cNvSpPr>
            <a:spLocks noChangeArrowheads="1"/>
          </p:cNvSpPr>
          <p:nvPr/>
        </p:nvSpPr>
        <p:spPr bwMode="auto">
          <a:xfrm>
            <a:off x="5584905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7199650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3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33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33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6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19" y="1114128"/>
            <a:ext cx="2961253" cy="3948338"/>
          </a:xfrm>
          <a:prstGeom prst="rect">
            <a:avLst/>
          </a:prstGeom>
          <a:effectLst/>
        </p:spPr>
      </p:pic>
      <p:sp>
        <p:nvSpPr>
          <p:cNvPr id="7" name="TextBox 4"/>
          <p:cNvSpPr txBox="1"/>
          <p:nvPr/>
        </p:nvSpPr>
        <p:spPr>
          <a:xfrm>
            <a:off x="1656937" y="1189133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9" name="泪滴形 8"/>
          <p:cNvSpPr/>
          <p:nvPr/>
        </p:nvSpPr>
        <p:spPr>
          <a:xfrm>
            <a:off x="970170" y="1260282"/>
            <a:ext cx="504000" cy="504000"/>
          </a:xfrm>
          <a:prstGeom prst="teardrop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656937" y="2043045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1" name="泪滴形 10"/>
          <p:cNvSpPr/>
          <p:nvPr/>
        </p:nvSpPr>
        <p:spPr>
          <a:xfrm>
            <a:off x="970170" y="2114196"/>
            <a:ext cx="504000" cy="504000"/>
          </a:xfrm>
          <a:prstGeom prst="teardrop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656937" y="2896959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3" name="泪滴形 12"/>
          <p:cNvSpPr/>
          <p:nvPr/>
        </p:nvSpPr>
        <p:spPr>
          <a:xfrm>
            <a:off x="970170" y="2968108"/>
            <a:ext cx="504000" cy="504000"/>
          </a:xfrm>
          <a:prstGeom prst="teardrop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656937" y="3750873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5" name="泪滴形 14"/>
          <p:cNvSpPr/>
          <p:nvPr/>
        </p:nvSpPr>
        <p:spPr>
          <a:xfrm>
            <a:off x="970170" y="3822023"/>
            <a:ext cx="504000" cy="504000"/>
          </a:xfrm>
          <a:prstGeom prst="teardrop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2603782" y="2060307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6" name="矩形 35"/>
          <p:cNvSpPr/>
          <p:nvPr/>
        </p:nvSpPr>
        <p:spPr>
          <a:xfrm>
            <a:off x="755576" y="3340808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7" name="矩形 36"/>
          <p:cNvSpPr/>
          <p:nvPr/>
        </p:nvSpPr>
        <p:spPr>
          <a:xfrm>
            <a:off x="4451986" y="3340808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8" name="矩形 37"/>
          <p:cNvSpPr/>
          <p:nvPr/>
        </p:nvSpPr>
        <p:spPr>
          <a:xfrm>
            <a:off x="6300193" y="2059721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003000" y="1563638"/>
            <a:ext cx="1521172" cy="1515388"/>
            <a:chOff x="1106612" y="1563638"/>
            <a:chExt cx="1521172" cy="1515388"/>
          </a:xfrm>
        </p:grpSpPr>
        <p:grpSp>
          <p:nvGrpSpPr>
            <p:cNvPr id="40" name="组合 39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42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99410" y="1563638"/>
            <a:ext cx="1521172" cy="1515388"/>
            <a:chOff x="1106612" y="1563638"/>
            <a:chExt cx="1521172" cy="1515388"/>
          </a:xfrm>
        </p:grpSpPr>
        <p:grpSp>
          <p:nvGrpSpPr>
            <p:cNvPr id="45" name="组合 44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47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51205" y="2840270"/>
            <a:ext cx="1521172" cy="1515388"/>
            <a:chOff x="1106612" y="1563638"/>
            <a:chExt cx="1521172" cy="1515388"/>
          </a:xfrm>
        </p:grpSpPr>
        <p:grpSp>
          <p:nvGrpSpPr>
            <p:cNvPr id="50" name="组合 49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52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547616" y="2840270"/>
            <a:ext cx="1521172" cy="1515388"/>
            <a:chOff x="1106612" y="1563638"/>
            <a:chExt cx="1521172" cy="1515388"/>
          </a:xfrm>
        </p:grpSpPr>
        <p:grpSp>
          <p:nvGrpSpPr>
            <p:cNvPr id="55" name="组合 54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57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04424" y="1237462"/>
              <a:ext cx="602566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2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 smtClean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岗位认知</a:t>
            </a:r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DESIGNS CONTRACTED WIND POWERPOINT TEMPLATE DESIGNS CONTRACTED WIN POWERPOINT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www.2ppt.com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1795</Words>
  <Application>Microsoft Office PowerPoint</Application>
  <PresentationFormat>全屏显示(16:9)</PresentationFormat>
  <Paragraphs>241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 Unicode MS</vt:lpstr>
      <vt:lpstr>Chelsea</vt:lpstr>
      <vt:lpstr>Dotum</vt:lpstr>
      <vt:lpstr>HY견고딕</vt:lpstr>
      <vt:lpstr>Malgun Gothic</vt:lpstr>
      <vt:lpstr>Open Sans</vt:lpstr>
      <vt:lpstr>方正毡笔黑简体</vt:lpstr>
      <vt:lpstr>方正中等线简体</vt:lpstr>
      <vt:lpstr>华文宋体</vt:lpstr>
      <vt:lpstr>宋体</vt:lpstr>
      <vt:lpstr>微软雅黑</vt:lpstr>
      <vt:lpstr>幼圆</vt:lpstr>
      <vt:lpstr>Arial</vt:lpstr>
      <vt:lpstr>Calibri</vt:lpstr>
      <vt:lpstr>Elephant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2016-12-14T09:45:00Z</dcterms:created>
  <dcterms:modified xsi:type="dcterms:W3CDTF">2023-01-10T06:18:36Z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1AC8681AE2B54BC2BA4FE7AD62FDC3A8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