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4002" r:id="rId2"/>
  </p:sldMasterIdLst>
  <p:notesMasterIdLst>
    <p:notesMasterId r:id="rId25"/>
  </p:notesMasterIdLst>
  <p:handoutMasterIdLst>
    <p:handoutMasterId r:id="rId26"/>
  </p:handoutMasterIdLst>
  <p:sldIdLst>
    <p:sldId id="3282" r:id="rId3"/>
    <p:sldId id="3275" r:id="rId4"/>
    <p:sldId id="3279" r:id="rId5"/>
    <p:sldId id="3225" r:id="rId6"/>
    <p:sldId id="3235" r:id="rId7"/>
    <p:sldId id="3246" r:id="rId8"/>
    <p:sldId id="3253" r:id="rId9"/>
    <p:sldId id="3226" r:id="rId10"/>
    <p:sldId id="3250" r:id="rId11"/>
    <p:sldId id="3233" r:id="rId12"/>
    <p:sldId id="3245" r:id="rId13"/>
    <p:sldId id="3237" r:id="rId14"/>
    <p:sldId id="3271" r:id="rId15"/>
    <p:sldId id="3227" r:id="rId16"/>
    <p:sldId id="3277" r:id="rId17"/>
    <p:sldId id="3240" r:id="rId18"/>
    <p:sldId id="3229" r:id="rId19"/>
    <p:sldId id="3278" r:id="rId20"/>
    <p:sldId id="3241" r:id="rId21"/>
    <p:sldId id="3276" r:id="rId22"/>
    <p:sldId id="3280" r:id="rId23"/>
    <p:sldId id="3283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0DC"/>
    <a:srgbClr val="D66480"/>
    <a:srgbClr val="88588C"/>
    <a:srgbClr val="A785B5"/>
    <a:srgbClr val="D35976"/>
    <a:srgbClr val="CEE7E2"/>
    <a:srgbClr val="D8576E"/>
    <a:srgbClr val="DA7F91"/>
    <a:srgbClr val="A785B8"/>
    <a:srgbClr val="8F6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0" autoAdjust="0"/>
    <p:restoredTop sz="96340" autoAdjust="0"/>
  </p:normalViewPr>
  <p:slideViewPr>
    <p:cSldViewPr>
      <p:cViewPr>
        <p:scale>
          <a:sx n="66" d="100"/>
          <a:sy n="66" d="100"/>
        </p:scale>
        <p:origin x="-2064" y="-97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5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2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65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096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7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02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2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08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6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74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7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309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4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0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71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599-EBCE-4BCF-A0E4-A63CAF1DA7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20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7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70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82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9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52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1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4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62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2023-01-10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5533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2023-01-10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5896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0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gradFill>
            <a:gsLst>
              <a:gs pos="0">
                <a:srgbClr val="D4C0DC"/>
              </a:gs>
              <a:gs pos="100000">
                <a:srgbClr val="A785B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>
            <a:off x="2036887" y="0"/>
            <a:ext cx="10824674" cy="7232650"/>
          </a:xfrm>
          <a:custGeom>
            <a:avLst/>
            <a:gdLst>
              <a:gd name="connsiteX0" fmla="*/ 0 w 13753528"/>
              <a:gd name="connsiteY0" fmla="*/ 7232650 h 7232650"/>
              <a:gd name="connsiteX1" fmla="*/ 5046075 w 13753528"/>
              <a:gd name="connsiteY1" fmla="*/ 0 h 7232650"/>
              <a:gd name="connsiteX2" fmla="*/ 13753528 w 13753528"/>
              <a:gd name="connsiteY2" fmla="*/ 0 h 7232650"/>
              <a:gd name="connsiteX3" fmla="*/ 8707453 w 13753528"/>
              <a:gd name="connsiteY3" fmla="*/ 7232650 h 7232650"/>
              <a:gd name="connsiteX4" fmla="*/ 0 w 13753528"/>
              <a:gd name="connsiteY4" fmla="*/ 7232650 h 7232650"/>
              <a:gd name="connsiteX0" fmla="*/ 0 w 13753528"/>
              <a:gd name="connsiteY0" fmla="*/ 7232650 h 7232650"/>
              <a:gd name="connsiteX1" fmla="*/ 5046075 w 13753528"/>
              <a:gd name="connsiteY1" fmla="*/ 0 h 7232650"/>
              <a:gd name="connsiteX2" fmla="*/ 10809683 w 13753528"/>
              <a:gd name="connsiteY2" fmla="*/ 0 h 7232650"/>
              <a:gd name="connsiteX3" fmla="*/ 13753528 w 13753528"/>
              <a:gd name="connsiteY3" fmla="*/ 0 h 7232650"/>
              <a:gd name="connsiteX4" fmla="*/ 8707453 w 13753528"/>
              <a:gd name="connsiteY4" fmla="*/ 7232650 h 7232650"/>
              <a:gd name="connsiteX5" fmla="*/ 0 w 13753528"/>
              <a:gd name="connsiteY5" fmla="*/ 7232650 h 7232650"/>
              <a:gd name="connsiteX0" fmla="*/ 0 w 13753528"/>
              <a:gd name="connsiteY0" fmla="*/ 7232650 h 7232650"/>
              <a:gd name="connsiteX1" fmla="*/ 5046075 w 13753528"/>
              <a:gd name="connsiteY1" fmla="*/ 0 h 7232650"/>
              <a:gd name="connsiteX2" fmla="*/ 10809683 w 13753528"/>
              <a:gd name="connsiteY2" fmla="*/ 0 h 7232650"/>
              <a:gd name="connsiteX3" fmla="*/ 13753528 w 13753528"/>
              <a:gd name="connsiteY3" fmla="*/ 0 h 7232650"/>
              <a:gd name="connsiteX4" fmla="*/ 10824674 w 13753528"/>
              <a:gd name="connsiteY4" fmla="*/ 4197246 h 7232650"/>
              <a:gd name="connsiteX5" fmla="*/ 8707453 w 13753528"/>
              <a:gd name="connsiteY5" fmla="*/ 7232650 h 7232650"/>
              <a:gd name="connsiteX6" fmla="*/ 0 w 13753528"/>
              <a:gd name="connsiteY6" fmla="*/ 7232650 h 7232650"/>
              <a:gd name="connsiteX0" fmla="*/ 0 w 10824674"/>
              <a:gd name="connsiteY0" fmla="*/ 7232650 h 7232650"/>
              <a:gd name="connsiteX1" fmla="*/ 5046075 w 10824674"/>
              <a:gd name="connsiteY1" fmla="*/ 0 h 7232650"/>
              <a:gd name="connsiteX2" fmla="*/ 10809683 w 10824674"/>
              <a:gd name="connsiteY2" fmla="*/ 0 h 7232650"/>
              <a:gd name="connsiteX3" fmla="*/ 10824674 w 10824674"/>
              <a:gd name="connsiteY3" fmla="*/ 4197246 h 7232650"/>
              <a:gd name="connsiteX4" fmla="*/ 8707453 w 10824674"/>
              <a:gd name="connsiteY4" fmla="*/ 7232650 h 7232650"/>
              <a:gd name="connsiteX5" fmla="*/ 0 w 10824674"/>
              <a:gd name="connsiteY5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4674" h="7232650">
                <a:moveTo>
                  <a:pt x="0" y="7232650"/>
                </a:moveTo>
                <a:lnTo>
                  <a:pt x="5046075" y="0"/>
                </a:lnTo>
                <a:lnTo>
                  <a:pt x="10809683" y="0"/>
                </a:lnTo>
                <a:lnTo>
                  <a:pt x="10824674" y="4197246"/>
                </a:lnTo>
                <a:lnTo>
                  <a:pt x="8707453" y="7232650"/>
                </a:lnTo>
                <a:lnTo>
                  <a:pt x="0" y="7232650"/>
                </a:lnTo>
                <a:close/>
              </a:path>
            </a:pathLst>
          </a:custGeom>
          <a:gradFill>
            <a:gsLst>
              <a:gs pos="0">
                <a:srgbClr val="DA7F91"/>
              </a:gs>
              <a:gs pos="100000">
                <a:srgbClr val="D8576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8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5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3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4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88815" y="70769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66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49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57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32.png"/><Relationship Id="rId5" Type="http://schemas.openxmlformats.org/officeDocument/2006/relationships/image" Target="../media/image59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58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emf"/><Relationship Id="rId4" Type="http://schemas.openxmlformats.org/officeDocument/2006/relationships/image" Target="../media/image71.jpeg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12" Type="http://schemas.openxmlformats.org/officeDocument/2006/relationships/image" Target="../media/image91.png"/><Relationship Id="rId17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png"/><Relationship Id="rId19" Type="http://schemas.openxmlformats.org/officeDocument/2006/relationships/image" Target="../media/image98.jpe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6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5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50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52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51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9049"/>
            <a:ext cx="12858751" cy="72330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77428" y="6030489"/>
            <a:ext cx="3736869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53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071" y="439295"/>
            <a:ext cx="6624736" cy="56973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79610">
            <a:off x="4262545" y="1840603"/>
            <a:ext cx="2068598" cy="6169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559" y="3400301"/>
            <a:ext cx="849185" cy="8542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3784" y="985072"/>
            <a:ext cx="732230" cy="608156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5209" y="1547638"/>
            <a:ext cx="763152" cy="610192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9569" y="2320180"/>
            <a:ext cx="642865" cy="795036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7446" y="5030456"/>
            <a:ext cx="579350" cy="486547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709187" y="1618534"/>
            <a:ext cx="581961" cy="516977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31920">
            <a:off x="2807075" y="5613863"/>
            <a:ext cx="715282" cy="571917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318159">
            <a:off x="1803215" y="4876211"/>
            <a:ext cx="642865" cy="795036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3662">
            <a:off x="7982080" y="5685890"/>
            <a:ext cx="497994" cy="615873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8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000">
        <p14:rippl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80755" y="6050708"/>
            <a:ext cx="9697241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430" algn="just"/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第一次一起吃饭，你坐在我对面，就像是一位天使。一抬头就能看见你的感觉真好</a:t>
            </a:r>
            <a:r>
              <a:rPr lang="en-US" altLang="zh-CN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53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765" y="1649420"/>
            <a:ext cx="2224635" cy="148206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682" y="3883613"/>
            <a:ext cx="3197435" cy="2131623"/>
          </a:xfrm>
          <a:prstGeom prst="rect">
            <a:avLst/>
          </a:prstGeom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335" y="1495093"/>
            <a:ext cx="4608512" cy="3052391"/>
          </a:xfrm>
          <a:prstGeom prst="rect">
            <a:avLst/>
          </a:prstGeom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" y="3848141"/>
            <a:ext cx="1632567" cy="34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1.11111E-6 -9.5698E-7 L -0.19185 0.0011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593" y="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-1.11111E-6 -2.76558E-6 L -1.11111E-6 -0.33999 " pathEditMode="relative" rAng="0" ptsTypes="AA" p14:bounceEnd="50000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0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accel="50000" fill="hold" nodeType="withEffect" p14:presetBounceEnd="50000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9877E-6 -3.11677E-6 L 0.19049 -3.11677E-6 " pathEditMode="relative" rAng="0" ptsTypes="AA" p14:bounceEnd="50000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51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6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1.11111E-6 -9.5698E-7 L -0.19185 0.0011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593" y="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-1.11111E-6 -2.76558E-6 L -1.11111E-6 -0.33999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0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accel="5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9877E-6 -3.11677E-6 L 0.19049 -3.11677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51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6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7924577_135720715000_2.jpg7924577_13572071500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9053">
            <a:off x="-1421197" y="-3582634"/>
            <a:ext cx="7941183" cy="119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4473131_141122586000_2.jpg4473131_141122586000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5414">
            <a:off x="6089843" y="-679066"/>
            <a:ext cx="7914395" cy="115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 rot="19980000">
            <a:off x="8739805" y="819700"/>
            <a:ext cx="2924536" cy="2924536"/>
            <a:chOff x="1144" y="2862"/>
            <a:chExt cx="4086" cy="4086"/>
          </a:xfrm>
        </p:grpSpPr>
        <p:sp>
          <p:nvSpPr>
            <p:cNvPr id="5" name="矩形 4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6" name="图片 5" descr="C:\Users\Administrator\Desktop\4473131_115651323000_2.jpg4473131_115651323000_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4" y="3070"/>
              <a:ext cx="3679" cy="282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文本框 6"/>
          <p:cNvSpPr txBox="1"/>
          <p:nvPr/>
        </p:nvSpPr>
        <p:spPr>
          <a:xfrm rot="19980000">
            <a:off x="9473115" y="3049388"/>
            <a:ext cx="2741711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2014.12.30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我们相知了</a:t>
            </a:r>
          </a:p>
        </p:txBody>
      </p:sp>
      <p:grpSp>
        <p:nvGrpSpPr>
          <p:cNvPr id="8" name="组合 7"/>
          <p:cNvGrpSpPr/>
          <p:nvPr/>
        </p:nvGrpSpPr>
        <p:grpSpPr>
          <a:xfrm rot="20820000">
            <a:off x="9188497" y="3743567"/>
            <a:ext cx="2930563" cy="2930563"/>
            <a:chOff x="1144" y="2862"/>
            <a:chExt cx="4086" cy="4086"/>
          </a:xfrm>
        </p:grpSpPr>
        <p:sp>
          <p:nvSpPr>
            <p:cNvPr id="9" name="矩形 8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10" name="图片 9" descr="C:\Users\Administrator\Desktop\CgQDslQXHFOAH_hnAAaygJVZ2GU96200.jpgCgQDslQXHFOAH_hnAAaygJVZ2GU9620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7" y="3132"/>
              <a:ext cx="3710" cy="278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文本框 10"/>
          <p:cNvSpPr txBox="1"/>
          <p:nvPr/>
        </p:nvSpPr>
        <p:spPr>
          <a:xfrm rot="20820000">
            <a:off x="9651925" y="6103173"/>
            <a:ext cx="2730325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2014.12.30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我们相知了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1997" y="4705911"/>
            <a:ext cx="5022004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7593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爱  情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98360" y="5245682"/>
            <a:ext cx="27397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i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OUR  LOVE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1031" y="5969616"/>
            <a:ext cx="5014637" cy="53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每个人都有春天，无论是你，或者是我。每个人在春天里，都有欢笑，有爱情。</a:t>
            </a:r>
          </a:p>
        </p:txBody>
      </p:sp>
      <p:sp>
        <p:nvSpPr>
          <p:cNvPr id="15" name="椭圆 14"/>
          <p:cNvSpPr/>
          <p:nvPr/>
        </p:nvSpPr>
        <p:spPr>
          <a:xfrm>
            <a:off x="1883521" y="5275816"/>
            <a:ext cx="186174" cy="186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438" y="7546797"/>
            <a:ext cx="334039" cy="3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9804" y="2771610"/>
            <a:ext cx="327917" cy="3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6486" y="7888291"/>
            <a:ext cx="366014" cy="3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1699" y="3486174"/>
            <a:ext cx="339975" cy="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1109" y="4507862"/>
            <a:ext cx="341738" cy="3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5748" y="5465789"/>
            <a:ext cx="377986" cy="3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630602" y="6035629"/>
            <a:ext cx="326748" cy="3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3336" y="4344066"/>
            <a:ext cx="372203" cy="3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574979" y="7608985"/>
            <a:ext cx="381333" cy="3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8256" y="2585446"/>
            <a:ext cx="374402" cy="3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8357" y="1719383"/>
            <a:ext cx="374091" cy="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-945931" y="5400483"/>
            <a:ext cx="364798" cy="3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4675856" y="8670548"/>
            <a:ext cx="374091" cy="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1801630" y="7805293"/>
            <a:ext cx="124397" cy="12439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9000"/>
                </a:schemeClr>
              </a:gs>
              <a:gs pos="7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effectLst>
                <a:glow rad="228600">
                  <a:srgbClr val="FFFF00">
                    <a:alpha val="40000"/>
                  </a:srgb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8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3E-7 L -0.0566 0.17547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87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-0.16743 L -2.5E-6 -4.13964E-6 " pathEditMode="relative" rAng="0" ptsTypes="AA">
                                      <p:cBhvr>
                                        <p:cTn id="8" dur="4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8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2.59259E-6 C 0.00243 -0.01513 0.00556 -0.02747 0.01181 -0.03858 C 0.01511 -0.05587 0.01042 -0.03519 0.01719 -0.05278 C 0.01806 -0.05494 0.01754 -0.05834 0.01875 -0.05988 C 0.02084 -0.0642 0.02466 -0.06574 0.02657 -0.06976 C 0.02969 -0.075 0.03108 -0.07809 0.03473 -0.08148 C 0.03612 -0.08272 0.03768 -0.08272 0.03889 -0.08395 C 0.05209 -0.09692 0.04184 -0.09105 0.05226 -0.09568 C 0.05695 -0.10155 0.06042 -0.10309 0.0658 -0.10525 C 0.07605 -0.11729 0.08924 -0.11976 0.10105 -0.12222 C 0.11684 -0.13148 0.10105 -0.12315 0.11841 -0.12932 C 0.13351 -0.13457 0.14809 -0.14229 0.1632 -0.14599 C 0.16459 -0.14692 0.16563 -0.14815 0.16702 -0.14846 C 0.17032 -0.14969 0.17362 -0.14939 0.17639 -0.15062 C 0.1882 -0.15618 0.19931 -0.16698 0.21042 -0.17469 C 0.21493 -0.17809 0.22223 -0.17963 0.22657 -0.18426 C 0.23282 -0.19074 0.23716 -0.19815 0.24393 -0.20093 C 0.24862 -0.20618 0.25261 -0.21235 0.25782 -0.21543 C 0.26528 -0.22871 0.2757 -0.24043 0.28455 -0.25124 C 0.28664 -0.25371 0.2882 -0.25772 0.29011 -0.26081 C 0.29636 -0.26945 0.29948 -0.27315 0.30487 -0.27963 C 0.30747 -0.29352 0.30539 -0.28519 0.31424 -0.30124 C 0.31563 -0.30371 0.31719 -0.30618 0.31841 -0.30834 C 0.3198 -0.31081 0.32223 -0.31543 0.32223 -0.31513 C 0.32587 -0.33241 0.32084 -0.31297 0.32934 -0.325 C 0.33056 -0.32655 0.32969 -0.33025 0.33056 -0.33241 C 0.33212 -0.33519 0.33421 -0.33704 0.33612 -0.33951 C 0.34098 -0.35679 0.33594 -0.34167 0.34393 -0.35834 C 0.34966 -0.37006 0.35243 -0.38488 0.35764 -0.39661 C 0.35938 -0.40803 0.36181 -0.41358 0.3658 -0.42315 C 0.36928 -0.44167 0.36389 -0.41667 0.37118 -0.43735 C 0.37257 -0.44074 0.37275 -0.44537 0.37362 -0.44908 C 0.37726 -0.4605 0.38125 -0.4713 0.38455 -0.48272 C 0.3908 -0.50309 0.39636 -0.52408 0.40226 -0.54476 C 0.40382 -0.55093 0.40678 -0.55556 0.40886 -0.56142 C 0.41632 -0.58179 0.42587 -0.60155 0.43212 -0.62346 C 0.43438 -0.63241 0.4375 -0.64074 0.44011 -0.64969 C 0.44271 -0.65988 0.44167 -0.66081 0.44532 -0.66883 C 0.45938 -0.69784 0.44323 -0.66019 0.45487 -0.68797 C 0.45539 -0.69013 0.45573 -0.6929 0.45625 -0.69506 C 0.45712 -0.69784 0.45816 -0.69939 0.45903 -0.70247 C 0.46146 -0.71358 0.46303 -0.72655 0.46563 -0.73797 C 0.46789 -0.74722 0.47136 -0.75525 0.47396 -0.7642 C 0.47969 -0.78519 0.48455 -0.80618 0.4915 -0.82562 C 0.49289 -0.82994 0.49393 -0.83395 0.49549 -0.83766 C 0.49705 -0.84198 0.49914 -0.84568 0.50087 -0.84969 C 0.50226 -0.85463 0.50348 -0.85957 0.50487 -0.8642 C 0.51684 -0.89784 0.5283 -0.92253 0.54393 -0.95031 C 0.55 -0.96081 0.55243 -0.97562 0.55608 -0.98858 C 0.55851 -0.99506 0.56129 -0.99908 0.56424 -1.00463 C 0.5665 -1.01698 0.56441 -1.00834 0.56962 -1.02161 C 0.57917 -1.04568 0.57743 -1.0463 0.59132 -1.06451 C 0.5941 -1.0679 0.59636 -1.07284 0.59948 -1.07408 C 0.6073 -1.07778 0.61598 -1.08272 0.62396 -1.08827 C 0.63282 -1.09537 0.63959 -1.10185 0.64931 -1.10494 C 0.66789 -1.11081 0.65712 -1.10432 0.67257 -1.10957 C 0.68386 -1.1142 0.69618 -1.11667 0.70747 -1.12161 C 0.71511 -1.125 0.72153 -1.1284 0.72917 -1.13118 C 0.74618 -1.13704 0.7632 -1.14506 0.78056 -1.15 C 0.79011 -1.15309 0.78403 -1.15185 0.79271 -1.15494 C 0.79723 -1.15648 0.80591 -1.15988 0.80591 -1.15957 C 0.80868 -1.16235 0.81146 -1.16451 0.81459 -1.16729 " pathEditMode="relative" rAng="0" ptsTypes="fffffffffffffffffffffffffffffffffffffffffffffffffffffffffffffA">
                                      <p:cBhvr>
                                        <p:cTn id="5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-583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4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3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243 0.00309 C 0.00416 -0.00804 0.00781 -0.017 0.00972 -0.02781 C 0.0118 -0.03893 0.01336 -0.04974 0.01493 -0.06117 C 0.01545 -0.0862 0.01562 -0.11153 0.01666 -0.13655 C 0.01736 -0.15509 0.02378 -0.17115 0.0309 -0.18598 C 0.03316 -0.19092 0.03264 -0.19772 0.03437 -0.20266 C 0.04062 -0.21965 0.0526 -0.24189 0.06614 -0.24746 C 0.07239 -0.25981 0.06614 -0.25116 0.07673 -0.25703 C 0.09184 -0.26537 0.09861 -0.27433 0.11562 -0.27804 C 0.12795 -0.28916 0.14357 -0.29472 0.15798 -0.29936 C 0.16041 -0.30028 0.1625 -0.30275 0.16493 -0.3043 C 0.1743 -0.30893 0.18541 -0.30924 0.19514 -0.3114 C 0.25972 -0.31048 0.3401 -0.32469 0.40885 -0.30183 C 0.45781 -0.30244 0.50659 -0.30275 0.55555 -0.3043 C 0.57934 -0.30492 0.60225 -0.31944 0.62604 -0.32314 C 0.64357 -0.3287 0.65972 -0.33272 0.67743 -0.33519 C 0.70937 -0.34322 0.74132 -0.35249 0.77291 -0.3633 C 0.78055 -0.36577 0.78837 -0.36856 0.796 -0.37041 C 0.80885 -0.37381 0.83489 -0.37968 0.83489 -0.37937 C 0.84496 -0.38462 0.85521 -0.38833 0.86493 -0.39389 C 0.86927 -0.39667 0.87291 -0.40068 0.87725 -0.40377 C 0.89878 -0.41675 0.87777 -0.40037 0.8967 -0.41273 C 0.90729 -0.41984 0.9151 -0.43467 0.925 -0.44362 C 0.93524 -0.46371 0.92864 -0.45413 0.94618 -0.47174 C 0.95156 -0.47699 0.95486 -0.48564 0.96041 -0.49058 C 0.96215 -0.49213 0.96389 -0.49398 0.9658 -0.49522 C 0.97343 -0.51097 0.96371 -0.49491 0.97639 -0.50479 C 0.9875 -0.51313 0.99757 -0.52704 1.00816 -0.53723 C 1.01093 -0.54866 1.01475 -0.54742 1.02048 -0.55638 C 1.02378 -0.56133 1.02621 -0.5672 1.02916 -0.57307 C 1.03246 -0.58913 1.03732 -0.5882 1.04531 -0.59902 C 1.05694 -0.61446 1.03993 -0.59809 1.05399 -0.61075 C 1.05521 -0.61323 1.05659 -0.61539 1.05764 -0.61755 C 1.05902 -0.62095 1.06111 -0.62744 1.06111 -0.62713 " pathEditMode="relative" rAng="0" ptsTypes="fffffffffffffffffffffffffffffffffA">
                                      <p:cBhvr>
                                        <p:cTn id="65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34" y="-3154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0" dur="4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C 0.00225 -0.01575 0.00486 -0.02871 0.01059 -0.04044 C 0.01354 -0.05834 0.0092 -0.03673 0.01527 -0.05525 C 0.01597 -0.05772 0.01562 -0.06081 0.01666 -0.06297 C 0.01857 -0.06698 0.02187 -0.06883 0.02395 -0.07315 C 0.02638 -0.0784 0.02777 -0.08179 0.0309 -0.08519 C 0.03229 -0.08673 0.03368 -0.08673 0.03472 -0.08797 C 0.04652 -0.10124 0.0375 -0.09537 0.0467 -0.10031 C 0.05086 -0.10618 0.05416 -0.10803 0.05885 -0.1105 C 0.06788 -0.12254 0.07968 -0.12531 0.09027 -0.12809 C 0.10434 -0.13766 0.09027 -0.12871 0.1059 -0.1355 C 0.11944 -0.14105 0.13246 -0.14877 0.14583 -0.15278 C 0.14704 -0.15371 0.14826 -0.15494 0.1493 -0.15525 C 0.15243 -0.15679 0.15538 -0.15649 0.15798 -0.15772 C 0.1684 -0.16328 0.17829 -0.175 0.18819 -0.18303 C 0.19218 -0.18612 0.19878 -0.18797 0.20277 -0.19291 C 0.20816 -0.1997 0.21232 -0.2071 0.21823 -0.21019 C 0.22257 -0.21605 0.22604 -0.22223 0.23055 -0.22562 C 0.2375 -0.23951 0.2467 -0.25186 0.25451 -0.26266 C 0.25659 -0.26575 0.25781 -0.26976 0.25954 -0.27284 C 0.2651 -0.2821 0.26788 -0.28612 0.27274 -0.29321 C 0.27517 -0.3071 0.27309 -0.29846 0.28107 -0.31513 C 0.28246 -0.31791 0.28368 -0.32007 0.28489 -0.32284 C 0.28611 -0.32531 0.28836 -0.33025 0.28836 -0.33025 C 0.29149 -0.34815 0.28698 -0.32778 0.29479 -0.34044 C 0.29566 -0.34198 0.29496 -0.34568 0.29583 -0.34784 C 0.29704 -0.35093 0.29895 -0.35278 0.30069 -0.35556 C 0.30503 -0.37377 0.30052 -0.35741 0.30763 -0.37531 C 0.31284 -0.38735 0.31545 -0.40309 0.31996 -0.41513 C 0.32152 -0.42747 0.32361 -0.43303 0.32708 -0.44291 C 0.33038 -0.46235 0.32552 -0.43642 0.33211 -0.45803 C 0.33333 -0.46142 0.3335 -0.46636 0.3342 -0.47037 C 0.3375 -0.4821 0.34114 -0.49352 0.34409 -0.50525 C 0.34965 -0.52686 0.35451 -0.54877 0.35989 -0.57037 C 0.36145 -0.57655 0.36406 -0.58179 0.36579 -0.58766 C 0.37239 -0.60926 0.38107 -0.62994 0.38663 -0.65278 C 0.38854 -0.66235 0.39149 -0.67068 0.39375 -0.68025 C 0.396 -0.69075 0.39513 -0.69198 0.39843 -0.70031 C 0.41093 -0.73056 0.39652 -0.69136 0.40694 -0.72037 C 0.40729 -0.72284 0.40763 -0.72531 0.40833 -0.72778 C 0.40885 -0.73056 0.41007 -0.7321 0.41059 -0.73519 C 0.41302 -0.74723 0.41423 -0.76081 0.41649 -0.77254 C 0.41857 -0.78241 0.4217 -0.79075 0.42395 -0.80031 C 0.42916 -0.82161 0.4335 -0.84414 0.43975 -0.86482 C 0.44079 -0.86883 0.44184 -0.87315 0.44323 -0.87716 C 0.44479 -0.88149 0.44652 -0.8855 0.44809 -0.88951 C 0.44948 -0.89476 0.45034 -0.8997 0.45173 -0.90463 C 0.4625 -0.93982 0.47274 -0.96605 0.48663 -0.99507 C 0.49201 -1.00618 0.49427 -1.02161 0.49757 -1.03488 C 0.49948 -1.04198 0.50208 -1.04661 0.50486 -1.05186 C 0.50694 -1.06513 0.50503 -1.05618 0.50954 -1.07007 C 0.5184 -1.09507 0.51649 -1.09568 0.52899 -1.11451 C 0.53142 -1.11821 0.53368 -1.12346 0.53628 -1.1247 C 0.5434 -1.1284 0.55104 -1.13365 0.55816 -1.13951 C 0.56597 -1.14661 0.57222 -1.15371 0.5809 -1.1571 C 0.59757 -1.16328 0.58802 -1.15618 0.60156 -1.16204 C 0.6118 -1.16636 0.62291 -1.16914 0.63298 -1.17439 C 0.63975 -1.17778 0.64548 -1.18179 0.65225 -1.18457 C 0.6677 -1.19075 0.68281 -1.19877 0.69826 -1.20433 C 0.70694 -1.2071 0.70138 -1.20587 0.7092 -1.20926 C 0.71336 -1.21112 0.721 -1.21451 0.721 -1.2142 C 0.72361 -1.21698 0.72604 -1.21914 0.72882 -1.22223 " pathEditMode="relative" rAng="0" ptsTypes="fffffffffffffffffffffffffffffffffffffffffffffffffffffffffffffA">
                                      <p:cBhvr>
                                        <p:cTn id="7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-6111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4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7" dur="4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05556E-6 1.86284E-6 C 0.00868 -0.01545 0.01944 -0.03213 0.03125 -0.03738 C 0.03246 -0.04016 0.03316 -0.04418 0.03472 -0.04634 C 0.03784 -0.04974 0.04514 -0.05252 0.04514 -0.05221 C 0.05208 -0.06488 0.0618 -0.06735 0.071 -0.07414 C 0.07448 -0.07631 0.0783 -0.07662 0.08125 -0.08001 C 0.09791 -0.09948 0.11771 -0.09855 0.13646 -0.10473 C 0.15069 -0.10936 0.16371 -0.11461 0.17795 -0.11709 C 0.23177 -0.1486 0.29114 -0.12512 0.34757 -0.12635 C 0.3559 -0.12944 0.36354 -0.13562 0.3717 -0.1384 C 0.38003 -0.14149 0.38854 -0.14427 0.39618 -0.15076 C 0.40781 -0.16095 0.41944 -0.16837 0.43229 -0.17238 C 0.44496 -0.18381 0.45642 -0.19339 0.47048 -0.1971 C 0.48194 -0.21069 0.49514 -0.21656 0.5085 -0.2215 C 0.51614 -0.23046 0.52396 -0.23479 0.53264 -0.23973 C 0.53472 -0.24097 0.53593 -0.24467 0.53784 -0.24591 C 0.54062 -0.24776 0.54375 -0.24745 0.54652 -0.24931 C 0.55434 -0.25301 0.56337 -0.26105 0.57066 -0.26753 C 0.57986 -0.27587 0.58923 -0.28452 0.59843 -0.29194 C 0.61076 -0.30182 0.62413 -0.30831 0.63663 -0.31665 C 0.63889 -0.3182 0.64114 -0.32036 0.6434 -0.32283 C 0.64531 -0.32469 0.6467 -0.32747 0.64861 -0.32901 C 0.65989 -0.33735 0.66267 -0.33766 0.67291 -0.34137 C 0.68368 -0.35372 0.69739 -0.35959 0.7092 -0.36886 C 0.72656 -0.38245 0.74392 -0.39697 0.76284 -0.40254 C 0.78316 -0.40902 0.77274 -0.40223 0.79045 -0.40902 C 0.80416 -0.41366 0.81892 -0.41613 0.83212 -0.42416 C 0.84062 -0.4291 0.85034 -0.43652 0.85972 -0.43652 C 0.94618 -0.43714 1.03281 -0.43652 1.11944 -0.43652 " pathEditMode="relative" rAng="0" ptsTypes="ffffffffffffffffffffffffffffA">
                                      <p:cBhvr>
                                        <p:cTn id="79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72" y="-2187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4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4" dur="4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12987 -0.16805 C 0.13125 -0.17825 0.13316 -0.18659 0.13681 -0.194 C 0.13889 -0.20543 0.13594 -0.19153 0.13994 -0.20358 C 0.14028 -0.20482 0.14011 -0.20698 0.1408 -0.20821 C 0.14202 -0.21099 0.14428 -0.21192 0.14549 -0.2147 C 0.14705 -0.21841 0.14809 -0.22026 0.15018 -0.22242 C 0.15105 -0.22335 0.15191 -0.22335 0.15244 -0.22428 C 0.16007 -0.23293 0.15417 -0.22922 0.16007 -0.23231 C 0.16268 -0.23571 0.16494 -0.23694 0.16789 -0.23849 C 0.17396 -0.24621 0.18143 -0.24806 0.1882 -0.24961 C 0.1974 -0.2561 0.1882 -0.25023 0.19862 -0.25455 C 0.2073 -0.25795 0.21563 -0.2632 0.22448 -0.26567 C 0.22518 -0.26629 0.22587 -0.26691 0.22657 -0.26722 C 0.22848 -0.26815 0.23039 -0.26784 0.23212 -0.26876 C 0.23889 -0.27216 0.24532 -0.27958 0.25191 -0.28483 C 0.25435 -0.28699 0.25886 -0.28792 0.26112 -0.29101 C 0.26476 -0.29564 0.26737 -0.30027 0.27136 -0.30244 C 0.27414 -0.30614 0.27622 -0.30985 0.27935 -0.3117 C 0.28369 -0.32097 0.28976 -0.3287 0.29462 -0.3358 C 0.29601 -0.33735 0.29688 -0.34043 0.29792 -0.34229 C 0.30139 -0.34816 0.3033 -0.35063 0.30643 -0.35495 C 0.30816 -0.36422 0.30678 -0.35866 0.31198 -0.36916 C 0.31285 -0.37102 0.31355 -0.37256 0.31441 -0.37411 C 0.31511 -0.37596 0.31667 -0.37874 0.31667 -0.37843 C 0.31858 -0.39017 0.31598 -0.3772 0.32066 -0.38523 C 0.32136 -0.38616 0.32101 -0.38863 0.32153 -0.39017 C 0.32223 -0.39203 0.32362 -0.39326 0.32466 -0.39481 C 0.32744 -0.40624 0.32466 -0.39635 0.32917 -0.40747 C 0.33247 -0.4152 0.33403 -0.42539 0.33716 -0.43311 C 0.33803 -0.44053 0.33941 -0.44423 0.34185 -0.45072 C 0.34393 -0.46308 0.3408 -0.4464 0.34497 -0.4603 C 0.34566 -0.46246 0.34601 -0.46555 0.34636 -0.46802 C 0.34844 -0.47574 0.35087 -0.48285 0.35278 -0.49057 C 0.35625 -0.50417 0.35955 -0.51807 0.36303 -0.53197 C 0.36389 -0.53599 0.36563 -0.53938 0.36685 -0.54309 C 0.37101 -0.55668 0.37674 -0.56997 0.38039 -0.58449 C 0.38178 -0.59067 0.38351 -0.59623 0.3849 -0.6021 C 0.38646 -0.60889 0.38577 -0.60982 0.38803 -0.61476 C 0.39619 -0.63392 0.38664 -0.6092 0.39341 -0.62774 C 0.39393 -0.62928 0.3941 -0.63083 0.39428 -0.63237 C 0.3948 -0.63392 0.39566 -0.63515 0.39584 -0.63701 C 0.3974 -0.64473 0.3981 -0.65338 0.39983 -0.6611 C 0.40105 -0.66728 0.40313 -0.67253 0.40469 -0.67871 C 0.40799 -0.69261 0.41077 -0.70651 0.41494 -0.71949 C 0.41546 -0.72196 0.41615 -0.72505 0.41702 -0.72752 C 0.41789 -0.72999 0.41928 -0.73277 0.42014 -0.73555 C 0.42101 -0.73864 0.42171 -0.74173 0.4224 -0.74482 C 0.42952 -0.76737 0.43612 -0.78406 0.44514 -0.80259 C 0.44862 -0.8097 0.45018 -0.81958 0.45209 -0.82823 C 0.45348 -0.83225 0.45521 -0.83534 0.45695 -0.83874 C 0.45834 -0.84708 0.45712 -0.84121 0.46025 -0.85017 C 0.46563 -0.86654 0.46441 -0.86685 0.47275 -0.8789 C 0.47431 -0.88075 0.4757 -0.88415 0.47744 -0.88538 C 0.48195 -0.88755 0.48698 -0.89064 0.4915 -0.89496 C 0.49671 -0.89929 0.5007 -0.90392 0.50625 -0.90608 C 0.51685 -0.9101 0.51077 -0.90546 0.5198 -0.90917 C 0.52639 -0.91226 0.53351 -0.9138 0.54011 -0.9172 C 0.54428 -0.91937 0.5481 -0.92184 0.55244 -0.92369 C 0.5625 -0.9274 0.57223 -0.93296 0.5823 -0.93636 C 0.58785 -0.9379 0.58438 -0.93728 0.58941 -0.93945 C 0.59219 -0.94068 0.59723 -0.94284 0.59723 -0.94254 C 0.59879 -0.94439 0.60018 -0.94593 0.60226 -0.94779 " pathEditMode="relative" rAng="0" ptsTypes="fffffffffffffffffffffffffffffffffffffffffffffffffffffffffffffA">
                                      <p:cBhvr>
                                        <p:cTn id="8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3898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4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91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486 -0.0284 0.01459 -0.05155 0.02379 -0.07408 C 0.03021 -0.08951 0.02396 -0.08272 0.03299 -0.08889 C 0.03941 -0.10185 0.0467 -0.11142 0.05486 -0.11852 C 0.06198 -0.12469 0.0658 -0.11976 0.07309 -0.12963 C 0.0882 -0.15 0.10868 -0.15278 0.12604 -0.15926 C 0.15226 -0.16914 0.17761 -0.18272 0.20434 -0.18889 C 0.23386 -0.20371 0.20434 -0.19013 0.23368 -0.2 C 0.25452 -0.2071 0.27466 -0.22068 0.29566 -0.22593 C 0.30782 -0.23395 0.31962 -0.23797 0.33229 -0.24074 C 0.34358 -0.24846 0.35608 -0.24815 0.36684 -0.25556 C 0.38455 -0.26729 0.40243 -0.27716 0.41997 -0.28889 C 0.42709 -0.29383 0.43507 -0.29352 0.44167 -0.3 C 0.44931 -0.30679 0.45729 -0.31235 0.46372 -0.32222 C 0.47327 -0.33642 0.48577 -0.35556 0.4967 -0.36297 C 0.49914 -0.3679 0.50122 -0.37346 0.504 -0.37778 C 0.50677 -0.3821 0.51059 -0.38395 0.51302 -0.3892 C 0.51441 -0.39167 0.51407 -0.39661 0.51493 -0.4 C 0.51927 -0.41574 0.52622 -0.42655 0.53316 -0.43704 C 0.54254 -0.47469 0.53004 -0.42932 0.5441 -0.46297 C 0.54792 -0.47192 0.54983 -0.48334 0.5533 -0.4926 C 0.55382 -0.49784 0.55382 -0.50309 0.55504 -0.50741 C 0.55625 -0.51111 0.55886 -0.51204 0.56059 -0.51482 C 0.57604 -0.54167 0.56077 -0.52006 0.57344 -0.53704 C 0.57761 -0.55432 0.58229 -0.57531 0.5915 -0.58148 C 0.59566 -0.58951 0.60052 -0.59568 0.60434 -0.60371 C 0.60816 -0.61111 0.6099 -0.62222 0.61337 -0.62963 C 0.61563 -0.63426 0.62327 -0.64383 0.62639 -0.64815 C 0.63091 -0.66204 0.63664 -0.66729 0.64271 -0.67778 C 0.64844 -0.68735 0.65365 -0.69784 0.65903 -0.70741 C 0.67414 -0.73241 0.65139 -0.68087 0.68108 -0.74074 C 0.69775 -0.77439 0.67466 -0.72994 0.69393 -0.75926 C 0.6967 -0.76358 0.69844 -0.77006 0.70122 -0.77408 C 0.70278 -0.77624 0.70504 -0.77593 0.70677 -0.77778 C 0.71667 -0.78889 0.72622 -0.80247 0.73594 -0.81482 C 0.73854 -0.81821 0.74202 -0.81698 0.74497 -0.81852 C 0.74879 -0.82068 0.75243 -0.82315 0.75608 -0.82593 C 0.76927 -0.83673 0.78264 -0.8463 0.79618 -0.85556 C 0.80313 -0.86019 0.81094 -0.85926 0.81789 -0.86297 C 0.83264 -0.87068 0.84723 -0.87593 0.86198 -0.88148 C 0.88212 -0.88889 0.90209 -0.89939 0.92223 -0.90741 C 0.94584 -0.91698 0.96962 -0.92284 0.99341 -0.92963 C 1.00955 -0.94352 1.02552 -0.9463 1.04254 -0.95185 C 1.06476 -0.95895 1.08629 -0.96945 1.10834 -0.97408 C 1.14636 -0.99969 1.11198 -0.97778 1.21632 -0.97778 " pathEditMode="relative" rAng="0" ptsTypes="ffffffffffffffffffffffffffffffffffffffffffffA">
                                      <p:cBhvr>
                                        <p:cTn id="9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6" y="-500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4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11111E-6 -7.40741E-7 C 0.00243 -0.01574 0.00521 -0.02839 0.01094 -0.03981 C 0.01372 -0.05741 0.00955 -0.03611 0.01563 -0.05432 C 0.01632 -0.05679 0.0158 -0.06018 0.01684 -0.06173 C 0.01892 -0.06605 0.02205 -0.06759 0.02396 -0.0716 C 0.02656 -0.07716 0.02778 -0.08055 0.03108 -0.08395 C 0.03212 -0.08518 0.03351 -0.08518 0.03455 -0.08673 C 0.04618 -0.1 0.03733 -0.09414 0.04636 -0.09876 C 0.05052 -0.10432 0.05382 -0.10617 0.05851 -0.10864 C 0.06736 -0.12068 0.07917 -0.12346 0.08958 -0.12593 C 0.10347 -0.13549 0.08958 -0.12716 0.10504 -0.13333 C 0.1184 -0.13889 0.13125 -0.1466 0.14445 -0.15062 C 0.14583 -0.15123 0.14688 -0.15247 0.14792 -0.15309 C 0.15087 -0.15432 0.15382 -0.15401 0.15642 -0.15555 C 0.16667 -0.1608 0.17656 -0.17222 0.18646 -0.17994 C 0.19028 -0.18333 0.19688 -0.18518 0.2007 -0.19012 C 0.20608 -0.1966 0.21024 -0.20401 0.21615 -0.2071 C 0.22014 -0.21265 0.22361 -0.21883 0.2283 -0.22191 C 0.23507 -0.2358 0.24427 -0.24815 0.25208 -0.25895 C 0.25399 -0.26173 0.25521 -0.26574 0.25695 -0.26883 C 0.2625 -0.27778 0.26528 -0.28148 0.26997 -0.28858 C 0.2724 -0.30247 0.27049 -0.29383 0.2783 -0.31049 C 0.27969 -0.31296 0.2809 -0.31543 0.28212 -0.31759 C 0.28333 -0.32037 0.28559 -0.32531 0.28559 -0.325 C 0.28872 -0.3429 0.28438 -0.32284 0.29184 -0.33518 C 0.29288 -0.33673 0.29219 -0.34043 0.29288 -0.34259 C 0.29427 -0.34568 0.29601 -0.34722 0.29774 -0.35 C 0.30208 -0.3679 0.29774 -0.35216 0.30469 -0.36975 C 0.30972 -0.38117 0.31215 -0.39691 0.31684 -0.40895 C 0.3184 -0.42068 0.32049 -0.42623 0.32413 -0.43642 C 0.32708 -0.45555 0.3224 -0.42963 0.32882 -0.45093 C 0.33004 -0.45463 0.33021 -0.45926 0.3309 -0.46296 C 0.3342 -0.475 0.33767 -0.48611 0.3408 -0.49753 C 0.34618 -0.51883 0.35104 -0.54043 0.35625 -0.56173 C 0.35781 -0.5679 0.36059 -0.57315 0.36215 -0.57901 C 0.36875 -0.6 0.37743 -0.62037 0.38281 -0.6429 C 0.3849 -0.65216 0.38767 -0.6608 0.38993 -0.67006 C 0.39219 -0.68025 0.39132 -0.68148 0.39462 -0.68951 C 0.40712 -0.71944 0.39254 -0.68086 0.40278 -0.70926 C 0.40347 -0.71173 0.40365 -0.71451 0.40417 -0.71697 C 0.40504 -0.71944 0.40608 -0.72099 0.4066 -0.72407 C 0.40886 -0.7358 0.41007 -0.74907 0.41267 -0.7608 C 0.41441 -0.77037 0.41754 -0.7787 0.41979 -0.78827 C 0.425 -0.80957 0.42934 -0.83117 0.43542 -0.85185 C 0.43663 -0.85586 0.4375 -0.85988 0.43889 -0.86389 C 0.44045 -0.8679 0.44219 -0.87191 0.44375 -0.87623 C 0.44497 -0.88117 0.44601 -0.88642 0.44722 -0.89105 C 0.45799 -0.92593 0.46806 -0.95123 0.48195 -0.97994 C 0.48715 -0.99074 0.48924 -1.00617 0.49254 -1.01914 C 0.49462 -1.02654 0.49722 -1.03055 0.5 -1.03611 C 0.50191 -1.04876 0.50017 -1.04012 0.50469 -1.0537 C 0.5132 -1.07839 0.51146 -1.07932 0.52396 -1.09784 C 0.52622 -1.10123 0.5283 -1.10617 0.53125 -1.10772 C 0.53802 -1.11111 0.54566 -1.11636 0.55261 -1.12191 C 0.56059 -1.12901 0.56667 -1.13611 0.57535 -1.1392 C 0.59167 -1.14537 0.58212 -1.13827 0.59566 -1.14414 C 0.6059 -1.14876 0.61667 -1.15123 0.62674 -1.15648 C 0.63333 -1.15988 0.63924 -1.16358 0.64583 -1.16667 C 0.66111 -1.17253 0.67622 -1.18086 0.69149 -1.18611 C 0.7 -1.18889 0.69462 -1.18765 0.70226 -1.19105 C 0.70625 -1.1929 0.71389 -1.19599 0.71389 -1.19568 C 0.71649 -1.19815 0.71892 -1.20093 0.7217 -1.2037 " pathEditMode="relative" rAng="0" ptsTypes="fffffffffffffffffffffffffffffffffffffffffffffffffffffffffffffA">
                                      <p:cBhvr>
                                        <p:cTn id="10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6" y="-6018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4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5" dur="4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2.71605E-6 C 0.00261 -0.01142 0.00538 -0.0213 0.01146 -0.02994 C 0.01458 -0.0429 0.01007 -0.02716 0.01649 -0.04074 C 0.01736 -0.0426 0.01684 -0.04506 0.01788 -0.0463 C 0.02014 -0.04939 0.02344 -0.05062 0.02552 -0.05371 C 0.0283 -0.05803 0.02969 -0.06019 0.03316 -0.06297 C 0.03438 -0.06389 0.03594 -0.06389 0.03698 -0.06482 C 0.04948 -0.07469 0.03993 -0.07037 0.04983 -0.07408 C 0.05417 -0.0784 0.05764 -0.07963 0.0625 -0.08148 C 0.07205 -0.09043 0.08455 -0.0926 0.09566 -0.09445 C 0.11077 -0.10155 0.09566 -0.09506 0.11233 -0.1 C 0.12656 -0.10402 0.14045 -0.10988 0.15469 -0.11297 C 0.15608 -0.11358 0.15712 -0.1142 0.15833 -0.11451 C 0.16146 -0.11574 0.16476 -0.11543 0.16736 -0.11636 C 0.17847 -0.12037 0.18906 -0.12902 0.19965 -0.13488 C 0.20382 -0.13735 0.21077 -0.13889 0.21476 -0.14229 C 0.22066 -0.14753 0.225 -0.15309 0.23143 -0.15525 C 0.23577 -0.15957 0.23941 -0.1642 0.24445 -0.16636 C 0.25156 -0.17685 0.26146 -0.18581 0.26979 -0.19414 C 0.27188 -0.19599 0.27327 -0.19939 0.27518 -0.20155 C 0.2809 -0.20834 0.28386 -0.21111 0.28906 -0.21636 C 0.29167 -0.22655 0.28958 -0.22037 0.29792 -0.23272 C 0.29931 -0.23457 0.3007 -0.23642 0.30191 -0.23827 C 0.3033 -0.24013 0.30573 -0.24383 0.30573 -0.24352 C 0.30903 -0.2571 0.30417 -0.24198 0.31233 -0.25124 C 0.31337 -0.25247 0.31268 -0.25525 0.31354 -0.25679 C 0.31476 -0.25926 0.31684 -0.2605 0.31858 -0.26235 C 0.32327 -0.27562 0.31858 -0.26389 0.32604 -0.27716 C 0.33143 -0.28581 0.3342 -0.29753 0.33906 -0.30648 C 0.3408 -0.31543 0.34306 -0.31976 0.34688 -0.32685 C 0.35018 -0.34136 0.34497 -0.32222 0.35208 -0.33797 C 0.3533 -0.34074 0.35347 -0.34414 0.35434 -0.34722 C 0.35781 -0.35587 0.36146 -0.3642 0.36458 -0.37315 C 0.37049 -0.38889 0.37587 -0.40494 0.38143 -0.42099 C 0.38299 -0.42593 0.38577 -0.42963 0.38768 -0.43395 C 0.39462 -0.44969 0.40382 -0.46513 0.40972 -0.48179 C 0.41181 -0.48889 0.41493 -0.49537 0.41736 -0.50216 C 0.41979 -0.51019 0.41875 -0.51081 0.42222 -0.51698 C 0.43559 -0.5392 0.42014 -0.5105 0.43125 -0.53179 C 0.43177 -0.53364 0.43195 -0.5355 0.43264 -0.53735 C 0.43333 -0.5392 0.43455 -0.54074 0.43507 -0.5429 C 0.43768 -0.55155 0.43889 -0.56173 0.44149 -0.57037 C 0.44358 -0.57747 0.44688 -0.58395 0.44931 -0.59074 C 0.45486 -0.60679 0.45938 -0.62315 0.46597 -0.63858 C 0.46719 -0.64167 0.46823 -0.64476 0.46979 -0.64753 C 0.47136 -0.65093 0.47327 -0.65371 0.47483 -0.65679 C 0.47622 -0.6605 0.47726 -0.66451 0.47865 -0.6679 C 0.49011 -0.69414 0.50087 -0.71327 0.5158 -0.73457 C 0.52136 -0.7429 0.52361 -0.75432 0.52726 -0.7642 C 0.52934 -0.76945 0.53212 -0.77253 0.5349 -0.77685 C 0.53715 -0.78642 0.53524 -0.77994 0.54011 -0.78982 C 0.54931 -0.80834 0.5474 -0.80895 0.56059 -0.82284 C 0.5632 -0.82562 0.56545 -0.82932 0.5684 -0.83025 C 0.57587 -0.83303 0.58403 -0.83704 0.59149 -0.84136 C 0.59983 -0.84661 0.60643 -0.85185 0.61563 -0.85432 C 0.63316 -0.85895 0.62309 -0.85371 0.6375 -0.85803 C 0.64844 -0.86142 0.66007 -0.86327 0.67066 -0.86698 C 0.67795 -0.86976 0.68403 -0.87253 0.69115 -0.87469 C 0.70747 -0.87902 0.72344 -0.8855 0.73993 -0.8892 C 0.74913 -0.89136 0.7434 -0.89043 0.75156 -0.8929 C 0.7559 -0.89445 0.76406 -0.89692 0.76406 -0.89661 C 0.76684 -0.89846 0.76927 -0.90031 0.77222 -0.90247 " pathEditMode="relative" rAng="0" ptsTypes="fffffffffffffffffffffffffffffffffffffffffffffffffffffffffffffA">
                                      <p:cBhvr>
                                        <p:cTn id="107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1" y="-4512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4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2" dur="4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97531E-6 C 0.00208 -0.01543 0.00469 -0.0284 0.01024 -0.04013 C 0.01302 -0.05741 0.00885 -0.03642 0.01458 -0.05432 C 0.01545 -0.05679 0.0151 -0.06019 0.01597 -0.06204 C 0.01788 -0.06605 0.021 -0.06759 0.02274 -0.07192 C 0.02535 -0.07716 0.02656 -0.08056 0.02986 -0.08395 C 0.0309 -0.0855 0.03229 -0.0855 0.03333 -0.08673 C 0.04462 -0.1 0.03576 -0.09414 0.04479 -0.09908 C 0.04878 -0.10463 0.05191 -0.10648 0.05642 -0.10864 C 0.0651 -0.12068 0.07639 -0.12346 0.08646 -0.12624 C 0.10017 -0.1358 0.08646 -0.12685 0.10156 -0.13334 C 0.11441 -0.13889 0.12691 -0.14661 0.13993 -0.15062 C 0.14114 -0.15155 0.14219 -0.15278 0.14323 -0.15309 C 0.146 -0.15432 0.14896 -0.15401 0.15139 -0.15556 C 0.16146 -0.1608 0.171 -0.17222 0.18055 -0.18025 C 0.18437 -0.18334 0.19062 -0.18519 0.19427 -0.18982 C 0.19965 -0.19661 0.20347 -0.20401 0.20937 -0.2071 C 0.21337 -0.21296 0.21666 -0.21914 0.22118 -0.22222 C 0.2276 -0.23611 0.23646 -0.24815 0.2441 -0.25926 C 0.246 -0.26173 0.24705 -0.26605 0.24896 -0.26883 C 0.25416 -0.27809 0.25677 -0.28179 0.26146 -0.28858 C 0.26389 -0.30278 0.2618 -0.29414 0.26962 -0.3105 C 0.27083 -0.31296 0.27187 -0.31574 0.27326 -0.3179 C 0.2743 -0.32068 0.27639 -0.32562 0.27639 -0.32531 C 0.27951 -0.3429 0.27517 -0.32284 0.28246 -0.3355 C 0.2835 -0.33673 0.28298 -0.34074 0.28368 -0.3429 C 0.28472 -0.34599 0.28663 -0.34753 0.28819 -0.35 C 0.29253 -0.36821 0.28802 -0.35247 0.29496 -0.36976 C 0.29982 -0.38148 0.30225 -0.39692 0.30677 -0.40926 C 0.30833 -0.42099 0.31024 -0.42655 0.31371 -0.43642 C 0.31666 -0.45587 0.31215 -0.42963 0.3184 -0.45124 C 0.31962 -0.45463 0.31979 -0.45926 0.32048 -0.46327 C 0.32361 -0.47531 0.32708 -0.48611 0.32986 -0.49815 C 0.33507 -0.51914 0.3401 -0.54074 0.34514 -0.56204 C 0.34653 -0.56852 0.34896 -0.57315 0.35069 -0.57901 C 0.35694 -0.60031 0.36528 -0.62068 0.37066 -0.64321 C 0.37257 -0.65247 0.37535 -0.66111 0.3776 -0.67037 C 0.37969 -0.68087 0.37882 -0.6821 0.38194 -0.68982 C 0.3941 -0.71976 0.38003 -0.68117 0.3901 -0.70957 C 0.3908 -0.71204 0.3908 -0.71482 0.39149 -0.71729 C 0.39201 -0.71976 0.39305 -0.72161 0.39375 -0.72469 C 0.39583 -0.73611 0.39722 -0.74938 0.39948 -0.76142 C 0.40121 -0.77099 0.40434 -0.77901 0.40642 -0.78858 C 0.41146 -0.80988 0.41562 -0.83179 0.42153 -0.85185 C 0.42274 -0.85617 0.42378 -0.8605 0.425 -0.8642 C 0.42656 -0.86852 0.42812 -0.87222 0.42951 -0.87655 C 0.4309 -0.88179 0.43177 -0.88673 0.43298 -0.89167 C 0.4434 -0.92624 0.45312 -0.95155 0.46666 -0.98056 C 0.4717 -0.99136 0.47378 -1.00679 0.47708 -1.01976 C 0.47899 -1.02685 0.48142 -1.03117 0.48403 -1.03673 C 0.48594 -1.04908 0.4842 -1.04074 0.48871 -1.05401 C 0.49705 -1.07901 0.49531 -1.07963 0.50729 -1.09815 C 0.50955 -1.10185 0.51163 -1.10679 0.51423 -1.10803 C 0.521 -1.11173 0.52847 -1.11698 0.53524 -1.12253 C 0.54271 -1.12963 0.54861 -1.13673 0.55694 -1.13982 C 0.57291 -1.1463 0.56371 -1.13889 0.57691 -1.14476 C 0.58663 -1.14938 0.59722 -1.15185 0.60694 -1.1571 C 0.61337 -1.1605 0.61892 -1.1642 0.62535 -1.16729 C 0.6401 -1.17315 0.65469 -1.18117 0.66944 -1.18673 C 0.67778 -1.18951 0.67257 -1.18827 0.68003 -1.19167 C 0.68403 -1.19352 0.69132 -1.19661 0.69132 -1.1963 C 0.69375 -1.19908 0.696 -1.20124 0.69878 -1.20432 " pathEditMode="relative" rAng="0" ptsTypes="fffffffffffffffffffffffffffffffffffffffffffffffffffffffffffffA">
                                      <p:cBhvr>
                                        <p:cTn id="11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-602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4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9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05556E-6 -0.00031 C 0.00174 -0.00803 0.00365 -0.01451 0.00764 -0.02006 C 0.00955 -0.02901 0.0066 -0.01821 0.01094 -0.02747 C 0.01146 -0.0287 0.01111 -0.03025 0.01181 -0.03117 C 0.0132 -0.03333 0.01545 -0.03426 0.01667 -0.03642 C 0.01858 -0.0392 0.01945 -0.04074 0.0217 -0.04228 C 0.02257 -0.04321 0.02361 -0.04321 0.02431 -0.04352 C 0.03247 -0.05031 0.02622 -0.04753 0.03247 -0.05 C 0.03542 -0.05247 0.03768 -0.0534 0.0408 -0.05463 C 0.04705 -0.0608 0.05521 -0.06235 0.06233 -0.06358 C 0.07205 -0.06821 0.06233 -0.06389 0.07309 -0.06728 C 0.08247 -0.07006 0.0915 -0.07377 0.1007 -0.07593 C 0.10157 -0.07624 0.10226 -0.07685 0.10313 -0.07716 C 0.10521 -0.07778 0.10729 -0.07778 0.10903 -0.0784 C 0.11632 -0.08117 0.12309 -0.08673 0.13004 -0.09074 C 0.13264 -0.09228 0.13733 -0.09352 0.13993 -0.09568 C 0.14375 -0.09908 0.14653 -0.10278 0.1507 -0.10432 C 0.15348 -0.1071 0.15591 -0.11019 0.1592 -0.11173 C 0.16389 -0.11883 0.17032 -0.12469 0.1757 -0.13025 C 0.17709 -0.13179 0.17795 -0.13395 0.17934 -0.13549 C 0.18299 -0.14012 0.1849 -0.14167 0.18837 -0.14537 C 0.19011 -0.15247 0.18854 -0.14784 0.1941 -0.15648 C 0.19497 -0.15772 0.19601 -0.15895 0.1967 -0.16019 C 0.19757 -0.16142 0.19914 -0.16358 0.19914 -0.16358 C 0.20122 -0.17253 0.19827 -0.16235 0.20348 -0.16883 C 0.20417 -0.16945 0.20382 -0.1713 0.20417 -0.17253 C 0.20504 -0.17408 0.20643 -0.175 0.20764 -0.17624 C 0.21059 -0.18519 0.20747 -0.17716 0.2125 -0.18611 C 0.21598 -0.19198 0.21771 -0.19969 0.22084 -0.20587 C 0.22205 -0.21173 0.22344 -0.21451 0.22604 -0.21945 C 0.22813 -0.22932 0.22483 -0.21636 0.22934 -0.22685 C 0.23021 -0.2287 0.23021 -0.23117 0.23091 -0.23333 C 0.23316 -0.2392 0.23559 -0.24445 0.2375 -0.25062 C 0.24132 -0.26111 0.24479 -0.27191 0.24844 -0.28272 C 0.24948 -0.2858 0.25139 -0.28827 0.25261 -0.29136 C 0.25712 -0.30185 0.2632 -0.31235 0.26702 -0.32346 C 0.26841 -0.32809 0.27032 -0.33241 0.27188 -0.33704 C 0.27361 -0.34228 0.27292 -0.3429 0.27518 -0.34691 C 0.28386 -0.36204 0.27379 -0.34259 0.28091 -0.35679 C 0.28143 -0.35803 0.28143 -0.35957 0.28195 -0.3608 C 0.28247 -0.36204 0.28299 -0.36296 0.28351 -0.36451 C 0.28507 -0.37037 0.28594 -0.37685 0.28768 -0.38303 C 0.28889 -0.38796 0.29115 -0.39198 0.29271 -0.39661 C 0.29636 -0.40741 0.29931 -0.41821 0.30365 -0.4284 C 0.30452 -0.43025 0.30521 -0.43241 0.30608 -0.43457 C 0.30712 -0.43673 0.30834 -0.43858 0.30938 -0.44074 C 0.31042 -0.44321 0.31111 -0.44568 0.31181 -0.44815 C 0.31927 -0.46574 0.32639 -0.4784 0.33611 -0.4929 C 0.33976 -0.49846 0.34115 -0.50617 0.34358 -0.51266 C 0.34497 -0.51605 0.3467 -0.51821 0.34861 -0.5213 C 0.35 -0.52747 0.34879 -0.52315 0.35191 -0.52994 C 0.35782 -0.54259 0.35677 -0.5429 0.36528 -0.55216 C 0.36684 -0.5537 0.36841 -0.55648 0.37032 -0.55679 C 0.37535 -0.55864 0.38056 -0.56142 0.38542 -0.5642 C 0.39098 -0.5679 0.39514 -0.5713 0.40104 -0.57315 C 0.4125 -0.57624 0.40608 -0.57253 0.41545 -0.57531 C 0.42257 -0.57778 0.43021 -0.57901 0.43698 -0.58179 C 0.44167 -0.58333 0.44584 -0.58549 0.45035 -0.58642 C 0.46111 -0.58982 0.47153 -0.59383 0.48212 -0.59661 C 0.4882 -0.59784 0.48438 -0.59753 0.48976 -0.59908 C 0.49254 -0.6 0.49792 -0.60154 0.49792 -0.60124 C 0.49966 -0.60278 0.50122 -0.60401 0.5033 -0.60556 " pathEditMode="relative" rAng="0" ptsTypes="fffffffffffffffffffffffffffffffffffffffffffffffffffffffffffffA">
                                      <p:cBhvr>
                                        <p:cTn id="121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3024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4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6" dur="4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1.97531E-6 C 0.00156 -0.00525 0.00295 -0.00926 0.00607 -0.01296 C 0.00781 -0.01883 0.00538 -0.01173 0.00885 -0.01759 C 0.0092 -0.01852 0.00903 -0.01945 0.00955 -0.02006 C 0.01059 -0.02161 0.0125 -0.02192 0.01354 -0.02346 C 0.01493 -0.02531 0.01562 -0.02624 0.01753 -0.02747 C 0.01823 -0.02778 0.01892 -0.02778 0.01962 -0.02809 C 0.02621 -0.03241 0.02118 -0.03056 0.02639 -0.03241 C 0.02864 -0.03395 0.03055 -0.03457 0.03316 -0.03519 C 0.03819 -0.03951 0.04479 -0.04013 0.05052 -0.04105 C 0.0585 -0.04414 0.05052 -0.04136 0.05937 -0.04352 C 0.06684 -0.04506 0.07378 -0.04784 0.08142 -0.04908 C 0.08212 -0.04938 0.08264 -0.04969 0.08333 -0.05 C 0.08489 -0.05031 0.08663 -0.05 0.08819 -0.05062 C 0.09392 -0.05216 0.09948 -0.05587 0.10503 -0.05864 C 0.10729 -0.05957 0.11094 -0.06019 0.11302 -0.06173 C 0.11614 -0.06389 0.1184 -0.06636 0.12187 -0.06759 C 0.12413 -0.06914 0.12604 -0.07099 0.12864 -0.07222 C 0.13246 -0.07655 0.13767 -0.08056 0.14201 -0.08426 C 0.14305 -0.08488 0.14375 -0.08642 0.14479 -0.08735 C 0.14791 -0.09043 0.14948 -0.09167 0.15208 -0.09383 C 0.15347 -0.09846 0.15243 -0.09537 0.15677 -0.10093 C 0.15746 -0.10185 0.15816 -0.10247 0.15903 -0.10309 C 0.15972 -0.10401 0.16094 -0.10556 0.16094 -0.10556 C 0.16267 -0.11142 0.16007 -0.10494 0.16441 -0.10895 C 0.16493 -0.10926 0.16458 -0.1105 0.16493 -0.11111 C 0.16562 -0.11235 0.16684 -0.11296 0.16771 -0.11358 C 0.17014 -0.11945 0.16771 -0.11451 0.1717 -0.12006 C 0.17448 -0.12377 0.17604 -0.12871 0.17847 -0.13303 C 0.17934 -0.13642 0.18055 -0.13827 0.18264 -0.14167 C 0.18437 -0.14784 0.1816 -0.13951 0.18524 -0.1463 C 0.18594 -0.14753 0.18611 -0.14908 0.18646 -0.15062 C 0.18819 -0.15401 0.19028 -0.15772 0.19201 -0.16142 C 0.19496 -0.16852 0.19791 -0.17531 0.20087 -0.18241 C 0.20156 -0.18457 0.20312 -0.18611 0.20416 -0.18796 C 0.20781 -0.19476 0.21267 -0.20155 0.2158 -0.20864 C 0.21684 -0.21173 0.2184 -0.2142 0.21979 -0.21729 C 0.221 -0.22068 0.22048 -0.22099 0.22239 -0.22377 C 0.22934 -0.23334 0.22118 -0.22068 0.22708 -0.22994 C 0.22725 -0.23087 0.22743 -0.23179 0.22778 -0.23241 C 0.22812 -0.23334 0.22882 -0.23395 0.22899 -0.23488 C 0.23038 -0.23858 0.23107 -0.2429 0.23246 -0.24692 C 0.2335 -0.25 0.23541 -0.25247 0.23646 -0.25556 C 0.23941 -0.26266 0.24184 -0.26976 0.24531 -0.27624 C 0.246 -0.27747 0.24653 -0.27901 0.24722 -0.28025 C 0.24826 -0.28148 0.24913 -0.28272 0.25 -0.28426 C 0.25069 -0.2858 0.25139 -0.28766 0.25208 -0.28889 C 0.25798 -0.30031 0.26371 -0.30864 0.27153 -0.31759 C 0.27465 -0.32099 0.27587 -0.32593 0.2776 -0.33025 C 0.27882 -0.33272 0.28021 -0.33395 0.28177 -0.3358 C 0.28281 -0.33982 0.28177 -0.33704 0.28437 -0.34136 C 0.28923 -0.34969 0.28837 -0.34969 0.29514 -0.35587 C 0.29653 -0.35679 0.29774 -0.35864 0.2993 -0.35895 C 0.3033 -0.36019 0.30764 -0.36173 0.31146 -0.36358 C 0.3158 -0.36605 0.31927 -0.36852 0.32413 -0.36945 C 0.33333 -0.37161 0.32812 -0.36914 0.33576 -0.37099 C 0.34149 -0.37253 0.34757 -0.37346 0.3533 -0.375 C 0.35694 -0.37624 0.36024 -0.37716 0.36406 -0.37809 C 0.37257 -0.38025 0.38107 -0.38303 0.38958 -0.38457 C 0.39444 -0.3855 0.39149 -0.38519 0.39583 -0.38611 C 0.39809 -0.38673 0.40225 -0.38796 0.40225 -0.38766 C 0.40382 -0.38858 0.40521 -0.3892 0.40677 -0.39043 " pathEditMode="relative" rAng="0" ptsTypes="fffffffffffffffffffffffffffffffffffffffffffffffffffffffffffffA">
                                      <p:cBhvr>
                                        <p:cTn id="12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953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4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33" dur="4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3.08642E-6 C 0.00191 -0.01389 0.00399 -0.02531 0.00816 -0.0355 C 0.01024 -0.05093 0.00712 -0.03241 0.01163 -0.04815 C 0.01215 -0.05062 0.0118 -0.0534 0.01267 -0.05494 C 0.01406 -0.05895 0.01649 -0.06019 0.01771 -0.06389 C 0.01979 -0.06883 0.02083 -0.07161 0.02309 -0.07469 C 0.02396 -0.07593 0.025 -0.07593 0.02587 -0.07716 C 0.03437 -0.08889 0.02795 -0.08365 0.03455 -0.08797 C 0.03732 -0.0929 0.03975 -0.09445 0.04323 -0.0963 C 0.04982 -0.1071 0.0585 -0.10957 0.06632 -0.11204 C 0.07656 -0.12037 0.06632 -0.11297 0.07778 -0.11852 C 0.0875 -0.12346 0.09722 -0.13025 0.10694 -0.13365 C 0.10798 -0.13457 0.10868 -0.1355 0.10972 -0.13611 C 0.1118 -0.13735 0.11389 -0.13704 0.1158 -0.13827 C 0.12361 -0.1426 0.13073 -0.15278 0.13819 -0.15988 C 0.14114 -0.16297 0.14583 -0.16451 0.14861 -0.16883 C 0.15278 -0.17469 0.15573 -0.18118 0.16007 -0.18395 C 0.16319 -0.18889 0.16562 -0.19445 0.1691 -0.19723 C 0.17413 -0.20957 0.1809 -0.22037 0.1868 -0.22994 C 0.18802 -0.23241 0.18906 -0.23581 0.19028 -0.23858 C 0.19444 -0.24661 0.19653 -0.25 0.2 -0.25618 C 0.20173 -0.26883 0.20035 -0.26081 0.20625 -0.27562 C 0.20712 -0.27809 0.20798 -0.28025 0.20885 -0.2821 C 0.20972 -0.28457 0.21146 -0.28889 0.21146 -0.28858 C 0.21389 -0.30463 0.21041 -0.28673 0.21614 -0.29753 C 0.21684 -0.29908 0.21632 -0.30247 0.21701 -0.30432 C 0.21788 -0.30679 0.21927 -0.30834 0.22048 -0.31081 C 0.22378 -0.32655 0.22048 -0.31297 0.22552 -0.3284 C 0.22934 -0.33858 0.23125 -0.35216 0.23455 -0.36327 C 0.23576 -0.37377 0.23732 -0.3784 0.23993 -0.38766 C 0.24236 -0.40463 0.23889 -0.38148 0.24357 -0.40031 C 0.24444 -0.4034 0.24462 -0.40772 0.24514 -0.41111 C 0.24757 -0.42192 0.25017 -0.43148 0.25243 -0.44198 C 0.25642 -0.4605 0.26007 -0.47994 0.26389 -0.49877 C 0.2651 -0.50432 0.26684 -0.50865 0.2684 -0.51389 C 0.27309 -0.53241 0.27951 -0.55093 0.2835 -0.57068 C 0.28507 -0.57902 0.28715 -0.58673 0.28871 -0.59506 C 0.29045 -0.60402 0.28975 -0.60494 0.29219 -0.61204 C 0.30139 -0.63858 0.2908 -0.60432 0.29844 -0.62963 C 0.29878 -0.6321 0.29896 -0.63395 0.2993 -0.63611 C 0.29982 -0.63858 0.30069 -0.64013 0.30121 -0.6429 C 0.30295 -0.6534 0.30382 -0.66513 0.30555 -0.67531 C 0.30694 -0.68395 0.3092 -0.69136 0.31094 -0.69969 C 0.31493 -0.71852 0.31805 -0.73797 0.32239 -0.75587 C 0.32326 -0.75988 0.32413 -0.76327 0.32517 -0.76667 C 0.32621 -0.77068 0.32743 -0.77408 0.32864 -0.77778 C 0.32969 -0.78241 0.33038 -0.78673 0.33125 -0.79074 C 0.33923 -0.82192 0.3467 -0.84445 0.35694 -0.86976 C 0.36094 -0.87963 0.3625 -0.8929 0.36493 -0.90432 C 0.36649 -0.91081 0.3684 -0.91451 0.37031 -0.91945 C 0.3717 -0.93056 0.37048 -0.92315 0.37378 -0.93519 C 0.38003 -0.95679 0.37882 -0.95772 0.38819 -0.97408 C 0.38975 -0.97716 0.39149 -0.98148 0.3934 -0.98272 C 0.39861 -0.98581 0.40416 -0.99044 0.40937 -0.99568 C 0.41528 -1.00155 0.41979 -1.00803 0.42604 -1.0105 C 0.43837 -1.01636 0.43125 -1.00988 0.44132 -1.01513 C 0.44878 -1.01945 0.45694 -1.0213 0.46423 -1.02624 C 0.46927 -1.02932 0.47344 -1.03241 0.47847 -1.03488 C 0.48975 -1.04044 0.50087 -1.04784 0.51215 -1.05247 C 0.51857 -1.05494 0.51458 -1.05402 0.52031 -1.05679 C 0.52326 -1.05834 0.52882 -1.06111 0.52882 -1.06081 C 0.53073 -1.06327 0.53264 -1.06544 0.53455 -1.06821 " pathEditMode="relative" rAng="0" ptsTypes="fffffffffffffffffffffffffffffffffffffffffffffffffffffffffffffA">
                                      <p:cBhvr>
                                        <p:cTn id="135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5342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4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repeatCount="indefinite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40" dur="4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4.19753E-6 C 0.00174 -0.01574 0.00382 -0.0284 0.00816 -0.04013 C 0.01042 -0.05772 0.00695 -0.03642 0.01181 -0.05494 C 0.01233 -0.0571 0.01198 -0.06019 0.01285 -0.06204 C 0.01424 -0.06636 0.01684 -0.06791 0.01823 -0.07223 C 0.02014 -0.07747 0.02119 -0.08087 0.02362 -0.08426 C 0.02448 -0.08581 0.02553 -0.08581 0.02639 -0.08673 C 0.03542 -0.10031 0.02865 -0.09445 0.03577 -0.09908 C 0.03872 -0.10463 0.04115 -0.10679 0.0448 -0.10926 C 0.05174 -0.12099 0.06094 -0.12377 0.06893 -0.12624 C 0.07969 -0.1355 0.06893 -0.12716 0.08091 -0.13334 C 0.09115 -0.1392 0.10122 -0.14692 0.11146 -0.15124 C 0.11233 -0.15155 0.1132 -0.15278 0.11407 -0.1534 C 0.11632 -0.15433 0.11858 -0.15433 0.12066 -0.15556 C 0.12865 -0.16112 0.13612 -0.17223 0.14375 -0.18087 C 0.14688 -0.18395 0.15174 -0.1855 0.15487 -0.19013 C 0.15903 -0.19661 0.16216 -0.20463 0.16667 -0.20741 C 0.16997 -0.21297 0.17257 -0.21914 0.17622 -0.22192 C 0.18143 -0.23612 0.18855 -0.24815 0.19445 -0.25926 C 0.19601 -0.26173 0.19688 -0.26605 0.19827 -0.26883 C 0.20261 -0.27809 0.20469 -0.2821 0.20851 -0.28889 C 0.21025 -0.30278 0.20869 -0.29414 0.21494 -0.31081 C 0.2158 -0.31328 0.21667 -0.31544 0.21771 -0.31791 C 0.21858 -0.32037 0.22032 -0.32562 0.22032 -0.32531 C 0.22275 -0.34291 0.21928 -0.32284 0.22518 -0.33581 C 0.22605 -0.33704 0.22535 -0.34074 0.22605 -0.34291 C 0.22709 -0.34568 0.22848 -0.34754 0.22969 -0.35031 C 0.23316 -0.36852 0.22969 -0.35216 0.23507 -0.36976 C 0.23889 -0.3821 0.24098 -0.39723 0.24445 -0.40926 C 0.24566 -0.42068 0.2474 -0.42686 0.25 -0.43642 C 0.25244 -0.45556 0.24879 -0.42963 0.25382 -0.45124 C 0.25469 -0.45525 0.25487 -0.45988 0.25539 -0.46358 C 0.25782 -0.47531 0.26059 -0.48642 0.26303 -0.49815 C 0.26702 -0.51883 0.27101 -0.54074 0.275 -0.56235 C 0.27622 -0.56821 0.27813 -0.57346 0.27969 -0.57902 C 0.28473 -0.60031 0.29115 -0.62068 0.29549 -0.64291 C 0.29688 -0.65247 0.29914 -0.66112 0.30087 -0.67068 C 0.30261 -0.68118 0.30191 -0.68179 0.30434 -0.69044 C 0.31407 -0.72007 0.30296 -0.68118 0.31094 -0.70957 C 0.31146 -0.71204 0.31146 -0.71482 0.31198 -0.71729 C 0.3125 -0.72007 0.31337 -0.7213 0.31389 -0.72439 C 0.31563 -0.73612 0.31667 -0.74939 0.31841 -0.76112 C 0.31997 -0.77068 0.32223 -0.77933 0.32396 -0.78889 C 0.32813 -0.80957 0.33125 -0.8321 0.33612 -0.85216 C 0.33681 -0.85649 0.33768 -0.8605 0.33872 -0.8642 C 0.33994 -0.86852 0.34115 -0.87223 0.34237 -0.87655 C 0.34341 -0.88149 0.34428 -0.88704 0.34514 -0.89167 C 0.35348 -0.92655 0.36129 -0.95155 0.37188 -0.98025 C 0.37605 -0.99105 0.37761 -1.0071 0.38021 -1.01976 C 0.3816 -1.02655 0.38369 -1.03118 0.38577 -1.03642 C 0.38733 -1.04908 0.38594 -1.04044 0.38941 -1.05402 C 0.39619 -1.07902 0.3948 -1.07994 0.40434 -1.09846 C 0.40608 -1.10124 0.40782 -1.10618 0.4099 -1.10772 C 0.41528 -1.11173 0.42119 -1.11698 0.42657 -1.12284 C 0.43264 -1.12933 0.43733 -1.13673 0.44393 -1.14013 C 0.4566 -1.1463 0.44931 -1.13889 0.45973 -1.14414 C 0.46754 -1.14908 0.47605 -1.15155 0.48369 -1.15649 C 0.48889 -1.16019 0.49323 -1.16358 0.49844 -1.16667 C 0.51025 -1.17254 0.52188 -1.18087 0.53369 -1.18612 C 0.54028 -1.1892 0.53612 -1.18766 0.54219 -1.19136 C 0.54514 -1.19291 0.55105 -1.1963 0.55105 -1.19599 C 0.55296 -1.19846 0.55487 -1.20093 0.55712 -1.20402 " pathEditMode="relative" rAng="0" ptsTypes="fffffffffffffffffffffffffffffffffffffffffffffffffffffffffffffA">
                                      <p:cBhvr>
                                        <p:cTn id="1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-602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4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7" dur="4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2" grpId="1"/>
      <p:bldP spid="13" grpId="0"/>
      <p:bldP spid="13" grpId="1"/>
      <p:bldP spid="13" grpId="2"/>
      <p:bldP spid="13" grpId="3"/>
      <p:bldP spid="13" grpId="4"/>
      <p:bldP spid="13" grpId="5"/>
      <p:bldP spid="13" grpId="6"/>
      <p:bldP spid="13" grpId="7"/>
      <p:bldP spid="13" grpId="8"/>
      <p:bldP spid="13" grpId="9"/>
      <p:bldP spid="13" grpId="10"/>
      <p:bldP spid="13" grpId="11"/>
      <p:bldP spid="13" grpId="12"/>
      <p:bldP spid="13" grpId="13"/>
      <p:bldP spid="14" grpId="0"/>
      <p:bldP spid="14" grpId="1"/>
      <p:bldP spid="14" grpId="2"/>
      <p:bldP spid="15" grpId="0" animBg="1"/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454386" flipH="1">
            <a:off x="7628327" y="1334011"/>
            <a:ext cx="4188811" cy="3142731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 rot="515372">
            <a:off x="2582412" y="2332628"/>
            <a:ext cx="3599472" cy="4432064"/>
            <a:chOff x="7446031" y="2072174"/>
            <a:chExt cx="2585650" cy="318373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6031" y="2072174"/>
              <a:ext cx="2585650" cy="1846892"/>
            </a:xfrm>
            <a:prstGeom prst="rect">
              <a:avLst/>
            </a:prstGeom>
            <a:noFill/>
            <a:ln w="101600">
              <a:solidFill>
                <a:srgbClr val="FFFFFF"/>
              </a:solidFill>
            </a:ln>
          </p:spPr>
        </p:pic>
        <p:sp>
          <p:nvSpPr>
            <p:cNvPr id="4" name="矩形 3"/>
            <p:cNvSpPr/>
            <p:nvPr/>
          </p:nvSpPr>
          <p:spPr>
            <a:xfrm>
              <a:off x="7446031" y="4552950"/>
              <a:ext cx="2585650" cy="702959"/>
            </a:xfrm>
            <a:prstGeom prst="rect">
              <a:avLst/>
            </a:prstGeom>
            <a:solidFill>
              <a:srgbClr val="FFFFFF"/>
            </a:solidFill>
            <a:ln w="203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953" spc="633" dirty="0">
                <a:solidFill>
                  <a:srgbClr val="A692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6150" y="376743"/>
            <a:ext cx="3155912" cy="1828253"/>
            <a:chOff x="438151" y="5116513"/>
            <a:chExt cx="2992436" cy="173355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9263" y="5151438"/>
              <a:ext cx="2979737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752475" y="5394326"/>
              <a:ext cx="93662" cy="1235075"/>
            </a:xfrm>
            <a:custGeom>
              <a:avLst/>
              <a:gdLst>
                <a:gd name="T0" fmla="*/ 8 w 41"/>
                <a:gd name="T1" fmla="*/ 0 h 538"/>
                <a:gd name="T2" fmla="*/ 14 w 41"/>
                <a:gd name="T3" fmla="*/ 22 h 538"/>
                <a:gd name="T4" fmla="*/ 20 w 41"/>
                <a:gd name="T5" fmla="*/ 48 h 538"/>
                <a:gd name="T6" fmla="*/ 27 w 41"/>
                <a:gd name="T7" fmla="*/ 82 h 538"/>
                <a:gd name="T8" fmla="*/ 33 w 41"/>
                <a:gd name="T9" fmla="*/ 123 h 538"/>
                <a:gd name="T10" fmla="*/ 36 w 41"/>
                <a:gd name="T11" fmla="*/ 146 h 538"/>
                <a:gd name="T12" fmla="*/ 38 w 41"/>
                <a:gd name="T13" fmla="*/ 169 h 538"/>
                <a:gd name="T14" fmla="*/ 41 w 41"/>
                <a:gd name="T15" fmla="*/ 219 h 538"/>
                <a:gd name="T16" fmla="*/ 40 w 41"/>
                <a:gd name="T17" fmla="*/ 269 h 538"/>
                <a:gd name="T18" fmla="*/ 40 w 41"/>
                <a:gd name="T19" fmla="*/ 295 h 538"/>
                <a:gd name="T20" fmla="*/ 38 w 41"/>
                <a:gd name="T21" fmla="*/ 320 h 538"/>
                <a:gd name="T22" fmla="*/ 35 w 41"/>
                <a:gd name="T23" fmla="*/ 370 h 538"/>
                <a:gd name="T24" fmla="*/ 28 w 41"/>
                <a:gd name="T25" fmla="*/ 415 h 538"/>
                <a:gd name="T26" fmla="*/ 22 w 41"/>
                <a:gd name="T27" fmla="*/ 456 h 538"/>
                <a:gd name="T28" fmla="*/ 15 w 41"/>
                <a:gd name="T29" fmla="*/ 490 h 538"/>
                <a:gd name="T30" fmla="*/ 7 w 41"/>
                <a:gd name="T31" fmla="*/ 516 h 538"/>
                <a:gd name="T32" fmla="*/ 0 w 41"/>
                <a:gd name="T33" fmla="*/ 538 h 538"/>
                <a:gd name="T34" fmla="*/ 5 w 41"/>
                <a:gd name="T35" fmla="*/ 515 h 538"/>
                <a:gd name="T36" fmla="*/ 10 w 41"/>
                <a:gd name="T37" fmla="*/ 489 h 538"/>
                <a:gd name="T38" fmla="*/ 15 w 41"/>
                <a:gd name="T39" fmla="*/ 455 h 538"/>
                <a:gd name="T40" fmla="*/ 19 w 41"/>
                <a:gd name="T41" fmla="*/ 414 h 538"/>
                <a:gd name="T42" fmla="*/ 24 w 41"/>
                <a:gd name="T43" fmla="*/ 369 h 538"/>
                <a:gd name="T44" fmla="*/ 26 w 41"/>
                <a:gd name="T45" fmla="*/ 320 h 538"/>
                <a:gd name="T46" fmla="*/ 28 w 41"/>
                <a:gd name="T47" fmla="*/ 295 h 538"/>
                <a:gd name="T48" fmla="*/ 28 w 41"/>
                <a:gd name="T49" fmla="*/ 269 h 538"/>
                <a:gd name="T50" fmla="*/ 28 w 41"/>
                <a:gd name="T51" fmla="*/ 219 h 538"/>
                <a:gd name="T52" fmla="*/ 27 w 41"/>
                <a:gd name="T53" fmla="*/ 170 h 538"/>
                <a:gd name="T54" fmla="*/ 26 w 41"/>
                <a:gd name="T55" fmla="*/ 147 h 538"/>
                <a:gd name="T56" fmla="*/ 24 w 41"/>
                <a:gd name="T57" fmla="*/ 124 h 538"/>
                <a:gd name="T58" fmla="*/ 20 w 41"/>
                <a:gd name="T59" fmla="*/ 84 h 538"/>
                <a:gd name="T60" fmla="*/ 16 w 41"/>
                <a:gd name="T61" fmla="*/ 49 h 538"/>
                <a:gd name="T62" fmla="*/ 12 w 41"/>
                <a:gd name="T63" fmla="*/ 23 h 538"/>
                <a:gd name="T64" fmla="*/ 8 w 41"/>
                <a:gd name="T6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538">
                  <a:moveTo>
                    <a:pt x="8" y="0"/>
                  </a:moveTo>
                  <a:cubicBezTo>
                    <a:pt x="8" y="0"/>
                    <a:pt x="10" y="8"/>
                    <a:pt x="14" y="22"/>
                  </a:cubicBezTo>
                  <a:cubicBezTo>
                    <a:pt x="16" y="29"/>
                    <a:pt x="18" y="38"/>
                    <a:pt x="20" y="48"/>
                  </a:cubicBezTo>
                  <a:cubicBezTo>
                    <a:pt x="23" y="58"/>
                    <a:pt x="26" y="70"/>
                    <a:pt x="27" y="82"/>
                  </a:cubicBezTo>
                  <a:cubicBezTo>
                    <a:pt x="29" y="95"/>
                    <a:pt x="31" y="109"/>
                    <a:pt x="33" y="123"/>
                  </a:cubicBezTo>
                  <a:cubicBezTo>
                    <a:pt x="34" y="131"/>
                    <a:pt x="35" y="138"/>
                    <a:pt x="36" y="146"/>
                  </a:cubicBezTo>
                  <a:cubicBezTo>
                    <a:pt x="37" y="153"/>
                    <a:pt x="37" y="161"/>
                    <a:pt x="38" y="169"/>
                  </a:cubicBezTo>
                  <a:cubicBezTo>
                    <a:pt x="39" y="185"/>
                    <a:pt x="39" y="202"/>
                    <a:pt x="41" y="219"/>
                  </a:cubicBezTo>
                  <a:cubicBezTo>
                    <a:pt x="40" y="235"/>
                    <a:pt x="40" y="252"/>
                    <a:pt x="40" y="269"/>
                  </a:cubicBezTo>
                  <a:cubicBezTo>
                    <a:pt x="40" y="278"/>
                    <a:pt x="40" y="287"/>
                    <a:pt x="40" y="295"/>
                  </a:cubicBezTo>
                  <a:cubicBezTo>
                    <a:pt x="39" y="304"/>
                    <a:pt x="39" y="312"/>
                    <a:pt x="38" y="320"/>
                  </a:cubicBezTo>
                  <a:cubicBezTo>
                    <a:pt x="37" y="337"/>
                    <a:pt x="36" y="354"/>
                    <a:pt x="35" y="370"/>
                  </a:cubicBezTo>
                  <a:cubicBezTo>
                    <a:pt x="32" y="385"/>
                    <a:pt x="30" y="401"/>
                    <a:pt x="28" y="415"/>
                  </a:cubicBezTo>
                  <a:cubicBezTo>
                    <a:pt x="27" y="430"/>
                    <a:pt x="24" y="443"/>
                    <a:pt x="22" y="456"/>
                  </a:cubicBezTo>
                  <a:cubicBezTo>
                    <a:pt x="19" y="468"/>
                    <a:pt x="17" y="480"/>
                    <a:pt x="15" y="490"/>
                  </a:cubicBezTo>
                  <a:cubicBezTo>
                    <a:pt x="12" y="500"/>
                    <a:pt x="9" y="509"/>
                    <a:pt x="7" y="516"/>
                  </a:cubicBezTo>
                  <a:cubicBezTo>
                    <a:pt x="3" y="530"/>
                    <a:pt x="0" y="538"/>
                    <a:pt x="0" y="538"/>
                  </a:cubicBezTo>
                  <a:cubicBezTo>
                    <a:pt x="0" y="538"/>
                    <a:pt x="2" y="530"/>
                    <a:pt x="5" y="515"/>
                  </a:cubicBezTo>
                  <a:cubicBezTo>
                    <a:pt x="6" y="508"/>
                    <a:pt x="8" y="499"/>
                    <a:pt x="10" y="489"/>
                  </a:cubicBezTo>
                  <a:cubicBezTo>
                    <a:pt x="11" y="479"/>
                    <a:pt x="13" y="467"/>
                    <a:pt x="15" y="455"/>
                  </a:cubicBezTo>
                  <a:cubicBezTo>
                    <a:pt x="16" y="442"/>
                    <a:pt x="18" y="429"/>
                    <a:pt x="19" y="414"/>
                  </a:cubicBezTo>
                  <a:cubicBezTo>
                    <a:pt x="21" y="400"/>
                    <a:pt x="22" y="384"/>
                    <a:pt x="24" y="369"/>
                  </a:cubicBezTo>
                  <a:cubicBezTo>
                    <a:pt x="24" y="353"/>
                    <a:pt x="25" y="336"/>
                    <a:pt x="26" y="320"/>
                  </a:cubicBezTo>
                  <a:cubicBezTo>
                    <a:pt x="27" y="311"/>
                    <a:pt x="27" y="303"/>
                    <a:pt x="28" y="295"/>
                  </a:cubicBezTo>
                  <a:cubicBezTo>
                    <a:pt x="28" y="286"/>
                    <a:pt x="28" y="278"/>
                    <a:pt x="28" y="269"/>
                  </a:cubicBezTo>
                  <a:cubicBezTo>
                    <a:pt x="28" y="252"/>
                    <a:pt x="28" y="235"/>
                    <a:pt x="28" y="219"/>
                  </a:cubicBezTo>
                  <a:cubicBezTo>
                    <a:pt x="28" y="202"/>
                    <a:pt x="27" y="186"/>
                    <a:pt x="27" y="170"/>
                  </a:cubicBezTo>
                  <a:cubicBezTo>
                    <a:pt x="26" y="162"/>
                    <a:pt x="26" y="154"/>
                    <a:pt x="26" y="147"/>
                  </a:cubicBezTo>
                  <a:cubicBezTo>
                    <a:pt x="25" y="139"/>
                    <a:pt x="25" y="132"/>
                    <a:pt x="24" y="124"/>
                  </a:cubicBezTo>
                  <a:cubicBezTo>
                    <a:pt x="23" y="110"/>
                    <a:pt x="21" y="96"/>
                    <a:pt x="20" y="84"/>
                  </a:cubicBezTo>
                  <a:cubicBezTo>
                    <a:pt x="20" y="71"/>
                    <a:pt x="17" y="59"/>
                    <a:pt x="16" y="49"/>
                  </a:cubicBezTo>
                  <a:cubicBezTo>
                    <a:pt x="14" y="39"/>
                    <a:pt x="13" y="30"/>
                    <a:pt x="12" y="23"/>
                  </a:cubicBezTo>
                  <a:cubicBezTo>
                    <a:pt x="9" y="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42925" y="5181601"/>
              <a:ext cx="228600" cy="212725"/>
            </a:xfrm>
            <a:custGeom>
              <a:avLst/>
              <a:gdLst>
                <a:gd name="T0" fmla="*/ 100 w 100"/>
                <a:gd name="T1" fmla="*/ 93 h 93"/>
                <a:gd name="T2" fmla="*/ 98 w 100"/>
                <a:gd name="T3" fmla="*/ 91 h 93"/>
                <a:gd name="T4" fmla="*/ 90 w 100"/>
                <a:gd name="T5" fmla="*/ 86 h 93"/>
                <a:gd name="T6" fmla="*/ 69 w 100"/>
                <a:gd name="T7" fmla="*/ 64 h 93"/>
                <a:gd name="T8" fmla="*/ 46 w 100"/>
                <a:gd name="T9" fmla="*/ 29 h 93"/>
                <a:gd name="T10" fmla="*/ 31 w 100"/>
                <a:gd name="T11" fmla="*/ 14 h 93"/>
                <a:gd name="T12" fmla="*/ 16 w 100"/>
                <a:gd name="T13" fmla="*/ 19 h 93"/>
                <a:gd name="T14" fmla="*/ 15 w 100"/>
                <a:gd name="T15" fmla="*/ 20 h 93"/>
                <a:gd name="T16" fmla="*/ 15 w 100"/>
                <a:gd name="T17" fmla="*/ 20 h 93"/>
                <a:gd name="T18" fmla="*/ 14 w 100"/>
                <a:gd name="T19" fmla="*/ 21 h 93"/>
                <a:gd name="T20" fmla="*/ 13 w 100"/>
                <a:gd name="T21" fmla="*/ 22 h 93"/>
                <a:gd name="T22" fmla="*/ 12 w 100"/>
                <a:gd name="T23" fmla="*/ 25 h 93"/>
                <a:gd name="T24" fmla="*/ 15 w 100"/>
                <a:gd name="T25" fmla="*/ 34 h 93"/>
                <a:gd name="T26" fmla="*/ 30 w 100"/>
                <a:gd name="T27" fmla="*/ 50 h 93"/>
                <a:gd name="T28" fmla="*/ 63 w 100"/>
                <a:gd name="T29" fmla="*/ 75 h 93"/>
                <a:gd name="T30" fmla="*/ 90 w 100"/>
                <a:gd name="T31" fmla="*/ 88 h 93"/>
                <a:gd name="T32" fmla="*/ 100 w 100"/>
                <a:gd name="T33" fmla="*/ 93 h 93"/>
                <a:gd name="T34" fmla="*/ 100 w 100"/>
                <a:gd name="T35" fmla="*/ 93 h 93"/>
                <a:gd name="T36" fmla="*/ 89 w 100"/>
                <a:gd name="T37" fmla="*/ 91 h 93"/>
                <a:gd name="T38" fmla="*/ 60 w 100"/>
                <a:gd name="T39" fmla="*/ 81 h 93"/>
                <a:gd name="T40" fmla="*/ 22 w 100"/>
                <a:gd name="T41" fmla="*/ 59 h 93"/>
                <a:gd name="T42" fmla="*/ 5 w 100"/>
                <a:gd name="T43" fmla="*/ 40 h 93"/>
                <a:gd name="T44" fmla="*/ 0 w 100"/>
                <a:gd name="T45" fmla="*/ 25 h 93"/>
                <a:gd name="T46" fmla="*/ 2 w 100"/>
                <a:gd name="T47" fmla="*/ 16 h 93"/>
                <a:gd name="T48" fmla="*/ 5 w 100"/>
                <a:gd name="T49" fmla="*/ 12 h 93"/>
                <a:gd name="T50" fmla="*/ 6 w 100"/>
                <a:gd name="T51" fmla="*/ 11 h 93"/>
                <a:gd name="T52" fmla="*/ 7 w 100"/>
                <a:gd name="T53" fmla="*/ 10 h 93"/>
                <a:gd name="T54" fmla="*/ 7 w 100"/>
                <a:gd name="T55" fmla="*/ 10 h 93"/>
                <a:gd name="T56" fmla="*/ 20 w 100"/>
                <a:gd name="T57" fmla="*/ 2 h 93"/>
                <a:gd name="T58" fmla="*/ 37 w 100"/>
                <a:gd name="T59" fmla="*/ 3 h 93"/>
                <a:gd name="T60" fmla="*/ 55 w 100"/>
                <a:gd name="T61" fmla="*/ 23 h 93"/>
                <a:gd name="T62" fmla="*/ 75 w 100"/>
                <a:gd name="T63" fmla="*/ 60 h 93"/>
                <a:gd name="T64" fmla="*/ 92 w 100"/>
                <a:gd name="T65" fmla="*/ 85 h 93"/>
                <a:gd name="T66" fmla="*/ 100 w 100"/>
                <a:gd name="T6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3">
                  <a:moveTo>
                    <a:pt x="100" y="93"/>
                  </a:moveTo>
                  <a:cubicBezTo>
                    <a:pt x="100" y="93"/>
                    <a:pt x="99" y="92"/>
                    <a:pt x="98" y="91"/>
                  </a:cubicBezTo>
                  <a:cubicBezTo>
                    <a:pt x="96" y="90"/>
                    <a:pt x="93" y="89"/>
                    <a:pt x="90" y="86"/>
                  </a:cubicBezTo>
                  <a:cubicBezTo>
                    <a:pt x="85" y="82"/>
                    <a:pt x="77" y="74"/>
                    <a:pt x="69" y="64"/>
                  </a:cubicBezTo>
                  <a:cubicBezTo>
                    <a:pt x="62" y="54"/>
                    <a:pt x="54" y="41"/>
                    <a:pt x="46" y="29"/>
                  </a:cubicBezTo>
                  <a:cubicBezTo>
                    <a:pt x="42" y="23"/>
                    <a:pt x="37" y="17"/>
                    <a:pt x="31" y="14"/>
                  </a:cubicBezTo>
                  <a:cubicBezTo>
                    <a:pt x="27" y="12"/>
                    <a:pt x="21" y="14"/>
                    <a:pt x="16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2" y="25"/>
                  </a:cubicBezTo>
                  <a:cubicBezTo>
                    <a:pt x="12" y="27"/>
                    <a:pt x="13" y="31"/>
                    <a:pt x="15" y="34"/>
                  </a:cubicBezTo>
                  <a:cubicBezTo>
                    <a:pt x="19" y="39"/>
                    <a:pt x="24" y="45"/>
                    <a:pt x="30" y="50"/>
                  </a:cubicBezTo>
                  <a:cubicBezTo>
                    <a:pt x="41" y="60"/>
                    <a:pt x="53" y="68"/>
                    <a:pt x="63" y="75"/>
                  </a:cubicBezTo>
                  <a:cubicBezTo>
                    <a:pt x="74" y="81"/>
                    <a:pt x="83" y="86"/>
                    <a:pt x="90" y="88"/>
                  </a:cubicBezTo>
                  <a:cubicBezTo>
                    <a:pt x="96" y="91"/>
                    <a:pt x="100" y="93"/>
                    <a:pt x="100" y="93"/>
                  </a:cubicBezTo>
                  <a:close/>
                  <a:moveTo>
                    <a:pt x="100" y="93"/>
                  </a:moveTo>
                  <a:cubicBezTo>
                    <a:pt x="100" y="93"/>
                    <a:pt x="96" y="92"/>
                    <a:pt x="89" y="91"/>
                  </a:cubicBezTo>
                  <a:cubicBezTo>
                    <a:pt x="82" y="89"/>
                    <a:pt x="71" y="86"/>
                    <a:pt x="60" y="81"/>
                  </a:cubicBezTo>
                  <a:cubicBezTo>
                    <a:pt x="48" y="76"/>
                    <a:pt x="35" y="69"/>
                    <a:pt x="22" y="59"/>
                  </a:cubicBezTo>
                  <a:cubicBezTo>
                    <a:pt x="16" y="53"/>
                    <a:pt x="10" y="48"/>
                    <a:pt x="5" y="40"/>
                  </a:cubicBezTo>
                  <a:cubicBezTo>
                    <a:pt x="2" y="36"/>
                    <a:pt x="0" y="31"/>
                    <a:pt x="0" y="25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7"/>
                    <a:pt x="15" y="4"/>
                    <a:pt x="20" y="2"/>
                  </a:cubicBezTo>
                  <a:cubicBezTo>
                    <a:pt x="25" y="0"/>
                    <a:pt x="32" y="1"/>
                    <a:pt x="37" y="3"/>
                  </a:cubicBezTo>
                  <a:cubicBezTo>
                    <a:pt x="46" y="8"/>
                    <a:pt x="51" y="16"/>
                    <a:pt x="55" y="23"/>
                  </a:cubicBezTo>
                  <a:cubicBezTo>
                    <a:pt x="63" y="36"/>
                    <a:pt x="69" y="50"/>
                    <a:pt x="75" y="60"/>
                  </a:cubicBezTo>
                  <a:cubicBezTo>
                    <a:pt x="81" y="71"/>
                    <a:pt x="87" y="79"/>
                    <a:pt x="92" y="85"/>
                  </a:cubicBezTo>
                  <a:cubicBezTo>
                    <a:pt x="97" y="90"/>
                    <a:pt x="100" y="93"/>
                    <a:pt x="100" y="93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17525" y="5307013"/>
              <a:ext cx="254000" cy="120650"/>
            </a:xfrm>
            <a:custGeom>
              <a:avLst/>
              <a:gdLst>
                <a:gd name="T0" fmla="*/ 111 w 111"/>
                <a:gd name="T1" fmla="*/ 39 h 52"/>
                <a:gd name="T2" fmla="*/ 109 w 111"/>
                <a:gd name="T3" fmla="*/ 39 h 52"/>
                <a:gd name="T4" fmla="*/ 101 w 111"/>
                <a:gd name="T5" fmla="*/ 39 h 52"/>
                <a:gd name="T6" fmla="*/ 74 w 111"/>
                <a:gd name="T7" fmla="*/ 32 h 52"/>
                <a:gd name="T8" fmla="*/ 39 w 111"/>
                <a:gd name="T9" fmla="*/ 17 h 52"/>
                <a:gd name="T10" fmla="*/ 21 w 111"/>
                <a:gd name="T11" fmla="*/ 13 h 52"/>
                <a:gd name="T12" fmla="*/ 13 w 111"/>
                <a:gd name="T13" fmla="*/ 23 h 52"/>
                <a:gd name="T14" fmla="*/ 12 w 111"/>
                <a:gd name="T15" fmla="*/ 24 h 52"/>
                <a:gd name="T16" fmla="*/ 12 w 111"/>
                <a:gd name="T17" fmla="*/ 24 h 52"/>
                <a:gd name="T18" fmla="*/ 12 w 111"/>
                <a:gd name="T19" fmla="*/ 24 h 52"/>
                <a:gd name="T20" fmla="*/ 12 w 111"/>
                <a:gd name="T21" fmla="*/ 23 h 52"/>
                <a:gd name="T22" fmla="*/ 12 w 111"/>
                <a:gd name="T23" fmla="*/ 23 h 52"/>
                <a:gd name="T24" fmla="*/ 12 w 111"/>
                <a:gd name="T25" fmla="*/ 25 h 52"/>
                <a:gd name="T26" fmla="*/ 12 w 111"/>
                <a:gd name="T27" fmla="*/ 28 h 52"/>
                <a:gd name="T28" fmla="*/ 13 w 111"/>
                <a:gd name="T29" fmla="*/ 29 h 52"/>
                <a:gd name="T30" fmla="*/ 19 w 111"/>
                <a:gd name="T31" fmla="*/ 34 h 52"/>
                <a:gd name="T32" fmla="*/ 38 w 111"/>
                <a:gd name="T33" fmla="*/ 40 h 52"/>
                <a:gd name="T34" fmla="*/ 74 w 111"/>
                <a:gd name="T35" fmla="*/ 43 h 52"/>
                <a:gd name="T36" fmla="*/ 90 w 111"/>
                <a:gd name="T37" fmla="*/ 42 h 52"/>
                <a:gd name="T38" fmla="*/ 101 w 111"/>
                <a:gd name="T39" fmla="*/ 41 h 52"/>
                <a:gd name="T40" fmla="*/ 111 w 111"/>
                <a:gd name="T41" fmla="*/ 39 h 52"/>
                <a:gd name="T42" fmla="*/ 111 w 111"/>
                <a:gd name="T43" fmla="*/ 39 h 52"/>
                <a:gd name="T44" fmla="*/ 109 w 111"/>
                <a:gd name="T45" fmla="*/ 40 h 52"/>
                <a:gd name="T46" fmla="*/ 102 w 111"/>
                <a:gd name="T47" fmla="*/ 43 h 52"/>
                <a:gd name="T48" fmla="*/ 90 w 111"/>
                <a:gd name="T49" fmla="*/ 47 h 52"/>
                <a:gd name="T50" fmla="*/ 75 w 111"/>
                <a:gd name="T51" fmla="*/ 50 h 52"/>
                <a:gd name="T52" fmla="*/ 57 w 111"/>
                <a:gd name="T53" fmla="*/ 52 h 52"/>
                <a:gd name="T54" fmla="*/ 36 w 111"/>
                <a:gd name="T55" fmla="*/ 51 h 52"/>
                <a:gd name="T56" fmla="*/ 13 w 111"/>
                <a:gd name="T57" fmla="*/ 45 h 52"/>
                <a:gd name="T58" fmla="*/ 2 w 111"/>
                <a:gd name="T59" fmla="*/ 36 h 52"/>
                <a:gd name="T60" fmla="*/ 0 w 111"/>
                <a:gd name="T61" fmla="*/ 27 h 52"/>
                <a:gd name="T62" fmla="*/ 0 w 111"/>
                <a:gd name="T63" fmla="*/ 24 h 52"/>
                <a:gd name="T64" fmla="*/ 0 w 111"/>
                <a:gd name="T65" fmla="*/ 23 h 52"/>
                <a:gd name="T66" fmla="*/ 0 w 111"/>
                <a:gd name="T67" fmla="*/ 22 h 52"/>
                <a:gd name="T68" fmla="*/ 0 w 111"/>
                <a:gd name="T69" fmla="*/ 21 h 52"/>
                <a:gd name="T70" fmla="*/ 0 w 111"/>
                <a:gd name="T71" fmla="*/ 21 h 52"/>
                <a:gd name="T72" fmla="*/ 0 w 111"/>
                <a:gd name="T73" fmla="*/ 21 h 52"/>
                <a:gd name="T74" fmla="*/ 0 w 111"/>
                <a:gd name="T75" fmla="*/ 20 h 52"/>
                <a:gd name="T76" fmla="*/ 3 w 111"/>
                <a:gd name="T77" fmla="*/ 14 h 52"/>
                <a:gd name="T78" fmla="*/ 7 w 111"/>
                <a:gd name="T79" fmla="*/ 8 h 52"/>
                <a:gd name="T80" fmla="*/ 13 w 111"/>
                <a:gd name="T81" fmla="*/ 3 h 52"/>
                <a:gd name="T82" fmla="*/ 20 w 111"/>
                <a:gd name="T83" fmla="*/ 0 h 52"/>
                <a:gd name="T84" fmla="*/ 44 w 111"/>
                <a:gd name="T85" fmla="*/ 7 h 52"/>
                <a:gd name="T86" fmla="*/ 61 w 111"/>
                <a:gd name="T87" fmla="*/ 17 h 52"/>
                <a:gd name="T88" fmla="*/ 77 w 111"/>
                <a:gd name="T89" fmla="*/ 26 h 52"/>
                <a:gd name="T90" fmla="*/ 90 w 111"/>
                <a:gd name="T91" fmla="*/ 33 h 52"/>
                <a:gd name="T92" fmla="*/ 101 w 111"/>
                <a:gd name="T93" fmla="*/ 37 h 52"/>
                <a:gd name="T94" fmla="*/ 111 w 111"/>
                <a:gd name="T95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52">
                  <a:moveTo>
                    <a:pt x="111" y="39"/>
                  </a:moveTo>
                  <a:cubicBezTo>
                    <a:pt x="111" y="39"/>
                    <a:pt x="110" y="39"/>
                    <a:pt x="109" y="39"/>
                  </a:cubicBezTo>
                  <a:cubicBezTo>
                    <a:pt x="107" y="39"/>
                    <a:pt x="104" y="39"/>
                    <a:pt x="101" y="39"/>
                  </a:cubicBezTo>
                  <a:cubicBezTo>
                    <a:pt x="94" y="38"/>
                    <a:pt x="85" y="36"/>
                    <a:pt x="74" y="32"/>
                  </a:cubicBezTo>
                  <a:cubicBezTo>
                    <a:pt x="63" y="28"/>
                    <a:pt x="51" y="22"/>
                    <a:pt x="39" y="17"/>
                  </a:cubicBezTo>
                  <a:cubicBezTo>
                    <a:pt x="33" y="15"/>
                    <a:pt x="26" y="12"/>
                    <a:pt x="21" y="13"/>
                  </a:cubicBezTo>
                  <a:cubicBezTo>
                    <a:pt x="17" y="13"/>
                    <a:pt x="14" y="17"/>
                    <a:pt x="13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2" y="28"/>
                    <a:pt x="13" y="29"/>
                  </a:cubicBezTo>
                  <a:cubicBezTo>
                    <a:pt x="14" y="31"/>
                    <a:pt x="16" y="33"/>
                    <a:pt x="19" y="34"/>
                  </a:cubicBezTo>
                  <a:cubicBezTo>
                    <a:pt x="24" y="37"/>
                    <a:pt x="31" y="39"/>
                    <a:pt x="38" y="40"/>
                  </a:cubicBezTo>
                  <a:cubicBezTo>
                    <a:pt x="51" y="42"/>
                    <a:pt x="64" y="43"/>
                    <a:pt x="74" y="43"/>
                  </a:cubicBezTo>
                  <a:cubicBezTo>
                    <a:pt x="80" y="43"/>
                    <a:pt x="85" y="42"/>
                    <a:pt x="90" y="42"/>
                  </a:cubicBezTo>
                  <a:cubicBezTo>
                    <a:pt x="94" y="42"/>
                    <a:pt x="98" y="41"/>
                    <a:pt x="101" y="41"/>
                  </a:cubicBezTo>
                  <a:cubicBezTo>
                    <a:pt x="108" y="40"/>
                    <a:pt x="111" y="39"/>
                    <a:pt x="111" y="39"/>
                  </a:cubicBezTo>
                  <a:close/>
                  <a:moveTo>
                    <a:pt x="111" y="39"/>
                  </a:moveTo>
                  <a:cubicBezTo>
                    <a:pt x="111" y="39"/>
                    <a:pt x="110" y="39"/>
                    <a:pt x="109" y="40"/>
                  </a:cubicBezTo>
                  <a:cubicBezTo>
                    <a:pt x="107" y="41"/>
                    <a:pt x="105" y="42"/>
                    <a:pt x="102" y="43"/>
                  </a:cubicBezTo>
                  <a:cubicBezTo>
                    <a:pt x="99" y="44"/>
                    <a:pt x="95" y="46"/>
                    <a:pt x="90" y="47"/>
                  </a:cubicBezTo>
                  <a:cubicBezTo>
                    <a:pt x="86" y="48"/>
                    <a:pt x="81" y="49"/>
                    <a:pt x="75" y="50"/>
                  </a:cubicBezTo>
                  <a:cubicBezTo>
                    <a:pt x="69" y="51"/>
                    <a:pt x="63" y="51"/>
                    <a:pt x="57" y="52"/>
                  </a:cubicBezTo>
                  <a:cubicBezTo>
                    <a:pt x="50" y="52"/>
                    <a:pt x="43" y="52"/>
                    <a:pt x="36" y="51"/>
                  </a:cubicBezTo>
                  <a:cubicBezTo>
                    <a:pt x="29" y="50"/>
                    <a:pt x="21" y="49"/>
                    <a:pt x="13" y="45"/>
                  </a:cubicBezTo>
                  <a:cubicBezTo>
                    <a:pt x="9" y="43"/>
                    <a:pt x="6" y="40"/>
                    <a:pt x="2" y="36"/>
                  </a:cubicBezTo>
                  <a:cubicBezTo>
                    <a:pt x="1" y="34"/>
                    <a:pt x="0" y="29"/>
                    <a:pt x="0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8"/>
                  </a:cubicBezTo>
                  <a:cubicBezTo>
                    <a:pt x="8" y="6"/>
                    <a:pt x="11" y="4"/>
                    <a:pt x="13" y="3"/>
                  </a:cubicBezTo>
                  <a:cubicBezTo>
                    <a:pt x="15" y="1"/>
                    <a:pt x="18" y="1"/>
                    <a:pt x="20" y="0"/>
                  </a:cubicBezTo>
                  <a:cubicBezTo>
                    <a:pt x="30" y="0"/>
                    <a:pt x="37" y="4"/>
                    <a:pt x="44" y="7"/>
                  </a:cubicBezTo>
                  <a:cubicBezTo>
                    <a:pt x="50" y="10"/>
                    <a:pt x="56" y="14"/>
                    <a:pt x="61" y="17"/>
                  </a:cubicBezTo>
                  <a:cubicBezTo>
                    <a:pt x="67" y="20"/>
                    <a:pt x="72" y="23"/>
                    <a:pt x="77" y="26"/>
                  </a:cubicBezTo>
                  <a:cubicBezTo>
                    <a:pt x="82" y="28"/>
                    <a:pt x="86" y="31"/>
                    <a:pt x="90" y="33"/>
                  </a:cubicBezTo>
                  <a:cubicBezTo>
                    <a:pt x="94" y="34"/>
                    <a:pt x="98" y="35"/>
                    <a:pt x="101" y="37"/>
                  </a:cubicBezTo>
                  <a:cubicBezTo>
                    <a:pt x="107" y="38"/>
                    <a:pt x="111" y="39"/>
                    <a:pt x="111" y="39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49275" y="6577013"/>
              <a:ext cx="228600" cy="211138"/>
            </a:xfrm>
            <a:custGeom>
              <a:avLst/>
              <a:gdLst>
                <a:gd name="T0" fmla="*/ 100 w 100"/>
                <a:gd name="T1" fmla="*/ 0 h 92"/>
                <a:gd name="T2" fmla="*/ 92 w 100"/>
                <a:gd name="T3" fmla="*/ 8 h 92"/>
                <a:gd name="T4" fmla="*/ 75 w 100"/>
                <a:gd name="T5" fmla="*/ 32 h 92"/>
                <a:gd name="T6" fmla="*/ 55 w 100"/>
                <a:gd name="T7" fmla="*/ 70 h 92"/>
                <a:gd name="T8" fmla="*/ 36 w 100"/>
                <a:gd name="T9" fmla="*/ 89 h 92"/>
                <a:gd name="T10" fmla="*/ 20 w 100"/>
                <a:gd name="T11" fmla="*/ 90 h 92"/>
                <a:gd name="T12" fmla="*/ 7 w 100"/>
                <a:gd name="T13" fmla="*/ 83 h 92"/>
                <a:gd name="T14" fmla="*/ 7 w 100"/>
                <a:gd name="T15" fmla="*/ 82 h 92"/>
                <a:gd name="T16" fmla="*/ 6 w 100"/>
                <a:gd name="T17" fmla="*/ 81 h 92"/>
                <a:gd name="T18" fmla="*/ 5 w 100"/>
                <a:gd name="T19" fmla="*/ 80 h 92"/>
                <a:gd name="T20" fmla="*/ 2 w 100"/>
                <a:gd name="T21" fmla="*/ 76 h 92"/>
                <a:gd name="T22" fmla="*/ 0 w 100"/>
                <a:gd name="T23" fmla="*/ 67 h 92"/>
                <a:gd name="T24" fmla="*/ 5 w 100"/>
                <a:gd name="T25" fmla="*/ 53 h 92"/>
                <a:gd name="T26" fmla="*/ 22 w 100"/>
                <a:gd name="T27" fmla="*/ 34 h 92"/>
                <a:gd name="T28" fmla="*/ 60 w 100"/>
                <a:gd name="T29" fmla="*/ 11 h 92"/>
                <a:gd name="T30" fmla="*/ 89 w 100"/>
                <a:gd name="T31" fmla="*/ 2 h 92"/>
                <a:gd name="T32" fmla="*/ 100 w 100"/>
                <a:gd name="T33" fmla="*/ 0 h 92"/>
                <a:gd name="T34" fmla="*/ 100 w 100"/>
                <a:gd name="T35" fmla="*/ 0 h 92"/>
                <a:gd name="T36" fmla="*/ 89 w 100"/>
                <a:gd name="T37" fmla="*/ 4 h 92"/>
                <a:gd name="T38" fmla="*/ 63 w 100"/>
                <a:gd name="T39" fmla="*/ 18 h 92"/>
                <a:gd name="T40" fmla="*/ 30 w 100"/>
                <a:gd name="T41" fmla="*/ 42 h 92"/>
                <a:gd name="T42" fmla="*/ 15 w 100"/>
                <a:gd name="T43" fmla="*/ 59 h 92"/>
                <a:gd name="T44" fmla="*/ 12 w 100"/>
                <a:gd name="T45" fmla="*/ 67 h 92"/>
                <a:gd name="T46" fmla="*/ 13 w 100"/>
                <a:gd name="T47" fmla="*/ 70 h 92"/>
                <a:gd name="T48" fmla="*/ 14 w 100"/>
                <a:gd name="T49" fmla="*/ 72 h 92"/>
                <a:gd name="T50" fmla="*/ 15 w 100"/>
                <a:gd name="T51" fmla="*/ 73 h 92"/>
                <a:gd name="T52" fmla="*/ 15 w 100"/>
                <a:gd name="T53" fmla="*/ 73 h 92"/>
                <a:gd name="T54" fmla="*/ 15 w 100"/>
                <a:gd name="T55" fmla="*/ 73 h 92"/>
                <a:gd name="T56" fmla="*/ 31 w 100"/>
                <a:gd name="T57" fmla="*/ 78 h 92"/>
                <a:gd name="T58" fmla="*/ 46 w 100"/>
                <a:gd name="T59" fmla="*/ 64 h 92"/>
                <a:gd name="T60" fmla="*/ 69 w 100"/>
                <a:gd name="T61" fmla="*/ 28 h 92"/>
                <a:gd name="T62" fmla="*/ 90 w 100"/>
                <a:gd name="T63" fmla="*/ 6 h 92"/>
                <a:gd name="T64" fmla="*/ 97 w 100"/>
                <a:gd name="T65" fmla="*/ 1 h 92"/>
                <a:gd name="T66" fmla="*/ 100 w 100"/>
                <a:gd name="T6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100" y="0"/>
                    <a:pt x="97" y="2"/>
                    <a:pt x="92" y="8"/>
                  </a:cubicBezTo>
                  <a:cubicBezTo>
                    <a:pt x="87" y="13"/>
                    <a:pt x="81" y="21"/>
                    <a:pt x="75" y="32"/>
                  </a:cubicBezTo>
                  <a:cubicBezTo>
                    <a:pt x="69" y="43"/>
                    <a:pt x="63" y="56"/>
                    <a:pt x="55" y="70"/>
                  </a:cubicBezTo>
                  <a:cubicBezTo>
                    <a:pt x="51" y="76"/>
                    <a:pt x="46" y="84"/>
                    <a:pt x="36" y="89"/>
                  </a:cubicBezTo>
                  <a:cubicBezTo>
                    <a:pt x="32" y="92"/>
                    <a:pt x="25" y="92"/>
                    <a:pt x="20" y="90"/>
                  </a:cubicBezTo>
                  <a:cubicBezTo>
                    <a:pt x="15" y="89"/>
                    <a:pt x="11" y="86"/>
                    <a:pt x="7" y="83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9"/>
                    <a:pt x="3" y="77"/>
                    <a:pt x="2" y="76"/>
                  </a:cubicBezTo>
                  <a:cubicBezTo>
                    <a:pt x="1" y="73"/>
                    <a:pt x="0" y="70"/>
                    <a:pt x="0" y="67"/>
                  </a:cubicBezTo>
                  <a:cubicBezTo>
                    <a:pt x="0" y="61"/>
                    <a:pt x="2" y="57"/>
                    <a:pt x="5" y="53"/>
                  </a:cubicBezTo>
                  <a:cubicBezTo>
                    <a:pt x="10" y="45"/>
                    <a:pt x="16" y="39"/>
                    <a:pt x="22" y="34"/>
                  </a:cubicBezTo>
                  <a:cubicBezTo>
                    <a:pt x="35" y="24"/>
                    <a:pt x="48" y="16"/>
                    <a:pt x="60" y="11"/>
                  </a:cubicBezTo>
                  <a:cubicBezTo>
                    <a:pt x="71" y="6"/>
                    <a:pt x="82" y="3"/>
                    <a:pt x="89" y="2"/>
                  </a:cubicBezTo>
                  <a:cubicBezTo>
                    <a:pt x="96" y="0"/>
                    <a:pt x="100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96" y="1"/>
                    <a:pt x="89" y="4"/>
                  </a:cubicBezTo>
                  <a:cubicBezTo>
                    <a:pt x="83" y="7"/>
                    <a:pt x="74" y="11"/>
                    <a:pt x="63" y="18"/>
                  </a:cubicBezTo>
                  <a:cubicBezTo>
                    <a:pt x="53" y="24"/>
                    <a:pt x="41" y="32"/>
                    <a:pt x="30" y="42"/>
                  </a:cubicBezTo>
                  <a:cubicBezTo>
                    <a:pt x="24" y="47"/>
                    <a:pt x="19" y="53"/>
                    <a:pt x="15" y="59"/>
                  </a:cubicBezTo>
                  <a:cubicBezTo>
                    <a:pt x="13" y="62"/>
                    <a:pt x="12" y="65"/>
                    <a:pt x="12" y="67"/>
                  </a:cubicBezTo>
                  <a:cubicBezTo>
                    <a:pt x="12" y="69"/>
                    <a:pt x="13" y="69"/>
                    <a:pt x="13" y="70"/>
                  </a:cubicBezTo>
                  <a:cubicBezTo>
                    <a:pt x="13" y="71"/>
                    <a:pt x="13" y="71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6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1" y="78"/>
                    <a:pt x="27" y="81"/>
                    <a:pt x="31" y="78"/>
                  </a:cubicBezTo>
                  <a:cubicBezTo>
                    <a:pt x="36" y="76"/>
                    <a:pt x="42" y="70"/>
                    <a:pt x="46" y="64"/>
                  </a:cubicBezTo>
                  <a:cubicBezTo>
                    <a:pt x="54" y="51"/>
                    <a:pt x="62" y="38"/>
                    <a:pt x="69" y="28"/>
                  </a:cubicBezTo>
                  <a:cubicBezTo>
                    <a:pt x="77" y="18"/>
                    <a:pt x="85" y="10"/>
                    <a:pt x="90" y="6"/>
                  </a:cubicBezTo>
                  <a:cubicBezTo>
                    <a:pt x="93" y="4"/>
                    <a:pt x="96" y="2"/>
                    <a:pt x="97" y="1"/>
                  </a:cubicBezTo>
                  <a:cubicBezTo>
                    <a:pt x="99" y="0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95300" y="6515101"/>
              <a:ext cx="282575" cy="136525"/>
            </a:xfrm>
            <a:custGeom>
              <a:avLst/>
              <a:gdLst>
                <a:gd name="T0" fmla="*/ 124 w 124"/>
                <a:gd name="T1" fmla="*/ 25 h 60"/>
                <a:gd name="T2" fmla="*/ 121 w 124"/>
                <a:gd name="T3" fmla="*/ 26 h 60"/>
                <a:gd name="T4" fmla="*/ 113 w 124"/>
                <a:gd name="T5" fmla="*/ 28 h 60"/>
                <a:gd name="T6" fmla="*/ 100 w 124"/>
                <a:gd name="T7" fmla="*/ 32 h 60"/>
                <a:gd name="T8" fmla="*/ 85 w 124"/>
                <a:gd name="T9" fmla="*/ 38 h 60"/>
                <a:gd name="T10" fmla="*/ 45 w 124"/>
                <a:gd name="T11" fmla="*/ 54 h 60"/>
                <a:gd name="T12" fmla="*/ 18 w 124"/>
                <a:gd name="T13" fmla="*/ 57 h 60"/>
                <a:gd name="T14" fmla="*/ 11 w 124"/>
                <a:gd name="T15" fmla="*/ 52 h 60"/>
                <a:gd name="T16" fmla="*/ 7 w 124"/>
                <a:gd name="T17" fmla="*/ 50 h 60"/>
                <a:gd name="T18" fmla="*/ 5 w 124"/>
                <a:gd name="T19" fmla="*/ 46 h 60"/>
                <a:gd name="T20" fmla="*/ 3 w 124"/>
                <a:gd name="T21" fmla="*/ 42 h 60"/>
                <a:gd name="T22" fmla="*/ 2 w 124"/>
                <a:gd name="T23" fmla="*/ 39 h 60"/>
                <a:gd name="T24" fmla="*/ 1 w 124"/>
                <a:gd name="T25" fmla="*/ 32 h 60"/>
                <a:gd name="T26" fmla="*/ 17 w 124"/>
                <a:gd name="T27" fmla="*/ 6 h 60"/>
                <a:gd name="T28" fmla="*/ 43 w 124"/>
                <a:gd name="T29" fmla="*/ 1 h 60"/>
                <a:gd name="T30" fmla="*/ 66 w 124"/>
                <a:gd name="T31" fmla="*/ 2 h 60"/>
                <a:gd name="T32" fmla="*/ 86 w 124"/>
                <a:gd name="T33" fmla="*/ 7 h 60"/>
                <a:gd name="T34" fmla="*/ 114 w 124"/>
                <a:gd name="T35" fmla="*/ 19 h 60"/>
                <a:gd name="T36" fmla="*/ 124 w 124"/>
                <a:gd name="T37" fmla="*/ 25 h 60"/>
                <a:gd name="T38" fmla="*/ 124 w 124"/>
                <a:gd name="T39" fmla="*/ 25 h 60"/>
                <a:gd name="T40" fmla="*/ 113 w 124"/>
                <a:gd name="T41" fmla="*/ 22 h 60"/>
                <a:gd name="T42" fmla="*/ 84 w 124"/>
                <a:gd name="T43" fmla="*/ 14 h 60"/>
                <a:gd name="T44" fmla="*/ 43 w 124"/>
                <a:gd name="T45" fmla="*/ 12 h 60"/>
                <a:gd name="T46" fmla="*/ 22 w 124"/>
                <a:gd name="T47" fmla="*/ 17 h 60"/>
                <a:gd name="T48" fmla="*/ 13 w 124"/>
                <a:gd name="T49" fmla="*/ 30 h 60"/>
                <a:gd name="T50" fmla="*/ 22 w 124"/>
                <a:gd name="T51" fmla="*/ 45 h 60"/>
                <a:gd name="T52" fmla="*/ 42 w 124"/>
                <a:gd name="T53" fmla="*/ 44 h 60"/>
                <a:gd name="T54" fmla="*/ 82 w 124"/>
                <a:gd name="T55" fmla="*/ 31 h 60"/>
                <a:gd name="T56" fmla="*/ 113 w 124"/>
                <a:gd name="T57" fmla="*/ 25 h 60"/>
                <a:gd name="T58" fmla="*/ 121 w 124"/>
                <a:gd name="T59" fmla="*/ 25 h 60"/>
                <a:gd name="T60" fmla="*/ 124 w 124"/>
                <a:gd name="T61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60">
                  <a:moveTo>
                    <a:pt x="124" y="25"/>
                  </a:moveTo>
                  <a:cubicBezTo>
                    <a:pt x="124" y="25"/>
                    <a:pt x="123" y="26"/>
                    <a:pt x="121" y="26"/>
                  </a:cubicBezTo>
                  <a:cubicBezTo>
                    <a:pt x="119" y="26"/>
                    <a:pt x="116" y="27"/>
                    <a:pt x="113" y="28"/>
                  </a:cubicBezTo>
                  <a:cubicBezTo>
                    <a:pt x="109" y="29"/>
                    <a:pt x="105" y="30"/>
                    <a:pt x="100" y="32"/>
                  </a:cubicBezTo>
                  <a:cubicBezTo>
                    <a:pt x="96" y="33"/>
                    <a:pt x="91" y="35"/>
                    <a:pt x="85" y="38"/>
                  </a:cubicBezTo>
                  <a:cubicBezTo>
                    <a:pt x="73" y="43"/>
                    <a:pt x="60" y="49"/>
                    <a:pt x="45" y="54"/>
                  </a:cubicBezTo>
                  <a:cubicBezTo>
                    <a:pt x="37" y="56"/>
                    <a:pt x="29" y="60"/>
                    <a:pt x="18" y="57"/>
                  </a:cubicBezTo>
                  <a:cubicBezTo>
                    <a:pt x="15" y="55"/>
                    <a:pt x="13" y="55"/>
                    <a:pt x="11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8"/>
                    <a:pt x="6" y="47"/>
                    <a:pt x="5" y="46"/>
                  </a:cubicBezTo>
                  <a:cubicBezTo>
                    <a:pt x="5" y="45"/>
                    <a:pt x="4" y="44"/>
                    <a:pt x="3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7"/>
                    <a:pt x="1" y="35"/>
                    <a:pt x="1" y="32"/>
                  </a:cubicBezTo>
                  <a:cubicBezTo>
                    <a:pt x="0" y="20"/>
                    <a:pt x="8" y="10"/>
                    <a:pt x="17" y="6"/>
                  </a:cubicBezTo>
                  <a:cubicBezTo>
                    <a:pt x="25" y="2"/>
                    <a:pt x="34" y="1"/>
                    <a:pt x="43" y="1"/>
                  </a:cubicBezTo>
                  <a:cubicBezTo>
                    <a:pt x="51" y="0"/>
                    <a:pt x="59" y="1"/>
                    <a:pt x="66" y="2"/>
                  </a:cubicBezTo>
                  <a:cubicBezTo>
                    <a:pt x="73" y="4"/>
                    <a:pt x="80" y="5"/>
                    <a:pt x="86" y="7"/>
                  </a:cubicBezTo>
                  <a:cubicBezTo>
                    <a:pt x="98" y="11"/>
                    <a:pt x="108" y="16"/>
                    <a:pt x="114" y="19"/>
                  </a:cubicBezTo>
                  <a:cubicBezTo>
                    <a:pt x="121" y="23"/>
                    <a:pt x="124" y="25"/>
                    <a:pt x="124" y="25"/>
                  </a:cubicBezTo>
                  <a:close/>
                  <a:moveTo>
                    <a:pt x="124" y="25"/>
                  </a:moveTo>
                  <a:cubicBezTo>
                    <a:pt x="124" y="25"/>
                    <a:pt x="120" y="24"/>
                    <a:pt x="113" y="22"/>
                  </a:cubicBezTo>
                  <a:cubicBezTo>
                    <a:pt x="106" y="19"/>
                    <a:pt x="96" y="17"/>
                    <a:pt x="84" y="14"/>
                  </a:cubicBezTo>
                  <a:cubicBezTo>
                    <a:pt x="72" y="12"/>
                    <a:pt x="58" y="10"/>
                    <a:pt x="43" y="12"/>
                  </a:cubicBezTo>
                  <a:cubicBezTo>
                    <a:pt x="36" y="12"/>
                    <a:pt x="28" y="14"/>
                    <a:pt x="22" y="17"/>
                  </a:cubicBezTo>
                  <a:cubicBezTo>
                    <a:pt x="16" y="20"/>
                    <a:pt x="13" y="25"/>
                    <a:pt x="13" y="30"/>
                  </a:cubicBezTo>
                  <a:cubicBezTo>
                    <a:pt x="14" y="38"/>
                    <a:pt x="17" y="43"/>
                    <a:pt x="22" y="45"/>
                  </a:cubicBezTo>
                  <a:cubicBezTo>
                    <a:pt x="27" y="47"/>
                    <a:pt x="35" y="46"/>
                    <a:pt x="42" y="44"/>
                  </a:cubicBezTo>
                  <a:cubicBezTo>
                    <a:pt x="56" y="40"/>
                    <a:pt x="70" y="34"/>
                    <a:pt x="82" y="31"/>
                  </a:cubicBezTo>
                  <a:cubicBezTo>
                    <a:pt x="95" y="28"/>
                    <a:pt x="105" y="26"/>
                    <a:pt x="113" y="25"/>
                  </a:cubicBezTo>
                  <a:cubicBezTo>
                    <a:pt x="116" y="25"/>
                    <a:pt x="119" y="25"/>
                    <a:pt x="121" y="25"/>
                  </a:cubicBezTo>
                  <a:cubicBezTo>
                    <a:pt x="123" y="25"/>
                    <a:pt x="124" y="25"/>
                    <a:pt x="124" y="25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77863" y="5116513"/>
              <a:ext cx="700087" cy="1733550"/>
            </a:xfrm>
            <a:custGeom>
              <a:avLst/>
              <a:gdLst>
                <a:gd name="T0" fmla="*/ 180 w 307"/>
                <a:gd name="T1" fmla="*/ 378 h 755"/>
                <a:gd name="T2" fmla="*/ 202 w 307"/>
                <a:gd name="T3" fmla="*/ 407 h 755"/>
                <a:gd name="T4" fmla="*/ 128 w 307"/>
                <a:gd name="T5" fmla="*/ 569 h 755"/>
                <a:gd name="T6" fmla="*/ 22 w 307"/>
                <a:gd name="T7" fmla="*/ 717 h 755"/>
                <a:gd name="T8" fmla="*/ 107 w 307"/>
                <a:gd name="T9" fmla="*/ 697 h 755"/>
                <a:gd name="T10" fmla="*/ 76 w 307"/>
                <a:gd name="T11" fmla="*/ 686 h 755"/>
                <a:gd name="T12" fmla="*/ 32 w 307"/>
                <a:gd name="T13" fmla="*/ 690 h 755"/>
                <a:gd name="T14" fmla="*/ 169 w 307"/>
                <a:gd name="T15" fmla="*/ 567 h 755"/>
                <a:gd name="T16" fmla="*/ 306 w 307"/>
                <a:gd name="T17" fmla="*/ 378 h 755"/>
                <a:gd name="T18" fmla="*/ 169 w 307"/>
                <a:gd name="T19" fmla="*/ 188 h 755"/>
                <a:gd name="T20" fmla="*/ 32 w 307"/>
                <a:gd name="T21" fmla="*/ 65 h 755"/>
                <a:gd name="T22" fmla="*/ 76 w 307"/>
                <a:gd name="T23" fmla="*/ 69 h 755"/>
                <a:gd name="T24" fmla="*/ 107 w 307"/>
                <a:gd name="T25" fmla="*/ 59 h 755"/>
                <a:gd name="T26" fmla="*/ 22 w 307"/>
                <a:gd name="T27" fmla="*/ 38 h 755"/>
                <a:gd name="T28" fmla="*/ 128 w 307"/>
                <a:gd name="T29" fmla="*/ 186 h 755"/>
                <a:gd name="T30" fmla="*/ 202 w 307"/>
                <a:gd name="T31" fmla="*/ 348 h 755"/>
                <a:gd name="T32" fmla="*/ 180 w 307"/>
                <a:gd name="T33" fmla="*/ 37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755">
                  <a:moveTo>
                    <a:pt x="180" y="378"/>
                  </a:moveTo>
                  <a:cubicBezTo>
                    <a:pt x="180" y="392"/>
                    <a:pt x="188" y="394"/>
                    <a:pt x="202" y="407"/>
                  </a:cubicBezTo>
                  <a:cubicBezTo>
                    <a:pt x="228" y="432"/>
                    <a:pt x="232" y="525"/>
                    <a:pt x="128" y="569"/>
                  </a:cubicBezTo>
                  <a:cubicBezTo>
                    <a:pt x="24" y="613"/>
                    <a:pt x="0" y="679"/>
                    <a:pt x="22" y="717"/>
                  </a:cubicBezTo>
                  <a:cubicBezTo>
                    <a:pt x="44" y="755"/>
                    <a:pt x="97" y="743"/>
                    <a:pt x="107" y="697"/>
                  </a:cubicBezTo>
                  <a:cubicBezTo>
                    <a:pt x="111" y="679"/>
                    <a:pt x="80" y="665"/>
                    <a:pt x="76" y="686"/>
                  </a:cubicBezTo>
                  <a:cubicBezTo>
                    <a:pt x="70" y="717"/>
                    <a:pt x="31" y="718"/>
                    <a:pt x="32" y="690"/>
                  </a:cubicBezTo>
                  <a:cubicBezTo>
                    <a:pt x="34" y="646"/>
                    <a:pt x="58" y="614"/>
                    <a:pt x="169" y="567"/>
                  </a:cubicBezTo>
                  <a:cubicBezTo>
                    <a:pt x="282" y="519"/>
                    <a:pt x="307" y="426"/>
                    <a:pt x="306" y="378"/>
                  </a:cubicBezTo>
                  <a:cubicBezTo>
                    <a:pt x="307" y="330"/>
                    <a:pt x="282" y="236"/>
                    <a:pt x="169" y="188"/>
                  </a:cubicBezTo>
                  <a:cubicBezTo>
                    <a:pt x="58" y="141"/>
                    <a:pt x="34" y="109"/>
                    <a:pt x="32" y="65"/>
                  </a:cubicBezTo>
                  <a:cubicBezTo>
                    <a:pt x="31" y="37"/>
                    <a:pt x="70" y="38"/>
                    <a:pt x="76" y="69"/>
                  </a:cubicBezTo>
                  <a:cubicBezTo>
                    <a:pt x="80" y="90"/>
                    <a:pt x="111" y="77"/>
                    <a:pt x="107" y="59"/>
                  </a:cubicBezTo>
                  <a:cubicBezTo>
                    <a:pt x="97" y="12"/>
                    <a:pt x="44" y="0"/>
                    <a:pt x="22" y="38"/>
                  </a:cubicBezTo>
                  <a:cubicBezTo>
                    <a:pt x="0" y="76"/>
                    <a:pt x="24" y="142"/>
                    <a:pt x="128" y="186"/>
                  </a:cubicBezTo>
                  <a:cubicBezTo>
                    <a:pt x="232" y="230"/>
                    <a:pt x="228" y="323"/>
                    <a:pt x="202" y="348"/>
                  </a:cubicBezTo>
                  <a:cubicBezTo>
                    <a:pt x="188" y="361"/>
                    <a:pt x="180" y="363"/>
                    <a:pt x="180" y="378"/>
                  </a:cubicBezTo>
                  <a:close/>
                </a:path>
              </a:pathLst>
            </a:custGeom>
            <a:solidFill>
              <a:srgbClr val="8E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349375" y="6057901"/>
              <a:ext cx="604837" cy="428625"/>
            </a:xfrm>
            <a:custGeom>
              <a:avLst/>
              <a:gdLst>
                <a:gd name="T0" fmla="*/ 246 w 265"/>
                <a:gd name="T1" fmla="*/ 82 h 187"/>
                <a:gd name="T2" fmla="*/ 208 w 265"/>
                <a:gd name="T3" fmla="*/ 132 h 187"/>
                <a:gd name="T4" fmla="*/ 185 w 265"/>
                <a:gd name="T5" fmla="*/ 159 h 187"/>
                <a:gd name="T6" fmla="*/ 137 w 265"/>
                <a:gd name="T7" fmla="*/ 187 h 187"/>
                <a:gd name="T8" fmla="*/ 111 w 265"/>
                <a:gd name="T9" fmla="*/ 161 h 187"/>
                <a:gd name="T10" fmla="*/ 126 w 265"/>
                <a:gd name="T11" fmla="*/ 102 h 187"/>
                <a:gd name="T12" fmla="*/ 43 w 265"/>
                <a:gd name="T13" fmla="*/ 186 h 187"/>
                <a:gd name="T14" fmla="*/ 9 w 265"/>
                <a:gd name="T15" fmla="*/ 169 h 187"/>
                <a:gd name="T16" fmla="*/ 0 w 265"/>
                <a:gd name="T17" fmla="*/ 131 h 187"/>
                <a:gd name="T18" fmla="*/ 52 w 265"/>
                <a:gd name="T19" fmla="*/ 32 h 187"/>
                <a:gd name="T20" fmla="*/ 130 w 265"/>
                <a:gd name="T21" fmla="*/ 0 h 187"/>
                <a:gd name="T22" fmla="*/ 177 w 265"/>
                <a:gd name="T23" fmla="*/ 11 h 187"/>
                <a:gd name="T24" fmla="*/ 179 w 265"/>
                <a:gd name="T25" fmla="*/ 14 h 187"/>
                <a:gd name="T26" fmla="*/ 179 w 265"/>
                <a:gd name="T27" fmla="*/ 15 h 187"/>
                <a:gd name="T28" fmla="*/ 169 w 265"/>
                <a:gd name="T29" fmla="*/ 58 h 187"/>
                <a:gd name="T30" fmla="*/ 144 w 265"/>
                <a:gd name="T31" fmla="*/ 140 h 187"/>
                <a:gd name="T32" fmla="*/ 141 w 265"/>
                <a:gd name="T33" fmla="*/ 158 h 187"/>
                <a:gd name="T34" fmla="*/ 151 w 265"/>
                <a:gd name="T35" fmla="*/ 168 h 187"/>
                <a:gd name="T36" fmla="*/ 264 w 265"/>
                <a:gd name="T37" fmla="*/ 40 h 187"/>
                <a:gd name="T38" fmla="*/ 265 w 265"/>
                <a:gd name="T39" fmla="*/ 47 h 187"/>
                <a:gd name="T40" fmla="*/ 246 w 265"/>
                <a:gd name="T41" fmla="*/ 82 h 187"/>
                <a:gd name="T42" fmla="*/ 128 w 265"/>
                <a:gd name="T43" fmla="*/ 12 h 187"/>
                <a:gd name="T44" fmla="*/ 73 w 265"/>
                <a:gd name="T45" fmla="*/ 53 h 187"/>
                <a:gd name="T46" fmla="*/ 33 w 265"/>
                <a:gd name="T47" fmla="*/ 146 h 187"/>
                <a:gd name="T48" fmla="*/ 50 w 265"/>
                <a:gd name="T49" fmla="*/ 169 h 187"/>
                <a:gd name="T50" fmla="*/ 111 w 265"/>
                <a:gd name="T51" fmla="*/ 105 h 187"/>
                <a:gd name="T52" fmla="*/ 132 w 265"/>
                <a:gd name="T53" fmla="*/ 65 h 187"/>
                <a:gd name="T54" fmla="*/ 152 w 265"/>
                <a:gd name="T55" fmla="*/ 20 h 187"/>
                <a:gd name="T56" fmla="*/ 128 w 265"/>
                <a:gd name="T57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5" h="187">
                  <a:moveTo>
                    <a:pt x="246" y="82"/>
                  </a:moveTo>
                  <a:cubicBezTo>
                    <a:pt x="230" y="102"/>
                    <a:pt x="218" y="119"/>
                    <a:pt x="208" y="132"/>
                  </a:cubicBezTo>
                  <a:cubicBezTo>
                    <a:pt x="198" y="145"/>
                    <a:pt x="190" y="154"/>
                    <a:pt x="185" y="159"/>
                  </a:cubicBezTo>
                  <a:cubicBezTo>
                    <a:pt x="168" y="178"/>
                    <a:pt x="152" y="187"/>
                    <a:pt x="137" y="187"/>
                  </a:cubicBezTo>
                  <a:cubicBezTo>
                    <a:pt x="119" y="187"/>
                    <a:pt x="111" y="178"/>
                    <a:pt x="111" y="161"/>
                  </a:cubicBezTo>
                  <a:cubicBezTo>
                    <a:pt x="111" y="151"/>
                    <a:pt x="116" y="131"/>
                    <a:pt x="126" y="102"/>
                  </a:cubicBezTo>
                  <a:cubicBezTo>
                    <a:pt x="94" y="158"/>
                    <a:pt x="66" y="186"/>
                    <a:pt x="43" y="186"/>
                  </a:cubicBezTo>
                  <a:cubicBezTo>
                    <a:pt x="29" y="186"/>
                    <a:pt x="18" y="180"/>
                    <a:pt x="9" y="169"/>
                  </a:cubicBezTo>
                  <a:cubicBezTo>
                    <a:pt x="3" y="159"/>
                    <a:pt x="0" y="146"/>
                    <a:pt x="0" y="131"/>
                  </a:cubicBezTo>
                  <a:cubicBezTo>
                    <a:pt x="0" y="97"/>
                    <a:pt x="17" y="64"/>
                    <a:pt x="52" y="32"/>
                  </a:cubicBezTo>
                  <a:cubicBezTo>
                    <a:pt x="75" y="11"/>
                    <a:pt x="101" y="0"/>
                    <a:pt x="130" y="0"/>
                  </a:cubicBezTo>
                  <a:cubicBezTo>
                    <a:pt x="147" y="0"/>
                    <a:pt x="162" y="4"/>
                    <a:pt x="177" y="11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9" y="19"/>
                    <a:pt x="176" y="33"/>
                    <a:pt x="169" y="58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7"/>
                    <a:pt x="141" y="153"/>
                    <a:pt x="141" y="158"/>
                  </a:cubicBezTo>
                  <a:cubicBezTo>
                    <a:pt x="141" y="165"/>
                    <a:pt x="144" y="168"/>
                    <a:pt x="151" y="168"/>
                  </a:cubicBezTo>
                  <a:cubicBezTo>
                    <a:pt x="166" y="168"/>
                    <a:pt x="203" y="125"/>
                    <a:pt x="264" y="40"/>
                  </a:cubicBezTo>
                  <a:cubicBezTo>
                    <a:pt x="265" y="46"/>
                    <a:pt x="265" y="49"/>
                    <a:pt x="265" y="47"/>
                  </a:cubicBezTo>
                  <a:cubicBezTo>
                    <a:pt x="265" y="54"/>
                    <a:pt x="259" y="65"/>
                    <a:pt x="246" y="82"/>
                  </a:cubicBezTo>
                  <a:close/>
                  <a:moveTo>
                    <a:pt x="128" y="12"/>
                  </a:moveTo>
                  <a:cubicBezTo>
                    <a:pt x="111" y="12"/>
                    <a:pt x="92" y="26"/>
                    <a:pt x="73" y="53"/>
                  </a:cubicBezTo>
                  <a:cubicBezTo>
                    <a:pt x="47" y="91"/>
                    <a:pt x="33" y="122"/>
                    <a:pt x="33" y="146"/>
                  </a:cubicBezTo>
                  <a:cubicBezTo>
                    <a:pt x="33" y="161"/>
                    <a:pt x="39" y="169"/>
                    <a:pt x="50" y="169"/>
                  </a:cubicBezTo>
                  <a:cubicBezTo>
                    <a:pt x="66" y="169"/>
                    <a:pt x="86" y="148"/>
                    <a:pt x="111" y="105"/>
                  </a:cubicBezTo>
                  <a:cubicBezTo>
                    <a:pt x="118" y="92"/>
                    <a:pt x="125" y="79"/>
                    <a:pt x="132" y="65"/>
                  </a:cubicBezTo>
                  <a:cubicBezTo>
                    <a:pt x="139" y="51"/>
                    <a:pt x="145" y="36"/>
                    <a:pt x="152" y="20"/>
                  </a:cubicBezTo>
                  <a:cubicBezTo>
                    <a:pt x="146" y="15"/>
                    <a:pt x="138" y="12"/>
                    <a:pt x="128" y="12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871663" y="6064251"/>
              <a:ext cx="628650" cy="769938"/>
            </a:xfrm>
            <a:custGeom>
              <a:avLst/>
              <a:gdLst>
                <a:gd name="T0" fmla="*/ 243 w 275"/>
                <a:gd name="T1" fmla="*/ 95 h 335"/>
                <a:gd name="T2" fmla="*/ 136 w 275"/>
                <a:gd name="T3" fmla="*/ 207 h 335"/>
                <a:gd name="T4" fmla="*/ 37 w 275"/>
                <a:gd name="T5" fmla="*/ 335 h 335"/>
                <a:gd name="T6" fmla="*/ 33 w 275"/>
                <a:gd name="T7" fmla="*/ 334 h 335"/>
                <a:gd name="T8" fmla="*/ 30 w 275"/>
                <a:gd name="T9" fmla="*/ 312 h 335"/>
                <a:gd name="T10" fmla="*/ 109 w 275"/>
                <a:gd name="T11" fmla="*/ 197 h 335"/>
                <a:gd name="T12" fmla="*/ 140 w 275"/>
                <a:gd name="T13" fmla="*/ 75 h 335"/>
                <a:gd name="T14" fmla="*/ 27 w 275"/>
                <a:gd name="T15" fmla="*/ 180 h 335"/>
                <a:gd name="T16" fmla="*/ 0 w 275"/>
                <a:gd name="T17" fmla="*/ 149 h 335"/>
                <a:gd name="T18" fmla="*/ 7 w 275"/>
                <a:gd name="T19" fmla="*/ 118 h 335"/>
                <a:gd name="T20" fmla="*/ 40 w 275"/>
                <a:gd name="T21" fmla="*/ 11 h 335"/>
                <a:gd name="T22" fmla="*/ 52 w 275"/>
                <a:gd name="T23" fmla="*/ 3 h 335"/>
                <a:gd name="T24" fmla="*/ 74 w 275"/>
                <a:gd name="T25" fmla="*/ 0 h 335"/>
                <a:gd name="T26" fmla="*/ 76 w 275"/>
                <a:gd name="T27" fmla="*/ 3 h 335"/>
                <a:gd name="T28" fmla="*/ 75 w 275"/>
                <a:gd name="T29" fmla="*/ 8 h 335"/>
                <a:gd name="T30" fmla="*/ 37 w 275"/>
                <a:gd name="T31" fmla="*/ 129 h 335"/>
                <a:gd name="T32" fmla="*/ 34 w 275"/>
                <a:gd name="T33" fmla="*/ 151 h 335"/>
                <a:gd name="T34" fmla="*/ 45 w 275"/>
                <a:gd name="T35" fmla="*/ 161 h 335"/>
                <a:gd name="T36" fmla="*/ 131 w 275"/>
                <a:gd name="T37" fmla="*/ 70 h 335"/>
                <a:gd name="T38" fmla="*/ 158 w 275"/>
                <a:gd name="T39" fmla="*/ 21 h 335"/>
                <a:gd name="T40" fmla="*/ 172 w 275"/>
                <a:gd name="T41" fmla="*/ 3 h 335"/>
                <a:gd name="T42" fmla="*/ 195 w 275"/>
                <a:gd name="T43" fmla="*/ 0 h 335"/>
                <a:gd name="T44" fmla="*/ 198 w 275"/>
                <a:gd name="T45" fmla="*/ 3 h 335"/>
                <a:gd name="T46" fmla="*/ 192 w 275"/>
                <a:gd name="T47" fmla="*/ 20 h 335"/>
                <a:gd name="T48" fmla="*/ 180 w 275"/>
                <a:gd name="T49" fmla="*/ 54 h 335"/>
                <a:gd name="T50" fmla="*/ 159 w 275"/>
                <a:gd name="T51" fmla="*/ 121 h 335"/>
                <a:gd name="T52" fmla="*/ 140 w 275"/>
                <a:gd name="T53" fmla="*/ 189 h 335"/>
                <a:gd name="T54" fmla="*/ 273 w 275"/>
                <a:gd name="T55" fmla="*/ 38 h 335"/>
                <a:gd name="T56" fmla="*/ 275 w 275"/>
                <a:gd name="T57" fmla="*/ 44 h 335"/>
                <a:gd name="T58" fmla="*/ 243 w 275"/>
                <a:gd name="T59" fmla="*/ 95 h 335"/>
                <a:gd name="T60" fmla="*/ 53 w 275"/>
                <a:gd name="T61" fmla="*/ 293 h 335"/>
                <a:gd name="T62" fmla="*/ 57 w 275"/>
                <a:gd name="T63" fmla="*/ 312 h 335"/>
                <a:gd name="T64" fmla="*/ 108 w 275"/>
                <a:gd name="T65" fmla="*/ 213 h 335"/>
                <a:gd name="T66" fmla="*/ 53 w 275"/>
                <a:gd name="T67" fmla="*/ 29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335">
                  <a:moveTo>
                    <a:pt x="243" y="95"/>
                  </a:moveTo>
                  <a:cubicBezTo>
                    <a:pt x="199" y="150"/>
                    <a:pt x="163" y="187"/>
                    <a:pt x="136" y="207"/>
                  </a:cubicBezTo>
                  <a:cubicBezTo>
                    <a:pt x="117" y="275"/>
                    <a:pt x="84" y="317"/>
                    <a:pt x="37" y="335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1" y="327"/>
                    <a:pt x="30" y="319"/>
                    <a:pt x="30" y="312"/>
                  </a:cubicBezTo>
                  <a:cubicBezTo>
                    <a:pt x="30" y="274"/>
                    <a:pt x="56" y="235"/>
                    <a:pt x="109" y="197"/>
                  </a:cubicBezTo>
                  <a:cubicBezTo>
                    <a:pt x="110" y="184"/>
                    <a:pt x="121" y="143"/>
                    <a:pt x="140" y="75"/>
                  </a:cubicBezTo>
                  <a:cubicBezTo>
                    <a:pt x="97" y="145"/>
                    <a:pt x="59" y="180"/>
                    <a:pt x="27" y="180"/>
                  </a:cubicBezTo>
                  <a:cubicBezTo>
                    <a:pt x="9" y="180"/>
                    <a:pt x="0" y="169"/>
                    <a:pt x="0" y="149"/>
                  </a:cubicBezTo>
                  <a:cubicBezTo>
                    <a:pt x="0" y="145"/>
                    <a:pt x="2" y="134"/>
                    <a:pt x="7" y="11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6"/>
                    <a:pt x="46" y="4"/>
                    <a:pt x="52" y="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6" y="0"/>
                    <a:pt x="76" y="1"/>
                    <a:pt x="76" y="3"/>
                  </a:cubicBezTo>
                  <a:cubicBezTo>
                    <a:pt x="76" y="5"/>
                    <a:pt x="76" y="6"/>
                    <a:pt x="75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5" y="136"/>
                    <a:pt x="34" y="143"/>
                    <a:pt x="34" y="151"/>
                  </a:cubicBezTo>
                  <a:cubicBezTo>
                    <a:pt x="34" y="157"/>
                    <a:pt x="38" y="161"/>
                    <a:pt x="45" y="161"/>
                  </a:cubicBezTo>
                  <a:cubicBezTo>
                    <a:pt x="64" y="161"/>
                    <a:pt x="93" y="131"/>
                    <a:pt x="131" y="70"/>
                  </a:cubicBezTo>
                  <a:cubicBezTo>
                    <a:pt x="140" y="56"/>
                    <a:pt x="149" y="39"/>
                    <a:pt x="158" y="21"/>
                  </a:cubicBezTo>
                  <a:cubicBezTo>
                    <a:pt x="163" y="10"/>
                    <a:pt x="168" y="4"/>
                    <a:pt x="172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8" y="1"/>
                    <a:pt x="198" y="3"/>
                  </a:cubicBezTo>
                  <a:cubicBezTo>
                    <a:pt x="197" y="6"/>
                    <a:pt x="195" y="12"/>
                    <a:pt x="192" y="20"/>
                  </a:cubicBezTo>
                  <a:cubicBezTo>
                    <a:pt x="189" y="29"/>
                    <a:pt x="185" y="40"/>
                    <a:pt x="180" y="54"/>
                  </a:cubicBezTo>
                  <a:cubicBezTo>
                    <a:pt x="173" y="76"/>
                    <a:pt x="165" y="98"/>
                    <a:pt x="159" y="121"/>
                  </a:cubicBezTo>
                  <a:cubicBezTo>
                    <a:pt x="152" y="143"/>
                    <a:pt x="146" y="165"/>
                    <a:pt x="140" y="189"/>
                  </a:cubicBezTo>
                  <a:cubicBezTo>
                    <a:pt x="178" y="158"/>
                    <a:pt x="222" y="108"/>
                    <a:pt x="273" y="38"/>
                  </a:cubicBezTo>
                  <a:cubicBezTo>
                    <a:pt x="274" y="41"/>
                    <a:pt x="275" y="44"/>
                    <a:pt x="275" y="44"/>
                  </a:cubicBezTo>
                  <a:cubicBezTo>
                    <a:pt x="275" y="53"/>
                    <a:pt x="264" y="70"/>
                    <a:pt x="243" y="95"/>
                  </a:cubicBezTo>
                  <a:close/>
                  <a:moveTo>
                    <a:pt x="53" y="293"/>
                  </a:moveTo>
                  <a:cubicBezTo>
                    <a:pt x="53" y="299"/>
                    <a:pt x="54" y="305"/>
                    <a:pt x="57" y="312"/>
                  </a:cubicBezTo>
                  <a:cubicBezTo>
                    <a:pt x="84" y="298"/>
                    <a:pt x="101" y="265"/>
                    <a:pt x="108" y="213"/>
                  </a:cubicBezTo>
                  <a:cubicBezTo>
                    <a:pt x="71" y="238"/>
                    <a:pt x="53" y="265"/>
                    <a:pt x="53" y="29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38151" y="5837238"/>
              <a:ext cx="2711450" cy="301625"/>
            </a:xfrm>
            <a:custGeom>
              <a:avLst/>
              <a:gdLst>
                <a:gd name="T0" fmla="*/ 1188 w 1188"/>
                <a:gd name="T1" fmla="*/ 62 h 131"/>
                <a:gd name="T2" fmla="*/ 1182 w 1188"/>
                <a:gd name="T3" fmla="*/ 58 h 131"/>
                <a:gd name="T4" fmla="*/ 115 w 1188"/>
                <a:gd name="T5" fmla="*/ 58 h 131"/>
                <a:gd name="T6" fmla="*/ 73 w 1188"/>
                <a:gd name="T7" fmla="*/ 40 h 131"/>
                <a:gd name="T8" fmla="*/ 76 w 1188"/>
                <a:gd name="T9" fmla="*/ 16 h 131"/>
                <a:gd name="T10" fmla="*/ 97 w 1188"/>
                <a:gd name="T11" fmla="*/ 26 h 131"/>
                <a:gd name="T12" fmla="*/ 109 w 1188"/>
                <a:gd name="T13" fmla="*/ 19 h 131"/>
                <a:gd name="T14" fmla="*/ 81 w 1188"/>
                <a:gd name="T15" fmla="*/ 6 h 131"/>
                <a:gd name="T16" fmla="*/ 73 w 1188"/>
                <a:gd name="T17" fmla="*/ 50 h 131"/>
                <a:gd name="T18" fmla="*/ 89 w 1188"/>
                <a:gd name="T19" fmla="*/ 58 h 131"/>
                <a:gd name="T20" fmla="*/ 60 w 1188"/>
                <a:gd name="T21" fmla="*/ 58 h 131"/>
                <a:gd name="T22" fmla="*/ 21 w 1188"/>
                <a:gd name="T23" fmla="*/ 13 h 131"/>
                <a:gd name="T24" fmla="*/ 37 w 1188"/>
                <a:gd name="T25" fmla="*/ 28 h 131"/>
                <a:gd name="T26" fmla="*/ 53 w 1188"/>
                <a:gd name="T27" fmla="*/ 16 h 131"/>
                <a:gd name="T28" fmla="*/ 25 w 1188"/>
                <a:gd name="T29" fmla="*/ 3 h 131"/>
                <a:gd name="T30" fmla="*/ 17 w 1188"/>
                <a:gd name="T31" fmla="*/ 48 h 131"/>
                <a:gd name="T32" fmla="*/ 62 w 1188"/>
                <a:gd name="T33" fmla="*/ 65 h 131"/>
                <a:gd name="T34" fmla="*/ 61 w 1188"/>
                <a:gd name="T35" fmla="*/ 66 h 131"/>
                <a:gd name="T36" fmla="*/ 17 w 1188"/>
                <a:gd name="T37" fmla="*/ 83 h 131"/>
                <a:gd name="T38" fmla="*/ 25 w 1188"/>
                <a:gd name="T39" fmla="*/ 127 h 131"/>
                <a:gd name="T40" fmla="*/ 53 w 1188"/>
                <a:gd name="T41" fmla="*/ 115 h 131"/>
                <a:gd name="T42" fmla="*/ 37 w 1188"/>
                <a:gd name="T43" fmla="*/ 103 h 131"/>
                <a:gd name="T44" fmla="*/ 21 w 1188"/>
                <a:gd name="T45" fmla="*/ 117 h 131"/>
                <a:gd name="T46" fmla="*/ 61 w 1188"/>
                <a:gd name="T47" fmla="*/ 73 h 131"/>
                <a:gd name="T48" fmla="*/ 90 w 1188"/>
                <a:gd name="T49" fmla="*/ 73 h 131"/>
                <a:gd name="T50" fmla="*/ 73 w 1188"/>
                <a:gd name="T51" fmla="*/ 80 h 131"/>
                <a:gd name="T52" fmla="*/ 81 w 1188"/>
                <a:gd name="T53" fmla="*/ 125 h 131"/>
                <a:gd name="T54" fmla="*/ 109 w 1188"/>
                <a:gd name="T55" fmla="*/ 112 h 131"/>
                <a:gd name="T56" fmla="*/ 97 w 1188"/>
                <a:gd name="T57" fmla="*/ 105 h 131"/>
                <a:gd name="T58" fmla="*/ 76 w 1188"/>
                <a:gd name="T59" fmla="*/ 115 h 131"/>
                <a:gd name="T60" fmla="*/ 73 w 1188"/>
                <a:gd name="T61" fmla="*/ 91 h 131"/>
                <a:gd name="T62" fmla="*/ 115 w 1188"/>
                <a:gd name="T63" fmla="*/ 73 h 131"/>
                <a:gd name="T64" fmla="*/ 1178 w 1188"/>
                <a:gd name="T65" fmla="*/ 73 h 131"/>
                <a:gd name="T66" fmla="*/ 1188 w 1188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131">
                  <a:moveTo>
                    <a:pt x="1188" y="62"/>
                  </a:moveTo>
                  <a:cubicBezTo>
                    <a:pt x="1186" y="61"/>
                    <a:pt x="1184" y="59"/>
                    <a:pt x="1182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5" y="53"/>
                    <a:pt x="76" y="47"/>
                    <a:pt x="73" y="40"/>
                  </a:cubicBezTo>
                  <a:cubicBezTo>
                    <a:pt x="68" y="29"/>
                    <a:pt x="70" y="19"/>
                    <a:pt x="76" y="16"/>
                  </a:cubicBezTo>
                  <a:cubicBezTo>
                    <a:pt x="94" y="9"/>
                    <a:pt x="95" y="22"/>
                    <a:pt x="97" y="26"/>
                  </a:cubicBezTo>
                  <a:cubicBezTo>
                    <a:pt x="101" y="32"/>
                    <a:pt x="111" y="28"/>
                    <a:pt x="109" y="19"/>
                  </a:cubicBezTo>
                  <a:cubicBezTo>
                    <a:pt x="107" y="8"/>
                    <a:pt x="93" y="3"/>
                    <a:pt x="81" y="6"/>
                  </a:cubicBezTo>
                  <a:cubicBezTo>
                    <a:pt x="59" y="12"/>
                    <a:pt x="55" y="37"/>
                    <a:pt x="73" y="50"/>
                  </a:cubicBezTo>
                  <a:cubicBezTo>
                    <a:pt x="76" y="53"/>
                    <a:pt x="82" y="56"/>
                    <a:pt x="8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" y="44"/>
                    <a:pt x="11" y="20"/>
                    <a:pt x="21" y="13"/>
                  </a:cubicBezTo>
                  <a:cubicBezTo>
                    <a:pt x="36" y="6"/>
                    <a:pt x="28" y="23"/>
                    <a:pt x="37" y="28"/>
                  </a:cubicBezTo>
                  <a:cubicBezTo>
                    <a:pt x="44" y="32"/>
                    <a:pt x="56" y="25"/>
                    <a:pt x="53" y="16"/>
                  </a:cubicBezTo>
                  <a:cubicBezTo>
                    <a:pt x="51" y="6"/>
                    <a:pt x="38" y="0"/>
                    <a:pt x="25" y="3"/>
                  </a:cubicBezTo>
                  <a:cubicBezTo>
                    <a:pt x="3" y="10"/>
                    <a:pt x="0" y="34"/>
                    <a:pt x="17" y="48"/>
                  </a:cubicBezTo>
                  <a:cubicBezTo>
                    <a:pt x="25" y="54"/>
                    <a:pt x="40" y="62"/>
                    <a:pt x="62" y="6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7"/>
                    <a:pt x="32" y="71"/>
                    <a:pt x="17" y="83"/>
                  </a:cubicBezTo>
                  <a:cubicBezTo>
                    <a:pt x="0" y="97"/>
                    <a:pt x="3" y="121"/>
                    <a:pt x="25" y="127"/>
                  </a:cubicBezTo>
                  <a:cubicBezTo>
                    <a:pt x="38" y="131"/>
                    <a:pt x="51" y="125"/>
                    <a:pt x="53" y="115"/>
                  </a:cubicBezTo>
                  <a:cubicBezTo>
                    <a:pt x="56" y="105"/>
                    <a:pt x="44" y="99"/>
                    <a:pt x="37" y="103"/>
                  </a:cubicBezTo>
                  <a:cubicBezTo>
                    <a:pt x="28" y="108"/>
                    <a:pt x="36" y="125"/>
                    <a:pt x="21" y="117"/>
                  </a:cubicBezTo>
                  <a:cubicBezTo>
                    <a:pt x="10" y="111"/>
                    <a:pt x="7" y="86"/>
                    <a:pt x="61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3" y="75"/>
                    <a:pt x="77" y="77"/>
                    <a:pt x="73" y="80"/>
                  </a:cubicBezTo>
                  <a:cubicBezTo>
                    <a:pt x="55" y="94"/>
                    <a:pt x="59" y="118"/>
                    <a:pt x="81" y="125"/>
                  </a:cubicBezTo>
                  <a:cubicBezTo>
                    <a:pt x="93" y="128"/>
                    <a:pt x="107" y="122"/>
                    <a:pt x="109" y="112"/>
                  </a:cubicBezTo>
                  <a:cubicBezTo>
                    <a:pt x="111" y="103"/>
                    <a:pt x="101" y="98"/>
                    <a:pt x="97" y="105"/>
                  </a:cubicBezTo>
                  <a:cubicBezTo>
                    <a:pt x="95" y="108"/>
                    <a:pt x="94" y="122"/>
                    <a:pt x="76" y="115"/>
                  </a:cubicBezTo>
                  <a:cubicBezTo>
                    <a:pt x="70" y="112"/>
                    <a:pt x="67" y="101"/>
                    <a:pt x="73" y="91"/>
                  </a:cubicBezTo>
                  <a:cubicBezTo>
                    <a:pt x="77" y="83"/>
                    <a:pt x="96" y="77"/>
                    <a:pt x="115" y="73"/>
                  </a:cubicBezTo>
                  <a:cubicBezTo>
                    <a:pt x="1178" y="73"/>
                    <a:pt x="1178" y="73"/>
                    <a:pt x="1178" y="73"/>
                  </a:cubicBezTo>
                  <a:cubicBezTo>
                    <a:pt x="1181" y="69"/>
                    <a:pt x="1184" y="66"/>
                    <a:pt x="1188" y="6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990850" y="5724526"/>
              <a:ext cx="439737" cy="509588"/>
            </a:xfrm>
            <a:custGeom>
              <a:avLst/>
              <a:gdLst>
                <a:gd name="T0" fmla="*/ 64 w 193"/>
                <a:gd name="T1" fmla="*/ 107 h 222"/>
                <a:gd name="T2" fmla="*/ 70 w 193"/>
                <a:gd name="T3" fmla="*/ 111 h 222"/>
                <a:gd name="T4" fmla="*/ 60 w 193"/>
                <a:gd name="T5" fmla="*/ 122 h 222"/>
                <a:gd name="T6" fmla="*/ 193 w 193"/>
                <a:gd name="T7" fmla="*/ 115 h 222"/>
                <a:gd name="T8" fmla="*/ 64 w 193"/>
                <a:gd name="T9" fmla="*/ 10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22">
                  <a:moveTo>
                    <a:pt x="64" y="107"/>
                  </a:moveTo>
                  <a:cubicBezTo>
                    <a:pt x="66" y="108"/>
                    <a:pt x="68" y="110"/>
                    <a:pt x="70" y="111"/>
                  </a:cubicBezTo>
                  <a:cubicBezTo>
                    <a:pt x="66" y="115"/>
                    <a:pt x="63" y="118"/>
                    <a:pt x="60" y="122"/>
                  </a:cubicBezTo>
                  <a:cubicBezTo>
                    <a:pt x="9" y="183"/>
                    <a:pt x="109" y="222"/>
                    <a:pt x="193" y="115"/>
                  </a:cubicBezTo>
                  <a:cubicBezTo>
                    <a:pt x="105" y="0"/>
                    <a:pt x="0" y="43"/>
                    <a:pt x="64" y="10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362075" y="5562601"/>
              <a:ext cx="534987" cy="373063"/>
            </a:xfrm>
            <a:custGeom>
              <a:avLst/>
              <a:gdLst>
                <a:gd name="T0" fmla="*/ 232 w 234"/>
                <a:gd name="T1" fmla="*/ 23 h 163"/>
                <a:gd name="T2" fmla="*/ 226 w 234"/>
                <a:gd name="T3" fmla="*/ 26 h 163"/>
                <a:gd name="T4" fmla="*/ 219 w 234"/>
                <a:gd name="T5" fmla="*/ 21 h 163"/>
                <a:gd name="T6" fmla="*/ 217 w 234"/>
                <a:gd name="T7" fmla="*/ 19 h 163"/>
                <a:gd name="T8" fmla="*/ 213 w 234"/>
                <a:gd name="T9" fmla="*/ 17 h 163"/>
                <a:gd name="T10" fmla="*/ 189 w 234"/>
                <a:gd name="T11" fmla="*/ 33 h 163"/>
                <a:gd name="T12" fmla="*/ 169 w 234"/>
                <a:gd name="T13" fmla="*/ 55 h 163"/>
                <a:gd name="T14" fmla="*/ 125 w 234"/>
                <a:gd name="T15" fmla="*/ 158 h 163"/>
                <a:gd name="T16" fmla="*/ 123 w 234"/>
                <a:gd name="T17" fmla="*/ 162 h 163"/>
                <a:gd name="T18" fmla="*/ 121 w 234"/>
                <a:gd name="T19" fmla="*/ 163 h 163"/>
                <a:gd name="T20" fmla="*/ 109 w 234"/>
                <a:gd name="T21" fmla="*/ 124 h 163"/>
                <a:gd name="T22" fmla="*/ 114 w 234"/>
                <a:gd name="T23" fmla="*/ 89 h 163"/>
                <a:gd name="T24" fmla="*/ 121 w 234"/>
                <a:gd name="T25" fmla="*/ 45 h 163"/>
                <a:gd name="T26" fmla="*/ 108 w 234"/>
                <a:gd name="T27" fmla="*/ 14 h 163"/>
                <a:gd name="T28" fmla="*/ 76 w 234"/>
                <a:gd name="T29" fmla="*/ 3 h 163"/>
                <a:gd name="T30" fmla="*/ 26 w 234"/>
                <a:gd name="T31" fmla="*/ 24 h 163"/>
                <a:gd name="T32" fmla="*/ 5 w 234"/>
                <a:gd name="T33" fmla="*/ 74 h 163"/>
                <a:gd name="T34" fmla="*/ 18 w 234"/>
                <a:gd name="T35" fmla="*/ 112 h 163"/>
                <a:gd name="T36" fmla="*/ 55 w 234"/>
                <a:gd name="T37" fmla="*/ 129 h 163"/>
                <a:gd name="T38" fmla="*/ 92 w 234"/>
                <a:gd name="T39" fmla="*/ 114 h 163"/>
                <a:gd name="T40" fmla="*/ 107 w 234"/>
                <a:gd name="T41" fmla="*/ 78 h 163"/>
                <a:gd name="T42" fmla="*/ 98 w 234"/>
                <a:gd name="T43" fmla="*/ 52 h 163"/>
                <a:gd name="T44" fmla="*/ 74 w 234"/>
                <a:gd name="T45" fmla="*/ 40 h 163"/>
                <a:gd name="T46" fmla="*/ 49 w 234"/>
                <a:gd name="T47" fmla="*/ 51 h 163"/>
                <a:gd name="T48" fmla="*/ 48 w 234"/>
                <a:gd name="T49" fmla="*/ 48 h 163"/>
                <a:gd name="T50" fmla="*/ 74 w 234"/>
                <a:gd name="T51" fmla="*/ 37 h 163"/>
                <a:gd name="T52" fmla="*/ 100 w 234"/>
                <a:gd name="T53" fmla="*/ 50 h 163"/>
                <a:gd name="T54" fmla="*/ 110 w 234"/>
                <a:gd name="T55" fmla="*/ 78 h 163"/>
                <a:gd name="T56" fmla="*/ 94 w 234"/>
                <a:gd name="T57" fmla="*/ 116 h 163"/>
                <a:gd name="T58" fmla="*/ 55 w 234"/>
                <a:gd name="T59" fmla="*/ 132 h 163"/>
                <a:gd name="T60" fmla="*/ 16 w 234"/>
                <a:gd name="T61" fmla="*/ 115 h 163"/>
                <a:gd name="T62" fmla="*/ 0 w 234"/>
                <a:gd name="T63" fmla="*/ 73 h 163"/>
                <a:gd name="T64" fmla="*/ 24 w 234"/>
                <a:gd name="T65" fmla="*/ 22 h 163"/>
                <a:gd name="T66" fmla="*/ 77 w 234"/>
                <a:gd name="T67" fmla="*/ 0 h 163"/>
                <a:gd name="T68" fmla="*/ 117 w 234"/>
                <a:gd name="T69" fmla="*/ 16 h 163"/>
                <a:gd name="T70" fmla="*/ 133 w 234"/>
                <a:gd name="T71" fmla="*/ 56 h 163"/>
                <a:gd name="T72" fmla="*/ 131 w 234"/>
                <a:gd name="T73" fmla="*/ 75 h 163"/>
                <a:gd name="T74" fmla="*/ 130 w 234"/>
                <a:gd name="T75" fmla="*/ 82 h 163"/>
                <a:gd name="T76" fmla="*/ 127 w 234"/>
                <a:gd name="T77" fmla="*/ 97 h 163"/>
                <a:gd name="T78" fmla="*/ 126 w 234"/>
                <a:gd name="T79" fmla="*/ 101 h 163"/>
                <a:gd name="T80" fmla="*/ 122 w 234"/>
                <a:gd name="T81" fmla="*/ 119 h 163"/>
                <a:gd name="T82" fmla="*/ 120 w 234"/>
                <a:gd name="T83" fmla="*/ 145 h 163"/>
                <a:gd name="T84" fmla="*/ 121 w 234"/>
                <a:gd name="T85" fmla="*/ 156 h 163"/>
                <a:gd name="T86" fmla="*/ 132 w 234"/>
                <a:gd name="T87" fmla="*/ 119 h 163"/>
                <a:gd name="T88" fmla="*/ 149 w 234"/>
                <a:gd name="T89" fmla="*/ 82 h 163"/>
                <a:gd name="T90" fmla="*/ 198 w 234"/>
                <a:gd name="T91" fmla="*/ 21 h 163"/>
                <a:gd name="T92" fmla="*/ 225 w 234"/>
                <a:gd name="T93" fmla="*/ 10 h 163"/>
                <a:gd name="T94" fmla="*/ 234 w 234"/>
                <a:gd name="T95" fmla="*/ 17 h 163"/>
                <a:gd name="T96" fmla="*/ 232 w 234"/>
                <a:gd name="T97" fmla="*/ 2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163">
                  <a:moveTo>
                    <a:pt x="232" y="23"/>
                  </a:moveTo>
                  <a:cubicBezTo>
                    <a:pt x="231" y="25"/>
                    <a:pt x="229" y="26"/>
                    <a:pt x="226" y="26"/>
                  </a:cubicBezTo>
                  <a:cubicBezTo>
                    <a:pt x="223" y="26"/>
                    <a:pt x="221" y="24"/>
                    <a:pt x="219" y="21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8"/>
                    <a:pt x="214" y="17"/>
                    <a:pt x="213" y="17"/>
                  </a:cubicBezTo>
                  <a:cubicBezTo>
                    <a:pt x="208" y="17"/>
                    <a:pt x="200" y="22"/>
                    <a:pt x="189" y="33"/>
                  </a:cubicBezTo>
                  <a:cubicBezTo>
                    <a:pt x="181" y="40"/>
                    <a:pt x="175" y="48"/>
                    <a:pt x="169" y="55"/>
                  </a:cubicBezTo>
                  <a:cubicBezTo>
                    <a:pt x="147" y="87"/>
                    <a:pt x="132" y="121"/>
                    <a:pt x="125" y="158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13" y="150"/>
                    <a:pt x="109" y="137"/>
                    <a:pt x="109" y="124"/>
                  </a:cubicBezTo>
                  <a:cubicBezTo>
                    <a:pt x="109" y="117"/>
                    <a:pt x="111" y="105"/>
                    <a:pt x="114" y="89"/>
                  </a:cubicBezTo>
                  <a:cubicBezTo>
                    <a:pt x="119" y="69"/>
                    <a:pt x="121" y="55"/>
                    <a:pt x="121" y="45"/>
                  </a:cubicBezTo>
                  <a:cubicBezTo>
                    <a:pt x="121" y="32"/>
                    <a:pt x="117" y="21"/>
                    <a:pt x="108" y="14"/>
                  </a:cubicBezTo>
                  <a:cubicBezTo>
                    <a:pt x="100" y="6"/>
                    <a:pt x="90" y="3"/>
                    <a:pt x="76" y="3"/>
                  </a:cubicBezTo>
                  <a:cubicBezTo>
                    <a:pt x="56" y="3"/>
                    <a:pt x="40" y="10"/>
                    <a:pt x="26" y="24"/>
                  </a:cubicBezTo>
                  <a:cubicBezTo>
                    <a:pt x="12" y="38"/>
                    <a:pt x="5" y="54"/>
                    <a:pt x="5" y="74"/>
                  </a:cubicBezTo>
                  <a:cubicBezTo>
                    <a:pt x="5" y="89"/>
                    <a:pt x="9" y="102"/>
                    <a:pt x="18" y="112"/>
                  </a:cubicBezTo>
                  <a:cubicBezTo>
                    <a:pt x="28" y="124"/>
                    <a:pt x="40" y="129"/>
                    <a:pt x="55" y="129"/>
                  </a:cubicBezTo>
                  <a:cubicBezTo>
                    <a:pt x="69" y="129"/>
                    <a:pt x="81" y="124"/>
                    <a:pt x="92" y="114"/>
                  </a:cubicBezTo>
                  <a:cubicBezTo>
                    <a:pt x="102" y="104"/>
                    <a:pt x="107" y="92"/>
                    <a:pt x="107" y="78"/>
                  </a:cubicBezTo>
                  <a:cubicBezTo>
                    <a:pt x="107" y="68"/>
                    <a:pt x="104" y="59"/>
                    <a:pt x="98" y="52"/>
                  </a:cubicBezTo>
                  <a:cubicBezTo>
                    <a:pt x="91" y="44"/>
                    <a:pt x="83" y="40"/>
                    <a:pt x="74" y="40"/>
                  </a:cubicBezTo>
                  <a:cubicBezTo>
                    <a:pt x="65" y="40"/>
                    <a:pt x="57" y="44"/>
                    <a:pt x="49" y="5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1"/>
                    <a:pt x="65" y="37"/>
                    <a:pt x="74" y="37"/>
                  </a:cubicBezTo>
                  <a:cubicBezTo>
                    <a:pt x="84" y="37"/>
                    <a:pt x="93" y="42"/>
                    <a:pt x="100" y="50"/>
                  </a:cubicBezTo>
                  <a:cubicBezTo>
                    <a:pt x="107" y="58"/>
                    <a:pt x="110" y="67"/>
                    <a:pt x="110" y="78"/>
                  </a:cubicBezTo>
                  <a:cubicBezTo>
                    <a:pt x="110" y="93"/>
                    <a:pt x="105" y="106"/>
                    <a:pt x="94" y="116"/>
                  </a:cubicBezTo>
                  <a:cubicBezTo>
                    <a:pt x="83" y="127"/>
                    <a:pt x="70" y="132"/>
                    <a:pt x="55" y="132"/>
                  </a:cubicBezTo>
                  <a:cubicBezTo>
                    <a:pt x="40" y="132"/>
                    <a:pt x="26" y="126"/>
                    <a:pt x="16" y="115"/>
                  </a:cubicBezTo>
                  <a:cubicBezTo>
                    <a:pt x="5" y="103"/>
                    <a:pt x="0" y="90"/>
                    <a:pt x="0" y="73"/>
                  </a:cubicBezTo>
                  <a:cubicBezTo>
                    <a:pt x="0" y="53"/>
                    <a:pt x="8" y="36"/>
                    <a:pt x="24" y="22"/>
                  </a:cubicBezTo>
                  <a:cubicBezTo>
                    <a:pt x="39" y="7"/>
                    <a:pt x="56" y="0"/>
                    <a:pt x="77" y="0"/>
                  </a:cubicBezTo>
                  <a:cubicBezTo>
                    <a:pt x="93" y="0"/>
                    <a:pt x="107" y="5"/>
                    <a:pt x="117" y="16"/>
                  </a:cubicBezTo>
                  <a:cubicBezTo>
                    <a:pt x="128" y="26"/>
                    <a:pt x="133" y="39"/>
                    <a:pt x="133" y="56"/>
                  </a:cubicBezTo>
                  <a:cubicBezTo>
                    <a:pt x="133" y="64"/>
                    <a:pt x="133" y="70"/>
                    <a:pt x="131" y="75"/>
                  </a:cubicBezTo>
                  <a:cubicBezTo>
                    <a:pt x="131" y="76"/>
                    <a:pt x="131" y="78"/>
                    <a:pt x="130" y="82"/>
                  </a:cubicBezTo>
                  <a:cubicBezTo>
                    <a:pt x="129" y="85"/>
                    <a:pt x="128" y="90"/>
                    <a:pt x="127" y="97"/>
                  </a:cubicBezTo>
                  <a:cubicBezTo>
                    <a:pt x="127" y="96"/>
                    <a:pt x="126" y="98"/>
                    <a:pt x="126" y="101"/>
                  </a:cubicBezTo>
                  <a:cubicBezTo>
                    <a:pt x="125" y="105"/>
                    <a:pt x="124" y="111"/>
                    <a:pt x="122" y="119"/>
                  </a:cubicBezTo>
                  <a:cubicBezTo>
                    <a:pt x="120" y="127"/>
                    <a:pt x="120" y="136"/>
                    <a:pt x="120" y="145"/>
                  </a:cubicBezTo>
                  <a:cubicBezTo>
                    <a:pt x="120" y="150"/>
                    <a:pt x="120" y="154"/>
                    <a:pt x="121" y="156"/>
                  </a:cubicBezTo>
                  <a:cubicBezTo>
                    <a:pt x="124" y="144"/>
                    <a:pt x="128" y="132"/>
                    <a:pt x="132" y="119"/>
                  </a:cubicBezTo>
                  <a:cubicBezTo>
                    <a:pt x="137" y="107"/>
                    <a:pt x="142" y="95"/>
                    <a:pt x="149" y="82"/>
                  </a:cubicBezTo>
                  <a:cubicBezTo>
                    <a:pt x="164" y="54"/>
                    <a:pt x="181" y="34"/>
                    <a:pt x="198" y="21"/>
                  </a:cubicBezTo>
                  <a:cubicBezTo>
                    <a:pt x="208" y="14"/>
                    <a:pt x="217" y="10"/>
                    <a:pt x="225" y="10"/>
                  </a:cubicBezTo>
                  <a:cubicBezTo>
                    <a:pt x="231" y="10"/>
                    <a:pt x="234" y="12"/>
                    <a:pt x="234" y="17"/>
                  </a:cubicBezTo>
                  <a:cubicBezTo>
                    <a:pt x="234" y="19"/>
                    <a:pt x="234" y="21"/>
                    <a:pt x="232" y="2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752600" y="5765801"/>
              <a:ext cx="187325" cy="133350"/>
            </a:xfrm>
            <a:custGeom>
              <a:avLst/>
              <a:gdLst>
                <a:gd name="T0" fmla="*/ 76 w 82"/>
                <a:gd name="T1" fmla="*/ 25 h 58"/>
                <a:gd name="T2" fmla="*/ 64 w 82"/>
                <a:gd name="T3" fmla="*/ 41 h 58"/>
                <a:gd name="T4" fmla="*/ 57 w 82"/>
                <a:gd name="T5" fmla="*/ 49 h 58"/>
                <a:gd name="T6" fmla="*/ 42 w 82"/>
                <a:gd name="T7" fmla="*/ 58 h 58"/>
                <a:gd name="T8" fmla="*/ 34 w 82"/>
                <a:gd name="T9" fmla="*/ 50 h 58"/>
                <a:gd name="T10" fmla="*/ 39 w 82"/>
                <a:gd name="T11" fmla="*/ 31 h 58"/>
                <a:gd name="T12" fmla="*/ 13 w 82"/>
                <a:gd name="T13" fmla="*/ 57 h 58"/>
                <a:gd name="T14" fmla="*/ 3 w 82"/>
                <a:gd name="T15" fmla="*/ 52 h 58"/>
                <a:gd name="T16" fmla="*/ 0 w 82"/>
                <a:gd name="T17" fmla="*/ 40 h 58"/>
                <a:gd name="T18" fmla="*/ 16 w 82"/>
                <a:gd name="T19" fmla="*/ 10 h 58"/>
                <a:gd name="T20" fmla="*/ 40 w 82"/>
                <a:gd name="T21" fmla="*/ 0 h 58"/>
                <a:gd name="T22" fmla="*/ 55 w 82"/>
                <a:gd name="T23" fmla="*/ 4 h 58"/>
                <a:gd name="T24" fmla="*/ 55 w 82"/>
                <a:gd name="T25" fmla="*/ 4 h 58"/>
                <a:gd name="T26" fmla="*/ 55 w 82"/>
                <a:gd name="T27" fmla="*/ 5 h 58"/>
                <a:gd name="T28" fmla="*/ 52 w 82"/>
                <a:gd name="T29" fmla="*/ 18 h 58"/>
                <a:gd name="T30" fmla="*/ 44 w 82"/>
                <a:gd name="T31" fmla="*/ 43 h 58"/>
                <a:gd name="T32" fmla="*/ 43 w 82"/>
                <a:gd name="T33" fmla="*/ 49 h 58"/>
                <a:gd name="T34" fmla="*/ 47 w 82"/>
                <a:gd name="T35" fmla="*/ 52 h 58"/>
                <a:gd name="T36" fmla="*/ 81 w 82"/>
                <a:gd name="T37" fmla="*/ 12 h 58"/>
                <a:gd name="T38" fmla="*/ 82 w 82"/>
                <a:gd name="T39" fmla="*/ 15 h 58"/>
                <a:gd name="T40" fmla="*/ 76 w 82"/>
                <a:gd name="T41" fmla="*/ 25 h 58"/>
                <a:gd name="T42" fmla="*/ 40 w 82"/>
                <a:gd name="T43" fmla="*/ 4 h 58"/>
                <a:gd name="T44" fmla="*/ 23 w 82"/>
                <a:gd name="T45" fmla="*/ 17 h 58"/>
                <a:gd name="T46" fmla="*/ 10 w 82"/>
                <a:gd name="T47" fmla="*/ 45 h 58"/>
                <a:gd name="T48" fmla="*/ 15 w 82"/>
                <a:gd name="T49" fmla="*/ 52 h 58"/>
                <a:gd name="T50" fmla="*/ 34 w 82"/>
                <a:gd name="T51" fmla="*/ 33 h 58"/>
                <a:gd name="T52" fmla="*/ 41 w 82"/>
                <a:gd name="T53" fmla="*/ 20 h 58"/>
                <a:gd name="T54" fmla="*/ 47 w 82"/>
                <a:gd name="T55" fmla="*/ 6 h 58"/>
                <a:gd name="T56" fmla="*/ 40 w 82"/>
                <a:gd name="T5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58">
                  <a:moveTo>
                    <a:pt x="76" y="25"/>
                  </a:moveTo>
                  <a:cubicBezTo>
                    <a:pt x="71" y="32"/>
                    <a:pt x="67" y="37"/>
                    <a:pt x="64" y="41"/>
                  </a:cubicBezTo>
                  <a:cubicBezTo>
                    <a:pt x="61" y="45"/>
                    <a:pt x="58" y="48"/>
                    <a:pt x="57" y="49"/>
                  </a:cubicBezTo>
                  <a:cubicBezTo>
                    <a:pt x="52" y="55"/>
                    <a:pt x="47" y="58"/>
                    <a:pt x="42" y="58"/>
                  </a:cubicBezTo>
                  <a:cubicBezTo>
                    <a:pt x="37" y="58"/>
                    <a:pt x="34" y="55"/>
                    <a:pt x="34" y="50"/>
                  </a:cubicBezTo>
                  <a:cubicBezTo>
                    <a:pt x="34" y="47"/>
                    <a:pt x="36" y="41"/>
                    <a:pt x="39" y="31"/>
                  </a:cubicBezTo>
                  <a:cubicBezTo>
                    <a:pt x="29" y="49"/>
                    <a:pt x="20" y="57"/>
                    <a:pt x="13" y="57"/>
                  </a:cubicBezTo>
                  <a:cubicBezTo>
                    <a:pt x="9" y="57"/>
                    <a:pt x="5" y="56"/>
                    <a:pt x="3" y="52"/>
                  </a:cubicBezTo>
                  <a:cubicBezTo>
                    <a:pt x="1" y="49"/>
                    <a:pt x="0" y="45"/>
                    <a:pt x="0" y="40"/>
                  </a:cubicBezTo>
                  <a:cubicBezTo>
                    <a:pt x="0" y="30"/>
                    <a:pt x="5" y="20"/>
                    <a:pt x="16" y="10"/>
                  </a:cubicBezTo>
                  <a:cubicBezTo>
                    <a:pt x="23" y="4"/>
                    <a:pt x="31" y="0"/>
                    <a:pt x="40" y="0"/>
                  </a:cubicBezTo>
                  <a:cubicBezTo>
                    <a:pt x="45" y="0"/>
                    <a:pt x="50" y="1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6"/>
                    <a:pt x="54" y="10"/>
                    <a:pt x="52" y="1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3" y="47"/>
                    <a:pt x="43" y="49"/>
                  </a:cubicBezTo>
                  <a:cubicBezTo>
                    <a:pt x="43" y="51"/>
                    <a:pt x="44" y="52"/>
                    <a:pt x="47" y="52"/>
                  </a:cubicBezTo>
                  <a:cubicBezTo>
                    <a:pt x="51" y="52"/>
                    <a:pt x="63" y="39"/>
                    <a:pt x="81" y="12"/>
                  </a:cubicBezTo>
                  <a:cubicBezTo>
                    <a:pt x="81" y="14"/>
                    <a:pt x="82" y="15"/>
                    <a:pt x="82" y="15"/>
                  </a:cubicBezTo>
                  <a:cubicBezTo>
                    <a:pt x="82" y="17"/>
                    <a:pt x="80" y="20"/>
                    <a:pt x="76" y="25"/>
                  </a:cubicBezTo>
                  <a:close/>
                  <a:moveTo>
                    <a:pt x="40" y="4"/>
                  </a:moveTo>
                  <a:cubicBezTo>
                    <a:pt x="34" y="4"/>
                    <a:pt x="28" y="8"/>
                    <a:pt x="23" y="17"/>
                  </a:cubicBezTo>
                  <a:cubicBezTo>
                    <a:pt x="14" y="28"/>
                    <a:pt x="10" y="38"/>
                    <a:pt x="10" y="45"/>
                  </a:cubicBezTo>
                  <a:cubicBezTo>
                    <a:pt x="10" y="50"/>
                    <a:pt x="12" y="52"/>
                    <a:pt x="15" y="52"/>
                  </a:cubicBezTo>
                  <a:cubicBezTo>
                    <a:pt x="20" y="52"/>
                    <a:pt x="27" y="46"/>
                    <a:pt x="34" y="33"/>
                  </a:cubicBezTo>
                  <a:cubicBezTo>
                    <a:pt x="36" y="29"/>
                    <a:pt x="38" y="24"/>
                    <a:pt x="41" y="20"/>
                  </a:cubicBezTo>
                  <a:cubicBezTo>
                    <a:pt x="43" y="16"/>
                    <a:pt x="45" y="11"/>
                    <a:pt x="47" y="6"/>
                  </a:cubicBezTo>
                  <a:cubicBezTo>
                    <a:pt x="45" y="5"/>
                    <a:pt x="42" y="4"/>
                    <a:pt x="40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927225" y="5635626"/>
              <a:ext cx="130175" cy="263525"/>
            </a:xfrm>
            <a:custGeom>
              <a:avLst/>
              <a:gdLst>
                <a:gd name="T0" fmla="*/ 49 w 57"/>
                <a:gd name="T1" fmla="*/ 87 h 115"/>
                <a:gd name="T2" fmla="*/ 15 w 57"/>
                <a:gd name="T3" fmla="*/ 115 h 115"/>
                <a:gd name="T4" fmla="*/ 4 w 57"/>
                <a:gd name="T5" fmla="*/ 109 h 115"/>
                <a:gd name="T6" fmla="*/ 0 w 57"/>
                <a:gd name="T7" fmla="*/ 95 h 115"/>
                <a:gd name="T8" fmla="*/ 6 w 57"/>
                <a:gd name="T9" fmla="*/ 62 h 115"/>
                <a:gd name="T10" fmla="*/ 20 w 57"/>
                <a:gd name="T11" fmla="*/ 23 h 115"/>
                <a:gd name="T12" fmla="*/ 36 w 57"/>
                <a:gd name="T13" fmla="*/ 0 h 115"/>
                <a:gd name="T14" fmla="*/ 37 w 57"/>
                <a:gd name="T15" fmla="*/ 0 h 115"/>
                <a:gd name="T16" fmla="*/ 40 w 57"/>
                <a:gd name="T17" fmla="*/ 12 h 115"/>
                <a:gd name="T18" fmla="*/ 13 w 57"/>
                <a:gd name="T19" fmla="*/ 81 h 115"/>
                <a:gd name="T20" fmla="*/ 11 w 57"/>
                <a:gd name="T21" fmla="*/ 95 h 115"/>
                <a:gd name="T22" fmla="*/ 19 w 57"/>
                <a:gd name="T23" fmla="*/ 109 h 115"/>
                <a:gd name="T24" fmla="*/ 40 w 57"/>
                <a:gd name="T25" fmla="*/ 92 h 115"/>
                <a:gd name="T26" fmla="*/ 47 w 57"/>
                <a:gd name="T27" fmla="*/ 83 h 115"/>
                <a:gd name="T28" fmla="*/ 57 w 57"/>
                <a:gd name="T29" fmla="*/ 69 h 115"/>
                <a:gd name="T30" fmla="*/ 57 w 57"/>
                <a:gd name="T31" fmla="*/ 72 h 115"/>
                <a:gd name="T32" fmla="*/ 49 w 57"/>
                <a:gd name="T33" fmla="*/ 87 h 115"/>
                <a:gd name="T34" fmla="*/ 30 w 57"/>
                <a:gd name="T35" fmla="*/ 14 h 115"/>
                <a:gd name="T36" fmla="*/ 13 w 57"/>
                <a:gd name="T37" fmla="*/ 75 h 115"/>
                <a:gd name="T38" fmla="*/ 31 w 57"/>
                <a:gd name="T39" fmla="*/ 29 h 115"/>
                <a:gd name="T40" fmla="*/ 30 w 57"/>
                <a:gd name="T41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15">
                  <a:moveTo>
                    <a:pt x="49" y="87"/>
                  </a:moveTo>
                  <a:cubicBezTo>
                    <a:pt x="35" y="105"/>
                    <a:pt x="24" y="115"/>
                    <a:pt x="15" y="115"/>
                  </a:cubicBezTo>
                  <a:cubicBezTo>
                    <a:pt x="10" y="115"/>
                    <a:pt x="6" y="113"/>
                    <a:pt x="4" y="109"/>
                  </a:cubicBezTo>
                  <a:cubicBezTo>
                    <a:pt x="1" y="105"/>
                    <a:pt x="0" y="100"/>
                    <a:pt x="0" y="95"/>
                  </a:cubicBezTo>
                  <a:cubicBezTo>
                    <a:pt x="0" y="90"/>
                    <a:pt x="2" y="79"/>
                    <a:pt x="6" y="62"/>
                  </a:cubicBezTo>
                  <a:cubicBezTo>
                    <a:pt x="9" y="49"/>
                    <a:pt x="14" y="36"/>
                    <a:pt x="20" y="23"/>
                  </a:cubicBezTo>
                  <a:cubicBezTo>
                    <a:pt x="26" y="11"/>
                    <a:pt x="32" y="3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2"/>
                    <a:pt x="40" y="6"/>
                    <a:pt x="40" y="12"/>
                  </a:cubicBezTo>
                  <a:cubicBezTo>
                    <a:pt x="40" y="35"/>
                    <a:pt x="31" y="58"/>
                    <a:pt x="13" y="81"/>
                  </a:cubicBezTo>
                  <a:cubicBezTo>
                    <a:pt x="12" y="86"/>
                    <a:pt x="11" y="90"/>
                    <a:pt x="11" y="95"/>
                  </a:cubicBezTo>
                  <a:cubicBezTo>
                    <a:pt x="11" y="104"/>
                    <a:pt x="14" y="109"/>
                    <a:pt x="19" y="109"/>
                  </a:cubicBezTo>
                  <a:cubicBezTo>
                    <a:pt x="24" y="109"/>
                    <a:pt x="31" y="103"/>
                    <a:pt x="40" y="92"/>
                  </a:cubicBezTo>
                  <a:cubicBezTo>
                    <a:pt x="42" y="90"/>
                    <a:pt x="44" y="87"/>
                    <a:pt x="47" y="83"/>
                  </a:cubicBezTo>
                  <a:cubicBezTo>
                    <a:pt x="50" y="79"/>
                    <a:pt x="53" y="74"/>
                    <a:pt x="57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4"/>
                    <a:pt x="55" y="79"/>
                    <a:pt x="49" y="87"/>
                  </a:cubicBezTo>
                  <a:close/>
                  <a:moveTo>
                    <a:pt x="30" y="14"/>
                  </a:moveTo>
                  <a:cubicBezTo>
                    <a:pt x="22" y="30"/>
                    <a:pt x="16" y="50"/>
                    <a:pt x="13" y="75"/>
                  </a:cubicBezTo>
                  <a:cubicBezTo>
                    <a:pt x="25" y="59"/>
                    <a:pt x="31" y="44"/>
                    <a:pt x="31" y="29"/>
                  </a:cubicBezTo>
                  <a:cubicBezTo>
                    <a:pt x="31" y="25"/>
                    <a:pt x="31" y="20"/>
                    <a:pt x="30" y="1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2028825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3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1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2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5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157413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8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7 w 88"/>
                <a:gd name="T13" fmla="*/ 7 h 57"/>
                <a:gd name="T14" fmla="*/ 24 w 88"/>
                <a:gd name="T15" fmla="*/ 30 h 57"/>
                <a:gd name="T16" fmla="*/ 17 w 88"/>
                <a:gd name="T17" fmla="*/ 41 h 57"/>
                <a:gd name="T18" fmla="*/ 13 w 88"/>
                <a:gd name="T19" fmla="*/ 50 h 57"/>
                <a:gd name="T20" fmla="*/ 11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1 w 88"/>
                <a:gd name="T27" fmla="*/ 57 h 57"/>
                <a:gd name="T28" fmla="*/ 0 w 88"/>
                <a:gd name="T29" fmla="*/ 56 h 57"/>
                <a:gd name="T30" fmla="*/ 0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5 w 88"/>
                <a:gd name="T39" fmla="*/ 1 h 57"/>
                <a:gd name="T40" fmla="*/ 27 w 88"/>
                <a:gd name="T41" fmla="*/ 2 h 57"/>
                <a:gd name="T42" fmla="*/ 26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7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3" y="49"/>
                    <a:pt x="54" y="57"/>
                    <a:pt x="48" y="57"/>
                  </a:cubicBezTo>
                  <a:cubicBezTo>
                    <a:pt x="46" y="57"/>
                    <a:pt x="43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1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7" y="7"/>
                  </a:cubicBezTo>
                  <a:cubicBezTo>
                    <a:pt x="43" y="7"/>
                    <a:pt x="35" y="15"/>
                    <a:pt x="24" y="30"/>
                  </a:cubicBezTo>
                  <a:cubicBezTo>
                    <a:pt x="22" y="34"/>
                    <a:pt x="19" y="38"/>
                    <a:pt x="17" y="41"/>
                  </a:cubicBezTo>
                  <a:cubicBezTo>
                    <a:pt x="15" y="44"/>
                    <a:pt x="14" y="47"/>
                    <a:pt x="13" y="50"/>
                  </a:cubicBezTo>
                  <a:cubicBezTo>
                    <a:pt x="12" y="52"/>
                    <a:pt x="11" y="54"/>
                    <a:pt x="11" y="54"/>
                  </a:cubicBezTo>
                  <a:cubicBezTo>
                    <a:pt x="10" y="55"/>
                    <a:pt x="9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7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4" y="0"/>
                    <a:pt x="56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59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7" y="12"/>
                  </a:cubicBezTo>
                  <a:cubicBezTo>
                    <a:pt x="87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2335213" y="5716588"/>
              <a:ext cx="115887" cy="182563"/>
            </a:xfrm>
            <a:custGeom>
              <a:avLst/>
              <a:gdLst>
                <a:gd name="T0" fmla="*/ 43 w 51"/>
                <a:gd name="T1" fmla="*/ 51 h 80"/>
                <a:gd name="T2" fmla="*/ 10 w 51"/>
                <a:gd name="T3" fmla="*/ 80 h 80"/>
                <a:gd name="T4" fmla="*/ 0 w 51"/>
                <a:gd name="T5" fmla="*/ 70 h 80"/>
                <a:gd name="T6" fmla="*/ 3 w 51"/>
                <a:gd name="T7" fmla="*/ 53 h 80"/>
                <a:gd name="T8" fmla="*/ 10 w 51"/>
                <a:gd name="T9" fmla="*/ 30 h 80"/>
                <a:gd name="T10" fmla="*/ 1 w 51"/>
                <a:gd name="T11" fmla="*/ 30 h 80"/>
                <a:gd name="T12" fmla="*/ 1 w 51"/>
                <a:gd name="T13" fmla="*/ 29 h 80"/>
                <a:gd name="T14" fmla="*/ 1 w 51"/>
                <a:gd name="T15" fmla="*/ 27 h 80"/>
                <a:gd name="T16" fmla="*/ 2 w 51"/>
                <a:gd name="T17" fmla="*/ 26 h 80"/>
                <a:gd name="T18" fmla="*/ 11 w 51"/>
                <a:gd name="T19" fmla="*/ 26 h 80"/>
                <a:gd name="T20" fmla="*/ 18 w 51"/>
                <a:gd name="T21" fmla="*/ 5 h 80"/>
                <a:gd name="T22" fmla="*/ 21 w 51"/>
                <a:gd name="T23" fmla="*/ 1 h 80"/>
                <a:gd name="T24" fmla="*/ 27 w 51"/>
                <a:gd name="T25" fmla="*/ 0 h 80"/>
                <a:gd name="T26" fmla="*/ 28 w 51"/>
                <a:gd name="T27" fmla="*/ 0 h 80"/>
                <a:gd name="T28" fmla="*/ 29 w 51"/>
                <a:gd name="T29" fmla="*/ 1 h 80"/>
                <a:gd name="T30" fmla="*/ 29 w 51"/>
                <a:gd name="T31" fmla="*/ 2 h 80"/>
                <a:gd name="T32" fmla="*/ 22 w 51"/>
                <a:gd name="T33" fmla="*/ 26 h 80"/>
                <a:gd name="T34" fmla="*/ 30 w 51"/>
                <a:gd name="T35" fmla="*/ 26 h 80"/>
                <a:gd name="T36" fmla="*/ 31 w 51"/>
                <a:gd name="T37" fmla="*/ 27 h 80"/>
                <a:gd name="T38" fmla="*/ 30 w 51"/>
                <a:gd name="T39" fmla="*/ 29 h 80"/>
                <a:gd name="T40" fmla="*/ 29 w 51"/>
                <a:gd name="T41" fmla="*/ 30 h 80"/>
                <a:gd name="T42" fmla="*/ 21 w 51"/>
                <a:gd name="T43" fmla="*/ 30 h 80"/>
                <a:gd name="T44" fmla="*/ 11 w 51"/>
                <a:gd name="T45" fmla="*/ 63 h 80"/>
                <a:gd name="T46" fmla="*/ 10 w 51"/>
                <a:gd name="T47" fmla="*/ 71 h 80"/>
                <a:gd name="T48" fmla="*/ 14 w 51"/>
                <a:gd name="T49" fmla="*/ 74 h 80"/>
                <a:gd name="T50" fmla="*/ 50 w 51"/>
                <a:gd name="T51" fmla="*/ 34 h 80"/>
                <a:gd name="T52" fmla="*/ 51 w 51"/>
                <a:gd name="T53" fmla="*/ 36 h 80"/>
                <a:gd name="T54" fmla="*/ 43 w 51"/>
                <a:gd name="T55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80">
                  <a:moveTo>
                    <a:pt x="43" y="51"/>
                  </a:moveTo>
                  <a:cubicBezTo>
                    <a:pt x="29" y="70"/>
                    <a:pt x="18" y="80"/>
                    <a:pt x="10" y="80"/>
                  </a:cubicBezTo>
                  <a:cubicBezTo>
                    <a:pt x="3" y="80"/>
                    <a:pt x="0" y="76"/>
                    <a:pt x="0" y="70"/>
                  </a:cubicBezTo>
                  <a:cubicBezTo>
                    <a:pt x="0" y="66"/>
                    <a:pt x="1" y="61"/>
                    <a:pt x="3" y="5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6"/>
                    <a:pt x="10" y="68"/>
                    <a:pt x="10" y="71"/>
                  </a:cubicBezTo>
                  <a:cubicBezTo>
                    <a:pt x="10" y="73"/>
                    <a:pt x="11" y="74"/>
                    <a:pt x="14" y="74"/>
                  </a:cubicBezTo>
                  <a:cubicBezTo>
                    <a:pt x="21" y="74"/>
                    <a:pt x="33" y="61"/>
                    <a:pt x="50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39"/>
                    <a:pt x="48" y="44"/>
                    <a:pt x="43" y="5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427288" y="5707063"/>
              <a:ext cx="117475" cy="190500"/>
            </a:xfrm>
            <a:custGeom>
              <a:avLst/>
              <a:gdLst>
                <a:gd name="T0" fmla="*/ 43 w 52"/>
                <a:gd name="T1" fmla="*/ 56 h 83"/>
                <a:gd name="T2" fmla="*/ 9 w 52"/>
                <a:gd name="T3" fmla="*/ 83 h 83"/>
                <a:gd name="T4" fmla="*/ 0 w 52"/>
                <a:gd name="T5" fmla="*/ 73 h 83"/>
                <a:gd name="T6" fmla="*/ 2 w 52"/>
                <a:gd name="T7" fmla="*/ 63 h 83"/>
                <a:gd name="T8" fmla="*/ 13 w 52"/>
                <a:gd name="T9" fmla="*/ 31 h 83"/>
                <a:gd name="T10" fmla="*/ 16 w 52"/>
                <a:gd name="T11" fmla="*/ 28 h 83"/>
                <a:gd name="T12" fmla="*/ 22 w 52"/>
                <a:gd name="T13" fmla="*/ 27 h 83"/>
                <a:gd name="T14" fmla="*/ 23 w 52"/>
                <a:gd name="T15" fmla="*/ 27 h 83"/>
                <a:gd name="T16" fmla="*/ 24 w 52"/>
                <a:gd name="T17" fmla="*/ 28 h 83"/>
                <a:gd name="T18" fmla="*/ 23 w 52"/>
                <a:gd name="T19" fmla="*/ 29 h 83"/>
                <a:gd name="T20" fmla="*/ 12 w 52"/>
                <a:gd name="T21" fmla="*/ 63 h 83"/>
                <a:gd name="T22" fmla="*/ 10 w 52"/>
                <a:gd name="T23" fmla="*/ 74 h 83"/>
                <a:gd name="T24" fmla="*/ 14 w 52"/>
                <a:gd name="T25" fmla="*/ 78 h 83"/>
                <a:gd name="T26" fmla="*/ 51 w 52"/>
                <a:gd name="T27" fmla="*/ 38 h 83"/>
                <a:gd name="T28" fmla="*/ 52 w 52"/>
                <a:gd name="T29" fmla="*/ 39 h 83"/>
                <a:gd name="T30" fmla="*/ 52 w 52"/>
                <a:gd name="T31" fmla="*/ 40 h 83"/>
                <a:gd name="T32" fmla="*/ 43 w 52"/>
                <a:gd name="T33" fmla="*/ 56 h 83"/>
                <a:gd name="T34" fmla="*/ 27 w 52"/>
                <a:gd name="T35" fmla="*/ 13 h 83"/>
                <a:gd name="T36" fmla="*/ 21 w 52"/>
                <a:gd name="T37" fmla="*/ 12 h 83"/>
                <a:gd name="T38" fmla="*/ 17 w 52"/>
                <a:gd name="T39" fmla="*/ 8 h 83"/>
                <a:gd name="T40" fmla="*/ 19 w 52"/>
                <a:gd name="T41" fmla="*/ 3 h 83"/>
                <a:gd name="T42" fmla="*/ 22 w 52"/>
                <a:gd name="T43" fmla="*/ 0 h 83"/>
                <a:gd name="T44" fmla="*/ 23 w 52"/>
                <a:gd name="T45" fmla="*/ 0 h 83"/>
                <a:gd name="T46" fmla="*/ 25 w 52"/>
                <a:gd name="T47" fmla="*/ 1 h 83"/>
                <a:gd name="T48" fmla="*/ 27 w 52"/>
                <a:gd name="T49" fmla="*/ 3 h 83"/>
                <a:gd name="T50" fmla="*/ 30 w 52"/>
                <a:gd name="T51" fmla="*/ 6 h 83"/>
                <a:gd name="T52" fmla="*/ 27 w 52"/>
                <a:gd name="T5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3">
                  <a:moveTo>
                    <a:pt x="43" y="56"/>
                  </a:moveTo>
                  <a:cubicBezTo>
                    <a:pt x="29" y="74"/>
                    <a:pt x="18" y="83"/>
                    <a:pt x="9" y="83"/>
                  </a:cubicBezTo>
                  <a:cubicBezTo>
                    <a:pt x="3" y="83"/>
                    <a:pt x="0" y="80"/>
                    <a:pt x="0" y="73"/>
                  </a:cubicBezTo>
                  <a:cubicBezTo>
                    <a:pt x="0" y="72"/>
                    <a:pt x="1" y="68"/>
                    <a:pt x="2" y="6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8"/>
                    <a:pt x="10" y="72"/>
                    <a:pt x="10" y="74"/>
                  </a:cubicBezTo>
                  <a:cubicBezTo>
                    <a:pt x="10" y="77"/>
                    <a:pt x="11" y="78"/>
                    <a:pt x="14" y="78"/>
                  </a:cubicBezTo>
                  <a:cubicBezTo>
                    <a:pt x="20" y="78"/>
                    <a:pt x="33" y="65"/>
                    <a:pt x="51" y="38"/>
                  </a:cubicBezTo>
                  <a:cubicBezTo>
                    <a:pt x="51" y="38"/>
                    <a:pt x="51" y="38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2"/>
                    <a:pt x="49" y="48"/>
                    <a:pt x="43" y="56"/>
                  </a:cubicBezTo>
                  <a:close/>
                  <a:moveTo>
                    <a:pt x="27" y="13"/>
                  </a:moveTo>
                  <a:cubicBezTo>
                    <a:pt x="26" y="13"/>
                    <a:pt x="24" y="13"/>
                    <a:pt x="21" y="12"/>
                  </a:cubicBezTo>
                  <a:cubicBezTo>
                    <a:pt x="19" y="10"/>
                    <a:pt x="17" y="9"/>
                    <a:pt x="17" y="8"/>
                  </a:cubicBezTo>
                  <a:cubicBezTo>
                    <a:pt x="17" y="7"/>
                    <a:pt x="18" y="6"/>
                    <a:pt x="19" y="3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2"/>
                    <a:pt x="26" y="2"/>
                    <a:pt x="27" y="3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11"/>
                    <a:pt x="29" y="13"/>
                    <a:pt x="27" y="1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2511425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9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8 w 88"/>
                <a:gd name="T13" fmla="*/ 7 h 57"/>
                <a:gd name="T14" fmla="*/ 25 w 88"/>
                <a:gd name="T15" fmla="*/ 30 h 57"/>
                <a:gd name="T16" fmla="*/ 18 w 88"/>
                <a:gd name="T17" fmla="*/ 41 h 57"/>
                <a:gd name="T18" fmla="*/ 13 w 88"/>
                <a:gd name="T19" fmla="*/ 50 h 57"/>
                <a:gd name="T20" fmla="*/ 12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2 w 88"/>
                <a:gd name="T27" fmla="*/ 57 h 57"/>
                <a:gd name="T28" fmla="*/ 0 w 88"/>
                <a:gd name="T29" fmla="*/ 56 h 57"/>
                <a:gd name="T30" fmla="*/ 1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6 w 88"/>
                <a:gd name="T39" fmla="*/ 1 h 57"/>
                <a:gd name="T40" fmla="*/ 27 w 88"/>
                <a:gd name="T41" fmla="*/ 2 h 57"/>
                <a:gd name="T42" fmla="*/ 27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8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4" y="49"/>
                    <a:pt x="55" y="57"/>
                    <a:pt x="49" y="57"/>
                  </a:cubicBezTo>
                  <a:cubicBezTo>
                    <a:pt x="46" y="57"/>
                    <a:pt x="44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2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3" y="7"/>
                    <a:pt x="36" y="15"/>
                    <a:pt x="25" y="30"/>
                  </a:cubicBezTo>
                  <a:cubicBezTo>
                    <a:pt x="22" y="34"/>
                    <a:pt x="20" y="38"/>
                    <a:pt x="18" y="41"/>
                  </a:cubicBezTo>
                  <a:cubicBezTo>
                    <a:pt x="16" y="44"/>
                    <a:pt x="14" y="47"/>
                    <a:pt x="13" y="50"/>
                  </a:cubicBezTo>
                  <a:cubicBezTo>
                    <a:pt x="12" y="52"/>
                    <a:pt x="12" y="54"/>
                    <a:pt x="12" y="54"/>
                  </a:cubicBezTo>
                  <a:cubicBezTo>
                    <a:pt x="11" y="55"/>
                    <a:pt x="10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8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5" y="0"/>
                    <a:pt x="57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60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8" y="12"/>
                  </a:cubicBezTo>
                  <a:cubicBezTo>
                    <a:pt x="88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2684463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2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0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1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4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854325" y="5630863"/>
              <a:ext cx="49212" cy="71438"/>
            </a:xfrm>
            <a:custGeom>
              <a:avLst/>
              <a:gdLst>
                <a:gd name="T0" fmla="*/ 0 w 22"/>
                <a:gd name="T1" fmla="*/ 31 h 31"/>
                <a:gd name="T2" fmla="*/ 0 w 22"/>
                <a:gd name="T3" fmla="*/ 27 h 31"/>
                <a:gd name="T4" fmla="*/ 14 w 22"/>
                <a:gd name="T5" fmla="*/ 14 h 31"/>
                <a:gd name="T6" fmla="*/ 10 w 22"/>
                <a:gd name="T7" fmla="*/ 11 h 31"/>
                <a:gd name="T8" fmla="*/ 6 w 22"/>
                <a:gd name="T9" fmla="*/ 12 h 31"/>
                <a:gd name="T10" fmla="*/ 6 w 22"/>
                <a:gd name="T11" fmla="*/ 11 h 31"/>
                <a:gd name="T12" fmla="*/ 7 w 22"/>
                <a:gd name="T13" fmla="*/ 4 h 31"/>
                <a:gd name="T14" fmla="*/ 14 w 22"/>
                <a:gd name="T15" fmla="*/ 0 h 31"/>
                <a:gd name="T16" fmla="*/ 22 w 22"/>
                <a:gd name="T17" fmla="*/ 8 h 31"/>
                <a:gd name="T18" fmla="*/ 0 w 2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0" y="3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" y="22"/>
                    <a:pt x="14" y="18"/>
                    <a:pt x="14" y="14"/>
                  </a:cubicBezTo>
                  <a:cubicBezTo>
                    <a:pt x="14" y="12"/>
                    <a:pt x="13" y="11"/>
                    <a:pt x="10" y="11"/>
                  </a:cubicBezTo>
                  <a:cubicBezTo>
                    <a:pt x="10" y="11"/>
                    <a:pt x="8" y="11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6"/>
                    <a:pt x="14" y="24"/>
                    <a:pt x="0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2898775" y="5765801"/>
              <a:ext cx="166687" cy="133350"/>
            </a:xfrm>
            <a:custGeom>
              <a:avLst/>
              <a:gdLst>
                <a:gd name="T0" fmla="*/ 63 w 73"/>
                <a:gd name="T1" fmla="*/ 31 h 58"/>
                <a:gd name="T2" fmla="*/ 55 w 73"/>
                <a:gd name="T3" fmla="*/ 40 h 58"/>
                <a:gd name="T4" fmla="*/ 48 w 73"/>
                <a:gd name="T5" fmla="*/ 47 h 58"/>
                <a:gd name="T6" fmla="*/ 31 w 73"/>
                <a:gd name="T7" fmla="*/ 54 h 58"/>
                <a:gd name="T8" fmla="*/ 16 w 73"/>
                <a:gd name="T9" fmla="*/ 58 h 58"/>
                <a:gd name="T10" fmla="*/ 6 w 73"/>
                <a:gd name="T11" fmla="*/ 56 h 58"/>
                <a:gd name="T12" fmla="*/ 0 w 73"/>
                <a:gd name="T13" fmla="*/ 49 h 58"/>
                <a:gd name="T14" fmla="*/ 3 w 73"/>
                <a:gd name="T15" fmla="*/ 43 h 58"/>
                <a:gd name="T16" fmla="*/ 9 w 73"/>
                <a:gd name="T17" fmla="*/ 42 h 58"/>
                <a:gd name="T18" fmla="*/ 14 w 73"/>
                <a:gd name="T19" fmla="*/ 43 h 58"/>
                <a:gd name="T20" fmla="*/ 14 w 73"/>
                <a:gd name="T21" fmla="*/ 43 h 58"/>
                <a:gd name="T22" fmla="*/ 10 w 73"/>
                <a:gd name="T23" fmla="*/ 49 h 58"/>
                <a:gd name="T24" fmla="*/ 19 w 73"/>
                <a:gd name="T25" fmla="*/ 54 h 58"/>
                <a:gd name="T26" fmla="*/ 28 w 73"/>
                <a:gd name="T27" fmla="*/ 52 h 58"/>
                <a:gd name="T28" fmla="*/ 33 w 73"/>
                <a:gd name="T29" fmla="*/ 44 h 58"/>
                <a:gd name="T30" fmla="*/ 30 w 73"/>
                <a:gd name="T31" fmla="*/ 37 h 58"/>
                <a:gd name="T32" fmla="*/ 28 w 73"/>
                <a:gd name="T33" fmla="*/ 35 h 58"/>
                <a:gd name="T34" fmla="*/ 23 w 73"/>
                <a:gd name="T35" fmla="*/ 31 h 58"/>
                <a:gd name="T36" fmla="*/ 17 w 73"/>
                <a:gd name="T37" fmla="*/ 26 h 58"/>
                <a:gd name="T38" fmla="*/ 14 w 73"/>
                <a:gd name="T39" fmla="*/ 24 h 58"/>
                <a:gd name="T40" fmla="*/ 11 w 73"/>
                <a:gd name="T41" fmla="*/ 17 h 58"/>
                <a:gd name="T42" fmla="*/ 20 w 73"/>
                <a:gd name="T43" fmla="*/ 4 h 58"/>
                <a:gd name="T44" fmla="*/ 36 w 73"/>
                <a:gd name="T45" fmla="*/ 0 h 58"/>
                <a:gd name="T46" fmla="*/ 47 w 73"/>
                <a:gd name="T47" fmla="*/ 7 h 58"/>
                <a:gd name="T48" fmla="*/ 43 w 73"/>
                <a:gd name="T49" fmla="*/ 13 h 58"/>
                <a:gd name="T50" fmla="*/ 36 w 73"/>
                <a:gd name="T51" fmla="*/ 16 h 58"/>
                <a:gd name="T52" fmla="*/ 35 w 73"/>
                <a:gd name="T53" fmla="*/ 15 h 58"/>
                <a:gd name="T54" fmla="*/ 38 w 73"/>
                <a:gd name="T55" fmla="*/ 9 h 58"/>
                <a:gd name="T56" fmla="*/ 32 w 73"/>
                <a:gd name="T57" fmla="*/ 4 h 58"/>
                <a:gd name="T58" fmla="*/ 24 w 73"/>
                <a:gd name="T59" fmla="*/ 6 h 58"/>
                <a:gd name="T60" fmla="*/ 21 w 73"/>
                <a:gd name="T61" fmla="*/ 12 h 58"/>
                <a:gd name="T62" fmla="*/ 24 w 73"/>
                <a:gd name="T63" fmla="*/ 19 h 58"/>
                <a:gd name="T64" fmla="*/ 28 w 73"/>
                <a:gd name="T65" fmla="*/ 22 h 58"/>
                <a:gd name="T66" fmla="*/ 34 w 73"/>
                <a:gd name="T67" fmla="*/ 26 h 58"/>
                <a:gd name="T68" fmla="*/ 42 w 73"/>
                <a:gd name="T69" fmla="*/ 39 h 58"/>
                <a:gd name="T70" fmla="*/ 38 w 73"/>
                <a:gd name="T71" fmla="*/ 49 h 58"/>
                <a:gd name="T72" fmla="*/ 72 w 73"/>
                <a:gd name="T73" fmla="*/ 11 h 58"/>
                <a:gd name="T74" fmla="*/ 73 w 73"/>
                <a:gd name="T75" fmla="*/ 12 h 58"/>
                <a:gd name="T76" fmla="*/ 63 w 73"/>
                <a:gd name="T77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58">
                  <a:moveTo>
                    <a:pt x="63" y="31"/>
                  </a:moveTo>
                  <a:cubicBezTo>
                    <a:pt x="60" y="35"/>
                    <a:pt x="57" y="38"/>
                    <a:pt x="55" y="40"/>
                  </a:cubicBezTo>
                  <a:cubicBezTo>
                    <a:pt x="52" y="43"/>
                    <a:pt x="50" y="45"/>
                    <a:pt x="48" y="47"/>
                  </a:cubicBezTo>
                  <a:cubicBezTo>
                    <a:pt x="43" y="51"/>
                    <a:pt x="37" y="54"/>
                    <a:pt x="31" y="54"/>
                  </a:cubicBezTo>
                  <a:cubicBezTo>
                    <a:pt x="25" y="57"/>
                    <a:pt x="20" y="58"/>
                    <a:pt x="16" y="58"/>
                  </a:cubicBezTo>
                  <a:cubicBezTo>
                    <a:pt x="12" y="58"/>
                    <a:pt x="9" y="57"/>
                    <a:pt x="6" y="56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47"/>
                    <a:pt x="1" y="45"/>
                    <a:pt x="3" y="43"/>
                  </a:cubicBezTo>
                  <a:cubicBezTo>
                    <a:pt x="5" y="42"/>
                    <a:pt x="7" y="42"/>
                    <a:pt x="9" y="42"/>
                  </a:cubicBezTo>
                  <a:cubicBezTo>
                    <a:pt x="11" y="42"/>
                    <a:pt x="12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4"/>
                    <a:pt x="10" y="46"/>
                    <a:pt x="10" y="49"/>
                  </a:cubicBezTo>
                  <a:cubicBezTo>
                    <a:pt x="10" y="52"/>
                    <a:pt x="13" y="54"/>
                    <a:pt x="19" y="54"/>
                  </a:cubicBezTo>
                  <a:cubicBezTo>
                    <a:pt x="23" y="54"/>
                    <a:pt x="26" y="53"/>
                    <a:pt x="28" y="52"/>
                  </a:cubicBezTo>
                  <a:cubicBezTo>
                    <a:pt x="31" y="50"/>
                    <a:pt x="33" y="47"/>
                    <a:pt x="33" y="44"/>
                  </a:cubicBezTo>
                  <a:cubicBezTo>
                    <a:pt x="33" y="41"/>
                    <a:pt x="32" y="39"/>
                    <a:pt x="30" y="37"/>
                  </a:cubicBezTo>
                  <a:cubicBezTo>
                    <a:pt x="30" y="37"/>
                    <a:pt x="29" y="36"/>
                    <a:pt x="28" y="35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29"/>
                    <a:pt x="19" y="28"/>
                    <a:pt x="17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2" y="22"/>
                    <a:pt x="11" y="19"/>
                    <a:pt x="11" y="17"/>
                  </a:cubicBezTo>
                  <a:cubicBezTo>
                    <a:pt x="11" y="11"/>
                    <a:pt x="14" y="7"/>
                    <a:pt x="20" y="4"/>
                  </a:cubicBezTo>
                  <a:cubicBezTo>
                    <a:pt x="25" y="1"/>
                    <a:pt x="30" y="0"/>
                    <a:pt x="36" y="0"/>
                  </a:cubicBezTo>
                  <a:cubicBezTo>
                    <a:pt x="43" y="0"/>
                    <a:pt x="47" y="2"/>
                    <a:pt x="47" y="7"/>
                  </a:cubicBezTo>
                  <a:cubicBezTo>
                    <a:pt x="47" y="10"/>
                    <a:pt x="46" y="12"/>
                    <a:pt x="43" y="13"/>
                  </a:cubicBezTo>
                  <a:cubicBezTo>
                    <a:pt x="41" y="15"/>
                    <a:pt x="38" y="15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7" y="13"/>
                    <a:pt x="38" y="11"/>
                    <a:pt x="38" y="9"/>
                  </a:cubicBezTo>
                  <a:cubicBezTo>
                    <a:pt x="38" y="5"/>
                    <a:pt x="36" y="4"/>
                    <a:pt x="32" y="4"/>
                  </a:cubicBezTo>
                  <a:cubicBezTo>
                    <a:pt x="29" y="4"/>
                    <a:pt x="26" y="4"/>
                    <a:pt x="24" y="6"/>
                  </a:cubicBezTo>
                  <a:cubicBezTo>
                    <a:pt x="22" y="7"/>
                    <a:pt x="21" y="9"/>
                    <a:pt x="21" y="12"/>
                  </a:cubicBezTo>
                  <a:cubicBezTo>
                    <a:pt x="21" y="14"/>
                    <a:pt x="22" y="16"/>
                    <a:pt x="24" y="19"/>
                  </a:cubicBezTo>
                  <a:cubicBezTo>
                    <a:pt x="25" y="19"/>
                    <a:pt x="27" y="20"/>
                    <a:pt x="28" y="22"/>
                  </a:cubicBezTo>
                  <a:cubicBezTo>
                    <a:pt x="30" y="23"/>
                    <a:pt x="32" y="24"/>
                    <a:pt x="34" y="26"/>
                  </a:cubicBezTo>
                  <a:cubicBezTo>
                    <a:pt x="39" y="30"/>
                    <a:pt x="42" y="35"/>
                    <a:pt x="42" y="39"/>
                  </a:cubicBezTo>
                  <a:cubicBezTo>
                    <a:pt x="42" y="42"/>
                    <a:pt x="41" y="45"/>
                    <a:pt x="38" y="49"/>
                  </a:cubicBezTo>
                  <a:cubicBezTo>
                    <a:pt x="46" y="48"/>
                    <a:pt x="58" y="35"/>
                    <a:pt x="72" y="11"/>
                  </a:cubicBezTo>
                  <a:cubicBezTo>
                    <a:pt x="73" y="11"/>
                    <a:pt x="73" y="11"/>
                    <a:pt x="73" y="12"/>
                  </a:cubicBezTo>
                  <a:cubicBezTo>
                    <a:pt x="73" y="16"/>
                    <a:pt x="70" y="22"/>
                    <a:pt x="63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2684463" y="5970588"/>
              <a:ext cx="269875" cy="515938"/>
            </a:xfrm>
            <a:custGeom>
              <a:avLst/>
              <a:gdLst>
                <a:gd name="T0" fmla="*/ 170 w 170"/>
                <a:gd name="T1" fmla="*/ 325 h 325"/>
                <a:gd name="T2" fmla="*/ 85 w 170"/>
                <a:gd name="T3" fmla="*/ 262 h 325"/>
                <a:gd name="T4" fmla="*/ 0 w 170"/>
                <a:gd name="T5" fmla="*/ 325 h 325"/>
                <a:gd name="T6" fmla="*/ 0 w 170"/>
                <a:gd name="T7" fmla="*/ 0 h 325"/>
                <a:gd name="T8" fmla="*/ 170 w 170"/>
                <a:gd name="T9" fmla="*/ 0 h 325"/>
                <a:gd name="T10" fmla="*/ 170 w 170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5">
                  <a:moveTo>
                    <a:pt x="170" y="325"/>
                  </a:moveTo>
                  <a:lnTo>
                    <a:pt x="85" y="262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325"/>
                  </a:ln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862925" y="1032393"/>
            <a:ext cx="892362" cy="516954"/>
            <a:chOff x="438151" y="5116513"/>
            <a:chExt cx="2992436" cy="1733550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9263" y="5151438"/>
              <a:ext cx="2979737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752475" y="5394326"/>
              <a:ext cx="93662" cy="1235075"/>
            </a:xfrm>
            <a:custGeom>
              <a:avLst/>
              <a:gdLst>
                <a:gd name="T0" fmla="*/ 8 w 41"/>
                <a:gd name="T1" fmla="*/ 0 h 538"/>
                <a:gd name="T2" fmla="*/ 14 w 41"/>
                <a:gd name="T3" fmla="*/ 22 h 538"/>
                <a:gd name="T4" fmla="*/ 20 w 41"/>
                <a:gd name="T5" fmla="*/ 48 h 538"/>
                <a:gd name="T6" fmla="*/ 27 w 41"/>
                <a:gd name="T7" fmla="*/ 82 h 538"/>
                <a:gd name="T8" fmla="*/ 33 w 41"/>
                <a:gd name="T9" fmla="*/ 123 h 538"/>
                <a:gd name="T10" fmla="*/ 36 w 41"/>
                <a:gd name="T11" fmla="*/ 146 h 538"/>
                <a:gd name="T12" fmla="*/ 38 w 41"/>
                <a:gd name="T13" fmla="*/ 169 h 538"/>
                <a:gd name="T14" fmla="*/ 41 w 41"/>
                <a:gd name="T15" fmla="*/ 219 h 538"/>
                <a:gd name="T16" fmla="*/ 40 w 41"/>
                <a:gd name="T17" fmla="*/ 269 h 538"/>
                <a:gd name="T18" fmla="*/ 40 w 41"/>
                <a:gd name="T19" fmla="*/ 295 h 538"/>
                <a:gd name="T20" fmla="*/ 38 w 41"/>
                <a:gd name="T21" fmla="*/ 320 h 538"/>
                <a:gd name="T22" fmla="*/ 35 w 41"/>
                <a:gd name="T23" fmla="*/ 370 h 538"/>
                <a:gd name="T24" fmla="*/ 28 w 41"/>
                <a:gd name="T25" fmla="*/ 415 h 538"/>
                <a:gd name="T26" fmla="*/ 22 w 41"/>
                <a:gd name="T27" fmla="*/ 456 h 538"/>
                <a:gd name="T28" fmla="*/ 15 w 41"/>
                <a:gd name="T29" fmla="*/ 490 h 538"/>
                <a:gd name="T30" fmla="*/ 7 w 41"/>
                <a:gd name="T31" fmla="*/ 516 h 538"/>
                <a:gd name="T32" fmla="*/ 0 w 41"/>
                <a:gd name="T33" fmla="*/ 538 h 538"/>
                <a:gd name="T34" fmla="*/ 5 w 41"/>
                <a:gd name="T35" fmla="*/ 515 h 538"/>
                <a:gd name="T36" fmla="*/ 10 w 41"/>
                <a:gd name="T37" fmla="*/ 489 h 538"/>
                <a:gd name="T38" fmla="*/ 15 w 41"/>
                <a:gd name="T39" fmla="*/ 455 h 538"/>
                <a:gd name="T40" fmla="*/ 19 w 41"/>
                <a:gd name="T41" fmla="*/ 414 h 538"/>
                <a:gd name="T42" fmla="*/ 24 w 41"/>
                <a:gd name="T43" fmla="*/ 369 h 538"/>
                <a:gd name="T44" fmla="*/ 26 w 41"/>
                <a:gd name="T45" fmla="*/ 320 h 538"/>
                <a:gd name="T46" fmla="*/ 28 w 41"/>
                <a:gd name="T47" fmla="*/ 295 h 538"/>
                <a:gd name="T48" fmla="*/ 28 w 41"/>
                <a:gd name="T49" fmla="*/ 269 h 538"/>
                <a:gd name="T50" fmla="*/ 28 w 41"/>
                <a:gd name="T51" fmla="*/ 219 h 538"/>
                <a:gd name="T52" fmla="*/ 27 w 41"/>
                <a:gd name="T53" fmla="*/ 170 h 538"/>
                <a:gd name="T54" fmla="*/ 26 w 41"/>
                <a:gd name="T55" fmla="*/ 147 h 538"/>
                <a:gd name="T56" fmla="*/ 24 w 41"/>
                <a:gd name="T57" fmla="*/ 124 h 538"/>
                <a:gd name="T58" fmla="*/ 20 w 41"/>
                <a:gd name="T59" fmla="*/ 84 h 538"/>
                <a:gd name="T60" fmla="*/ 16 w 41"/>
                <a:gd name="T61" fmla="*/ 49 h 538"/>
                <a:gd name="T62" fmla="*/ 12 w 41"/>
                <a:gd name="T63" fmla="*/ 23 h 538"/>
                <a:gd name="T64" fmla="*/ 8 w 41"/>
                <a:gd name="T6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538">
                  <a:moveTo>
                    <a:pt x="8" y="0"/>
                  </a:moveTo>
                  <a:cubicBezTo>
                    <a:pt x="8" y="0"/>
                    <a:pt x="10" y="8"/>
                    <a:pt x="14" y="22"/>
                  </a:cubicBezTo>
                  <a:cubicBezTo>
                    <a:pt x="16" y="29"/>
                    <a:pt x="18" y="38"/>
                    <a:pt x="20" y="48"/>
                  </a:cubicBezTo>
                  <a:cubicBezTo>
                    <a:pt x="23" y="58"/>
                    <a:pt x="26" y="70"/>
                    <a:pt x="27" y="82"/>
                  </a:cubicBezTo>
                  <a:cubicBezTo>
                    <a:pt x="29" y="95"/>
                    <a:pt x="31" y="109"/>
                    <a:pt x="33" y="123"/>
                  </a:cubicBezTo>
                  <a:cubicBezTo>
                    <a:pt x="34" y="131"/>
                    <a:pt x="35" y="138"/>
                    <a:pt x="36" y="146"/>
                  </a:cubicBezTo>
                  <a:cubicBezTo>
                    <a:pt x="37" y="153"/>
                    <a:pt x="37" y="161"/>
                    <a:pt x="38" y="169"/>
                  </a:cubicBezTo>
                  <a:cubicBezTo>
                    <a:pt x="39" y="185"/>
                    <a:pt x="39" y="202"/>
                    <a:pt x="41" y="219"/>
                  </a:cubicBezTo>
                  <a:cubicBezTo>
                    <a:pt x="40" y="235"/>
                    <a:pt x="40" y="252"/>
                    <a:pt x="40" y="269"/>
                  </a:cubicBezTo>
                  <a:cubicBezTo>
                    <a:pt x="40" y="278"/>
                    <a:pt x="40" y="287"/>
                    <a:pt x="40" y="295"/>
                  </a:cubicBezTo>
                  <a:cubicBezTo>
                    <a:pt x="39" y="304"/>
                    <a:pt x="39" y="312"/>
                    <a:pt x="38" y="320"/>
                  </a:cubicBezTo>
                  <a:cubicBezTo>
                    <a:pt x="37" y="337"/>
                    <a:pt x="36" y="354"/>
                    <a:pt x="35" y="370"/>
                  </a:cubicBezTo>
                  <a:cubicBezTo>
                    <a:pt x="32" y="385"/>
                    <a:pt x="30" y="401"/>
                    <a:pt x="28" y="415"/>
                  </a:cubicBezTo>
                  <a:cubicBezTo>
                    <a:pt x="27" y="430"/>
                    <a:pt x="24" y="443"/>
                    <a:pt x="22" y="456"/>
                  </a:cubicBezTo>
                  <a:cubicBezTo>
                    <a:pt x="19" y="468"/>
                    <a:pt x="17" y="480"/>
                    <a:pt x="15" y="490"/>
                  </a:cubicBezTo>
                  <a:cubicBezTo>
                    <a:pt x="12" y="500"/>
                    <a:pt x="9" y="509"/>
                    <a:pt x="7" y="516"/>
                  </a:cubicBezTo>
                  <a:cubicBezTo>
                    <a:pt x="3" y="530"/>
                    <a:pt x="0" y="538"/>
                    <a:pt x="0" y="538"/>
                  </a:cubicBezTo>
                  <a:cubicBezTo>
                    <a:pt x="0" y="538"/>
                    <a:pt x="2" y="530"/>
                    <a:pt x="5" y="515"/>
                  </a:cubicBezTo>
                  <a:cubicBezTo>
                    <a:pt x="6" y="508"/>
                    <a:pt x="8" y="499"/>
                    <a:pt x="10" y="489"/>
                  </a:cubicBezTo>
                  <a:cubicBezTo>
                    <a:pt x="11" y="479"/>
                    <a:pt x="13" y="467"/>
                    <a:pt x="15" y="455"/>
                  </a:cubicBezTo>
                  <a:cubicBezTo>
                    <a:pt x="16" y="442"/>
                    <a:pt x="18" y="429"/>
                    <a:pt x="19" y="414"/>
                  </a:cubicBezTo>
                  <a:cubicBezTo>
                    <a:pt x="21" y="400"/>
                    <a:pt x="22" y="384"/>
                    <a:pt x="24" y="369"/>
                  </a:cubicBezTo>
                  <a:cubicBezTo>
                    <a:pt x="24" y="353"/>
                    <a:pt x="25" y="336"/>
                    <a:pt x="26" y="320"/>
                  </a:cubicBezTo>
                  <a:cubicBezTo>
                    <a:pt x="27" y="311"/>
                    <a:pt x="27" y="303"/>
                    <a:pt x="28" y="295"/>
                  </a:cubicBezTo>
                  <a:cubicBezTo>
                    <a:pt x="28" y="286"/>
                    <a:pt x="28" y="278"/>
                    <a:pt x="28" y="269"/>
                  </a:cubicBezTo>
                  <a:cubicBezTo>
                    <a:pt x="28" y="252"/>
                    <a:pt x="28" y="235"/>
                    <a:pt x="28" y="219"/>
                  </a:cubicBezTo>
                  <a:cubicBezTo>
                    <a:pt x="28" y="202"/>
                    <a:pt x="27" y="186"/>
                    <a:pt x="27" y="170"/>
                  </a:cubicBezTo>
                  <a:cubicBezTo>
                    <a:pt x="26" y="162"/>
                    <a:pt x="26" y="154"/>
                    <a:pt x="26" y="147"/>
                  </a:cubicBezTo>
                  <a:cubicBezTo>
                    <a:pt x="25" y="139"/>
                    <a:pt x="25" y="132"/>
                    <a:pt x="24" y="124"/>
                  </a:cubicBezTo>
                  <a:cubicBezTo>
                    <a:pt x="23" y="110"/>
                    <a:pt x="21" y="96"/>
                    <a:pt x="20" y="84"/>
                  </a:cubicBezTo>
                  <a:cubicBezTo>
                    <a:pt x="20" y="71"/>
                    <a:pt x="17" y="59"/>
                    <a:pt x="16" y="49"/>
                  </a:cubicBezTo>
                  <a:cubicBezTo>
                    <a:pt x="14" y="39"/>
                    <a:pt x="13" y="30"/>
                    <a:pt x="12" y="23"/>
                  </a:cubicBezTo>
                  <a:cubicBezTo>
                    <a:pt x="9" y="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542925" y="5181601"/>
              <a:ext cx="228600" cy="212725"/>
            </a:xfrm>
            <a:custGeom>
              <a:avLst/>
              <a:gdLst>
                <a:gd name="T0" fmla="*/ 100 w 100"/>
                <a:gd name="T1" fmla="*/ 93 h 93"/>
                <a:gd name="T2" fmla="*/ 98 w 100"/>
                <a:gd name="T3" fmla="*/ 91 h 93"/>
                <a:gd name="T4" fmla="*/ 90 w 100"/>
                <a:gd name="T5" fmla="*/ 86 h 93"/>
                <a:gd name="T6" fmla="*/ 69 w 100"/>
                <a:gd name="T7" fmla="*/ 64 h 93"/>
                <a:gd name="T8" fmla="*/ 46 w 100"/>
                <a:gd name="T9" fmla="*/ 29 h 93"/>
                <a:gd name="T10" fmla="*/ 31 w 100"/>
                <a:gd name="T11" fmla="*/ 14 h 93"/>
                <a:gd name="T12" fmla="*/ 16 w 100"/>
                <a:gd name="T13" fmla="*/ 19 h 93"/>
                <a:gd name="T14" fmla="*/ 15 w 100"/>
                <a:gd name="T15" fmla="*/ 20 h 93"/>
                <a:gd name="T16" fmla="*/ 15 w 100"/>
                <a:gd name="T17" fmla="*/ 20 h 93"/>
                <a:gd name="T18" fmla="*/ 14 w 100"/>
                <a:gd name="T19" fmla="*/ 21 h 93"/>
                <a:gd name="T20" fmla="*/ 13 w 100"/>
                <a:gd name="T21" fmla="*/ 22 h 93"/>
                <a:gd name="T22" fmla="*/ 12 w 100"/>
                <a:gd name="T23" fmla="*/ 25 h 93"/>
                <a:gd name="T24" fmla="*/ 15 w 100"/>
                <a:gd name="T25" fmla="*/ 34 h 93"/>
                <a:gd name="T26" fmla="*/ 30 w 100"/>
                <a:gd name="T27" fmla="*/ 50 h 93"/>
                <a:gd name="T28" fmla="*/ 63 w 100"/>
                <a:gd name="T29" fmla="*/ 75 h 93"/>
                <a:gd name="T30" fmla="*/ 90 w 100"/>
                <a:gd name="T31" fmla="*/ 88 h 93"/>
                <a:gd name="T32" fmla="*/ 100 w 100"/>
                <a:gd name="T33" fmla="*/ 93 h 93"/>
                <a:gd name="T34" fmla="*/ 100 w 100"/>
                <a:gd name="T35" fmla="*/ 93 h 93"/>
                <a:gd name="T36" fmla="*/ 89 w 100"/>
                <a:gd name="T37" fmla="*/ 91 h 93"/>
                <a:gd name="T38" fmla="*/ 60 w 100"/>
                <a:gd name="T39" fmla="*/ 81 h 93"/>
                <a:gd name="T40" fmla="*/ 22 w 100"/>
                <a:gd name="T41" fmla="*/ 59 h 93"/>
                <a:gd name="T42" fmla="*/ 5 w 100"/>
                <a:gd name="T43" fmla="*/ 40 h 93"/>
                <a:gd name="T44" fmla="*/ 0 w 100"/>
                <a:gd name="T45" fmla="*/ 25 h 93"/>
                <a:gd name="T46" fmla="*/ 2 w 100"/>
                <a:gd name="T47" fmla="*/ 16 h 93"/>
                <a:gd name="T48" fmla="*/ 5 w 100"/>
                <a:gd name="T49" fmla="*/ 12 h 93"/>
                <a:gd name="T50" fmla="*/ 6 w 100"/>
                <a:gd name="T51" fmla="*/ 11 h 93"/>
                <a:gd name="T52" fmla="*/ 7 w 100"/>
                <a:gd name="T53" fmla="*/ 10 h 93"/>
                <a:gd name="T54" fmla="*/ 7 w 100"/>
                <a:gd name="T55" fmla="*/ 10 h 93"/>
                <a:gd name="T56" fmla="*/ 20 w 100"/>
                <a:gd name="T57" fmla="*/ 2 h 93"/>
                <a:gd name="T58" fmla="*/ 37 w 100"/>
                <a:gd name="T59" fmla="*/ 3 h 93"/>
                <a:gd name="T60" fmla="*/ 55 w 100"/>
                <a:gd name="T61" fmla="*/ 23 h 93"/>
                <a:gd name="T62" fmla="*/ 75 w 100"/>
                <a:gd name="T63" fmla="*/ 60 h 93"/>
                <a:gd name="T64" fmla="*/ 92 w 100"/>
                <a:gd name="T65" fmla="*/ 85 h 93"/>
                <a:gd name="T66" fmla="*/ 100 w 100"/>
                <a:gd name="T6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3">
                  <a:moveTo>
                    <a:pt x="100" y="93"/>
                  </a:moveTo>
                  <a:cubicBezTo>
                    <a:pt x="100" y="93"/>
                    <a:pt x="99" y="92"/>
                    <a:pt x="98" y="91"/>
                  </a:cubicBezTo>
                  <a:cubicBezTo>
                    <a:pt x="96" y="90"/>
                    <a:pt x="93" y="89"/>
                    <a:pt x="90" y="86"/>
                  </a:cubicBezTo>
                  <a:cubicBezTo>
                    <a:pt x="85" y="82"/>
                    <a:pt x="77" y="74"/>
                    <a:pt x="69" y="64"/>
                  </a:cubicBezTo>
                  <a:cubicBezTo>
                    <a:pt x="62" y="54"/>
                    <a:pt x="54" y="41"/>
                    <a:pt x="46" y="29"/>
                  </a:cubicBezTo>
                  <a:cubicBezTo>
                    <a:pt x="42" y="23"/>
                    <a:pt x="37" y="17"/>
                    <a:pt x="31" y="14"/>
                  </a:cubicBezTo>
                  <a:cubicBezTo>
                    <a:pt x="27" y="12"/>
                    <a:pt x="21" y="14"/>
                    <a:pt x="16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2" y="25"/>
                  </a:cubicBezTo>
                  <a:cubicBezTo>
                    <a:pt x="12" y="27"/>
                    <a:pt x="13" y="31"/>
                    <a:pt x="15" y="34"/>
                  </a:cubicBezTo>
                  <a:cubicBezTo>
                    <a:pt x="19" y="39"/>
                    <a:pt x="24" y="45"/>
                    <a:pt x="30" y="50"/>
                  </a:cubicBezTo>
                  <a:cubicBezTo>
                    <a:pt x="41" y="60"/>
                    <a:pt x="53" y="68"/>
                    <a:pt x="63" y="75"/>
                  </a:cubicBezTo>
                  <a:cubicBezTo>
                    <a:pt x="74" y="81"/>
                    <a:pt x="83" y="86"/>
                    <a:pt x="90" y="88"/>
                  </a:cubicBezTo>
                  <a:cubicBezTo>
                    <a:pt x="96" y="91"/>
                    <a:pt x="100" y="93"/>
                    <a:pt x="100" y="93"/>
                  </a:cubicBezTo>
                  <a:close/>
                  <a:moveTo>
                    <a:pt x="100" y="93"/>
                  </a:moveTo>
                  <a:cubicBezTo>
                    <a:pt x="100" y="93"/>
                    <a:pt x="96" y="92"/>
                    <a:pt x="89" y="91"/>
                  </a:cubicBezTo>
                  <a:cubicBezTo>
                    <a:pt x="82" y="89"/>
                    <a:pt x="71" y="86"/>
                    <a:pt x="60" y="81"/>
                  </a:cubicBezTo>
                  <a:cubicBezTo>
                    <a:pt x="48" y="76"/>
                    <a:pt x="35" y="69"/>
                    <a:pt x="22" y="59"/>
                  </a:cubicBezTo>
                  <a:cubicBezTo>
                    <a:pt x="16" y="53"/>
                    <a:pt x="10" y="48"/>
                    <a:pt x="5" y="40"/>
                  </a:cubicBezTo>
                  <a:cubicBezTo>
                    <a:pt x="2" y="36"/>
                    <a:pt x="0" y="31"/>
                    <a:pt x="0" y="25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7"/>
                    <a:pt x="15" y="4"/>
                    <a:pt x="20" y="2"/>
                  </a:cubicBezTo>
                  <a:cubicBezTo>
                    <a:pt x="25" y="0"/>
                    <a:pt x="32" y="1"/>
                    <a:pt x="37" y="3"/>
                  </a:cubicBezTo>
                  <a:cubicBezTo>
                    <a:pt x="46" y="8"/>
                    <a:pt x="51" y="16"/>
                    <a:pt x="55" y="23"/>
                  </a:cubicBezTo>
                  <a:cubicBezTo>
                    <a:pt x="63" y="36"/>
                    <a:pt x="69" y="50"/>
                    <a:pt x="75" y="60"/>
                  </a:cubicBezTo>
                  <a:cubicBezTo>
                    <a:pt x="81" y="71"/>
                    <a:pt x="87" y="79"/>
                    <a:pt x="92" y="85"/>
                  </a:cubicBezTo>
                  <a:cubicBezTo>
                    <a:pt x="97" y="90"/>
                    <a:pt x="100" y="93"/>
                    <a:pt x="100" y="93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517525" y="5307013"/>
              <a:ext cx="254000" cy="120650"/>
            </a:xfrm>
            <a:custGeom>
              <a:avLst/>
              <a:gdLst>
                <a:gd name="T0" fmla="*/ 111 w 111"/>
                <a:gd name="T1" fmla="*/ 39 h 52"/>
                <a:gd name="T2" fmla="*/ 109 w 111"/>
                <a:gd name="T3" fmla="*/ 39 h 52"/>
                <a:gd name="T4" fmla="*/ 101 w 111"/>
                <a:gd name="T5" fmla="*/ 39 h 52"/>
                <a:gd name="T6" fmla="*/ 74 w 111"/>
                <a:gd name="T7" fmla="*/ 32 h 52"/>
                <a:gd name="T8" fmla="*/ 39 w 111"/>
                <a:gd name="T9" fmla="*/ 17 h 52"/>
                <a:gd name="T10" fmla="*/ 21 w 111"/>
                <a:gd name="T11" fmla="*/ 13 h 52"/>
                <a:gd name="T12" fmla="*/ 13 w 111"/>
                <a:gd name="T13" fmla="*/ 23 h 52"/>
                <a:gd name="T14" fmla="*/ 12 w 111"/>
                <a:gd name="T15" fmla="*/ 24 h 52"/>
                <a:gd name="T16" fmla="*/ 12 w 111"/>
                <a:gd name="T17" fmla="*/ 24 h 52"/>
                <a:gd name="T18" fmla="*/ 12 w 111"/>
                <a:gd name="T19" fmla="*/ 24 h 52"/>
                <a:gd name="T20" fmla="*/ 12 w 111"/>
                <a:gd name="T21" fmla="*/ 23 h 52"/>
                <a:gd name="T22" fmla="*/ 12 w 111"/>
                <a:gd name="T23" fmla="*/ 23 h 52"/>
                <a:gd name="T24" fmla="*/ 12 w 111"/>
                <a:gd name="T25" fmla="*/ 25 h 52"/>
                <a:gd name="T26" fmla="*/ 12 w 111"/>
                <a:gd name="T27" fmla="*/ 28 h 52"/>
                <a:gd name="T28" fmla="*/ 13 w 111"/>
                <a:gd name="T29" fmla="*/ 29 h 52"/>
                <a:gd name="T30" fmla="*/ 19 w 111"/>
                <a:gd name="T31" fmla="*/ 34 h 52"/>
                <a:gd name="T32" fmla="*/ 38 w 111"/>
                <a:gd name="T33" fmla="*/ 40 h 52"/>
                <a:gd name="T34" fmla="*/ 74 w 111"/>
                <a:gd name="T35" fmla="*/ 43 h 52"/>
                <a:gd name="T36" fmla="*/ 90 w 111"/>
                <a:gd name="T37" fmla="*/ 42 h 52"/>
                <a:gd name="T38" fmla="*/ 101 w 111"/>
                <a:gd name="T39" fmla="*/ 41 h 52"/>
                <a:gd name="T40" fmla="*/ 111 w 111"/>
                <a:gd name="T41" fmla="*/ 39 h 52"/>
                <a:gd name="T42" fmla="*/ 111 w 111"/>
                <a:gd name="T43" fmla="*/ 39 h 52"/>
                <a:gd name="T44" fmla="*/ 109 w 111"/>
                <a:gd name="T45" fmla="*/ 40 h 52"/>
                <a:gd name="T46" fmla="*/ 102 w 111"/>
                <a:gd name="T47" fmla="*/ 43 h 52"/>
                <a:gd name="T48" fmla="*/ 90 w 111"/>
                <a:gd name="T49" fmla="*/ 47 h 52"/>
                <a:gd name="T50" fmla="*/ 75 w 111"/>
                <a:gd name="T51" fmla="*/ 50 h 52"/>
                <a:gd name="T52" fmla="*/ 57 w 111"/>
                <a:gd name="T53" fmla="*/ 52 h 52"/>
                <a:gd name="T54" fmla="*/ 36 w 111"/>
                <a:gd name="T55" fmla="*/ 51 h 52"/>
                <a:gd name="T56" fmla="*/ 13 w 111"/>
                <a:gd name="T57" fmla="*/ 45 h 52"/>
                <a:gd name="T58" fmla="*/ 2 w 111"/>
                <a:gd name="T59" fmla="*/ 36 h 52"/>
                <a:gd name="T60" fmla="*/ 0 w 111"/>
                <a:gd name="T61" fmla="*/ 27 h 52"/>
                <a:gd name="T62" fmla="*/ 0 w 111"/>
                <a:gd name="T63" fmla="*/ 24 h 52"/>
                <a:gd name="T64" fmla="*/ 0 w 111"/>
                <a:gd name="T65" fmla="*/ 23 h 52"/>
                <a:gd name="T66" fmla="*/ 0 w 111"/>
                <a:gd name="T67" fmla="*/ 22 h 52"/>
                <a:gd name="T68" fmla="*/ 0 w 111"/>
                <a:gd name="T69" fmla="*/ 21 h 52"/>
                <a:gd name="T70" fmla="*/ 0 w 111"/>
                <a:gd name="T71" fmla="*/ 21 h 52"/>
                <a:gd name="T72" fmla="*/ 0 w 111"/>
                <a:gd name="T73" fmla="*/ 21 h 52"/>
                <a:gd name="T74" fmla="*/ 0 w 111"/>
                <a:gd name="T75" fmla="*/ 20 h 52"/>
                <a:gd name="T76" fmla="*/ 3 w 111"/>
                <a:gd name="T77" fmla="*/ 14 h 52"/>
                <a:gd name="T78" fmla="*/ 7 w 111"/>
                <a:gd name="T79" fmla="*/ 8 h 52"/>
                <a:gd name="T80" fmla="*/ 13 w 111"/>
                <a:gd name="T81" fmla="*/ 3 h 52"/>
                <a:gd name="T82" fmla="*/ 20 w 111"/>
                <a:gd name="T83" fmla="*/ 0 h 52"/>
                <a:gd name="T84" fmla="*/ 44 w 111"/>
                <a:gd name="T85" fmla="*/ 7 h 52"/>
                <a:gd name="T86" fmla="*/ 61 w 111"/>
                <a:gd name="T87" fmla="*/ 17 h 52"/>
                <a:gd name="T88" fmla="*/ 77 w 111"/>
                <a:gd name="T89" fmla="*/ 26 h 52"/>
                <a:gd name="T90" fmla="*/ 90 w 111"/>
                <a:gd name="T91" fmla="*/ 33 h 52"/>
                <a:gd name="T92" fmla="*/ 101 w 111"/>
                <a:gd name="T93" fmla="*/ 37 h 52"/>
                <a:gd name="T94" fmla="*/ 111 w 111"/>
                <a:gd name="T95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52">
                  <a:moveTo>
                    <a:pt x="111" y="39"/>
                  </a:moveTo>
                  <a:cubicBezTo>
                    <a:pt x="111" y="39"/>
                    <a:pt x="110" y="39"/>
                    <a:pt x="109" y="39"/>
                  </a:cubicBezTo>
                  <a:cubicBezTo>
                    <a:pt x="107" y="39"/>
                    <a:pt x="104" y="39"/>
                    <a:pt x="101" y="39"/>
                  </a:cubicBezTo>
                  <a:cubicBezTo>
                    <a:pt x="94" y="38"/>
                    <a:pt x="85" y="36"/>
                    <a:pt x="74" y="32"/>
                  </a:cubicBezTo>
                  <a:cubicBezTo>
                    <a:pt x="63" y="28"/>
                    <a:pt x="51" y="22"/>
                    <a:pt x="39" y="17"/>
                  </a:cubicBezTo>
                  <a:cubicBezTo>
                    <a:pt x="33" y="15"/>
                    <a:pt x="26" y="12"/>
                    <a:pt x="21" y="13"/>
                  </a:cubicBezTo>
                  <a:cubicBezTo>
                    <a:pt x="17" y="13"/>
                    <a:pt x="14" y="17"/>
                    <a:pt x="13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2" y="28"/>
                    <a:pt x="13" y="29"/>
                  </a:cubicBezTo>
                  <a:cubicBezTo>
                    <a:pt x="14" y="31"/>
                    <a:pt x="16" y="33"/>
                    <a:pt x="19" y="34"/>
                  </a:cubicBezTo>
                  <a:cubicBezTo>
                    <a:pt x="24" y="37"/>
                    <a:pt x="31" y="39"/>
                    <a:pt x="38" y="40"/>
                  </a:cubicBezTo>
                  <a:cubicBezTo>
                    <a:pt x="51" y="42"/>
                    <a:pt x="64" y="43"/>
                    <a:pt x="74" y="43"/>
                  </a:cubicBezTo>
                  <a:cubicBezTo>
                    <a:pt x="80" y="43"/>
                    <a:pt x="85" y="42"/>
                    <a:pt x="90" y="42"/>
                  </a:cubicBezTo>
                  <a:cubicBezTo>
                    <a:pt x="94" y="42"/>
                    <a:pt x="98" y="41"/>
                    <a:pt x="101" y="41"/>
                  </a:cubicBezTo>
                  <a:cubicBezTo>
                    <a:pt x="108" y="40"/>
                    <a:pt x="111" y="39"/>
                    <a:pt x="111" y="39"/>
                  </a:cubicBezTo>
                  <a:close/>
                  <a:moveTo>
                    <a:pt x="111" y="39"/>
                  </a:moveTo>
                  <a:cubicBezTo>
                    <a:pt x="111" y="39"/>
                    <a:pt x="110" y="39"/>
                    <a:pt x="109" y="40"/>
                  </a:cubicBezTo>
                  <a:cubicBezTo>
                    <a:pt x="107" y="41"/>
                    <a:pt x="105" y="42"/>
                    <a:pt x="102" y="43"/>
                  </a:cubicBezTo>
                  <a:cubicBezTo>
                    <a:pt x="99" y="44"/>
                    <a:pt x="95" y="46"/>
                    <a:pt x="90" y="47"/>
                  </a:cubicBezTo>
                  <a:cubicBezTo>
                    <a:pt x="86" y="48"/>
                    <a:pt x="81" y="49"/>
                    <a:pt x="75" y="50"/>
                  </a:cubicBezTo>
                  <a:cubicBezTo>
                    <a:pt x="69" y="51"/>
                    <a:pt x="63" y="51"/>
                    <a:pt x="57" y="52"/>
                  </a:cubicBezTo>
                  <a:cubicBezTo>
                    <a:pt x="50" y="52"/>
                    <a:pt x="43" y="52"/>
                    <a:pt x="36" y="51"/>
                  </a:cubicBezTo>
                  <a:cubicBezTo>
                    <a:pt x="29" y="50"/>
                    <a:pt x="21" y="49"/>
                    <a:pt x="13" y="45"/>
                  </a:cubicBezTo>
                  <a:cubicBezTo>
                    <a:pt x="9" y="43"/>
                    <a:pt x="6" y="40"/>
                    <a:pt x="2" y="36"/>
                  </a:cubicBezTo>
                  <a:cubicBezTo>
                    <a:pt x="1" y="34"/>
                    <a:pt x="0" y="29"/>
                    <a:pt x="0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8"/>
                  </a:cubicBezTo>
                  <a:cubicBezTo>
                    <a:pt x="8" y="6"/>
                    <a:pt x="11" y="4"/>
                    <a:pt x="13" y="3"/>
                  </a:cubicBezTo>
                  <a:cubicBezTo>
                    <a:pt x="15" y="1"/>
                    <a:pt x="18" y="1"/>
                    <a:pt x="20" y="0"/>
                  </a:cubicBezTo>
                  <a:cubicBezTo>
                    <a:pt x="30" y="0"/>
                    <a:pt x="37" y="4"/>
                    <a:pt x="44" y="7"/>
                  </a:cubicBezTo>
                  <a:cubicBezTo>
                    <a:pt x="50" y="10"/>
                    <a:pt x="56" y="14"/>
                    <a:pt x="61" y="17"/>
                  </a:cubicBezTo>
                  <a:cubicBezTo>
                    <a:pt x="67" y="20"/>
                    <a:pt x="72" y="23"/>
                    <a:pt x="77" y="26"/>
                  </a:cubicBezTo>
                  <a:cubicBezTo>
                    <a:pt x="82" y="28"/>
                    <a:pt x="86" y="31"/>
                    <a:pt x="90" y="33"/>
                  </a:cubicBezTo>
                  <a:cubicBezTo>
                    <a:pt x="94" y="34"/>
                    <a:pt x="98" y="35"/>
                    <a:pt x="101" y="37"/>
                  </a:cubicBezTo>
                  <a:cubicBezTo>
                    <a:pt x="107" y="38"/>
                    <a:pt x="111" y="39"/>
                    <a:pt x="111" y="39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549275" y="6577013"/>
              <a:ext cx="228600" cy="211138"/>
            </a:xfrm>
            <a:custGeom>
              <a:avLst/>
              <a:gdLst>
                <a:gd name="T0" fmla="*/ 100 w 100"/>
                <a:gd name="T1" fmla="*/ 0 h 92"/>
                <a:gd name="T2" fmla="*/ 92 w 100"/>
                <a:gd name="T3" fmla="*/ 8 h 92"/>
                <a:gd name="T4" fmla="*/ 75 w 100"/>
                <a:gd name="T5" fmla="*/ 32 h 92"/>
                <a:gd name="T6" fmla="*/ 55 w 100"/>
                <a:gd name="T7" fmla="*/ 70 h 92"/>
                <a:gd name="T8" fmla="*/ 36 w 100"/>
                <a:gd name="T9" fmla="*/ 89 h 92"/>
                <a:gd name="T10" fmla="*/ 20 w 100"/>
                <a:gd name="T11" fmla="*/ 90 h 92"/>
                <a:gd name="T12" fmla="*/ 7 w 100"/>
                <a:gd name="T13" fmla="*/ 83 h 92"/>
                <a:gd name="T14" fmla="*/ 7 w 100"/>
                <a:gd name="T15" fmla="*/ 82 h 92"/>
                <a:gd name="T16" fmla="*/ 6 w 100"/>
                <a:gd name="T17" fmla="*/ 81 h 92"/>
                <a:gd name="T18" fmla="*/ 5 w 100"/>
                <a:gd name="T19" fmla="*/ 80 h 92"/>
                <a:gd name="T20" fmla="*/ 2 w 100"/>
                <a:gd name="T21" fmla="*/ 76 h 92"/>
                <a:gd name="T22" fmla="*/ 0 w 100"/>
                <a:gd name="T23" fmla="*/ 67 h 92"/>
                <a:gd name="T24" fmla="*/ 5 w 100"/>
                <a:gd name="T25" fmla="*/ 53 h 92"/>
                <a:gd name="T26" fmla="*/ 22 w 100"/>
                <a:gd name="T27" fmla="*/ 34 h 92"/>
                <a:gd name="T28" fmla="*/ 60 w 100"/>
                <a:gd name="T29" fmla="*/ 11 h 92"/>
                <a:gd name="T30" fmla="*/ 89 w 100"/>
                <a:gd name="T31" fmla="*/ 2 h 92"/>
                <a:gd name="T32" fmla="*/ 100 w 100"/>
                <a:gd name="T33" fmla="*/ 0 h 92"/>
                <a:gd name="T34" fmla="*/ 100 w 100"/>
                <a:gd name="T35" fmla="*/ 0 h 92"/>
                <a:gd name="T36" fmla="*/ 89 w 100"/>
                <a:gd name="T37" fmla="*/ 4 h 92"/>
                <a:gd name="T38" fmla="*/ 63 w 100"/>
                <a:gd name="T39" fmla="*/ 18 h 92"/>
                <a:gd name="T40" fmla="*/ 30 w 100"/>
                <a:gd name="T41" fmla="*/ 42 h 92"/>
                <a:gd name="T42" fmla="*/ 15 w 100"/>
                <a:gd name="T43" fmla="*/ 59 h 92"/>
                <a:gd name="T44" fmla="*/ 12 w 100"/>
                <a:gd name="T45" fmla="*/ 67 h 92"/>
                <a:gd name="T46" fmla="*/ 13 w 100"/>
                <a:gd name="T47" fmla="*/ 70 h 92"/>
                <a:gd name="T48" fmla="*/ 14 w 100"/>
                <a:gd name="T49" fmla="*/ 72 h 92"/>
                <a:gd name="T50" fmla="*/ 15 w 100"/>
                <a:gd name="T51" fmla="*/ 73 h 92"/>
                <a:gd name="T52" fmla="*/ 15 w 100"/>
                <a:gd name="T53" fmla="*/ 73 h 92"/>
                <a:gd name="T54" fmla="*/ 15 w 100"/>
                <a:gd name="T55" fmla="*/ 73 h 92"/>
                <a:gd name="T56" fmla="*/ 31 w 100"/>
                <a:gd name="T57" fmla="*/ 78 h 92"/>
                <a:gd name="T58" fmla="*/ 46 w 100"/>
                <a:gd name="T59" fmla="*/ 64 h 92"/>
                <a:gd name="T60" fmla="*/ 69 w 100"/>
                <a:gd name="T61" fmla="*/ 28 h 92"/>
                <a:gd name="T62" fmla="*/ 90 w 100"/>
                <a:gd name="T63" fmla="*/ 6 h 92"/>
                <a:gd name="T64" fmla="*/ 97 w 100"/>
                <a:gd name="T65" fmla="*/ 1 h 92"/>
                <a:gd name="T66" fmla="*/ 100 w 100"/>
                <a:gd name="T6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100" y="0"/>
                    <a:pt x="97" y="2"/>
                    <a:pt x="92" y="8"/>
                  </a:cubicBezTo>
                  <a:cubicBezTo>
                    <a:pt x="87" y="13"/>
                    <a:pt x="81" y="21"/>
                    <a:pt x="75" y="32"/>
                  </a:cubicBezTo>
                  <a:cubicBezTo>
                    <a:pt x="69" y="43"/>
                    <a:pt x="63" y="56"/>
                    <a:pt x="55" y="70"/>
                  </a:cubicBezTo>
                  <a:cubicBezTo>
                    <a:pt x="51" y="76"/>
                    <a:pt x="46" y="84"/>
                    <a:pt x="36" y="89"/>
                  </a:cubicBezTo>
                  <a:cubicBezTo>
                    <a:pt x="32" y="92"/>
                    <a:pt x="25" y="92"/>
                    <a:pt x="20" y="90"/>
                  </a:cubicBezTo>
                  <a:cubicBezTo>
                    <a:pt x="15" y="89"/>
                    <a:pt x="11" y="86"/>
                    <a:pt x="7" y="83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9"/>
                    <a:pt x="3" y="77"/>
                    <a:pt x="2" y="76"/>
                  </a:cubicBezTo>
                  <a:cubicBezTo>
                    <a:pt x="1" y="73"/>
                    <a:pt x="0" y="70"/>
                    <a:pt x="0" y="67"/>
                  </a:cubicBezTo>
                  <a:cubicBezTo>
                    <a:pt x="0" y="61"/>
                    <a:pt x="2" y="57"/>
                    <a:pt x="5" y="53"/>
                  </a:cubicBezTo>
                  <a:cubicBezTo>
                    <a:pt x="10" y="45"/>
                    <a:pt x="16" y="39"/>
                    <a:pt x="22" y="34"/>
                  </a:cubicBezTo>
                  <a:cubicBezTo>
                    <a:pt x="35" y="24"/>
                    <a:pt x="48" y="16"/>
                    <a:pt x="60" y="11"/>
                  </a:cubicBezTo>
                  <a:cubicBezTo>
                    <a:pt x="71" y="6"/>
                    <a:pt x="82" y="3"/>
                    <a:pt x="89" y="2"/>
                  </a:cubicBezTo>
                  <a:cubicBezTo>
                    <a:pt x="96" y="0"/>
                    <a:pt x="100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96" y="1"/>
                    <a:pt x="89" y="4"/>
                  </a:cubicBezTo>
                  <a:cubicBezTo>
                    <a:pt x="83" y="7"/>
                    <a:pt x="74" y="11"/>
                    <a:pt x="63" y="18"/>
                  </a:cubicBezTo>
                  <a:cubicBezTo>
                    <a:pt x="53" y="24"/>
                    <a:pt x="41" y="32"/>
                    <a:pt x="30" y="42"/>
                  </a:cubicBezTo>
                  <a:cubicBezTo>
                    <a:pt x="24" y="47"/>
                    <a:pt x="19" y="53"/>
                    <a:pt x="15" y="59"/>
                  </a:cubicBezTo>
                  <a:cubicBezTo>
                    <a:pt x="13" y="62"/>
                    <a:pt x="12" y="65"/>
                    <a:pt x="12" y="67"/>
                  </a:cubicBezTo>
                  <a:cubicBezTo>
                    <a:pt x="12" y="69"/>
                    <a:pt x="13" y="69"/>
                    <a:pt x="13" y="70"/>
                  </a:cubicBezTo>
                  <a:cubicBezTo>
                    <a:pt x="13" y="71"/>
                    <a:pt x="13" y="71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6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1" y="78"/>
                    <a:pt x="27" y="81"/>
                    <a:pt x="31" y="78"/>
                  </a:cubicBezTo>
                  <a:cubicBezTo>
                    <a:pt x="36" y="76"/>
                    <a:pt x="42" y="70"/>
                    <a:pt x="46" y="64"/>
                  </a:cubicBezTo>
                  <a:cubicBezTo>
                    <a:pt x="54" y="51"/>
                    <a:pt x="62" y="38"/>
                    <a:pt x="69" y="28"/>
                  </a:cubicBezTo>
                  <a:cubicBezTo>
                    <a:pt x="77" y="18"/>
                    <a:pt x="85" y="10"/>
                    <a:pt x="90" y="6"/>
                  </a:cubicBezTo>
                  <a:cubicBezTo>
                    <a:pt x="93" y="4"/>
                    <a:pt x="96" y="2"/>
                    <a:pt x="97" y="1"/>
                  </a:cubicBezTo>
                  <a:cubicBezTo>
                    <a:pt x="99" y="0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495300" y="6515101"/>
              <a:ext cx="282575" cy="136525"/>
            </a:xfrm>
            <a:custGeom>
              <a:avLst/>
              <a:gdLst>
                <a:gd name="T0" fmla="*/ 124 w 124"/>
                <a:gd name="T1" fmla="*/ 25 h 60"/>
                <a:gd name="T2" fmla="*/ 121 w 124"/>
                <a:gd name="T3" fmla="*/ 26 h 60"/>
                <a:gd name="T4" fmla="*/ 113 w 124"/>
                <a:gd name="T5" fmla="*/ 28 h 60"/>
                <a:gd name="T6" fmla="*/ 100 w 124"/>
                <a:gd name="T7" fmla="*/ 32 h 60"/>
                <a:gd name="T8" fmla="*/ 85 w 124"/>
                <a:gd name="T9" fmla="*/ 38 h 60"/>
                <a:gd name="T10" fmla="*/ 45 w 124"/>
                <a:gd name="T11" fmla="*/ 54 h 60"/>
                <a:gd name="T12" fmla="*/ 18 w 124"/>
                <a:gd name="T13" fmla="*/ 57 h 60"/>
                <a:gd name="T14" fmla="*/ 11 w 124"/>
                <a:gd name="T15" fmla="*/ 52 h 60"/>
                <a:gd name="T16" fmla="*/ 7 w 124"/>
                <a:gd name="T17" fmla="*/ 50 h 60"/>
                <a:gd name="T18" fmla="*/ 5 w 124"/>
                <a:gd name="T19" fmla="*/ 46 h 60"/>
                <a:gd name="T20" fmla="*/ 3 w 124"/>
                <a:gd name="T21" fmla="*/ 42 h 60"/>
                <a:gd name="T22" fmla="*/ 2 w 124"/>
                <a:gd name="T23" fmla="*/ 39 h 60"/>
                <a:gd name="T24" fmla="*/ 1 w 124"/>
                <a:gd name="T25" fmla="*/ 32 h 60"/>
                <a:gd name="T26" fmla="*/ 17 w 124"/>
                <a:gd name="T27" fmla="*/ 6 h 60"/>
                <a:gd name="T28" fmla="*/ 43 w 124"/>
                <a:gd name="T29" fmla="*/ 1 h 60"/>
                <a:gd name="T30" fmla="*/ 66 w 124"/>
                <a:gd name="T31" fmla="*/ 2 h 60"/>
                <a:gd name="T32" fmla="*/ 86 w 124"/>
                <a:gd name="T33" fmla="*/ 7 h 60"/>
                <a:gd name="T34" fmla="*/ 114 w 124"/>
                <a:gd name="T35" fmla="*/ 19 h 60"/>
                <a:gd name="T36" fmla="*/ 124 w 124"/>
                <a:gd name="T37" fmla="*/ 25 h 60"/>
                <a:gd name="T38" fmla="*/ 124 w 124"/>
                <a:gd name="T39" fmla="*/ 25 h 60"/>
                <a:gd name="T40" fmla="*/ 113 w 124"/>
                <a:gd name="T41" fmla="*/ 22 h 60"/>
                <a:gd name="T42" fmla="*/ 84 w 124"/>
                <a:gd name="T43" fmla="*/ 14 h 60"/>
                <a:gd name="T44" fmla="*/ 43 w 124"/>
                <a:gd name="T45" fmla="*/ 12 h 60"/>
                <a:gd name="T46" fmla="*/ 22 w 124"/>
                <a:gd name="T47" fmla="*/ 17 h 60"/>
                <a:gd name="T48" fmla="*/ 13 w 124"/>
                <a:gd name="T49" fmla="*/ 30 h 60"/>
                <a:gd name="T50" fmla="*/ 22 w 124"/>
                <a:gd name="T51" fmla="*/ 45 h 60"/>
                <a:gd name="T52" fmla="*/ 42 w 124"/>
                <a:gd name="T53" fmla="*/ 44 h 60"/>
                <a:gd name="T54" fmla="*/ 82 w 124"/>
                <a:gd name="T55" fmla="*/ 31 h 60"/>
                <a:gd name="T56" fmla="*/ 113 w 124"/>
                <a:gd name="T57" fmla="*/ 25 h 60"/>
                <a:gd name="T58" fmla="*/ 121 w 124"/>
                <a:gd name="T59" fmla="*/ 25 h 60"/>
                <a:gd name="T60" fmla="*/ 124 w 124"/>
                <a:gd name="T61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60">
                  <a:moveTo>
                    <a:pt x="124" y="25"/>
                  </a:moveTo>
                  <a:cubicBezTo>
                    <a:pt x="124" y="25"/>
                    <a:pt x="123" y="26"/>
                    <a:pt x="121" y="26"/>
                  </a:cubicBezTo>
                  <a:cubicBezTo>
                    <a:pt x="119" y="26"/>
                    <a:pt x="116" y="27"/>
                    <a:pt x="113" y="28"/>
                  </a:cubicBezTo>
                  <a:cubicBezTo>
                    <a:pt x="109" y="29"/>
                    <a:pt x="105" y="30"/>
                    <a:pt x="100" y="32"/>
                  </a:cubicBezTo>
                  <a:cubicBezTo>
                    <a:pt x="96" y="33"/>
                    <a:pt x="91" y="35"/>
                    <a:pt x="85" y="38"/>
                  </a:cubicBezTo>
                  <a:cubicBezTo>
                    <a:pt x="73" y="43"/>
                    <a:pt x="60" y="49"/>
                    <a:pt x="45" y="54"/>
                  </a:cubicBezTo>
                  <a:cubicBezTo>
                    <a:pt x="37" y="56"/>
                    <a:pt x="29" y="60"/>
                    <a:pt x="18" y="57"/>
                  </a:cubicBezTo>
                  <a:cubicBezTo>
                    <a:pt x="15" y="55"/>
                    <a:pt x="13" y="55"/>
                    <a:pt x="11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8"/>
                    <a:pt x="6" y="47"/>
                    <a:pt x="5" y="46"/>
                  </a:cubicBezTo>
                  <a:cubicBezTo>
                    <a:pt x="5" y="45"/>
                    <a:pt x="4" y="44"/>
                    <a:pt x="3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7"/>
                    <a:pt x="1" y="35"/>
                    <a:pt x="1" y="32"/>
                  </a:cubicBezTo>
                  <a:cubicBezTo>
                    <a:pt x="0" y="20"/>
                    <a:pt x="8" y="10"/>
                    <a:pt x="17" y="6"/>
                  </a:cubicBezTo>
                  <a:cubicBezTo>
                    <a:pt x="25" y="2"/>
                    <a:pt x="34" y="1"/>
                    <a:pt x="43" y="1"/>
                  </a:cubicBezTo>
                  <a:cubicBezTo>
                    <a:pt x="51" y="0"/>
                    <a:pt x="59" y="1"/>
                    <a:pt x="66" y="2"/>
                  </a:cubicBezTo>
                  <a:cubicBezTo>
                    <a:pt x="73" y="4"/>
                    <a:pt x="80" y="5"/>
                    <a:pt x="86" y="7"/>
                  </a:cubicBezTo>
                  <a:cubicBezTo>
                    <a:pt x="98" y="11"/>
                    <a:pt x="108" y="16"/>
                    <a:pt x="114" y="19"/>
                  </a:cubicBezTo>
                  <a:cubicBezTo>
                    <a:pt x="121" y="23"/>
                    <a:pt x="124" y="25"/>
                    <a:pt x="124" y="25"/>
                  </a:cubicBezTo>
                  <a:close/>
                  <a:moveTo>
                    <a:pt x="124" y="25"/>
                  </a:moveTo>
                  <a:cubicBezTo>
                    <a:pt x="124" y="25"/>
                    <a:pt x="120" y="24"/>
                    <a:pt x="113" y="22"/>
                  </a:cubicBezTo>
                  <a:cubicBezTo>
                    <a:pt x="106" y="19"/>
                    <a:pt x="96" y="17"/>
                    <a:pt x="84" y="14"/>
                  </a:cubicBezTo>
                  <a:cubicBezTo>
                    <a:pt x="72" y="12"/>
                    <a:pt x="58" y="10"/>
                    <a:pt x="43" y="12"/>
                  </a:cubicBezTo>
                  <a:cubicBezTo>
                    <a:pt x="36" y="12"/>
                    <a:pt x="28" y="14"/>
                    <a:pt x="22" y="17"/>
                  </a:cubicBezTo>
                  <a:cubicBezTo>
                    <a:pt x="16" y="20"/>
                    <a:pt x="13" y="25"/>
                    <a:pt x="13" y="30"/>
                  </a:cubicBezTo>
                  <a:cubicBezTo>
                    <a:pt x="14" y="38"/>
                    <a:pt x="17" y="43"/>
                    <a:pt x="22" y="45"/>
                  </a:cubicBezTo>
                  <a:cubicBezTo>
                    <a:pt x="27" y="47"/>
                    <a:pt x="35" y="46"/>
                    <a:pt x="42" y="44"/>
                  </a:cubicBezTo>
                  <a:cubicBezTo>
                    <a:pt x="56" y="40"/>
                    <a:pt x="70" y="34"/>
                    <a:pt x="82" y="31"/>
                  </a:cubicBezTo>
                  <a:cubicBezTo>
                    <a:pt x="95" y="28"/>
                    <a:pt x="105" y="26"/>
                    <a:pt x="113" y="25"/>
                  </a:cubicBezTo>
                  <a:cubicBezTo>
                    <a:pt x="116" y="25"/>
                    <a:pt x="119" y="25"/>
                    <a:pt x="121" y="25"/>
                  </a:cubicBezTo>
                  <a:cubicBezTo>
                    <a:pt x="123" y="25"/>
                    <a:pt x="124" y="25"/>
                    <a:pt x="124" y="25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677863" y="5116513"/>
              <a:ext cx="700087" cy="1733550"/>
            </a:xfrm>
            <a:custGeom>
              <a:avLst/>
              <a:gdLst>
                <a:gd name="T0" fmla="*/ 180 w 307"/>
                <a:gd name="T1" fmla="*/ 378 h 755"/>
                <a:gd name="T2" fmla="*/ 202 w 307"/>
                <a:gd name="T3" fmla="*/ 407 h 755"/>
                <a:gd name="T4" fmla="*/ 128 w 307"/>
                <a:gd name="T5" fmla="*/ 569 h 755"/>
                <a:gd name="T6" fmla="*/ 22 w 307"/>
                <a:gd name="T7" fmla="*/ 717 h 755"/>
                <a:gd name="T8" fmla="*/ 107 w 307"/>
                <a:gd name="T9" fmla="*/ 697 h 755"/>
                <a:gd name="T10" fmla="*/ 76 w 307"/>
                <a:gd name="T11" fmla="*/ 686 h 755"/>
                <a:gd name="T12" fmla="*/ 32 w 307"/>
                <a:gd name="T13" fmla="*/ 690 h 755"/>
                <a:gd name="T14" fmla="*/ 169 w 307"/>
                <a:gd name="T15" fmla="*/ 567 h 755"/>
                <a:gd name="T16" fmla="*/ 306 w 307"/>
                <a:gd name="T17" fmla="*/ 378 h 755"/>
                <a:gd name="T18" fmla="*/ 169 w 307"/>
                <a:gd name="T19" fmla="*/ 188 h 755"/>
                <a:gd name="T20" fmla="*/ 32 w 307"/>
                <a:gd name="T21" fmla="*/ 65 h 755"/>
                <a:gd name="T22" fmla="*/ 76 w 307"/>
                <a:gd name="T23" fmla="*/ 69 h 755"/>
                <a:gd name="T24" fmla="*/ 107 w 307"/>
                <a:gd name="T25" fmla="*/ 59 h 755"/>
                <a:gd name="T26" fmla="*/ 22 w 307"/>
                <a:gd name="T27" fmla="*/ 38 h 755"/>
                <a:gd name="T28" fmla="*/ 128 w 307"/>
                <a:gd name="T29" fmla="*/ 186 h 755"/>
                <a:gd name="T30" fmla="*/ 202 w 307"/>
                <a:gd name="T31" fmla="*/ 348 h 755"/>
                <a:gd name="T32" fmla="*/ 180 w 307"/>
                <a:gd name="T33" fmla="*/ 37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755">
                  <a:moveTo>
                    <a:pt x="180" y="378"/>
                  </a:moveTo>
                  <a:cubicBezTo>
                    <a:pt x="180" y="392"/>
                    <a:pt x="188" y="394"/>
                    <a:pt x="202" y="407"/>
                  </a:cubicBezTo>
                  <a:cubicBezTo>
                    <a:pt x="228" y="432"/>
                    <a:pt x="232" y="525"/>
                    <a:pt x="128" y="569"/>
                  </a:cubicBezTo>
                  <a:cubicBezTo>
                    <a:pt x="24" y="613"/>
                    <a:pt x="0" y="679"/>
                    <a:pt x="22" y="717"/>
                  </a:cubicBezTo>
                  <a:cubicBezTo>
                    <a:pt x="44" y="755"/>
                    <a:pt x="97" y="743"/>
                    <a:pt x="107" y="697"/>
                  </a:cubicBezTo>
                  <a:cubicBezTo>
                    <a:pt x="111" y="679"/>
                    <a:pt x="80" y="665"/>
                    <a:pt x="76" y="686"/>
                  </a:cubicBezTo>
                  <a:cubicBezTo>
                    <a:pt x="70" y="717"/>
                    <a:pt x="31" y="718"/>
                    <a:pt x="32" y="690"/>
                  </a:cubicBezTo>
                  <a:cubicBezTo>
                    <a:pt x="34" y="646"/>
                    <a:pt x="58" y="614"/>
                    <a:pt x="169" y="567"/>
                  </a:cubicBezTo>
                  <a:cubicBezTo>
                    <a:pt x="282" y="519"/>
                    <a:pt x="307" y="426"/>
                    <a:pt x="306" y="378"/>
                  </a:cubicBezTo>
                  <a:cubicBezTo>
                    <a:pt x="307" y="330"/>
                    <a:pt x="282" y="236"/>
                    <a:pt x="169" y="188"/>
                  </a:cubicBezTo>
                  <a:cubicBezTo>
                    <a:pt x="58" y="141"/>
                    <a:pt x="34" y="109"/>
                    <a:pt x="32" y="65"/>
                  </a:cubicBezTo>
                  <a:cubicBezTo>
                    <a:pt x="31" y="37"/>
                    <a:pt x="70" y="38"/>
                    <a:pt x="76" y="69"/>
                  </a:cubicBezTo>
                  <a:cubicBezTo>
                    <a:pt x="80" y="90"/>
                    <a:pt x="111" y="77"/>
                    <a:pt x="107" y="59"/>
                  </a:cubicBezTo>
                  <a:cubicBezTo>
                    <a:pt x="97" y="12"/>
                    <a:pt x="44" y="0"/>
                    <a:pt x="22" y="38"/>
                  </a:cubicBezTo>
                  <a:cubicBezTo>
                    <a:pt x="0" y="76"/>
                    <a:pt x="24" y="142"/>
                    <a:pt x="128" y="186"/>
                  </a:cubicBezTo>
                  <a:cubicBezTo>
                    <a:pt x="232" y="230"/>
                    <a:pt x="228" y="323"/>
                    <a:pt x="202" y="348"/>
                  </a:cubicBezTo>
                  <a:cubicBezTo>
                    <a:pt x="188" y="361"/>
                    <a:pt x="180" y="363"/>
                    <a:pt x="180" y="378"/>
                  </a:cubicBezTo>
                  <a:close/>
                </a:path>
              </a:pathLst>
            </a:custGeom>
            <a:solidFill>
              <a:srgbClr val="8E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1349375" y="6057901"/>
              <a:ext cx="604837" cy="428625"/>
            </a:xfrm>
            <a:custGeom>
              <a:avLst/>
              <a:gdLst>
                <a:gd name="T0" fmla="*/ 246 w 265"/>
                <a:gd name="T1" fmla="*/ 82 h 187"/>
                <a:gd name="T2" fmla="*/ 208 w 265"/>
                <a:gd name="T3" fmla="*/ 132 h 187"/>
                <a:gd name="T4" fmla="*/ 185 w 265"/>
                <a:gd name="T5" fmla="*/ 159 h 187"/>
                <a:gd name="T6" fmla="*/ 137 w 265"/>
                <a:gd name="T7" fmla="*/ 187 h 187"/>
                <a:gd name="T8" fmla="*/ 111 w 265"/>
                <a:gd name="T9" fmla="*/ 161 h 187"/>
                <a:gd name="T10" fmla="*/ 126 w 265"/>
                <a:gd name="T11" fmla="*/ 102 h 187"/>
                <a:gd name="T12" fmla="*/ 43 w 265"/>
                <a:gd name="T13" fmla="*/ 186 h 187"/>
                <a:gd name="T14" fmla="*/ 9 w 265"/>
                <a:gd name="T15" fmla="*/ 169 h 187"/>
                <a:gd name="T16" fmla="*/ 0 w 265"/>
                <a:gd name="T17" fmla="*/ 131 h 187"/>
                <a:gd name="T18" fmla="*/ 52 w 265"/>
                <a:gd name="T19" fmla="*/ 32 h 187"/>
                <a:gd name="T20" fmla="*/ 130 w 265"/>
                <a:gd name="T21" fmla="*/ 0 h 187"/>
                <a:gd name="T22" fmla="*/ 177 w 265"/>
                <a:gd name="T23" fmla="*/ 11 h 187"/>
                <a:gd name="T24" fmla="*/ 179 w 265"/>
                <a:gd name="T25" fmla="*/ 14 h 187"/>
                <a:gd name="T26" fmla="*/ 179 w 265"/>
                <a:gd name="T27" fmla="*/ 15 h 187"/>
                <a:gd name="T28" fmla="*/ 169 w 265"/>
                <a:gd name="T29" fmla="*/ 58 h 187"/>
                <a:gd name="T30" fmla="*/ 144 w 265"/>
                <a:gd name="T31" fmla="*/ 140 h 187"/>
                <a:gd name="T32" fmla="*/ 141 w 265"/>
                <a:gd name="T33" fmla="*/ 158 h 187"/>
                <a:gd name="T34" fmla="*/ 151 w 265"/>
                <a:gd name="T35" fmla="*/ 168 h 187"/>
                <a:gd name="T36" fmla="*/ 264 w 265"/>
                <a:gd name="T37" fmla="*/ 40 h 187"/>
                <a:gd name="T38" fmla="*/ 265 w 265"/>
                <a:gd name="T39" fmla="*/ 47 h 187"/>
                <a:gd name="T40" fmla="*/ 246 w 265"/>
                <a:gd name="T41" fmla="*/ 82 h 187"/>
                <a:gd name="T42" fmla="*/ 128 w 265"/>
                <a:gd name="T43" fmla="*/ 12 h 187"/>
                <a:gd name="T44" fmla="*/ 73 w 265"/>
                <a:gd name="T45" fmla="*/ 53 h 187"/>
                <a:gd name="T46" fmla="*/ 33 w 265"/>
                <a:gd name="T47" fmla="*/ 146 h 187"/>
                <a:gd name="T48" fmla="*/ 50 w 265"/>
                <a:gd name="T49" fmla="*/ 169 h 187"/>
                <a:gd name="T50" fmla="*/ 111 w 265"/>
                <a:gd name="T51" fmla="*/ 105 h 187"/>
                <a:gd name="T52" fmla="*/ 132 w 265"/>
                <a:gd name="T53" fmla="*/ 65 h 187"/>
                <a:gd name="T54" fmla="*/ 152 w 265"/>
                <a:gd name="T55" fmla="*/ 20 h 187"/>
                <a:gd name="T56" fmla="*/ 128 w 265"/>
                <a:gd name="T57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5" h="187">
                  <a:moveTo>
                    <a:pt x="246" y="82"/>
                  </a:moveTo>
                  <a:cubicBezTo>
                    <a:pt x="230" y="102"/>
                    <a:pt x="218" y="119"/>
                    <a:pt x="208" y="132"/>
                  </a:cubicBezTo>
                  <a:cubicBezTo>
                    <a:pt x="198" y="145"/>
                    <a:pt x="190" y="154"/>
                    <a:pt x="185" y="159"/>
                  </a:cubicBezTo>
                  <a:cubicBezTo>
                    <a:pt x="168" y="178"/>
                    <a:pt x="152" y="187"/>
                    <a:pt x="137" y="187"/>
                  </a:cubicBezTo>
                  <a:cubicBezTo>
                    <a:pt x="119" y="187"/>
                    <a:pt x="111" y="178"/>
                    <a:pt x="111" y="161"/>
                  </a:cubicBezTo>
                  <a:cubicBezTo>
                    <a:pt x="111" y="151"/>
                    <a:pt x="116" y="131"/>
                    <a:pt x="126" y="102"/>
                  </a:cubicBezTo>
                  <a:cubicBezTo>
                    <a:pt x="94" y="158"/>
                    <a:pt x="66" y="186"/>
                    <a:pt x="43" y="186"/>
                  </a:cubicBezTo>
                  <a:cubicBezTo>
                    <a:pt x="29" y="186"/>
                    <a:pt x="18" y="180"/>
                    <a:pt x="9" y="169"/>
                  </a:cubicBezTo>
                  <a:cubicBezTo>
                    <a:pt x="3" y="159"/>
                    <a:pt x="0" y="146"/>
                    <a:pt x="0" y="131"/>
                  </a:cubicBezTo>
                  <a:cubicBezTo>
                    <a:pt x="0" y="97"/>
                    <a:pt x="17" y="64"/>
                    <a:pt x="52" y="32"/>
                  </a:cubicBezTo>
                  <a:cubicBezTo>
                    <a:pt x="75" y="11"/>
                    <a:pt x="101" y="0"/>
                    <a:pt x="130" y="0"/>
                  </a:cubicBezTo>
                  <a:cubicBezTo>
                    <a:pt x="147" y="0"/>
                    <a:pt x="162" y="4"/>
                    <a:pt x="177" y="11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9" y="19"/>
                    <a:pt x="176" y="33"/>
                    <a:pt x="169" y="58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7"/>
                    <a:pt x="141" y="153"/>
                    <a:pt x="141" y="158"/>
                  </a:cubicBezTo>
                  <a:cubicBezTo>
                    <a:pt x="141" y="165"/>
                    <a:pt x="144" y="168"/>
                    <a:pt x="151" y="168"/>
                  </a:cubicBezTo>
                  <a:cubicBezTo>
                    <a:pt x="166" y="168"/>
                    <a:pt x="203" y="125"/>
                    <a:pt x="264" y="40"/>
                  </a:cubicBezTo>
                  <a:cubicBezTo>
                    <a:pt x="265" y="46"/>
                    <a:pt x="265" y="49"/>
                    <a:pt x="265" y="47"/>
                  </a:cubicBezTo>
                  <a:cubicBezTo>
                    <a:pt x="265" y="54"/>
                    <a:pt x="259" y="65"/>
                    <a:pt x="246" y="82"/>
                  </a:cubicBezTo>
                  <a:close/>
                  <a:moveTo>
                    <a:pt x="128" y="12"/>
                  </a:moveTo>
                  <a:cubicBezTo>
                    <a:pt x="111" y="12"/>
                    <a:pt x="92" y="26"/>
                    <a:pt x="73" y="53"/>
                  </a:cubicBezTo>
                  <a:cubicBezTo>
                    <a:pt x="47" y="91"/>
                    <a:pt x="33" y="122"/>
                    <a:pt x="33" y="146"/>
                  </a:cubicBezTo>
                  <a:cubicBezTo>
                    <a:pt x="33" y="161"/>
                    <a:pt x="39" y="169"/>
                    <a:pt x="50" y="169"/>
                  </a:cubicBezTo>
                  <a:cubicBezTo>
                    <a:pt x="66" y="169"/>
                    <a:pt x="86" y="148"/>
                    <a:pt x="111" y="105"/>
                  </a:cubicBezTo>
                  <a:cubicBezTo>
                    <a:pt x="118" y="92"/>
                    <a:pt x="125" y="79"/>
                    <a:pt x="132" y="65"/>
                  </a:cubicBezTo>
                  <a:cubicBezTo>
                    <a:pt x="139" y="51"/>
                    <a:pt x="145" y="36"/>
                    <a:pt x="152" y="20"/>
                  </a:cubicBezTo>
                  <a:cubicBezTo>
                    <a:pt x="146" y="15"/>
                    <a:pt x="138" y="12"/>
                    <a:pt x="128" y="12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1871663" y="6064251"/>
              <a:ext cx="628650" cy="769938"/>
            </a:xfrm>
            <a:custGeom>
              <a:avLst/>
              <a:gdLst>
                <a:gd name="T0" fmla="*/ 243 w 275"/>
                <a:gd name="T1" fmla="*/ 95 h 335"/>
                <a:gd name="T2" fmla="*/ 136 w 275"/>
                <a:gd name="T3" fmla="*/ 207 h 335"/>
                <a:gd name="T4" fmla="*/ 37 w 275"/>
                <a:gd name="T5" fmla="*/ 335 h 335"/>
                <a:gd name="T6" fmla="*/ 33 w 275"/>
                <a:gd name="T7" fmla="*/ 334 h 335"/>
                <a:gd name="T8" fmla="*/ 30 w 275"/>
                <a:gd name="T9" fmla="*/ 312 h 335"/>
                <a:gd name="T10" fmla="*/ 109 w 275"/>
                <a:gd name="T11" fmla="*/ 197 h 335"/>
                <a:gd name="T12" fmla="*/ 140 w 275"/>
                <a:gd name="T13" fmla="*/ 75 h 335"/>
                <a:gd name="T14" fmla="*/ 27 w 275"/>
                <a:gd name="T15" fmla="*/ 180 h 335"/>
                <a:gd name="T16" fmla="*/ 0 w 275"/>
                <a:gd name="T17" fmla="*/ 149 h 335"/>
                <a:gd name="T18" fmla="*/ 7 w 275"/>
                <a:gd name="T19" fmla="*/ 118 h 335"/>
                <a:gd name="T20" fmla="*/ 40 w 275"/>
                <a:gd name="T21" fmla="*/ 11 h 335"/>
                <a:gd name="T22" fmla="*/ 52 w 275"/>
                <a:gd name="T23" fmla="*/ 3 h 335"/>
                <a:gd name="T24" fmla="*/ 74 w 275"/>
                <a:gd name="T25" fmla="*/ 0 h 335"/>
                <a:gd name="T26" fmla="*/ 76 w 275"/>
                <a:gd name="T27" fmla="*/ 3 h 335"/>
                <a:gd name="T28" fmla="*/ 75 w 275"/>
                <a:gd name="T29" fmla="*/ 8 h 335"/>
                <a:gd name="T30" fmla="*/ 37 w 275"/>
                <a:gd name="T31" fmla="*/ 129 h 335"/>
                <a:gd name="T32" fmla="*/ 34 w 275"/>
                <a:gd name="T33" fmla="*/ 151 h 335"/>
                <a:gd name="T34" fmla="*/ 45 w 275"/>
                <a:gd name="T35" fmla="*/ 161 h 335"/>
                <a:gd name="T36" fmla="*/ 131 w 275"/>
                <a:gd name="T37" fmla="*/ 70 h 335"/>
                <a:gd name="T38" fmla="*/ 158 w 275"/>
                <a:gd name="T39" fmla="*/ 21 h 335"/>
                <a:gd name="T40" fmla="*/ 172 w 275"/>
                <a:gd name="T41" fmla="*/ 3 h 335"/>
                <a:gd name="T42" fmla="*/ 195 w 275"/>
                <a:gd name="T43" fmla="*/ 0 h 335"/>
                <a:gd name="T44" fmla="*/ 198 w 275"/>
                <a:gd name="T45" fmla="*/ 3 h 335"/>
                <a:gd name="T46" fmla="*/ 192 w 275"/>
                <a:gd name="T47" fmla="*/ 20 h 335"/>
                <a:gd name="T48" fmla="*/ 180 w 275"/>
                <a:gd name="T49" fmla="*/ 54 h 335"/>
                <a:gd name="T50" fmla="*/ 159 w 275"/>
                <a:gd name="T51" fmla="*/ 121 h 335"/>
                <a:gd name="T52" fmla="*/ 140 w 275"/>
                <a:gd name="T53" fmla="*/ 189 h 335"/>
                <a:gd name="T54" fmla="*/ 273 w 275"/>
                <a:gd name="T55" fmla="*/ 38 h 335"/>
                <a:gd name="T56" fmla="*/ 275 w 275"/>
                <a:gd name="T57" fmla="*/ 44 h 335"/>
                <a:gd name="T58" fmla="*/ 243 w 275"/>
                <a:gd name="T59" fmla="*/ 95 h 335"/>
                <a:gd name="T60" fmla="*/ 53 w 275"/>
                <a:gd name="T61" fmla="*/ 293 h 335"/>
                <a:gd name="T62" fmla="*/ 57 w 275"/>
                <a:gd name="T63" fmla="*/ 312 h 335"/>
                <a:gd name="T64" fmla="*/ 108 w 275"/>
                <a:gd name="T65" fmla="*/ 213 h 335"/>
                <a:gd name="T66" fmla="*/ 53 w 275"/>
                <a:gd name="T67" fmla="*/ 29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335">
                  <a:moveTo>
                    <a:pt x="243" y="95"/>
                  </a:moveTo>
                  <a:cubicBezTo>
                    <a:pt x="199" y="150"/>
                    <a:pt x="163" y="187"/>
                    <a:pt x="136" y="207"/>
                  </a:cubicBezTo>
                  <a:cubicBezTo>
                    <a:pt x="117" y="275"/>
                    <a:pt x="84" y="317"/>
                    <a:pt x="37" y="335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1" y="327"/>
                    <a:pt x="30" y="319"/>
                    <a:pt x="30" y="312"/>
                  </a:cubicBezTo>
                  <a:cubicBezTo>
                    <a:pt x="30" y="274"/>
                    <a:pt x="56" y="235"/>
                    <a:pt x="109" y="197"/>
                  </a:cubicBezTo>
                  <a:cubicBezTo>
                    <a:pt x="110" y="184"/>
                    <a:pt x="121" y="143"/>
                    <a:pt x="140" y="75"/>
                  </a:cubicBezTo>
                  <a:cubicBezTo>
                    <a:pt x="97" y="145"/>
                    <a:pt x="59" y="180"/>
                    <a:pt x="27" y="180"/>
                  </a:cubicBezTo>
                  <a:cubicBezTo>
                    <a:pt x="9" y="180"/>
                    <a:pt x="0" y="169"/>
                    <a:pt x="0" y="149"/>
                  </a:cubicBezTo>
                  <a:cubicBezTo>
                    <a:pt x="0" y="145"/>
                    <a:pt x="2" y="134"/>
                    <a:pt x="7" y="11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6"/>
                    <a:pt x="46" y="4"/>
                    <a:pt x="52" y="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6" y="0"/>
                    <a:pt x="76" y="1"/>
                    <a:pt x="76" y="3"/>
                  </a:cubicBezTo>
                  <a:cubicBezTo>
                    <a:pt x="76" y="5"/>
                    <a:pt x="76" y="6"/>
                    <a:pt x="75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5" y="136"/>
                    <a:pt x="34" y="143"/>
                    <a:pt x="34" y="151"/>
                  </a:cubicBezTo>
                  <a:cubicBezTo>
                    <a:pt x="34" y="157"/>
                    <a:pt x="38" y="161"/>
                    <a:pt x="45" y="161"/>
                  </a:cubicBezTo>
                  <a:cubicBezTo>
                    <a:pt x="64" y="161"/>
                    <a:pt x="93" y="131"/>
                    <a:pt x="131" y="70"/>
                  </a:cubicBezTo>
                  <a:cubicBezTo>
                    <a:pt x="140" y="56"/>
                    <a:pt x="149" y="39"/>
                    <a:pt x="158" y="21"/>
                  </a:cubicBezTo>
                  <a:cubicBezTo>
                    <a:pt x="163" y="10"/>
                    <a:pt x="168" y="4"/>
                    <a:pt x="172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8" y="1"/>
                    <a:pt x="198" y="3"/>
                  </a:cubicBezTo>
                  <a:cubicBezTo>
                    <a:pt x="197" y="6"/>
                    <a:pt x="195" y="12"/>
                    <a:pt x="192" y="20"/>
                  </a:cubicBezTo>
                  <a:cubicBezTo>
                    <a:pt x="189" y="29"/>
                    <a:pt x="185" y="40"/>
                    <a:pt x="180" y="54"/>
                  </a:cubicBezTo>
                  <a:cubicBezTo>
                    <a:pt x="173" y="76"/>
                    <a:pt x="165" y="98"/>
                    <a:pt x="159" y="121"/>
                  </a:cubicBezTo>
                  <a:cubicBezTo>
                    <a:pt x="152" y="143"/>
                    <a:pt x="146" y="165"/>
                    <a:pt x="140" y="189"/>
                  </a:cubicBezTo>
                  <a:cubicBezTo>
                    <a:pt x="178" y="158"/>
                    <a:pt x="222" y="108"/>
                    <a:pt x="273" y="38"/>
                  </a:cubicBezTo>
                  <a:cubicBezTo>
                    <a:pt x="274" y="41"/>
                    <a:pt x="275" y="44"/>
                    <a:pt x="275" y="44"/>
                  </a:cubicBezTo>
                  <a:cubicBezTo>
                    <a:pt x="275" y="53"/>
                    <a:pt x="264" y="70"/>
                    <a:pt x="243" y="95"/>
                  </a:cubicBezTo>
                  <a:close/>
                  <a:moveTo>
                    <a:pt x="53" y="293"/>
                  </a:moveTo>
                  <a:cubicBezTo>
                    <a:pt x="53" y="299"/>
                    <a:pt x="54" y="305"/>
                    <a:pt x="57" y="312"/>
                  </a:cubicBezTo>
                  <a:cubicBezTo>
                    <a:pt x="84" y="298"/>
                    <a:pt x="101" y="265"/>
                    <a:pt x="108" y="213"/>
                  </a:cubicBezTo>
                  <a:cubicBezTo>
                    <a:pt x="71" y="238"/>
                    <a:pt x="53" y="265"/>
                    <a:pt x="53" y="29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438151" y="5837238"/>
              <a:ext cx="2711450" cy="301625"/>
            </a:xfrm>
            <a:custGeom>
              <a:avLst/>
              <a:gdLst>
                <a:gd name="T0" fmla="*/ 1188 w 1188"/>
                <a:gd name="T1" fmla="*/ 62 h 131"/>
                <a:gd name="T2" fmla="*/ 1182 w 1188"/>
                <a:gd name="T3" fmla="*/ 58 h 131"/>
                <a:gd name="T4" fmla="*/ 115 w 1188"/>
                <a:gd name="T5" fmla="*/ 58 h 131"/>
                <a:gd name="T6" fmla="*/ 73 w 1188"/>
                <a:gd name="T7" fmla="*/ 40 h 131"/>
                <a:gd name="T8" fmla="*/ 76 w 1188"/>
                <a:gd name="T9" fmla="*/ 16 h 131"/>
                <a:gd name="T10" fmla="*/ 97 w 1188"/>
                <a:gd name="T11" fmla="*/ 26 h 131"/>
                <a:gd name="T12" fmla="*/ 109 w 1188"/>
                <a:gd name="T13" fmla="*/ 19 h 131"/>
                <a:gd name="T14" fmla="*/ 81 w 1188"/>
                <a:gd name="T15" fmla="*/ 6 h 131"/>
                <a:gd name="T16" fmla="*/ 73 w 1188"/>
                <a:gd name="T17" fmla="*/ 50 h 131"/>
                <a:gd name="T18" fmla="*/ 89 w 1188"/>
                <a:gd name="T19" fmla="*/ 58 h 131"/>
                <a:gd name="T20" fmla="*/ 60 w 1188"/>
                <a:gd name="T21" fmla="*/ 58 h 131"/>
                <a:gd name="T22" fmla="*/ 21 w 1188"/>
                <a:gd name="T23" fmla="*/ 13 h 131"/>
                <a:gd name="T24" fmla="*/ 37 w 1188"/>
                <a:gd name="T25" fmla="*/ 28 h 131"/>
                <a:gd name="T26" fmla="*/ 53 w 1188"/>
                <a:gd name="T27" fmla="*/ 16 h 131"/>
                <a:gd name="T28" fmla="*/ 25 w 1188"/>
                <a:gd name="T29" fmla="*/ 3 h 131"/>
                <a:gd name="T30" fmla="*/ 17 w 1188"/>
                <a:gd name="T31" fmla="*/ 48 h 131"/>
                <a:gd name="T32" fmla="*/ 62 w 1188"/>
                <a:gd name="T33" fmla="*/ 65 h 131"/>
                <a:gd name="T34" fmla="*/ 61 w 1188"/>
                <a:gd name="T35" fmla="*/ 66 h 131"/>
                <a:gd name="T36" fmla="*/ 17 w 1188"/>
                <a:gd name="T37" fmla="*/ 83 h 131"/>
                <a:gd name="T38" fmla="*/ 25 w 1188"/>
                <a:gd name="T39" fmla="*/ 127 h 131"/>
                <a:gd name="T40" fmla="*/ 53 w 1188"/>
                <a:gd name="T41" fmla="*/ 115 h 131"/>
                <a:gd name="T42" fmla="*/ 37 w 1188"/>
                <a:gd name="T43" fmla="*/ 103 h 131"/>
                <a:gd name="T44" fmla="*/ 21 w 1188"/>
                <a:gd name="T45" fmla="*/ 117 h 131"/>
                <a:gd name="T46" fmla="*/ 61 w 1188"/>
                <a:gd name="T47" fmla="*/ 73 h 131"/>
                <a:gd name="T48" fmla="*/ 90 w 1188"/>
                <a:gd name="T49" fmla="*/ 73 h 131"/>
                <a:gd name="T50" fmla="*/ 73 w 1188"/>
                <a:gd name="T51" fmla="*/ 80 h 131"/>
                <a:gd name="T52" fmla="*/ 81 w 1188"/>
                <a:gd name="T53" fmla="*/ 125 h 131"/>
                <a:gd name="T54" fmla="*/ 109 w 1188"/>
                <a:gd name="T55" fmla="*/ 112 h 131"/>
                <a:gd name="T56" fmla="*/ 97 w 1188"/>
                <a:gd name="T57" fmla="*/ 105 h 131"/>
                <a:gd name="T58" fmla="*/ 76 w 1188"/>
                <a:gd name="T59" fmla="*/ 115 h 131"/>
                <a:gd name="T60" fmla="*/ 73 w 1188"/>
                <a:gd name="T61" fmla="*/ 91 h 131"/>
                <a:gd name="T62" fmla="*/ 115 w 1188"/>
                <a:gd name="T63" fmla="*/ 73 h 131"/>
                <a:gd name="T64" fmla="*/ 1178 w 1188"/>
                <a:gd name="T65" fmla="*/ 73 h 131"/>
                <a:gd name="T66" fmla="*/ 1188 w 1188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131">
                  <a:moveTo>
                    <a:pt x="1188" y="62"/>
                  </a:moveTo>
                  <a:cubicBezTo>
                    <a:pt x="1186" y="61"/>
                    <a:pt x="1184" y="59"/>
                    <a:pt x="1182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5" y="53"/>
                    <a:pt x="76" y="47"/>
                    <a:pt x="73" y="40"/>
                  </a:cubicBezTo>
                  <a:cubicBezTo>
                    <a:pt x="68" y="29"/>
                    <a:pt x="70" y="19"/>
                    <a:pt x="76" y="16"/>
                  </a:cubicBezTo>
                  <a:cubicBezTo>
                    <a:pt x="94" y="9"/>
                    <a:pt x="95" y="22"/>
                    <a:pt x="97" y="26"/>
                  </a:cubicBezTo>
                  <a:cubicBezTo>
                    <a:pt x="101" y="32"/>
                    <a:pt x="111" y="28"/>
                    <a:pt x="109" y="19"/>
                  </a:cubicBezTo>
                  <a:cubicBezTo>
                    <a:pt x="107" y="8"/>
                    <a:pt x="93" y="3"/>
                    <a:pt x="81" y="6"/>
                  </a:cubicBezTo>
                  <a:cubicBezTo>
                    <a:pt x="59" y="12"/>
                    <a:pt x="55" y="37"/>
                    <a:pt x="73" y="50"/>
                  </a:cubicBezTo>
                  <a:cubicBezTo>
                    <a:pt x="76" y="53"/>
                    <a:pt x="82" y="56"/>
                    <a:pt x="8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" y="44"/>
                    <a:pt x="11" y="20"/>
                    <a:pt x="21" y="13"/>
                  </a:cubicBezTo>
                  <a:cubicBezTo>
                    <a:pt x="36" y="6"/>
                    <a:pt x="28" y="23"/>
                    <a:pt x="37" y="28"/>
                  </a:cubicBezTo>
                  <a:cubicBezTo>
                    <a:pt x="44" y="32"/>
                    <a:pt x="56" y="25"/>
                    <a:pt x="53" y="16"/>
                  </a:cubicBezTo>
                  <a:cubicBezTo>
                    <a:pt x="51" y="6"/>
                    <a:pt x="38" y="0"/>
                    <a:pt x="25" y="3"/>
                  </a:cubicBezTo>
                  <a:cubicBezTo>
                    <a:pt x="3" y="10"/>
                    <a:pt x="0" y="34"/>
                    <a:pt x="17" y="48"/>
                  </a:cubicBezTo>
                  <a:cubicBezTo>
                    <a:pt x="25" y="54"/>
                    <a:pt x="40" y="62"/>
                    <a:pt x="62" y="6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7"/>
                    <a:pt x="32" y="71"/>
                    <a:pt x="17" y="83"/>
                  </a:cubicBezTo>
                  <a:cubicBezTo>
                    <a:pt x="0" y="97"/>
                    <a:pt x="3" y="121"/>
                    <a:pt x="25" y="127"/>
                  </a:cubicBezTo>
                  <a:cubicBezTo>
                    <a:pt x="38" y="131"/>
                    <a:pt x="51" y="125"/>
                    <a:pt x="53" y="115"/>
                  </a:cubicBezTo>
                  <a:cubicBezTo>
                    <a:pt x="56" y="105"/>
                    <a:pt x="44" y="99"/>
                    <a:pt x="37" y="103"/>
                  </a:cubicBezTo>
                  <a:cubicBezTo>
                    <a:pt x="28" y="108"/>
                    <a:pt x="36" y="125"/>
                    <a:pt x="21" y="117"/>
                  </a:cubicBezTo>
                  <a:cubicBezTo>
                    <a:pt x="10" y="111"/>
                    <a:pt x="7" y="86"/>
                    <a:pt x="61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3" y="75"/>
                    <a:pt x="77" y="77"/>
                    <a:pt x="73" y="80"/>
                  </a:cubicBezTo>
                  <a:cubicBezTo>
                    <a:pt x="55" y="94"/>
                    <a:pt x="59" y="118"/>
                    <a:pt x="81" y="125"/>
                  </a:cubicBezTo>
                  <a:cubicBezTo>
                    <a:pt x="93" y="128"/>
                    <a:pt x="107" y="122"/>
                    <a:pt x="109" y="112"/>
                  </a:cubicBezTo>
                  <a:cubicBezTo>
                    <a:pt x="111" y="103"/>
                    <a:pt x="101" y="98"/>
                    <a:pt x="97" y="105"/>
                  </a:cubicBezTo>
                  <a:cubicBezTo>
                    <a:pt x="95" y="108"/>
                    <a:pt x="94" y="122"/>
                    <a:pt x="76" y="115"/>
                  </a:cubicBezTo>
                  <a:cubicBezTo>
                    <a:pt x="70" y="112"/>
                    <a:pt x="67" y="101"/>
                    <a:pt x="73" y="91"/>
                  </a:cubicBezTo>
                  <a:cubicBezTo>
                    <a:pt x="77" y="83"/>
                    <a:pt x="96" y="77"/>
                    <a:pt x="115" y="73"/>
                  </a:cubicBezTo>
                  <a:cubicBezTo>
                    <a:pt x="1178" y="73"/>
                    <a:pt x="1178" y="73"/>
                    <a:pt x="1178" y="73"/>
                  </a:cubicBezTo>
                  <a:cubicBezTo>
                    <a:pt x="1181" y="69"/>
                    <a:pt x="1184" y="66"/>
                    <a:pt x="1188" y="6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2990850" y="5724526"/>
              <a:ext cx="439737" cy="509588"/>
            </a:xfrm>
            <a:custGeom>
              <a:avLst/>
              <a:gdLst>
                <a:gd name="T0" fmla="*/ 64 w 193"/>
                <a:gd name="T1" fmla="*/ 107 h 222"/>
                <a:gd name="T2" fmla="*/ 70 w 193"/>
                <a:gd name="T3" fmla="*/ 111 h 222"/>
                <a:gd name="T4" fmla="*/ 60 w 193"/>
                <a:gd name="T5" fmla="*/ 122 h 222"/>
                <a:gd name="T6" fmla="*/ 193 w 193"/>
                <a:gd name="T7" fmla="*/ 115 h 222"/>
                <a:gd name="T8" fmla="*/ 64 w 193"/>
                <a:gd name="T9" fmla="*/ 10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22">
                  <a:moveTo>
                    <a:pt x="64" y="107"/>
                  </a:moveTo>
                  <a:cubicBezTo>
                    <a:pt x="66" y="108"/>
                    <a:pt x="68" y="110"/>
                    <a:pt x="70" y="111"/>
                  </a:cubicBezTo>
                  <a:cubicBezTo>
                    <a:pt x="66" y="115"/>
                    <a:pt x="63" y="118"/>
                    <a:pt x="60" y="122"/>
                  </a:cubicBezTo>
                  <a:cubicBezTo>
                    <a:pt x="9" y="183"/>
                    <a:pt x="109" y="222"/>
                    <a:pt x="193" y="115"/>
                  </a:cubicBezTo>
                  <a:cubicBezTo>
                    <a:pt x="105" y="0"/>
                    <a:pt x="0" y="43"/>
                    <a:pt x="64" y="10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1362075" y="5562601"/>
              <a:ext cx="534987" cy="373063"/>
            </a:xfrm>
            <a:custGeom>
              <a:avLst/>
              <a:gdLst>
                <a:gd name="T0" fmla="*/ 232 w 234"/>
                <a:gd name="T1" fmla="*/ 23 h 163"/>
                <a:gd name="T2" fmla="*/ 226 w 234"/>
                <a:gd name="T3" fmla="*/ 26 h 163"/>
                <a:gd name="T4" fmla="*/ 219 w 234"/>
                <a:gd name="T5" fmla="*/ 21 h 163"/>
                <a:gd name="T6" fmla="*/ 217 w 234"/>
                <a:gd name="T7" fmla="*/ 19 h 163"/>
                <a:gd name="T8" fmla="*/ 213 w 234"/>
                <a:gd name="T9" fmla="*/ 17 h 163"/>
                <a:gd name="T10" fmla="*/ 189 w 234"/>
                <a:gd name="T11" fmla="*/ 33 h 163"/>
                <a:gd name="T12" fmla="*/ 169 w 234"/>
                <a:gd name="T13" fmla="*/ 55 h 163"/>
                <a:gd name="T14" fmla="*/ 125 w 234"/>
                <a:gd name="T15" fmla="*/ 158 h 163"/>
                <a:gd name="T16" fmla="*/ 123 w 234"/>
                <a:gd name="T17" fmla="*/ 162 h 163"/>
                <a:gd name="T18" fmla="*/ 121 w 234"/>
                <a:gd name="T19" fmla="*/ 163 h 163"/>
                <a:gd name="T20" fmla="*/ 109 w 234"/>
                <a:gd name="T21" fmla="*/ 124 h 163"/>
                <a:gd name="T22" fmla="*/ 114 w 234"/>
                <a:gd name="T23" fmla="*/ 89 h 163"/>
                <a:gd name="T24" fmla="*/ 121 w 234"/>
                <a:gd name="T25" fmla="*/ 45 h 163"/>
                <a:gd name="T26" fmla="*/ 108 w 234"/>
                <a:gd name="T27" fmla="*/ 14 h 163"/>
                <a:gd name="T28" fmla="*/ 76 w 234"/>
                <a:gd name="T29" fmla="*/ 3 h 163"/>
                <a:gd name="T30" fmla="*/ 26 w 234"/>
                <a:gd name="T31" fmla="*/ 24 h 163"/>
                <a:gd name="T32" fmla="*/ 5 w 234"/>
                <a:gd name="T33" fmla="*/ 74 h 163"/>
                <a:gd name="T34" fmla="*/ 18 w 234"/>
                <a:gd name="T35" fmla="*/ 112 h 163"/>
                <a:gd name="T36" fmla="*/ 55 w 234"/>
                <a:gd name="T37" fmla="*/ 129 h 163"/>
                <a:gd name="T38" fmla="*/ 92 w 234"/>
                <a:gd name="T39" fmla="*/ 114 h 163"/>
                <a:gd name="T40" fmla="*/ 107 w 234"/>
                <a:gd name="T41" fmla="*/ 78 h 163"/>
                <a:gd name="T42" fmla="*/ 98 w 234"/>
                <a:gd name="T43" fmla="*/ 52 h 163"/>
                <a:gd name="T44" fmla="*/ 74 w 234"/>
                <a:gd name="T45" fmla="*/ 40 h 163"/>
                <a:gd name="T46" fmla="*/ 49 w 234"/>
                <a:gd name="T47" fmla="*/ 51 h 163"/>
                <a:gd name="T48" fmla="*/ 48 w 234"/>
                <a:gd name="T49" fmla="*/ 48 h 163"/>
                <a:gd name="T50" fmla="*/ 74 w 234"/>
                <a:gd name="T51" fmla="*/ 37 h 163"/>
                <a:gd name="T52" fmla="*/ 100 w 234"/>
                <a:gd name="T53" fmla="*/ 50 h 163"/>
                <a:gd name="T54" fmla="*/ 110 w 234"/>
                <a:gd name="T55" fmla="*/ 78 h 163"/>
                <a:gd name="T56" fmla="*/ 94 w 234"/>
                <a:gd name="T57" fmla="*/ 116 h 163"/>
                <a:gd name="T58" fmla="*/ 55 w 234"/>
                <a:gd name="T59" fmla="*/ 132 h 163"/>
                <a:gd name="T60" fmla="*/ 16 w 234"/>
                <a:gd name="T61" fmla="*/ 115 h 163"/>
                <a:gd name="T62" fmla="*/ 0 w 234"/>
                <a:gd name="T63" fmla="*/ 73 h 163"/>
                <a:gd name="T64" fmla="*/ 24 w 234"/>
                <a:gd name="T65" fmla="*/ 22 h 163"/>
                <a:gd name="T66" fmla="*/ 77 w 234"/>
                <a:gd name="T67" fmla="*/ 0 h 163"/>
                <a:gd name="T68" fmla="*/ 117 w 234"/>
                <a:gd name="T69" fmla="*/ 16 h 163"/>
                <a:gd name="T70" fmla="*/ 133 w 234"/>
                <a:gd name="T71" fmla="*/ 56 h 163"/>
                <a:gd name="T72" fmla="*/ 131 w 234"/>
                <a:gd name="T73" fmla="*/ 75 h 163"/>
                <a:gd name="T74" fmla="*/ 130 w 234"/>
                <a:gd name="T75" fmla="*/ 82 h 163"/>
                <a:gd name="T76" fmla="*/ 127 w 234"/>
                <a:gd name="T77" fmla="*/ 97 h 163"/>
                <a:gd name="T78" fmla="*/ 126 w 234"/>
                <a:gd name="T79" fmla="*/ 101 h 163"/>
                <a:gd name="T80" fmla="*/ 122 w 234"/>
                <a:gd name="T81" fmla="*/ 119 h 163"/>
                <a:gd name="T82" fmla="*/ 120 w 234"/>
                <a:gd name="T83" fmla="*/ 145 h 163"/>
                <a:gd name="T84" fmla="*/ 121 w 234"/>
                <a:gd name="T85" fmla="*/ 156 h 163"/>
                <a:gd name="T86" fmla="*/ 132 w 234"/>
                <a:gd name="T87" fmla="*/ 119 h 163"/>
                <a:gd name="T88" fmla="*/ 149 w 234"/>
                <a:gd name="T89" fmla="*/ 82 h 163"/>
                <a:gd name="T90" fmla="*/ 198 w 234"/>
                <a:gd name="T91" fmla="*/ 21 h 163"/>
                <a:gd name="T92" fmla="*/ 225 w 234"/>
                <a:gd name="T93" fmla="*/ 10 h 163"/>
                <a:gd name="T94" fmla="*/ 234 w 234"/>
                <a:gd name="T95" fmla="*/ 17 h 163"/>
                <a:gd name="T96" fmla="*/ 232 w 234"/>
                <a:gd name="T97" fmla="*/ 2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163">
                  <a:moveTo>
                    <a:pt x="232" y="23"/>
                  </a:moveTo>
                  <a:cubicBezTo>
                    <a:pt x="231" y="25"/>
                    <a:pt x="229" y="26"/>
                    <a:pt x="226" y="26"/>
                  </a:cubicBezTo>
                  <a:cubicBezTo>
                    <a:pt x="223" y="26"/>
                    <a:pt x="221" y="24"/>
                    <a:pt x="219" y="21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8"/>
                    <a:pt x="214" y="17"/>
                    <a:pt x="213" y="17"/>
                  </a:cubicBezTo>
                  <a:cubicBezTo>
                    <a:pt x="208" y="17"/>
                    <a:pt x="200" y="22"/>
                    <a:pt x="189" y="33"/>
                  </a:cubicBezTo>
                  <a:cubicBezTo>
                    <a:pt x="181" y="40"/>
                    <a:pt x="175" y="48"/>
                    <a:pt x="169" y="55"/>
                  </a:cubicBezTo>
                  <a:cubicBezTo>
                    <a:pt x="147" y="87"/>
                    <a:pt x="132" y="121"/>
                    <a:pt x="125" y="158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13" y="150"/>
                    <a:pt x="109" y="137"/>
                    <a:pt x="109" y="124"/>
                  </a:cubicBezTo>
                  <a:cubicBezTo>
                    <a:pt x="109" y="117"/>
                    <a:pt x="111" y="105"/>
                    <a:pt x="114" y="89"/>
                  </a:cubicBezTo>
                  <a:cubicBezTo>
                    <a:pt x="119" y="69"/>
                    <a:pt x="121" y="55"/>
                    <a:pt x="121" y="45"/>
                  </a:cubicBezTo>
                  <a:cubicBezTo>
                    <a:pt x="121" y="32"/>
                    <a:pt x="117" y="21"/>
                    <a:pt x="108" y="14"/>
                  </a:cubicBezTo>
                  <a:cubicBezTo>
                    <a:pt x="100" y="6"/>
                    <a:pt x="90" y="3"/>
                    <a:pt x="76" y="3"/>
                  </a:cubicBezTo>
                  <a:cubicBezTo>
                    <a:pt x="56" y="3"/>
                    <a:pt x="40" y="10"/>
                    <a:pt x="26" y="24"/>
                  </a:cubicBezTo>
                  <a:cubicBezTo>
                    <a:pt x="12" y="38"/>
                    <a:pt x="5" y="54"/>
                    <a:pt x="5" y="74"/>
                  </a:cubicBezTo>
                  <a:cubicBezTo>
                    <a:pt x="5" y="89"/>
                    <a:pt x="9" y="102"/>
                    <a:pt x="18" y="112"/>
                  </a:cubicBezTo>
                  <a:cubicBezTo>
                    <a:pt x="28" y="124"/>
                    <a:pt x="40" y="129"/>
                    <a:pt x="55" y="129"/>
                  </a:cubicBezTo>
                  <a:cubicBezTo>
                    <a:pt x="69" y="129"/>
                    <a:pt x="81" y="124"/>
                    <a:pt x="92" y="114"/>
                  </a:cubicBezTo>
                  <a:cubicBezTo>
                    <a:pt x="102" y="104"/>
                    <a:pt x="107" y="92"/>
                    <a:pt x="107" y="78"/>
                  </a:cubicBezTo>
                  <a:cubicBezTo>
                    <a:pt x="107" y="68"/>
                    <a:pt x="104" y="59"/>
                    <a:pt x="98" y="52"/>
                  </a:cubicBezTo>
                  <a:cubicBezTo>
                    <a:pt x="91" y="44"/>
                    <a:pt x="83" y="40"/>
                    <a:pt x="74" y="40"/>
                  </a:cubicBezTo>
                  <a:cubicBezTo>
                    <a:pt x="65" y="40"/>
                    <a:pt x="57" y="44"/>
                    <a:pt x="49" y="5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1"/>
                    <a:pt x="65" y="37"/>
                    <a:pt x="74" y="37"/>
                  </a:cubicBezTo>
                  <a:cubicBezTo>
                    <a:pt x="84" y="37"/>
                    <a:pt x="93" y="42"/>
                    <a:pt x="100" y="50"/>
                  </a:cubicBezTo>
                  <a:cubicBezTo>
                    <a:pt x="107" y="58"/>
                    <a:pt x="110" y="67"/>
                    <a:pt x="110" y="78"/>
                  </a:cubicBezTo>
                  <a:cubicBezTo>
                    <a:pt x="110" y="93"/>
                    <a:pt x="105" y="106"/>
                    <a:pt x="94" y="116"/>
                  </a:cubicBezTo>
                  <a:cubicBezTo>
                    <a:pt x="83" y="127"/>
                    <a:pt x="70" y="132"/>
                    <a:pt x="55" y="132"/>
                  </a:cubicBezTo>
                  <a:cubicBezTo>
                    <a:pt x="40" y="132"/>
                    <a:pt x="26" y="126"/>
                    <a:pt x="16" y="115"/>
                  </a:cubicBezTo>
                  <a:cubicBezTo>
                    <a:pt x="5" y="103"/>
                    <a:pt x="0" y="90"/>
                    <a:pt x="0" y="73"/>
                  </a:cubicBezTo>
                  <a:cubicBezTo>
                    <a:pt x="0" y="53"/>
                    <a:pt x="8" y="36"/>
                    <a:pt x="24" y="22"/>
                  </a:cubicBezTo>
                  <a:cubicBezTo>
                    <a:pt x="39" y="7"/>
                    <a:pt x="56" y="0"/>
                    <a:pt x="77" y="0"/>
                  </a:cubicBezTo>
                  <a:cubicBezTo>
                    <a:pt x="93" y="0"/>
                    <a:pt x="107" y="5"/>
                    <a:pt x="117" y="16"/>
                  </a:cubicBezTo>
                  <a:cubicBezTo>
                    <a:pt x="128" y="26"/>
                    <a:pt x="133" y="39"/>
                    <a:pt x="133" y="56"/>
                  </a:cubicBezTo>
                  <a:cubicBezTo>
                    <a:pt x="133" y="64"/>
                    <a:pt x="133" y="70"/>
                    <a:pt x="131" y="75"/>
                  </a:cubicBezTo>
                  <a:cubicBezTo>
                    <a:pt x="131" y="76"/>
                    <a:pt x="131" y="78"/>
                    <a:pt x="130" y="82"/>
                  </a:cubicBezTo>
                  <a:cubicBezTo>
                    <a:pt x="129" y="85"/>
                    <a:pt x="128" y="90"/>
                    <a:pt x="127" y="97"/>
                  </a:cubicBezTo>
                  <a:cubicBezTo>
                    <a:pt x="127" y="96"/>
                    <a:pt x="126" y="98"/>
                    <a:pt x="126" y="101"/>
                  </a:cubicBezTo>
                  <a:cubicBezTo>
                    <a:pt x="125" y="105"/>
                    <a:pt x="124" y="111"/>
                    <a:pt x="122" y="119"/>
                  </a:cubicBezTo>
                  <a:cubicBezTo>
                    <a:pt x="120" y="127"/>
                    <a:pt x="120" y="136"/>
                    <a:pt x="120" y="145"/>
                  </a:cubicBezTo>
                  <a:cubicBezTo>
                    <a:pt x="120" y="150"/>
                    <a:pt x="120" y="154"/>
                    <a:pt x="121" y="156"/>
                  </a:cubicBezTo>
                  <a:cubicBezTo>
                    <a:pt x="124" y="144"/>
                    <a:pt x="128" y="132"/>
                    <a:pt x="132" y="119"/>
                  </a:cubicBezTo>
                  <a:cubicBezTo>
                    <a:pt x="137" y="107"/>
                    <a:pt x="142" y="95"/>
                    <a:pt x="149" y="82"/>
                  </a:cubicBezTo>
                  <a:cubicBezTo>
                    <a:pt x="164" y="54"/>
                    <a:pt x="181" y="34"/>
                    <a:pt x="198" y="21"/>
                  </a:cubicBezTo>
                  <a:cubicBezTo>
                    <a:pt x="208" y="14"/>
                    <a:pt x="217" y="10"/>
                    <a:pt x="225" y="10"/>
                  </a:cubicBezTo>
                  <a:cubicBezTo>
                    <a:pt x="231" y="10"/>
                    <a:pt x="234" y="12"/>
                    <a:pt x="234" y="17"/>
                  </a:cubicBezTo>
                  <a:cubicBezTo>
                    <a:pt x="234" y="19"/>
                    <a:pt x="234" y="21"/>
                    <a:pt x="232" y="2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752600" y="5765801"/>
              <a:ext cx="187325" cy="133350"/>
            </a:xfrm>
            <a:custGeom>
              <a:avLst/>
              <a:gdLst>
                <a:gd name="T0" fmla="*/ 76 w 82"/>
                <a:gd name="T1" fmla="*/ 25 h 58"/>
                <a:gd name="T2" fmla="*/ 64 w 82"/>
                <a:gd name="T3" fmla="*/ 41 h 58"/>
                <a:gd name="T4" fmla="*/ 57 w 82"/>
                <a:gd name="T5" fmla="*/ 49 h 58"/>
                <a:gd name="T6" fmla="*/ 42 w 82"/>
                <a:gd name="T7" fmla="*/ 58 h 58"/>
                <a:gd name="T8" fmla="*/ 34 w 82"/>
                <a:gd name="T9" fmla="*/ 50 h 58"/>
                <a:gd name="T10" fmla="*/ 39 w 82"/>
                <a:gd name="T11" fmla="*/ 31 h 58"/>
                <a:gd name="T12" fmla="*/ 13 w 82"/>
                <a:gd name="T13" fmla="*/ 57 h 58"/>
                <a:gd name="T14" fmla="*/ 3 w 82"/>
                <a:gd name="T15" fmla="*/ 52 h 58"/>
                <a:gd name="T16" fmla="*/ 0 w 82"/>
                <a:gd name="T17" fmla="*/ 40 h 58"/>
                <a:gd name="T18" fmla="*/ 16 w 82"/>
                <a:gd name="T19" fmla="*/ 10 h 58"/>
                <a:gd name="T20" fmla="*/ 40 w 82"/>
                <a:gd name="T21" fmla="*/ 0 h 58"/>
                <a:gd name="T22" fmla="*/ 55 w 82"/>
                <a:gd name="T23" fmla="*/ 4 h 58"/>
                <a:gd name="T24" fmla="*/ 55 w 82"/>
                <a:gd name="T25" fmla="*/ 4 h 58"/>
                <a:gd name="T26" fmla="*/ 55 w 82"/>
                <a:gd name="T27" fmla="*/ 5 h 58"/>
                <a:gd name="T28" fmla="*/ 52 w 82"/>
                <a:gd name="T29" fmla="*/ 18 h 58"/>
                <a:gd name="T30" fmla="*/ 44 w 82"/>
                <a:gd name="T31" fmla="*/ 43 h 58"/>
                <a:gd name="T32" fmla="*/ 43 w 82"/>
                <a:gd name="T33" fmla="*/ 49 h 58"/>
                <a:gd name="T34" fmla="*/ 47 w 82"/>
                <a:gd name="T35" fmla="*/ 52 h 58"/>
                <a:gd name="T36" fmla="*/ 81 w 82"/>
                <a:gd name="T37" fmla="*/ 12 h 58"/>
                <a:gd name="T38" fmla="*/ 82 w 82"/>
                <a:gd name="T39" fmla="*/ 15 h 58"/>
                <a:gd name="T40" fmla="*/ 76 w 82"/>
                <a:gd name="T41" fmla="*/ 25 h 58"/>
                <a:gd name="T42" fmla="*/ 40 w 82"/>
                <a:gd name="T43" fmla="*/ 4 h 58"/>
                <a:gd name="T44" fmla="*/ 23 w 82"/>
                <a:gd name="T45" fmla="*/ 17 h 58"/>
                <a:gd name="T46" fmla="*/ 10 w 82"/>
                <a:gd name="T47" fmla="*/ 45 h 58"/>
                <a:gd name="T48" fmla="*/ 15 w 82"/>
                <a:gd name="T49" fmla="*/ 52 h 58"/>
                <a:gd name="T50" fmla="*/ 34 w 82"/>
                <a:gd name="T51" fmla="*/ 33 h 58"/>
                <a:gd name="T52" fmla="*/ 41 w 82"/>
                <a:gd name="T53" fmla="*/ 20 h 58"/>
                <a:gd name="T54" fmla="*/ 47 w 82"/>
                <a:gd name="T55" fmla="*/ 6 h 58"/>
                <a:gd name="T56" fmla="*/ 40 w 82"/>
                <a:gd name="T5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58">
                  <a:moveTo>
                    <a:pt x="76" y="25"/>
                  </a:moveTo>
                  <a:cubicBezTo>
                    <a:pt x="71" y="32"/>
                    <a:pt x="67" y="37"/>
                    <a:pt x="64" y="41"/>
                  </a:cubicBezTo>
                  <a:cubicBezTo>
                    <a:pt x="61" y="45"/>
                    <a:pt x="58" y="48"/>
                    <a:pt x="57" y="49"/>
                  </a:cubicBezTo>
                  <a:cubicBezTo>
                    <a:pt x="52" y="55"/>
                    <a:pt x="47" y="58"/>
                    <a:pt x="42" y="58"/>
                  </a:cubicBezTo>
                  <a:cubicBezTo>
                    <a:pt x="37" y="58"/>
                    <a:pt x="34" y="55"/>
                    <a:pt x="34" y="50"/>
                  </a:cubicBezTo>
                  <a:cubicBezTo>
                    <a:pt x="34" y="47"/>
                    <a:pt x="36" y="41"/>
                    <a:pt x="39" y="31"/>
                  </a:cubicBezTo>
                  <a:cubicBezTo>
                    <a:pt x="29" y="49"/>
                    <a:pt x="20" y="57"/>
                    <a:pt x="13" y="57"/>
                  </a:cubicBezTo>
                  <a:cubicBezTo>
                    <a:pt x="9" y="57"/>
                    <a:pt x="5" y="56"/>
                    <a:pt x="3" y="52"/>
                  </a:cubicBezTo>
                  <a:cubicBezTo>
                    <a:pt x="1" y="49"/>
                    <a:pt x="0" y="45"/>
                    <a:pt x="0" y="40"/>
                  </a:cubicBezTo>
                  <a:cubicBezTo>
                    <a:pt x="0" y="30"/>
                    <a:pt x="5" y="20"/>
                    <a:pt x="16" y="10"/>
                  </a:cubicBezTo>
                  <a:cubicBezTo>
                    <a:pt x="23" y="4"/>
                    <a:pt x="31" y="0"/>
                    <a:pt x="40" y="0"/>
                  </a:cubicBezTo>
                  <a:cubicBezTo>
                    <a:pt x="45" y="0"/>
                    <a:pt x="50" y="1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6"/>
                    <a:pt x="54" y="10"/>
                    <a:pt x="52" y="1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3" y="47"/>
                    <a:pt x="43" y="49"/>
                  </a:cubicBezTo>
                  <a:cubicBezTo>
                    <a:pt x="43" y="51"/>
                    <a:pt x="44" y="52"/>
                    <a:pt x="47" y="52"/>
                  </a:cubicBezTo>
                  <a:cubicBezTo>
                    <a:pt x="51" y="52"/>
                    <a:pt x="63" y="39"/>
                    <a:pt x="81" y="12"/>
                  </a:cubicBezTo>
                  <a:cubicBezTo>
                    <a:pt x="81" y="14"/>
                    <a:pt x="82" y="15"/>
                    <a:pt x="82" y="15"/>
                  </a:cubicBezTo>
                  <a:cubicBezTo>
                    <a:pt x="82" y="17"/>
                    <a:pt x="80" y="20"/>
                    <a:pt x="76" y="25"/>
                  </a:cubicBezTo>
                  <a:close/>
                  <a:moveTo>
                    <a:pt x="40" y="4"/>
                  </a:moveTo>
                  <a:cubicBezTo>
                    <a:pt x="34" y="4"/>
                    <a:pt x="28" y="8"/>
                    <a:pt x="23" y="17"/>
                  </a:cubicBezTo>
                  <a:cubicBezTo>
                    <a:pt x="14" y="28"/>
                    <a:pt x="10" y="38"/>
                    <a:pt x="10" y="45"/>
                  </a:cubicBezTo>
                  <a:cubicBezTo>
                    <a:pt x="10" y="50"/>
                    <a:pt x="12" y="52"/>
                    <a:pt x="15" y="52"/>
                  </a:cubicBezTo>
                  <a:cubicBezTo>
                    <a:pt x="20" y="52"/>
                    <a:pt x="27" y="46"/>
                    <a:pt x="34" y="33"/>
                  </a:cubicBezTo>
                  <a:cubicBezTo>
                    <a:pt x="36" y="29"/>
                    <a:pt x="38" y="24"/>
                    <a:pt x="41" y="20"/>
                  </a:cubicBezTo>
                  <a:cubicBezTo>
                    <a:pt x="43" y="16"/>
                    <a:pt x="45" y="11"/>
                    <a:pt x="47" y="6"/>
                  </a:cubicBezTo>
                  <a:cubicBezTo>
                    <a:pt x="45" y="5"/>
                    <a:pt x="42" y="4"/>
                    <a:pt x="40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1927225" y="5635626"/>
              <a:ext cx="130175" cy="263525"/>
            </a:xfrm>
            <a:custGeom>
              <a:avLst/>
              <a:gdLst>
                <a:gd name="T0" fmla="*/ 49 w 57"/>
                <a:gd name="T1" fmla="*/ 87 h 115"/>
                <a:gd name="T2" fmla="*/ 15 w 57"/>
                <a:gd name="T3" fmla="*/ 115 h 115"/>
                <a:gd name="T4" fmla="*/ 4 w 57"/>
                <a:gd name="T5" fmla="*/ 109 h 115"/>
                <a:gd name="T6" fmla="*/ 0 w 57"/>
                <a:gd name="T7" fmla="*/ 95 h 115"/>
                <a:gd name="T8" fmla="*/ 6 w 57"/>
                <a:gd name="T9" fmla="*/ 62 h 115"/>
                <a:gd name="T10" fmla="*/ 20 w 57"/>
                <a:gd name="T11" fmla="*/ 23 h 115"/>
                <a:gd name="T12" fmla="*/ 36 w 57"/>
                <a:gd name="T13" fmla="*/ 0 h 115"/>
                <a:gd name="T14" fmla="*/ 37 w 57"/>
                <a:gd name="T15" fmla="*/ 0 h 115"/>
                <a:gd name="T16" fmla="*/ 40 w 57"/>
                <a:gd name="T17" fmla="*/ 12 h 115"/>
                <a:gd name="T18" fmla="*/ 13 w 57"/>
                <a:gd name="T19" fmla="*/ 81 h 115"/>
                <a:gd name="T20" fmla="*/ 11 w 57"/>
                <a:gd name="T21" fmla="*/ 95 h 115"/>
                <a:gd name="T22" fmla="*/ 19 w 57"/>
                <a:gd name="T23" fmla="*/ 109 h 115"/>
                <a:gd name="T24" fmla="*/ 40 w 57"/>
                <a:gd name="T25" fmla="*/ 92 h 115"/>
                <a:gd name="T26" fmla="*/ 47 w 57"/>
                <a:gd name="T27" fmla="*/ 83 h 115"/>
                <a:gd name="T28" fmla="*/ 57 w 57"/>
                <a:gd name="T29" fmla="*/ 69 h 115"/>
                <a:gd name="T30" fmla="*/ 57 w 57"/>
                <a:gd name="T31" fmla="*/ 72 h 115"/>
                <a:gd name="T32" fmla="*/ 49 w 57"/>
                <a:gd name="T33" fmla="*/ 87 h 115"/>
                <a:gd name="T34" fmla="*/ 30 w 57"/>
                <a:gd name="T35" fmla="*/ 14 h 115"/>
                <a:gd name="T36" fmla="*/ 13 w 57"/>
                <a:gd name="T37" fmla="*/ 75 h 115"/>
                <a:gd name="T38" fmla="*/ 31 w 57"/>
                <a:gd name="T39" fmla="*/ 29 h 115"/>
                <a:gd name="T40" fmla="*/ 30 w 57"/>
                <a:gd name="T41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15">
                  <a:moveTo>
                    <a:pt x="49" y="87"/>
                  </a:moveTo>
                  <a:cubicBezTo>
                    <a:pt x="35" y="105"/>
                    <a:pt x="24" y="115"/>
                    <a:pt x="15" y="115"/>
                  </a:cubicBezTo>
                  <a:cubicBezTo>
                    <a:pt x="10" y="115"/>
                    <a:pt x="6" y="113"/>
                    <a:pt x="4" y="109"/>
                  </a:cubicBezTo>
                  <a:cubicBezTo>
                    <a:pt x="1" y="105"/>
                    <a:pt x="0" y="100"/>
                    <a:pt x="0" y="95"/>
                  </a:cubicBezTo>
                  <a:cubicBezTo>
                    <a:pt x="0" y="90"/>
                    <a:pt x="2" y="79"/>
                    <a:pt x="6" y="62"/>
                  </a:cubicBezTo>
                  <a:cubicBezTo>
                    <a:pt x="9" y="49"/>
                    <a:pt x="14" y="36"/>
                    <a:pt x="20" y="23"/>
                  </a:cubicBezTo>
                  <a:cubicBezTo>
                    <a:pt x="26" y="11"/>
                    <a:pt x="32" y="3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2"/>
                    <a:pt x="40" y="6"/>
                    <a:pt x="40" y="12"/>
                  </a:cubicBezTo>
                  <a:cubicBezTo>
                    <a:pt x="40" y="35"/>
                    <a:pt x="31" y="58"/>
                    <a:pt x="13" y="81"/>
                  </a:cubicBezTo>
                  <a:cubicBezTo>
                    <a:pt x="12" y="86"/>
                    <a:pt x="11" y="90"/>
                    <a:pt x="11" y="95"/>
                  </a:cubicBezTo>
                  <a:cubicBezTo>
                    <a:pt x="11" y="104"/>
                    <a:pt x="14" y="109"/>
                    <a:pt x="19" y="109"/>
                  </a:cubicBezTo>
                  <a:cubicBezTo>
                    <a:pt x="24" y="109"/>
                    <a:pt x="31" y="103"/>
                    <a:pt x="40" y="92"/>
                  </a:cubicBezTo>
                  <a:cubicBezTo>
                    <a:pt x="42" y="90"/>
                    <a:pt x="44" y="87"/>
                    <a:pt x="47" y="83"/>
                  </a:cubicBezTo>
                  <a:cubicBezTo>
                    <a:pt x="50" y="79"/>
                    <a:pt x="53" y="74"/>
                    <a:pt x="57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4"/>
                    <a:pt x="55" y="79"/>
                    <a:pt x="49" y="87"/>
                  </a:cubicBezTo>
                  <a:close/>
                  <a:moveTo>
                    <a:pt x="30" y="14"/>
                  </a:moveTo>
                  <a:cubicBezTo>
                    <a:pt x="22" y="30"/>
                    <a:pt x="16" y="50"/>
                    <a:pt x="13" y="75"/>
                  </a:cubicBezTo>
                  <a:cubicBezTo>
                    <a:pt x="25" y="59"/>
                    <a:pt x="31" y="44"/>
                    <a:pt x="31" y="29"/>
                  </a:cubicBezTo>
                  <a:cubicBezTo>
                    <a:pt x="31" y="25"/>
                    <a:pt x="31" y="20"/>
                    <a:pt x="30" y="1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2028825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3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1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2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5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157413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8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7 w 88"/>
                <a:gd name="T13" fmla="*/ 7 h 57"/>
                <a:gd name="T14" fmla="*/ 24 w 88"/>
                <a:gd name="T15" fmla="*/ 30 h 57"/>
                <a:gd name="T16" fmla="*/ 17 w 88"/>
                <a:gd name="T17" fmla="*/ 41 h 57"/>
                <a:gd name="T18" fmla="*/ 13 w 88"/>
                <a:gd name="T19" fmla="*/ 50 h 57"/>
                <a:gd name="T20" fmla="*/ 11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1 w 88"/>
                <a:gd name="T27" fmla="*/ 57 h 57"/>
                <a:gd name="T28" fmla="*/ 0 w 88"/>
                <a:gd name="T29" fmla="*/ 56 h 57"/>
                <a:gd name="T30" fmla="*/ 0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5 w 88"/>
                <a:gd name="T39" fmla="*/ 1 h 57"/>
                <a:gd name="T40" fmla="*/ 27 w 88"/>
                <a:gd name="T41" fmla="*/ 2 h 57"/>
                <a:gd name="T42" fmla="*/ 26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7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3" y="49"/>
                    <a:pt x="54" y="57"/>
                    <a:pt x="48" y="57"/>
                  </a:cubicBezTo>
                  <a:cubicBezTo>
                    <a:pt x="46" y="57"/>
                    <a:pt x="43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1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7" y="7"/>
                  </a:cubicBezTo>
                  <a:cubicBezTo>
                    <a:pt x="43" y="7"/>
                    <a:pt x="35" y="15"/>
                    <a:pt x="24" y="30"/>
                  </a:cubicBezTo>
                  <a:cubicBezTo>
                    <a:pt x="22" y="34"/>
                    <a:pt x="19" y="38"/>
                    <a:pt x="17" y="41"/>
                  </a:cubicBezTo>
                  <a:cubicBezTo>
                    <a:pt x="15" y="44"/>
                    <a:pt x="14" y="47"/>
                    <a:pt x="13" y="50"/>
                  </a:cubicBezTo>
                  <a:cubicBezTo>
                    <a:pt x="12" y="52"/>
                    <a:pt x="11" y="54"/>
                    <a:pt x="11" y="54"/>
                  </a:cubicBezTo>
                  <a:cubicBezTo>
                    <a:pt x="10" y="55"/>
                    <a:pt x="9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7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4" y="0"/>
                    <a:pt x="56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59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7" y="12"/>
                  </a:cubicBezTo>
                  <a:cubicBezTo>
                    <a:pt x="87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2335213" y="5716588"/>
              <a:ext cx="115887" cy="182563"/>
            </a:xfrm>
            <a:custGeom>
              <a:avLst/>
              <a:gdLst>
                <a:gd name="T0" fmla="*/ 43 w 51"/>
                <a:gd name="T1" fmla="*/ 51 h 80"/>
                <a:gd name="T2" fmla="*/ 10 w 51"/>
                <a:gd name="T3" fmla="*/ 80 h 80"/>
                <a:gd name="T4" fmla="*/ 0 w 51"/>
                <a:gd name="T5" fmla="*/ 70 h 80"/>
                <a:gd name="T6" fmla="*/ 3 w 51"/>
                <a:gd name="T7" fmla="*/ 53 h 80"/>
                <a:gd name="T8" fmla="*/ 10 w 51"/>
                <a:gd name="T9" fmla="*/ 30 h 80"/>
                <a:gd name="T10" fmla="*/ 1 w 51"/>
                <a:gd name="T11" fmla="*/ 30 h 80"/>
                <a:gd name="T12" fmla="*/ 1 w 51"/>
                <a:gd name="T13" fmla="*/ 29 h 80"/>
                <a:gd name="T14" fmla="*/ 1 w 51"/>
                <a:gd name="T15" fmla="*/ 27 h 80"/>
                <a:gd name="T16" fmla="*/ 2 w 51"/>
                <a:gd name="T17" fmla="*/ 26 h 80"/>
                <a:gd name="T18" fmla="*/ 11 w 51"/>
                <a:gd name="T19" fmla="*/ 26 h 80"/>
                <a:gd name="T20" fmla="*/ 18 w 51"/>
                <a:gd name="T21" fmla="*/ 5 h 80"/>
                <a:gd name="T22" fmla="*/ 21 w 51"/>
                <a:gd name="T23" fmla="*/ 1 h 80"/>
                <a:gd name="T24" fmla="*/ 27 w 51"/>
                <a:gd name="T25" fmla="*/ 0 h 80"/>
                <a:gd name="T26" fmla="*/ 28 w 51"/>
                <a:gd name="T27" fmla="*/ 0 h 80"/>
                <a:gd name="T28" fmla="*/ 29 w 51"/>
                <a:gd name="T29" fmla="*/ 1 h 80"/>
                <a:gd name="T30" fmla="*/ 29 w 51"/>
                <a:gd name="T31" fmla="*/ 2 h 80"/>
                <a:gd name="T32" fmla="*/ 22 w 51"/>
                <a:gd name="T33" fmla="*/ 26 h 80"/>
                <a:gd name="T34" fmla="*/ 30 w 51"/>
                <a:gd name="T35" fmla="*/ 26 h 80"/>
                <a:gd name="T36" fmla="*/ 31 w 51"/>
                <a:gd name="T37" fmla="*/ 27 h 80"/>
                <a:gd name="T38" fmla="*/ 30 w 51"/>
                <a:gd name="T39" fmla="*/ 29 h 80"/>
                <a:gd name="T40" fmla="*/ 29 w 51"/>
                <a:gd name="T41" fmla="*/ 30 h 80"/>
                <a:gd name="T42" fmla="*/ 21 w 51"/>
                <a:gd name="T43" fmla="*/ 30 h 80"/>
                <a:gd name="T44" fmla="*/ 11 w 51"/>
                <a:gd name="T45" fmla="*/ 63 h 80"/>
                <a:gd name="T46" fmla="*/ 10 w 51"/>
                <a:gd name="T47" fmla="*/ 71 h 80"/>
                <a:gd name="T48" fmla="*/ 14 w 51"/>
                <a:gd name="T49" fmla="*/ 74 h 80"/>
                <a:gd name="T50" fmla="*/ 50 w 51"/>
                <a:gd name="T51" fmla="*/ 34 h 80"/>
                <a:gd name="T52" fmla="*/ 51 w 51"/>
                <a:gd name="T53" fmla="*/ 36 h 80"/>
                <a:gd name="T54" fmla="*/ 43 w 51"/>
                <a:gd name="T55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80">
                  <a:moveTo>
                    <a:pt x="43" y="51"/>
                  </a:moveTo>
                  <a:cubicBezTo>
                    <a:pt x="29" y="70"/>
                    <a:pt x="18" y="80"/>
                    <a:pt x="10" y="80"/>
                  </a:cubicBezTo>
                  <a:cubicBezTo>
                    <a:pt x="3" y="80"/>
                    <a:pt x="0" y="76"/>
                    <a:pt x="0" y="70"/>
                  </a:cubicBezTo>
                  <a:cubicBezTo>
                    <a:pt x="0" y="66"/>
                    <a:pt x="1" y="61"/>
                    <a:pt x="3" y="5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6"/>
                    <a:pt x="10" y="68"/>
                    <a:pt x="10" y="71"/>
                  </a:cubicBezTo>
                  <a:cubicBezTo>
                    <a:pt x="10" y="73"/>
                    <a:pt x="11" y="74"/>
                    <a:pt x="14" y="74"/>
                  </a:cubicBezTo>
                  <a:cubicBezTo>
                    <a:pt x="21" y="74"/>
                    <a:pt x="33" y="61"/>
                    <a:pt x="50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39"/>
                    <a:pt x="48" y="44"/>
                    <a:pt x="43" y="5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2427288" y="5707063"/>
              <a:ext cx="117475" cy="190500"/>
            </a:xfrm>
            <a:custGeom>
              <a:avLst/>
              <a:gdLst>
                <a:gd name="T0" fmla="*/ 43 w 52"/>
                <a:gd name="T1" fmla="*/ 56 h 83"/>
                <a:gd name="T2" fmla="*/ 9 w 52"/>
                <a:gd name="T3" fmla="*/ 83 h 83"/>
                <a:gd name="T4" fmla="*/ 0 w 52"/>
                <a:gd name="T5" fmla="*/ 73 h 83"/>
                <a:gd name="T6" fmla="*/ 2 w 52"/>
                <a:gd name="T7" fmla="*/ 63 h 83"/>
                <a:gd name="T8" fmla="*/ 13 w 52"/>
                <a:gd name="T9" fmla="*/ 31 h 83"/>
                <a:gd name="T10" fmla="*/ 16 w 52"/>
                <a:gd name="T11" fmla="*/ 28 h 83"/>
                <a:gd name="T12" fmla="*/ 22 w 52"/>
                <a:gd name="T13" fmla="*/ 27 h 83"/>
                <a:gd name="T14" fmla="*/ 23 w 52"/>
                <a:gd name="T15" fmla="*/ 27 h 83"/>
                <a:gd name="T16" fmla="*/ 24 w 52"/>
                <a:gd name="T17" fmla="*/ 28 h 83"/>
                <a:gd name="T18" fmla="*/ 23 w 52"/>
                <a:gd name="T19" fmla="*/ 29 h 83"/>
                <a:gd name="T20" fmla="*/ 12 w 52"/>
                <a:gd name="T21" fmla="*/ 63 h 83"/>
                <a:gd name="T22" fmla="*/ 10 w 52"/>
                <a:gd name="T23" fmla="*/ 74 h 83"/>
                <a:gd name="T24" fmla="*/ 14 w 52"/>
                <a:gd name="T25" fmla="*/ 78 h 83"/>
                <a:gd name="T26" fmla="*/ 51 w 52"/>
                <a:gd name="T27" fmla="*/ 38 h 83"/>
                <a:gd name="T28" fmla="*/ 52 w 52"/>
                <a:gd name="T29" fmla="*/ 39 h 83"/>
                <a:gd name="T30" fmla="*/ 52 w 52"/>
                <a:gd name="T31" fmla="*/ 40 h 83"/>
                <a:gd name="T32" fmla="*/ 43 w 52"/>
                <a:gd name="T33" fmla="*/ 56 h 83"/>
                <a:gd name="T34" fmla="*/ 27 w 52"/>
                <a:gd name="T35" fmla="*/ 13 h 83"/>
                <a:gd name="T36" fmla="*/ 21 w 52"/>
                <a:gd name="T37" fmla="*/ 12 h 83"/>
                <a:gd name="T38" fmla="*/ 17 w 52"/>
                <a:gd name="T39" fmla="*/ 8 h 83"/>
                <a:gd name="T40" fmla="*/ 19 w 52"/>
                <a:gd name="T41" fmla="*/ 3 h 83"/>
                <a:gd name="T42" fmla="*/ 22 w 52"/>
                <a:gd name="T43" fmla="*/ 0 h 83"/>
                <a:gd name="T44" fmla="*/ 23 w 52"/>
                <a:gd name="T45" fmla="*/ 0 h 83"/>
                <a:gd name="T46" fmla="*/ 25 w 52"/>
                <a:gd name="T47" fmla="*/ 1 h 83"/>
                <a:gd name="T48" fmla="*/ 27 w 52"/>
                <a:gd name="T49" fmla="*/ 3 h 83"/>
                <a:gd name="T50" fmla="*/ 30 w 52"/>
                <a:gd name="T51" fmla="*/ 6 h 83"/>
                <a:gd name="T52" fmla="*/ 27 w 52"/>
                <a:gd name="T5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3">
                  <a:moveTo>
                    <a:pt x="43" y="56"/>
                  </a:moveTo>
                  <a:cubicBezTo>
                    <a:pt x="29" y="74"/>
                    <a:pt x="18" y="83"/>
                    <a:pt x="9" y="83"/>
                  </a:cubicBezTo>
                  <a:cubicBezTo>
                    <a:pt x="3" y="83"/>
                    <a:pt x="0" y="80"/>
                    <a:pt x="0" y="73"/>
                  </a:cubicBezTo>
                  <a:cubicBezTo>
                    <a:pt x="0" y="72"/>
                    <a:pt x="1" y="68"/>
                    <a:pt x="2" y="6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8"/>
                    <a:pt x="10" y="72"/>
                    <a:pt x="10" y="74"/>
                  </a:cubicBezTo>
                  <a:cubicBezTo>
                    <a:pt x="10" y="77"/>
                    <a:pt x="11" y="78"/>
                    <a:pt x="14" y="78"/>
                  </a:cubicBezTo>
                  <a:cubicBezTo>
                    <a:pt x="20" y="78"/>
                    <a:pt x="33" y="65"/>
                    <a:pt x="51" y="38"/>
                  </a:cubicBezTo>
                  <a:cubicBezTo>
                    <a:pt x="51" y="38"/>
                    <a:pt x="51" y="38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2"/>
                    <a:pt x="49" y="48"/>
                    <a:pt x="43" y="56"/>
                  </a:cubicBezTo>
                  <a:close/>
                  <a:moveTo>
                    <a:pt x="27" y="13"/>
                  </a:moveTo>
                  <a:cubicBezTo>
                    <a:pt x="26" y="13"/>
                    <a:pt x="24" y="13"/>
                    <a:pt x="21" y="12"/>
                  </a:cubicBezTo>
                  <a:cubicBezTo>
                    <a:pt x="19" y="10"/>
                    <a:pt x="17" y="9"/>
                    <a:pt x="17" y="8"/>
                  </a:cubicBezTo>
                  <a:cubicBezTo>
                    <a:pt x="17" y="7"/>
                    <a:pt x="18" y="6"/>
                    <a:pt x="19" y="3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2"/>
                    <a:pt x="26" y="2"/>
                    <a:pt x="27" y="3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11"/>
                    <a:pt x="29" y="13"/>
                    <a:pt x="27" y="1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2511425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9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8 w 88"/>
                <a:gd name="T13" fmla="*/ 7 h 57"/>
                <a:gd name="T14" fmla="*/ 25 w 88"/>
                <a:gd name="T15" fmla="*/ 30 h 57"/>
                <a:gd name="T16" fmla="*/ 18 w 88"/>
                <a:gd name="T17" fmla="*/ 41 h 57"/>
                <a:gd name="T18" fmla="*/ 13 w 88"/>
                <a:gd name="T19" fmla="*/ 50 h 57"/>
                <a:gd name="T20" fmla="*/ 12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2 w 88"/>
                <a:gd name="T27" fmla="*/ 57 h 57"/>
                <a:gd name="T28" fmla="*/ 0 w 88"/>
                <a:gd name="T29" fmla="*/ 56 h 57"/>
                <a:gd name="T30" fmla="*/ 1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6 w 88"/>
                <a:gd name="T39" fmla="*/ 1 h 57"/>
                <a:gd name="T40" fmla="*/ 27 w 88"/>
                <a:gd name="T41" fmla="*/ 2 h 57"/>
                <a:gd name="T42" fmla="*/ 27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8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4" y="49"/>
                    <a:pt x="55" y="57"/>
                    <a:pt x="49" y="57"/>
                  </a:cubicBezTo>
                  <a:cubicBezTo>
                    <a:pt x="46" y="57"/>
                    <a:pt x="44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2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3" y="7"/>
                    <a:pt x="36" y="15"/>
                    <a:pt x="25" y="30"/>
                  </a:cubicBezTo>
                  <a:cubicBezTo>
                    <a:pt x="22" y="34"/>
                    <a:pt x="20" y="38"/>
                    <a:pt x="18" y="41"/>
                  </a:cubicBezTo>
                  <a:cubicBezTo>
                    <a:pt x="16" y="44"/>
                    <a:pt x="14" y="47"/>
                    <a:pt x="13" y="50"/>
                  </a:cubicBezTo>
                  <a:cubicBezTo>
                    <a:pt x="12" y="52"/>
                    <a:pt x="12" y="54"/>
                    <a:pt x="12" y="54"/>
                  </a:cubicBezTo>
                  <a:cubicBezTo>
                    <a:pt x="11" y="55"/>
                    <a:pt x="10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8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5" y="0"/>
                    <a:pt x="57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60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8" y="12"/>
                  </a:cubicBezTo>
                  <a:cubicBezTo>
                    <a:pt x="88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2684463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2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0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1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4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24"/>
            <p:cNvSpPr/>
            <p:nvPr/>
          </p:nvSpPr>
          <p:spPr bwMode="auto">
            <a:xfrm>
              <a:off x="2854325" y="5630863"/>
              <a:ext cx="49212" cy="71438"/>
            </a:xfrm>
            <a:custGeom>
              <a:avLst/>
              <a:gdLst>
                <a:gd name="T0" fmla="*/ 0 w 22"/>
                <a:gd name="T1" fmla="*/ 31 h 31"/>
                <a:gd name="T2" fmla="*/ 0 w 22"/>
                <a:gd name="T3" fmla="*/ 27 h 31"/>
                <a:gd name="T4" fmla="*/ 14 w 22"/>
                <a:gd name="T5" fmla="*/ 14 h 31"/>
                <a:gd name="T6" fmla="*/ 10 w 22"/>
                <a:gd name="T7" fmla="*/ 11 h 31"/>
                <a:gd name="T8" fmla="*/ 6 w 22"/>
                <a:gd name="T9" fmla="*/ 12 h 31"/>
                <a:gd name="T10" fmla="*/ 6 w 22"/>
                <a:gd name="T11" fmla="*/ 11 h 31"/>
                <a:gd name="T12" fmla="*/ 7 w 22"/>
                <a:gd name="T13" fmla="*/ 4 h 31"/>
                <a:gd name="T14" fmla="*/ 14 w 22"/>
                <a:gd name="T15" fmla="*/ 0 h 31"/>
                <a:gd name="T16" fmla="*/ 22 w 22"/>
                <a:gd name="T17" fmla="*/ 8 h 31"/>
                <a:gd name="T18" fmla="*/ 0 w 2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0" y="3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" y="22"/>
                    <a:pt x="14" y="18"/>
                    <a:pt x="14" y="14"/>
                  </a:cubicBezTo>
                  <a:cubicBezTo>
                    <a:pt x="14" y="12"/>
                    <a:pt x="13" y="11"/>
                    <a:pt x="10" y="11"/>
                  </a:cubicBezTo>
                  <a:cubicBezTo>
                    <a:pt x="10" y="11"/>
                    <a:pt x="8" y="11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6"/>
                    <a:pt x="14" y="24"/>
                    <a:pt x="0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2898775" y="5765801"/>
              <a:ext cx="166687" cy="133350"/>
            </a:xfrm>
            <a:custGeom>
              <a:avLst/>
              <a:gdLst>
                <a:gd name="T0" fmla="*/ 63 w 73"/>
                <a:gd name="T1" fmla="*/ 31 h 58"/>
                <a:gd name="T2" fmla="*/ 55 w 73"/>
                <a:gd name="T3" fmla="*/ 40 h 58"/>
                <a:gd name="T4" fmla="*/ 48 w 73"/>
                <a:gd name="T5" fmla="*/ 47 h 58"/>
                <a:gd name="T6" fmla="*/ 31 w 73"/>
                <a:gd name="T7" fmla="*/ 54 h 58"/>
                <a:gd name="T8" fmla="*/ 16 w 73"/>
                <a:gd name="T9" fmla="*/ 58 h 58"/>
                <a:gd name="T10" fmla="*/ 6 w 73"/>
                <a:gd name="T11" fmla="*/ 56 h 58"/>
                <a:gd name="T12" fmla="*/ 0 w 73"/>
                <a:gd name="T13" fmla="*/ 49 h 58"/>
                <a:gd name="T14" fmla="*/ 3 w 73"/>
                <a:gd name="T15" fmla="*/ 43 h 58"/>
                <a:gd name="T16" fmla="*/ 9 w 73"/>
                <a:gd name="T17" fmla="*/ 42 h 58"/>
                <a:gd name="T18" fmla="*/ 14 w 73"/>
                <a:gd name="T19" fmla="*/ 43 h 58"/>
                <a:gd name="T20" fmla="*/ 14 w 73"/>
                <a:gd name="T21" fmla="*/ 43 h 58"/>
                <a:gd name="T22" fmla="*/ 10 w 73"/>
                <a:gd name="T23" fmla="*/ 49 h 58"/>
                <a:gd name="T24" fmla="*/ 19 w 73"/>
                <a:gd name="T25" fmla="*/ 54 h 58"/>
                <a:gd name="T26" fmla="*/ 28 w 73"/>
                <a:gd name="T27" fmla="*/ 52 h 58"/>
                <a:gd name="T28" fmla="*/ 33 w 73"/>
                <a:gd name="T29" fmla="*/ 44 h 58"/>
                <a:gd name="T30" fmla="*/ 30 w 73"/>
                <a:gd name="T31" fmla="*/ 37 h 58"/>
                <a:gd name="T32" fmla="*/ 28 w 73"/>
                <a:gd name="T33" fmla="*/ 35 h 58"/>
                <a:gd name="T34" fmla="*/ 23 w 73"/>
                <a:gd name="T35" fmla="*/ 31 h 58"/>
                <a:gd name="T36" fmla="*/ 17 w 73"/>
                <a:gd name="T37" fmla="*/ 26 h 58"/>
                <a:gd name="T38" fmla="*/ 14 w 73"/>
                <a:gd name="T39" fmla="*/ 24 h 58"/>
                <a:gd name="T40" fmla="*/ 11 w 73"/>
                <a:gd name="T41" fmla="*/ 17 h 58"/>
                <a:gd name="T42" fmla="*/ 20 w 73"/>
                <a:gd name="T43" fmla="*/ 4 h 58"/>
                <a:gd name="T44" fmla="*/ 36 w 73"/>
                <a:gd name="T45" fmla="*/ 0 h 58"/>
                <a:gd name="T46" fmla="*/ 47 w 73"/>
                <a:gd name="T47" fmla="*/ 7 h 58"/>
                <a:gd name="T48" fmla="*/ 43 w 73"/>
                <a:gd name="T49" fmla="*/ 13 h 58"/>
                <a:gd name="T50" fmla="*/ 36 w 73"/>
                <a:gd name="T51" fmla="*/ 16 h 58"/>
                <a:gd name="T52" fmla="*/ 35 w 73"/>
                <a:gd name="T53" fmla="*/ 15 h 58"/>
                <a:gd name="T54" fmla="*/ 38 w 73"/>
                <a:gd name="T55" fmla="*/ 9 h 58"/>
                <a:gd name="T56" fmla="*/ 32 w 73"/>
                <a:gd name="T57" fmla="*/ 4 h 58"/>
                <a:gd name="T58" fmla="*/ 24 w 73"/>
                <a:gd name="T59" fmla="*/ 6 h 58"/>
                <a:gd name="T60" fmla="*/ 21 w 73"/>
                <a:gd name="T61" fmla="*/ 12 h 58"/>
                <a:gd name="T62" fmla="*/ 24 w 73"/>
                <a:gd name="T63" fmla="*/ 19 h 58"/>
                <a:gd name="T64" fmla="*/ 28 w 73"/>
                <a:gd name="T65" fmla="*/ 22 h 58"/>
                <a:gd name="T66" fmla="*/ 34 w 73"/>
                <a:gd name="T67" fmla="*/ 26 h 58"/>
                <a:gd name="T68" fmla="*/ 42 w 73"/>
                <a:gd name="T69" fmla="*/ 39 h 58"/>
                <a:gd name="T70" fmla="*/ 38 w 73"/>
                <a:gd name="T71" fmla="*/ 49 h 58"/>
                <a:gd name="T72" fmla="*/ 72 w 73"/>
                <a:gd name="T73" fmla="*/ 11 h 58"/>
                <a:gd name="T74" fmla="*/ 73 w 73"/>
                <a:gd name="T75" fmla="*/ 12 h 58"/>
                <a:gd name="T76" fmla="*/ 63 w 73"/>
                <a:gd name="T77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58">
                  <a:moveTo>
                    <a:pt x="63" y="31"/>
                  </a:moveTo>
                  <a:cubicBezTo>
                    <a:pt x="60" y="35"/>
                    <a:pt x="57" y="38"/>
                    <a:pt x="55" y="40"/>
                  </a:cubicBezTo>
                  <a:cubicBezTo>
                    <a:pt x="52" y="43"/>
                    <a:pt x="50" y="45"/>
                    <a:pt x="48" y="47"/>
                  </a:cubicBezTo>
                  <a:cubicBezTo>
                    <a:pt x="43" y="51"/>
                    <a:pt x="37" y="54"/>
                    <a:pt x="31" y="54"/>
                  </a:cubicBezTo>
                  <a:cubicBezTo>
                    <a:pt x="25" y="57"/>
                    <a:pt x="20" y="58"/>
                    <a:pt x="16" y="58"/>
                  </a:cubicBezTo>
                  <a:cubicBezTo>
                    <a:pt x="12" y="58"/>
                    <a:pt x="9" y="57"/>
                    <a:pt x="6" y="56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47"/>
                    <a:pt x="1" y="45"/>
                    <a:pt x="3" y="43"/>
                  </a:cubicBezTo>
                  <a:cubicBezTo>
                    <a:pt x="5" y="42"/>
                    <a:pt x="7" y="42"/>
                    <a:pt x="9" y="42"/>
                  </a:cubicBezTo>
                  <a:cubicBezTo>
                    <a:pt x="11" y="42"/>
                    <a:pt x="12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4"/>
                    <a:pt x="10" y="46"/>
                    <a:pt x="10" y="49"/>
                  </a:cubicBezTo>
                  <a:cubicBezTo>
                    <a:pt x="10" y="52"/>
                    <a:pt x="13" y="54"/>
                    <a:pt x="19" y="54"/>
                  </a:cubicBezTo>
                  <a:cubicBezTo>
                    <a:pt x="23" y="54"/>
                    <a:pt x="26" y="53"/>
                    <a:pt x="28" y="52"/>
                  </a:cubicBezTo>
                  <a:cubicBezTo>
                    <a:pt x="31" y="50"/>
                    <a:pt x="33" y="47"/>
                    <a:pt x="33" y="44"/>
                  </a:cubicBezTo>
                  <a:cubicBezTo>
                    <a:pt x="33" y="41"/>
                    <a:pt x="32" y="39"/>
                    <a:pt x="30" y="37"/>
                  </a:cubicBezTo>
                  <a:cubicBezTo>
                    <a:pt x="30" y="37"/>
                    <a:pt x="29" y="36"/>
                    <a:pt x="28" y="35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29"/>
                    <a:pt x="19" y="28"/>
                    <a:pt x="17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2" y="22"/>
                    <a:pt x="11" y="19"/>
                    <a:pt x="11" y="17"/>
                  </a:cubicBezTo>
                  <a:cubicBezTo>
                    <a:pt x="11" y="11"/>
                    <a:pt x="14" y="7"/>
                    <a:pt x="20" y="4"/>
                  </a:cubicBezTo>
                  <a:cubicBezTo>
                    <a:pt x="25" y="1"/>
                    <a:pt x="30" y="0"/>
                    <a:pt x="36" y="0"/>
                  </a:cubicBezTo>
                  <a:cubicBezTo>
                    <a:pt x="43" y="0"/>
                    <a:pt x="47" y="2"/>
                    <a:pt x="47" y="7"/>
                  </a:cubicBezTo>
                  <a:cubicBezTo>
                    <a:pt x="47" y="10"/>
                    <a:pt x="46" y="12"/>
                    <a:pt x="43" y="13"/>
                  </a:cubicBezTo>
                  <a:cubicBezTo>
                    <a:pt x="41" y="15"/>
                    <a:pt x="38" y="15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7" y="13"/>
                    <a:pt x="38" y="11"/>
                    <a:pt x="38" y="9"/>
                  </a:cubicBezTo>
                  <a:cubicBezTo>
                    <a:pt x="38" y="5"/>
                    <a:pt x="36" y="4"/>
                    <a:pt x="32" y="4"/>
                  </a:cubicBezTo>
                  <a:cubicBezTo>
                    <a:pt x="29" y="4"/>
                    <a:pt x="26" y="4"/>
                    <a:pt x="24" y="6"/>
                  </a:cubicBezTo>
                  <a:cubicBezTo>
                    <a:pt x="22" y="7"/>
                    <a:pt x="21" y="9"/>
                    <a:pt x="21" y="12"/>
                  </a:cubicBezTo>
                  <a:cubicBezTo>
                    <a:pt x="21" y="14"/>
                    <a:pt x="22" y="16"/>
                    <a:pt x="24" y="19"/>
                  </a:cubicBezTo>
                  <a:cubicBezTo>
                    <a:pt x="25" y="19"/>
                    <a:pt x="27" y="20"/>
                    <a:pt x="28" y="22"/>
                  </a:cubicBezTo>
                  <a:cubicBezTo>
                    <a:pt x="30" y="23"/>
                    <a:pt x="32" y="24"/>
                    <a:pt x="34" y="26"/>
                  </a:cubicBezTo>
                  <a:cubicBezTo>
                    <a:pt x="39" y="30"/>
                    <a:pt x="42" y="35"/>
                    <a:pt x="42" y="39"/>
                  </a:cubicBezTo>
                  <a:cubicBezTo>
                    <a:pt x="42" y="42"/>
                    <a:pt x="41" y="45"/>
                    <a:pt x="38" y="49"/>
                  </a:cubicBezTo>
                  <a:cubicBezTo>
                    <a:pt x="46" y="48"/>
                    <a:pt x="58" y="35"/>
                    <a:pt x="72" y="11"/>
                  </a:cubicBezTo>
                  <a:cubicBezTo>
                    <a:pt x="73" y="11"/>
                    <a:pt x="73" y="11"/>
                    <a:pt x="73" y="12"/>
                  </a:cubicBezTo>
                  <a:cubicBezTo>
                    <a:pt x="73" y="16"/>
                    <a:pt x="70" y="22"/>
                    <a:pt x="63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2684463" y="5970588"/>
              <a:ext cx="269875" cy="515938"/>
            </a:xfrm>
            <a:custGeom>
              <a:avLst/>
              <a:gdLst>
                <a:gd name="T0" fmla="*/ 170 w 170"/>
                <a:gd name="T1" fmla="*/ 325 h 325"/>
                <a:gd name="T2" fmla="*/ 85 w 170"/>
                <a:gd name="T3" fmla="*/ 262 h 325"/>
                <a:gd name="T4" fmla="*/ 0 w 170"/>
                <a:gd name="T5" fmla="*/ 325 h 325"/>
                <a:gd name="T6" fmla="*/ 0 w 170"/>
                <a:gd name="T7" fmla="*/ 0 h 325"/>
                <a:gd name="T8" fmla="*/ 170 w 170"/>
                <a:gd name="T9" fmla="*/ 0 h 325"/>
                <a:gd name="T10" fmla="*/ 170 w 170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5">
                  <a:moveTo>
                    <a:pt x="170" y="325"/>
                  </a:moveTo>
                  <a:lnTo>
                    <a:pt x="85" y="262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325"/>
                  </a:ln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6031254" y="5721292"/>
            <a:ext cx="6258767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430" algn="just"/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在拥挤的人群中牵住了你的手，我想，能不能，一牵就是一辈子</a:t>
            </a:r>
            <a:r>
              <a:rPr lang="en-US" altLang="zh-CN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53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353125 0 E" pathEditMode="relative" ptsTypes="">
                                          <p:cBhvr>
                                            <p:cTn id="2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  <p:to x="353658" y="353659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53125 0 L 0 0 E" pathEditMode="relative" ptsTypes="">
                                          <p:cBhvr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  <p:from x="28276" y="28276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353125 0 E" pathEditMode="relative" ptsTypes="">
                                          <p:cBhvr>
                                            <p:cTn id="2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  <p:to x="353658" y="353659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53125 0 L 0 0 E" pathEditMode="relative" ptsTypes="">
                                          <p:cBhvr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  <p:from x="28276" y="28276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099921" y="-770317"/>
            <a:ext cx="4689227" cy="3818132"/>
            <a:chOff x="1059543" y="1465943"/>
            <a:chExt cx="3294743" cy="2682695"/>
          </a:xfrm>
        </p:grpSpPr>
        <p:sp>
          <p:nvSpPr>
            <p:cNvPr id="11" name="矩形 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433570">
            <a:off x="6363297" y="1295833"/>
            <a:ext cx="5941656" cy="4837903"/>
            <a:chOff x="1059543" y="1465943"/>
            <a:chExt cx="3294743" cy="2682695"/>
          </a:xfrm>
        </p:grpSpPr>
        <p:sp>
          <p:nvSpPr>
            <p:cNvPr id="5" name="矩形 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21122865">
            <a:off x="7555108" y="4252321"/>
            <a:ext cx="3527080" cy="2871871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 rot="19800000">
            <a:off x="816221" y="568502"/>
            <a:ext cx="3462359" cy="15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你第一次因为我而流泪，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不是因为生气，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而是心疼我的苦和累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77873" y="4987294"/>
            <a:ext cx="1616035" cy="757451"/>
          </a:xfrm>
          <a:prstGeom prst="roundRect">
            <a:avLst>
              <a:gd name="adj" fmla="val 10782"/>
            </a:avLst>
          </a:prstGeom>
          <a:solidFill>
            <a:srgbClr val="D6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 smtClean="0">
                <a:cs typeface="+mn-ea"/>
                <a:sym typeface="+mn-lt"/>
              </a:rPr>
              <a:t>2018</a:t>
            </a:r>
            <a:r>
              <a:rPr lang="zh-CN" altLang="en-US" sz="3375" dirty="0" smtClean="0">
                <a:cs typeface="+mn-ea"/>
                <a:sym typeface="+mn-lt"/>
              </a:rPr>
              <a:t>年</a:t>
            </a:r>
            <a:endParaRPr lang="zh-CN" altLang="en-US" sz="3375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7873" y="4236098"/>
            <a:ext cx="624943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我发誓不再让你为我而伤心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711742" y="1934473"/>
            <a:ext cx="2794033" cy="153952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89809" y="4212592"/>
            <a:ext cx="46319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泪滴形 28"/>
          <p:cNvSpPr/>
          <p:nvPr/>
        </p:nvSpPr>
        <p:spPr>
          <a:xfrm rot="18900000">
            <a:off x="3790162" y="1821820"/>
            <a:ext cx="238905" cy="238905"/>
          </a:xfrm>
          <a:prstGeom prst="teardrop">
            <a:avLst>
              <a:gd name="adj" fmla="val 1198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泪滴形 29"/>
          <p:cNvSpPr/>
          <p:nvPr/>
        </p:nvSpPr>
        <p:spPr>
          <a:xfrm rot="18900000">
            <a:off x="4147771" y="2226009"/>
            <a:ext cx="238905" cy="238905"/>
          </a:xfrm>
          <a:prstGeom prst="teardrop">
            <a:avLst>
              <a:gd name="adj" fmla="val 1198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40014" y="5141419"/>
            <a:ext cx="169614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那一刻</a:t>
            </a:r>
          </a:p>
        </p:txBody>
      </p:sp>
    </p:spTree>
    <p:extLst>
      <p:ext uri="{BB962C8B-B14F-4D97-AF65-F5344CB8AC3E}">
        <p14:creationId xmlns:p14="http://schemas.microsoft.com/office/powerpoint/2010/main" val="9201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7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7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6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29" grpId="0" animBg="1"/>
      <p:bldP spid="3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1345888">
            <a:off x="2274631" y="611628"/>
            <a:ext cx="7063863" cy="5443056"/>
            <a:chOff x="2065199" y="1494894"/>
            <a:chExt cx="6697956" cy="5161107"/>
          </a:xfrm>
          <a:effectLst>
            <a:outerShdw sx="101000" sy="101000" algn="ctr" rotWithShape="0">
              <a:prstClr val="black">
                <a:alpha val="10000"/>
              </a:prstClr>
            </a:outerShdw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9828" y="1494894"/>
              <a:ext cx="6308699" cy="4458148"/>
            </a:xfrm>
            <a:prstGeom prst="rect">
              <a:avLst/>
            </a:prstGeom>
            <a:noFill/>
            <a:ln w="101600">
              <a:solidFill>
                <a:srgbClr val="FFFFFF"/>
              </a:solidFill>
            </a:ln>
          </p:spPr>
        </p:pic>
        <p:sp>
          <p:nvSpPr>
            <p:cNvPr id="12" name="矩形 11"/>
            <p:cNvSpPr/>
            <p:nvPr/>
          </p:nvSpPr>
          <p:spPr>
            <a:xfrm>
              <a:off x="2065199" y="5953042"/>
              <a:ext cx="6697956" cy="702959"/>
            </a:xfrm>
            <a:prstGeom prst="rect">
              <a:avLst/>
            </a:prstGeom>
            <a:solidFill>
              <a:srgbClr val="FFFFFF"/>
            </a:solidFill>
            <a:ln w="203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2015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年</a:t>
              </a:r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10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月</a:t>
              </a:r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1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日</a:t>
              </a:r>
              <a:endParaRPr lang="en-US" altLang="zh-CN" sz="2953" spc="633" dirty="0">
                <a:solidFill>
                  <a:srgbClr val="A6927E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结婚</a:t>
              </a:r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endParaRPr lang="zh-CN" altLang="en-US" sz="2953" spc="633" dirty="0">
                <a:solidFill>
                  <a:srgbClr val="A6927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8457">
            <a:off x="-3433647" y="-2129515"/>
            <a:ext cx="5529438" cy="61016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277719" y="6147523"/>
            <a:ext cx="4312802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31" dirty="0">
                <a:solidFill>
                  <a:srgbClr val="8E7D76"/>
                </a:solidFill>
                <a:latin typeface="+mn-lt"/>
                <a:ea typeface="+mn-ea"/>
                <a:cs typeface="+mn-ea"/>
                <a:sym typeface="+mn-lt"/>
              </a:rPr>
              <a:t>两个人，一辈子。</a:t>
            </a:r>
          </a:p>
        </p:txBody>
      </p:sp>
      <p:grpSp>
        <p:nvGrpSpPr>
          <p:cNvPr id="16" name="组合 15"/>
          <p:cNvGrpSpPr/>
          <p:nvPr/>
        </p:nvGrpSpPr>
        <p:grpSpPr>
          <a:xfrm rot="20764579">
            <a:off x="10831233" y="1058295"/>
            <a:ext cx="1222184" cy="1175306"/>
            <a:chOff x="4881563" y="2794001"/>
            <a:chExt cx="1158875" cy="1114425"/>
          </a:xfrm>
        </p:grpSpPr>
        <p:sp>
          <p:nvSpPr>
            <p:cNvPr id="17" name="Freeform 5"/>
            <p:cNvSpPr/>
            <p:nvPr/>
          </p:nvSpPr>
          <p:spPr bwMode="auto">
            <a:xfrm>
              <a:off x="4919663" y="3076576"/>
              <a:ext cx="220663" cy="163513"/>
            </a:xfrm>
            <a:custGeom>
              <a:avLst/>
              <a:gdLst>
                <a:gd name="T0" fmla="*/ 46 w 102"/>
                <a:gd name="T1" fmla="*/ 36 h 75"/>
                <a:gd name="T2" fmla="*/ 102 w 102"/>
                <a:gd name="T3" fmla="*/ 57 h 75"/>
                <a:gd name="T4" fmla="*/ 46 w 102"/>
                <a:gd name="T5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5">
                  <a:moveTo>
                    <a:pt x="46" y="36"/>
                  </a:moveTo>
                  <a:cubicBezTo>
                    <a:pt x="18" y="1"/>
                    <a:pt x="59" y="0"/>
                    <a:pt x="102" y="57"/>
                  </a:cubicBezTo>
                  <a:cubicBezTo>
                    <a:pt x="35" y="75"/>
                    <a:pt x="0" y="42"/>
                    <a:pt x="46" y="36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49838" y="3335338"/>
              <a:ext cx="150813" cy="195263"/>
            </a:xfrm>
            <a:custGeom>
              <a:avLst/>
              <a:gdLst>
                <a:gd name="T0" fmla="*/ 31 w 70"/>
                <a:gd name="T1" fmla="*/ 53 h 90"/>
                <a:gd name="T2" fmla="*/ 56 w 70"/>
                <a:gd name="T3" fmla="*/ 0 h 90"/>
                <a:gd name="T4" fmla="*/ 31 w 70"/>
                <a:gd name="T5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90">
                  <a:moveTo>
                    <a:pt x="31" y="53"/>
                  </a:moveTo>
                  <a:cubicBezTo>
                    <a:pt x="0" y="70"/>
                    <a:pt x="6" y="25"/>
                    <a:pt x="56" y="0"/>
                  </a:cubicBezTo>
                  <a:cubicBezTo>
                    <a:pt x="70" y="53"/>
                    <a:pt x="35" y="90"/>
                    <a:pt x="31" y="53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957763" y="2871788"/>
              <a:ext cx="309563" cy="296863"/>
            </a:xfrm>
            <a:custGeom>
              <a:avLst/>
              <a:gdLst>
                <a:gd name="T0" fmla="*/ 74 w 143"/>
                <a:gd name="T1" fmla="*/ 63 h 137"/>
                <a:gd name="T2" fmla="*/ 100 w 143"/>
                <a:gd name="T3" fmla="*/ 137 h 137"/>
                <a:gd name="T4" fmla="*/ 74 w 143"/>
                <a:gd name="T5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37">
                  <a:moveTo>
                    <a:pt x="74" y="63"/>
                  </a:moveTo>
                  <a:cubicBezTo>
                    <a:pt x="97" y="0"/>
                    <a:pt x="143" y="37"/>
                    <a:pt x="100" y="137"/>
                  </a:cubicBezTo>
                  <a:cubicBezTo>
                    <a:pt x="0" y="96"/>
                    <a:pt x="14" y="28"/>
                    <a:pt x="74" y="63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197475" y="3170238"/>
              <a:ext cx="15875" cy="319088"/>
            </a:xfrm>
            <a:custGeom>
              <a:avLst/>
              <a:gdLst>
                <a:gd name="T0" fmla="*/ 10 w 10"/>
                <a:gd name="T1" fmla="*/ 201 h 201"/>
                <a:gd name="T2" fmla="*/ 0 w 10"/>
                <a:gd name="T3" fmla="*/ 201 h 201"/>
                <a:gd name="T4" fmla="*/ 2 w 10"/>
                <a:gd name="T5" fmla="*/ 0 h 201"/>
                <a:gd name="T6" fmla="*/ 10 w 10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1">
                  <a:moveTo>
                    <a:pt x="10" y="201"/>
                  </a:moveTo>
                  <a:lnTo>
                    <a:pt x="0" y="201"/>
                  </a:lnTo>
                  <a:lnTo>
                    <a:pt x="2" y="0"/>
                  </a:lnTo>
                  <a:lnTo>
                    <a:pt x="10" y="201"/>
                  </a:lnTo>
                  <a:close/>
                </a:path>
              </a:pathLst>
            </a:custGeom>
            <a:solidFill>
              <a:srgbClr val="51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5221288" y="3248026"/>
              <a:ext cx="36513" cy="36513"/>
            </a:xfrm>
            <a:prstGeom prst="ellipse">
              <a:avLst/>
            </a:pr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897438" y="3157538"/>
              <a:ext cx="47625" cy="47625"/>
            </a:xfrm>
            <a:prstGeom prst="ellipse">
              <a:avLst/>
            </a:pr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5165725" y="3486151"/>
              <a:ext cx="79375" cy="133350"/>
            </a:xfrm>
            <a:custGeom>
              <a:avLst/>
              <a:gdLst>
                <a:gd name="T0" fmla="*/ 37 w 37"/>
                <a:gd name="T1" fmla="*/ 27 h 61"/>
                <a:gd name="T2" fmla="*/ 37 w 37"/>
                <a:gd name="T3" fmla="*/ 45 h 61"/>
                <a:gd name="T4" fmla="*/ 19 w 37"/>
                <a:gd name="T5" fmla="*/ 61 h 61"/>
                <a:gd name="T6" fmla="*/ 0 w 37"/>
                <a:gd name="T7" fmla="*/ 45 h 61"/>
                <a:gd name="T8" fmla="*/ 0 w 37"/>
                <a:gd name="T9" fmla="*/ 27 h 61"/>
                <a:gd name="T10" fmla="*/ 9 w 37"/>
                <a:gd name="T11" fmla="*/ 26 h 61"/>
                <a:gd name="T12" fmla="*/ 6 w 37"/>
                <a:gd name="T13" fmla="*/ 16 h 61"/>
                <a:gd name="T14" fmla="*/ 19 w 37"/>
                <a:gd name="T15" fmla="*/ 0 h 61"/>
                <a:gd name="T16" fmla="*/ 31 w 37"/>
                <a:gd name="T17" fmla="*/ 16 h 61"/>
                <a:gd name="T18" fmla="*/ 29 w 37"/>
                <a:gd name="T19" fmla="*/ 26 h 61"/>
                <a:gd name="T20" fmla="*/ 37 w 37"/>
                <a:gd name="T21" fmla="*/ 27 h 61"/>
                <a:gd name="T22" fmla="*/ 11 w 37"/>
                <a:gd name="T23" fmla="*/ 26 h 61"/>
                <a:gd name="T24" fmla="*/ 19 w 37"/>
                <a:gd name="T25" fmla="*/ 26 h 61"/>
                <a:gd name="T26" fmla="*/ 26 w 37"/>
                <a:gd name="T27" fmla="*/ 26 h 61"/>
                <a:gd name="T28" fmla="*/ 29 w 37"/>
                <a:gd name="T29" fmla="*/ 16 h 61"/>
                <a:gd name="T30" fmla="*/ 19 w 37"/>
                <a:gd name="T31" fmla="*/ 2 h 61"/>
                <a:gd name="T32" fmla="*/ 8 w 37"/>
                <a:gd name="T33" fmla="*/ 16 h 61"/>
                <a:gd name="T34" fmla="*/ 11 w 37"/>
                <a:gd name="T35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61">
                  <a:moveTo>
                    <a:pt x="37" y="27"/>
                  </a:moveTo>
                  <a:cubicBezTo>
                    <a:pt x="37" y="33"/>
                    <a:pt x="37" y="39"/>
                    <a:pt x="37" y="45"/>
                  </a:cubicBezTo>
                  <a:cubicBezTo>
                    <a:pt x="30" y="48"/>
                    <a:pt x="23" y="55"/>
                    <a:pt x="19" y="61"/>
                  </a:cubicBezTo>
                  <a:cubicBezTo>
                    <a:pt x="14" y="54"/>
                    <a:pt x="5" y="47"/>
                    <a:pt x="0" y="4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3" y="26"/>
                    <a:pt x="9" y="26"/>
                  </a:cubicBezTo>
                  <a:cubicBezTo>
                    <a:pt x="7" y="23"/>
                    <a:pt x="6" y="19"/>
                    <a:pt x="6" y="16"/>
                  </a:cubicBezTo>
                  <a:cubicBezTo>
                    <a:pt x="6" y="9"/>
                    <a:pt x="10" y="0"/>
                    <a:pt x="19" y="0"/>
                  </a:cubicBezTo>
                  <a:cubicBezTo>
                    <a:pt x="27" y="0"/>
                    <a:pt x="31" y="9"/>
                    <a:pt x="31" y="16"/>
                  </a:cubicBezTo>
                  <a:cubicBezTo>
                    <a:pt x="31" y="19"/>
                    <a:pt x="30" y="23"/>
                    <a:pt x="29" y="26"/>
                  </a:cubicBezTo>
                  <a:cubicBezTo>
                    <a:pt x="34" y="26"/>
                    <a:pt x="37" y="27"/>
                    <a:pt x="37" y="27"/>
                  </a:cubicBezTo>
                  <a:close/>
                  <a:moveTo>
                    <a:pt x="11" y="26"/>
                  </a:moveTo>
                  <a:cubicBezTo>
                    <a:pt x="13" y="26"/>
                    <a:pt x="16" y="26"/>
                    <a:pt x="19" y="26"/>
                  </a:cubicBezTo>
                  <a:cubicBezTo>
                    <a:pt x="21" y="26"/>
                    <a:pt x="24" y="26"/>
                    <a:pt x="26" y="26"/>
                  </a:cubicBezTo>
                  <a:cubicBezTo>
                    <a:pt x="28" y="23"/>
                    <a:pt x="29" y="19"/>
                    <a:pt x="29" y="16"/>
                  </a:cubicBezTo>
                  <a:cubicBezTo>
                    <a:pt x="29" y="11"/>
                    <a:pt x="26" y="2"/>
                    <a:pt x="19" y="2"/>
                  </a:cubicBezTo>
                  <a:cubicBezTo>
                    <a:pt x="11" y="2"/>
                    <a:pt x="8" y="11"/>
                    <a:pt x="8" y="16"/>
                  </a:cubicBezTo>
                  <a:cubicBezTo>
                    <a:pt x="8" y="19"/>
                    <a:pt x="9" y="23"/>
                    <a:pt x="11" y="26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200650" y="2794001"/>
              <a:ext cx="839788" cy="1087438"/>
            </a:xfrm>
            <a:custGeom>
              <a:avLst/>
              <a:gdLst>
                <a:gd name="T0" fmla="*/ 0 w 390"/>
                <a:gd name="T1" fmla="*/ 174 h 502"/>
                <a:gd name="T2" fmla="*/ 95 w 390"/>
                <a:gd name="T3" fmla="*/ 161 h 502"/>
                <a:gd name="T4" fmla="*/ 139 w 390"/>
                <a:gd name="T5" fmla="*/ 202 h 502"/>
                <a:gd name="T6" fmla="*/ 113 w 390"/>
                <a:gd name="T7" fmla="*/ 15 h 502"/>
                <a:gd name="T8" fmla="*/ 234 w 390"/>
                <a:gd name="T9" fmla="*/ 166 h 502"/>
                <a:gd name="T10" fmla="*/ 305 w 390"/>
                <a:gd name="T11" fmla="*/ 0 h 502"/>
                <a:gd name="T12" fmla="*/ 345 w 390"/>
                <a:gd name="T13" fmla="*/ 221 h 502"/>
                <a:gd name="T14" fmla="*/ 263 w 390"/>
                <a:gd name="T15" fmla="*/ 364 h 502"/>
                <a:gd name="T16" fmla="*/ 290 w 390"/>
                <a:gd name="T17" fmla="*/ 384 h 502"/>
                <a:gd name="T18" fmla="*/ 374 w 390"/>
                <a:gd name="T19" fmla="*/ 403 h 502"/>
                <a:gd name="T20" fmla="*/ 299 w 390"/>
                <a:gd name="T21" fmla="*/ 487 h 502"/>
                <a:gd name="T22" fmla="*/ 213 w 390"/>
                <a:gd name="T23" fmla="*/ 439 h 502"/>
                <a:gd name="T24" fmla="*/ 59 w 390"/>
                <a:gd name="T25" fmla="*/ 337 h 502"/>
                <a:gd name="T26" fmla="*/ 37 w 390"/>
                <a:gd name="T27" fmla="*/ 236 h 502"/>
                <a:gd name="T28" fmla="*/ 0 w 390"/>
                <a:gd name="T29" fmla="*/ 17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502">
                  <a:moveTo>
                    <a:pt x="0" y="174"/>
                  </a:moveTo>
                  <a:cubicBezTo>
                    <a:pt x="20" y="177"/>
                    <a:pt x="50" y="135"/>
                    <a:pt x="95" y="161"/>
                  </a:cubicBezTo>
                  <a:cubicBezTo>
                    <a:pt x="126" y="180"/>
                    <a:pt x="118" y="201"/>
                    <a:pt x="139" y="202"/>
                  </a:cubicBezTo>
                  <a:cubicBezTo>
                    <a:pt x="153" y="202"/>
                    <a:pt x="139" y="118"/>
                    <a:pt x="113" y="15"/>
                  </a:cubicBezTo>
                  <a:cubicBezTo>
                    <a:pt x="205" y="26"/>
                    <a:pt x="241" y="141"/>
                    <a:pt x="234" y="166"/>
                  </a:cubicBezTo>
                  <a:cubicBezTo>
                    <a:pt x="263" y="127"/>
                    <a:pt x="282" y="48"/>
                    <a:pt x="305" y="0"/>
                  </a:cubicBezTo>
                  <a:cubicBezTo>
                    <a:pt x="342" y="12"/>
                    <a:pt x="377" y="121"/>
                    <a:pt x="345" y="221"/>
                  </a:cubicBezTo>
                  <a:cubicBezTo>
                    <a:pt x="307" y="341"/>
                    <a:pt x="242" y="314"/>
                    <a:pt x="263" y="364"/>
                  </a:cubicBezTo>
                  <a:cubicBezTo>
                    <a:pt x="266" y="372"/>
                    <a:pt x="269" y="376"/>
                    <a:pt x="290" y="384"/>
                  </a:cubicBezTo>
                  <a:cubicBezTo>
                    <a:pt x="317" y="396"/>
                    <a:pt x="358" y="403"/>
                    <a:pt x="374" y="403"/>
                  </a:cubicBezTo>
                  <a:cubicBezTo>
                    <a:pt x="390" y="403"/>
                    <a:pt x="351" y="473"/>
                    <a:pt x="299" y="487"/>
                  </a:cubicBezTo>
                  <a:cubicBezTo>
                    <a:pt x="247" y="502"/>
                    <a:pt x="231" y="469"/>
                    <a:pt x="213" y="439"/>
                  </a:cubicBezTo>
                  <a:cubicBezTo>
                    <a:pt x="181" y="384"/>
                    <a:pt x="110" y="411"/>
                    <a:pt x="59" y="337"/>
                  </a:cubicBezTo>
                  <a:cubicBezTo>
                    <a:pt x="41" y="311"/>
                    <a:pt x="34" y="266"/>
                    <a:pt x="37" y="236"/>
                  </a:cubicBezTo>
                  <a:cubicBezTo>
                    <a:pt x="41" y="187"/>
                    <a:pt x="15" y="193"/>
                    <a:pt x="0" y="174"/>
                  </a:cubicBezTo>
                  <a:close/>
                </a:path>
              </a:pathLst>
            </a:cu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5635625" y="2794001"/>
              <a:ext cx="377825" cy="752475"/>
            </a:xfrm>
            <a:custGeom>
              <a:avLst/>
              <a:gdLst>
                <a:gd name="T0" fmla="*/ 103 w 175"/>
                <a:gd name="T1" fmla="*/ 0 h 348"/>
                <a:gd name="T2" fmla="*/ 143 w 175"/>
                <a:gd name="T3" fmla="*/ 221 h 348"/>
                <a:gd name="T4" fmla="*/ 82 w 175"/>
                <a:gd name="T5" fmla="*/ 317 h 348"/>
                <a:gd name="T6" fmla="*/ 39 w 175"/>
                <a:gd name="T7" fmla="*/ 288 h 348"/>
                <a:gd name="T8" fmla="*/ 103 w 175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48">
                  <a:moveTo>
                    <a:pt x="103" y="0"/>
                  </a:moveTo>
                  <a:cubicBezTo>
                    <a:pt x="140" y="12"/>
                    <a:pt x="175" y="121"/>
                    <a:pt x="143" y="221"/>
                  </a:cubicBezTo>
                  <a:cubicBezTo>
                    <a:pt x="125" y="279"/>
                    <a:pt x="100" y="302"/>
                    <a:pt x="82" y="317"/>
                  </a:cubicBezTo>
                  <a:cubicBezTo>
                    <a:pt x="35" y="348"/>
                    <a:pt x="0" y="315"/>
                    <a:pt x="39" y="288"/>
                  </a:cubicBezTo>
                  <a:cubicBezTo>
                    <a:pt x="123" y="228"/>
                    <a:pt x="175" y="90"/>
                    <a:pt x="103" y="0"/>
                  </a:cubicBezTo>
                  <a:close/>
                </a:path>
              </a:pathLst>
            </a:custGeom>
            <a:solidFill>
              <a:srgbClr val="FD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767388" y="3581401"/>
              <a:ext cx="254000" cy="141288"/>
            </a:xfrm>
            <a:custGeom>
              <a:avLst/>
              <a:gdLst>
                <a:gd name="T0" fmla="*/ 0 w 118"/>
                <a:gd name="T1" fmla="*/ 0 h 65"/>
                <a:gd name="T2" fmla="*/ 27 w 118"/>
                <a:gd name="T3" fmla="*/ 20 h 65"/>
                <a:gd name="T4" fmla="*/ 111 w 118"/>
                <a:gd name="T5" fmla="*/ 39 h 65"/>
                <a:gd name="T6" fmla="*/ 106 w 118"/>
                <a:gd name="T7" fmla="*/ 65 h 65"/>
                <a:gd name="T8" fmla="*/ 0 w 11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5">
                  <a:moveTo>
                    <a:pt x="0" y="0"/>
                  </a:moveTo>
                  <a:cubicBezTo>
                    <a:pt x="3" y="8"/>
                    <a:pt x="6" y="12"/>
                    <a:pt x="27" y="20"/>
                  </a:cubicBezTo>
                  <a:cubicBezTo>
                    <a:pt x="54" y="32"/>
                    <a:pt x="95" y="39"/>
                    <a:pt x="111" y="39"/>
                  </a:cubicBezTo>
                  <a:cubicBezTo>
                    <a:pt x="118" y="39"/>
                    <a:pt x="115" y="51"/>
                    <a:pt x="106" y="65"/>
                  </a:cubicBezTo>
                  <a:cubicBezTo>
                    <a:pt x="89" y="64"/>
                    <a:pt x="0" y="38"/>
                    <a:pt x="0" y="0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300663" y="2825751"/>
              <a:ext cx="419100" cy="434975"/>
            </a:xfrm>
            <a:custGeom>
              <a:avLst/>
              <a:gdLst>
                <a:gd name="T0" fmla="*/ 0 w 194"/>
                <a:gd name="T1" fmla="*/ 141 h 201"/>
                <a:gd name="T2" fmla="*/ 48 w 194"/>
                <a:gd name="T3" fmla="*/ 146 h 201"/>
                <a:gd name="T4" fmla="*/ 92 w 194"/>
                <a:gd name="T5" fmla="*/ 187 h 201"/>
                <a:gd name="T6" fmla="*/ 66 w 194"/>
                <a:gd name="T7" fmla="*/ 0 h 201"/>
                <a:gd name="T8" fmla="*/ 187 w 194"/>
                <a:gd name="T9" fmla="*/ 151 h 201"/>
                <a:gd name="T10" fmla="*/ 93 w 194"/>
                <a:gd name="T11" fmla="*/ 190 h 201"/>
                <a:gd name="T12" fmla="*/ 0 w 194"/>
                <a:gd name="T13" fmla="*/ 14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01">
                  <a:moveTo>
                    <a:pt x="0" y="141"/>
                  </a:moveTo>
                  <a:cubicBezTo>
                    <a:pt x="14" y="136"/>
                    <a:pt x="29" y="136"/>
                    <a:pt x="48" y="146"/>
                  </a:cubicBezTo>
                  <a:cubicBezTo>
                    <a:pt x="79" y="165"/>
                    <a:pt x="71" y="186"/>
                    <a:pt x="92" y="187"/>
                  </a:cubicBezTo>
                  <a:cubicBezTo>
                    <a:pt x="106" y="187"/>
                    <a:pt x="92" y="103"/>
                    <a:pt x="66" y="0"/>
                  </a:cubicBezTo>
                  <a:cubicBezTo>
                    <a:pt x="158" y="11"/>
                    <a:pt x="194" y="126"/>
                    <a:pt x="187" y="151"/>
                  </a:cubicBezTo>
                  <a:cubicBezTo>
                    <a:pt x="143" y="201"/>
                    <a:pt x="102" y="191"/>
                    <a:pt x="93" y="190"/>
                  </a:cubicBezTo>
                  <a:cubicBezTo>
                    <a:pt x="59" y="186"/>
                    <a:pt x="58" y="135"/>
                    <a:pt x="0" y="141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257800" y="3217863"/>
              <a:ext cx="401638" cy="527050"/>
            </a:xfrm>
            <a:custGeom>
              <a:avLst/>
              <a:gdLst>
                <a:gd name="T0" fmla="*/ 186 w 186"/>
                <a:gd name="T1" fmla="*/ 243 h 243"/>
                <a:gd name="T2" fmla="*/ 32 w 186"/>
                <a:gd name="T3" fmla="*/ 141 h 243"/>
                <a:gd name="T4" fmla="*/ 10 w 186"/>
                <a:gd name="T5" fmla="*/ 40 h 243"/>
                <a:gd name="T6" fmla="*/ 0 w 186"/>
                <a:gd name="T7" fmla="*/ 0 h 243"/>
                <a:gd name="T8" fmla="*/ 88 w 186"/>
                <a:gd name="T9" fmla="*/ 117 h 243"/>
                <a:gd name="T10" fmla="*/ 186 w 186"/>
                <a:gd name="T1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3">
                  <a:moveTo>
                    <a:pt x="186" y="243"/>
                  </a:moveTo>
                  <a:cubicBezTo>
                    <a:pt x="154" y="188"/>
                    <a:pt x="83" y="215"/>
                    <a:pt x="32" y="141"/>
                  </a:cubicBezTo>
                  <a:cubicBezTo>
                    <a:pt x="14" y="115"/>
                    <a:pt x="7" y="70"/>
                    <a:pt x="10" y="40"/>
                  </a:cubicBezTo>
                  <a:cubicBezTo>
                    <a:pt x="12" y="18"/>
                    <a:pt x="7" y="7"/>
                    <a:pt x="0" y="0"/>
                  </a:cubicBezTo>
                  <a:cubicBezTo>
                    <a:pt x="77" y="22"/>
                    <a:pt x="61" y="67"/>
                    <a:pt x="88" y="117"/>
                  </a:cubicBezTo>
                  <a:cubicBezTo>
                    <a:pt x="125" y="185"/>
                    <a:pt x="178" y="196"/>
                    <a:pt x="186" y="243"/>
                  </a:cubicBezTo>
                  <a:close/>
                </a:path>
              </a:pathLst>
            </a:custGeom>
            <a:solidFill>
              <a:srgbClr val="FD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056188" y="3706813"/>
              <a:ext cx="298450" cy="201613"/>
            </a:xfrm>
            <a:custGeom>
              <a:avLst/>
              <a:gdLst>
                <a:gd name="T0" fmla="*/ 119 w 139"/>
                <a:gd name="T1" fmla="*/ 13 h 93"/>
                <a:gd name="T2" fmla="*/ 107 w 139"/>
                <a:gd name="T3" fmla="*/ 43 h 93"/>
                <a:gd name="T4" fmla="*/ 85 w 139"/>
                <a:gd name="T5" fmla="*/ 28 h 93"/>
                <a:gd name="T6" fmla="*/ 70 w 139"/>
                <a:gd name="T7" fmla="*/ 5 h 93"/>
                <a:gd name="T8" fmla="*/ 55 w 139"/>
                <a:gd name="T9" fmla="*/ 28 h 93"/>
                <a:gd name="T10" fmla="*/ 32 w 139"/>
                <a:gd name="T11" fmla="*/ 43 h 93"/>
                <a:gd name="T12" fmla="*/ 20 w 139"/>
                <a:gd name="T13" fmla="*/ 13 h 93"/>
                <a:gd name="T14" fmla="*/ 12 w 139"/>
                <a:gd name="T15" fmla="*/ 0 h 93"/>
                <a:gd name="T16" fmla="*/ 0 w 139"/>
                <a:gd name="T17" fmla="*/ 4 h 93"/>
                <a:gd name="T18" fmla="*/ 3 w 139"/>
                <a:gd name="T19" fmla="*/ 10 h 93"/>
                <a:gd name="T20" fmla="*/ 11 w 139"/>
                <a:gd name="T21" fmla="*/ 7 h 93"/>
                <a:gd name="T22" fmla="*/ 10 w 139"/>
                <a:gd name="T23" fmla="*/ 30 h 93"/>
                <a:gd name="T24" fmla="*/ 70 w 139"/>
                <a:gd name="T25" fmla="*/ 93 h 93"/>
                <a:gd name="T26" fmla="*/ 130 w 139"/>
                <a:gd name="T27" fmla="*/ 30 h 93"/>
                <a:gd name="T28" fmla="*/ 129 w 139"/>
                <a:gd name="T29" fmla="*/ 7 h 93"/>
                <a:gd name="T30" fmla="*/ 137 w 139"/>
                <a:gd name="T31" fmla="*/ 10 h 93"/>
                <a:gd name="T32" fmla="*/ 139 w 139"/>
                <a:gd name="T33" fmla="*/ 4 h 93"/>
                <a:gd name="T34" fmla="*/ 127 w 139"/>
                <a:gd name="T35" fmla="*/ 0 h 93"/>
                <a:gd name="T36" fmla="*/ 119 w 139"/>
                <a:gd name="T37" fmla="*/ 13 h 93"/>
                <a:gd name="T38" fmla="*/ 70 w 139"/>
                <a:gd name="T39" fmla="*/ 47 h 93"/>
                <a:gd name="T40" fmla="*/ 62 w 139"/>
                <a:gd name="T41" fmla="*/ 35 h 93"/>
                <a:gd name="T42" fmla="*/ 70 w 139"/>
                <a:gd name="T43" fmla="*/ 23 h 93"/>
                <a:gd name="T44" fmla="*/ 77 w 139"/>
                <a:gd name="T45" fmla="*/ 35 h 93"/>
                <a:gd name="T46" fmla="*/ 70 w 139"/>
                <a:gd name="T47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93">
                  <a:moveTo>
                    <a:pt x="119" y="13"/>
                  </a:moveTo>
                  <a:cubicBezTo>
                    <a:pt x="122" y="28"/>
                    <a:pt x="119" y="41"/>
                    <a:pt x="107" y="43"/>
                  </a:cubicBezTo>
                  <a:cubicBezTo>
                    <a:pt x="97" y="46"/>
                    <a:pt x="88" y="39"/>
                    <a:pt x="85" y="28"/>
                  </a:cubicBezTo>
                  <a:cubicBezTo>
                    <a:pt x="81" y="18"/>
                    <a:pt x="81" y="5"/>
                    <a:pt x="70" y="5"/>
                  </a:cubicBezTo>
                  <a:cubicBezTo>
                    <a:pt x="58" y="5"/>
                    <a:pt x="58" y="18"/>
                    <a:pt x="55" y="28"/>
                  </a:cubicBezTo>
                  <a:cubicBezTo>
                    <a:pt x="51" y="39"/>
                    <a:pt x="43" y="46"/>
                    <a:pt x="32" y="43"/>
                  </a:cubicBezTo>
                  <a:cubicBezTo>
                    <a:pt x="20" y="41"/>
                    <a:pt x="18" y="28"/>
                    <a:pt x="20" y="13"/>
                  </a:cubicBezTo>
                  <a:cubicBezTo>
                    <a:pt x="21" y="8"/>
                    <a:pt x="18" y="1"/>
                    <a:pt x="12" y="0"/>
                  </a:cubicBezTo>
                  <a:cubicBezTo>
                    <a:pt x="9" y="0"/>
                    <a:pt x="5" y="1"/>
                    <a:pt x="0" y="4"/>
                  </a:cubicBezTo>
                  <a:cubicBezTo>
                    <a:pt x="1" y="7"/>
                    <a:pt x="1" y="8"/>
                    <a:pt x="3" y="10"/>
                  </a:cubicBezTo>
                  <a:cubicBezTo>
                    <a:pt x="5" y="9"/>
                    <a:pt x="7" y="6"/>
                    <a:pt x="11" y="7"/>
                  </a:cubicBezTo>
                  <a:cubicBezTo>
                    <a:pt x="16" y="8"/>
                    <a:pt x="16" y="21"/>
                    <a:pt x="10" y="30"/>
                  </a:cubicBezTo>
                  <a:cubicBezTo>
                    <a:pt x="18" y="54"/>
                    <a:pt x="56" y="93"/>
                    <a:pt x="70" y="93"/>
                  </a:cubicBezTo>
                  <a:cubicBezTo>
                    <a:pt x="84" y="93"/>
                    <a:pt x="121" y="54"/>
                    <a:pt x="130" y="30"/>
                  </a:cubicBezTo>
                  <a:cubicBezTo>
                    <a:pt x="123" y="21"/>
                    <a:pt x="123" y="8"/>
                    <a:pt x="129" y="7"/>
                  </a:cubicBezTo>
                  <a:cubicBezTo>
                    <a:pt x="133" y="6"/>
                    <a:pt x="135" y="9"/>
                    <a:pt x="137" y="10"/>
                  </a:cubicBezTo>
                  <a:cubicBezTo>
                    <a:pt x="138" y="8"/>
                    <a:pt x="138" y="7"/>
                    <a:pt x="139" y="4"/>
                  </a:cubicBezTo>
                  <a:cubicBezTo>
                    <a:pt x="135" y="1"/>
                    <a:pt x="130" y="0"/>
                    <a:pt x="127" y="0"/>
                  </a:cubicBezTo>
                  <a:cubicBezTo>
                    <a:pt x="121" y="1"/>
                    <a:pt x="118" y="8"/>
                    <a:pt x="119" y="13"/>
                  </a:cubicBezTo>
                  <a:close/>
                  <a:moveTo>
                    <a:pt x="70" y="47"/>
                  </a:moveTo>
                  <a:cubicBezTo>
                    <a:pt x="66" y="47"/>
                    <a:pt x="62" y="42"/>
                    <a:pt x="62" y="35"/>
                  </a:cubicBezTo>
                  <a:cubicBezTo>
                    <a:pt x="62" y="28"/>
                    <a:pt x="66" y="23"/>
                    <a:pt x="70" y="23"/>
                  </a:cubicBezTo>
                  <a:cubicBezTo>
                    <a:pt x="73" y="23"/>
                    <a:pt x="77" y="28"/>
                    <a:pt x="77" y="35"/>
                  </a:cubicBezTo>
                  <a:cubicBezTo>
                    <a:pt x="77" y="42"/>
                    <a:pt x="73" y="47"/>
                    <a:pt x="70" y="47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4992688" y="3508376"/>
              <a:ext cx="425450" cy="277813"/>
            </a:xfrm>
            <a:custGeom>
              <a:avLst/>
              <a:gdLst>
                <a:gd name="T0" fmla="*/ 99 w 197"/>
                <a:gd name="T1" fmla="*/ 62 h 128"/>
                <a:gd name="T2" fmla="*/ 28 w 197"/>
                <a:gd name="T3" fmla="*/ 91 h 128"/>
                <a:gd name="T4" fmla="*/ 44 w 197"/>
                <a:gd name="T5" fmla="*/ 87 h 128"/>
                <a:gd name="T6" fmla="*/ 54 w 197"/>
                <a:gd name="T7" fmla="*/ 106 h 128"/>
                <a:gd name="T8" fmla="*/ 63 w 197"/>
                <a:gd name="T9" fmla="*/ 126 h 128"/>
                <a:gd name="T10" fmla="*/ 79 w 197"/>
                <a:gd name="T11" fmla="*/ 119 h 128"/>
                <a:gd name="T12" fmla="*/ 99 w 197"/>
                <a:gd name="T13" fmla="*/ 79 h 128"/>
                <a:gd name="T14" fmla="*/ 118 w 197"/>
                <a:gd name="T15" fmla="*/ 119 h 128"/>
                <a:gd name="T16" fmla="*/ 134 w 197"/>
                <a:gd name="T17" fmla="*/ 126 h 128"/>
                <a:gd name="T18" fmla="*/ 143 w 197"/>
                <a:gd name="T19" fmla="*/ 106 h 128"/>
                <a:gd name="T20" fmla="*/ 154 w 197"/>
                <a:gd name="T21" fmla="*/ 87 h 128"/>
                <a:gd name="T22" fmla="*/ 169 w 197"/>
                <a:gd name="T23" fmla="*/ 91 h 128"/>
                <a:gd name="T24" fmla="*/ 99 w 197"/>
                <a:gd name="T25" fmla="*/ 62 h 128"/>
                <a:gd name="T26" fmla="*/ 75 w 197"/>
                <a:gd name="T27" fmla="*/ 106 h 128"/>
                <a:gd name="T28" fmla="*/ 66 w 197"/>
                <a:gd name="T29" fmla="*/ 117 h 128"/>
                <a:gd name="T30" fmla="*/ 62 w 197"/>
                <a:gd name="T31" fmla="*/ 103 h 128"/>
                <a:gd name="T32" fmla="*/ 72 w 197"/>
                <a:gd name="T33" fmla="*/ 93 h 128"/>
                <a:gd name="T34" fmla="*/ 75 w 197"/>
                <a:gd name="T35" fmla="*/ 106 h 128"/>
                <a:gd name="T36" fmla="*/ 131 w 197"/>
                <a:gd name="T37" fmla="*/ 117 h 128"/>
                <a:gd name="T38" fmla="*/ 122 w 197"/>
                <a:gd name="T39" fmla="*/ 106 h 128"/>
                <a:gd name="T40" fmla="*/ 126 w 197"/>
                <a:gd name="T41" fmla="*/ 93 h 128"/>
                <a:gd name="T42" fmla="*/ 135 w 197"/>
                <a:gd name="T43" fmla="*/ 103 h 128"/>
                <a:gd name="T44" fmla="*/ 131 w 197"/>
                <a:gd name="T45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28">
                  <a:moveTo>
                    <a:pt x="99" y="62"/>
                  </a:moveTo>
                  <a:cubicBezTo>
                    <a:pt x="54" y="0"/>
                    <a:pt x="0" y="58"/>
                    <a:pt x="28" y="91"/>
                  </a:cubicBezTo>
                  <a:cubicBezTo>
                    <a:pt x="35" y="86"/>
                    <a:pt x="41" y="87"/>
                    <a:pt x="44" y="87"/>
                  </a:cubicBezTo>
                  <a:cubicBezTo>
                    <a:pt x="53" y="89"/>
                    <a:pt x="55" y="99"/>
                    <a:pt x="54" y="106"/>
                  </a:cubicBezTo>
                  <a:cubicBezTo>
                    <a:pt x="52" y="118"/>
                    <a:pt x="56" y="124"/>
                    <a:pt x="63" y="126"/>
                  </a:cubicBezTo>
                  <a:cubicBezTo>
                    <a:pt x="69" y="128"/>
                    <a:pt x="75" y="126"/>
                    <a:pt x="79" y="119"/>
                  </a:cubicBezTo>
                  <a:cubicBezTo>
                    <a:pt x="85" y="108"/>
                    <a:pt x="83" y="79"/>
                    <a:pt x="99" y="79"/>
                  </a:cubicBezTo>
                  <a:cubicBezTo>
                    <a:pt x="114" y="79"/>
                    <a:pt x="112" y="108"/>
                    <a:pt x="118" y="119"/>
                  </a:cubicBezTo>
                  <a:cubicBezTo>
                    <a:pt x="122" y="126"/>
                    <a:pt x="128" y="128"/>
                    <a:pt x="134" y="126"/>
                  </a:cubicBezTo>
                  <a:cubicBezTo>
                    <a:pt x="141" y="124"/>
                    <a:pt x="145" y="118"/>
                    <a:pt x="143" y="106"/>
                  </a:cubicBezTo>
                  <a:cubicBezTo>
                    <a:pt x="142" y="99"/>
                    <a:pt x="145" y="89"/>
                    <a:pt x="154" y="87"/>
                  </a:cubicBezTo>
                  <a:cubicBezTo>
                    <a:pt x="156" y="87"/>
                    <a:pt x="162" y="86"/>
                    <a:pt x="169" y="91"/>
                  </a:cubicBezTo>
                  <a:cubicBezTo>
                    <a:pt x="197" y="58"/>
                    <a:pt x="144" y="0"/>
                    <a:pt x="99" y="62"/>
                  </a:cubicBezTo>
                  <a:close/>
                  <a:moveTo>
                    <a:pt x="75" y="106"/>
                  </a:moveTo>
                  <a:cubicBezTo>
                    <a:pt x="74" y="113"/>
                    <a:pt x="70" y="118"/>
                    <a:pt x="66" y="117"/>
                  </a:cubicBezTo>
                  <a:cubicBezTo>
                    <a:pt x="63" y="116"/>
                    <a:pt x="61" y="110"/>
                    <a:pt x="62" y="103"/>
                  </a:cubicBezTo>
                  <a:cubicBezTo>
                    <a:pt x="64" y="97"/>
                    <a:pt x="68" y="92"/>
                    <a:pt x="72" y="93"/>
                  </a:cubicBezTo>
                  <a:cubicBezTo>
                    <a:pt x="75" y="93"/>
                    <a:pt x="77" y="99"/>
                    <a:pt x="75" y="106"/>
                  </a:cubicBezTo>
                  <a:close/>
                  <a:moveTo>
                    <a:pt x="131" y="117"/>
                  </a:moveTo>
                  <a:cubicBezTo>
                    <a:pt x="128" y="118"/>
                    <a:pt x="124" y="113"/>
                    <a:pt x="122" y="106"/>
                  </a:cubicBezTo>
                  <a:cubicBezTo>
                    <a:pt x="121" y="99"/>
                    <a:pt x="122" y="93"/>
                    <a:pt x="126" y="93"/>
                  </a:cubicBezTo>
                  <a:cubicBezTo>
                    <a:pt x="129" y="92"/>
                    <a:pt x="133" y="97"/>
                    <a:pt x="135" y="103"/>
                  </a:cubicBezTo>
                  <a:cubicBezTo>
                    <a:pt x="136" y="110"/>
                    <a:pt x="135" y="116"/>
                    <a:pt x="131" y="11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881563" y="3200401"/>
              <a:ext cx="295275" cy="227013"/>
            </a:xfrm>
            <a:custGeom>
              <a:avLst/>
              <a:gdLst>
                <a:gd name="T0" fmla="*/ 127 w 137"/>
                <a:gd name="T1" fmla="*/ 0 h 105"/>
                <a:gd name="T2" fmla="*/ 42 w 137"/>
                <a:gd name="T3" fmla="*/ 95 h 105"/>
                <a:gd name="T4" fmla="*/ 28 w 137"/>
                <a:gd name="T5" fmla="*/ 25 h 105"/>
                <a:gd name="T6" fmla="*/ 65 w 137"/>
                <a:gd name="T7" fmla="*/ 50 h 105"/>
                <a:gd name="T8" fmla="*/ 37 w 137"/>
                <a:gd name="T9" fmla="*/ 46 h 105"/>
                <a:gd name="T10" fmla="*/ 62 w 137"/>
                <a:gd name="T11" fmla="*/ 76 h 105"/>
                <a:gd name="T12" fmla="*/ 127 w 137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5">
                  <a:moveTo>
                    <a:pt x="127" y="0"/>
                  </a:moveTo>
                  <a:cubicBezTo>
                    <a:pt x="137" y="50"/>
                    <a:pt x="87" y="105"/>
                    <a:pt x="42" y="95"/>
                  </a:cubicBezTo>
                  <a:cubicBezTo>
                    <a:pt x="5" y="87"/>
                    <a:pt x="0" y="38"/>
                    <a:pt x="28" y="25"/>
                  </a:cubicBezTo>
                  <a:cubicBezTo>
                    <a:pt x="55" y="12"/>
                    <a:pt x="81" y="37"/>
                    <a:pt x="65" y="50"/>
                  </a:cubicBezTo>
                  <a:cubicBezTo>
                    <a:pt x="50" y="63"/>
                    <a:pt x="45" y="41"/>
                    <a:pt x="37" y="46"/>
                  </a:cubicBezTo>
                  <a:cubicBezTo>
                    <a:pt x="22" y="56"/>
                    <a:pt x="40" y="76"/>
                    <a:pt x="62" y="76"/>
                  </a:cubicBezTo>
                  <a:cubicBezTo>
                    <a:pt x="84" y="76"/>
                    <a:pt x="124" y="48"/>
                    <a:pt x="127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20764579">
            <a:off x="14347271" y="1571365"/>
            <a:ext cx="601936" cy="578848"/>
            <a:chOff x="4881563" y="2794001"/>
            <a:chExt cx="1158875" cy="1114425"/>
          </a:xfrm>
        </p:grpSpPr>
        <p:sp>
          <p:nvSpPr>
            <p:cNvPr id="33" name="Freeform 5"/>
            <p:cNvSpPr/>
            <p:nvPr/>
          </p:nvSpPr>
          <p:spPr bwMode="auto">
            <a:xfrm>
              <a:off x="4919663" y="3076576"/>
              <a:ext cx="220663" cy="163513"/>
            </a:xfrm>
            <a:custGeom>
              <a:avLst/>
              <a:gdLst>
                <a:gd name="T0" fmla="*/ 46 w 102"/>
                <a:gd name="T1" fmla="*/ 36 h 75"/>
                <a:gd name="T2" fmla="*/ 102 w 102"/>
                <a:gd name="T3" fmla="*/ 57 h 75"/>
                <a:gd name="T4" fmla="*/ 46 w 102"/>
                <a:gd name="T5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5">
                  <a:moveTo>
                    <a:pt x="46" y="36"/>
                  </a:moveTo>
                  <a:cubicBezTo>
                    <a:pt x="18" y="1"/>
                    <a:pt x="59" y="0"/>
                    <a:pt x="102" y="57"/>
                  </a:cubicBezTo>
                  <a:cubicBezTo>
                    <a:pt x="35" y="75"/>
                    <a:pt x="0" y="42"/>
                    <a:pt x="46" y="36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049838" y="3335338"/>
              <a:ext cx="150813" cy="195263"/>
            </a:xfrm>
            <a:custGeom>
              <a:avLst/>
              <a:gdLst>
                <a:gd name="T0" fmla="*/ 31 w 70"/>
                <a:gd name="T1" fmla="*/ 53 h 90"/>
                <a:gd name="T2" fmla="*/ 56 w 70"/>
                <a:gd name="T3" fmla="*/ 0 h 90"/>
                <a:gd name="T4" fmla="*/ 31 w 70"/>
                <a:gd name="T5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90">
                  <a:moveTo>
                    <a:pt x="31" y="53"/>
                  </a:moveTo>
                  <a:cubicBezTo>
                    <a:pt x="0" y="70"/>
                    <a:pt x="6" y="25"/>
                    <a:pt x="56" y="0"/>
                  </a:cubicBezTo>
                  <a:cubicBezTo>
                    <a:pt x="70" y="53"/>
                    <a:pt x="35" y="90"/>
                    <a:pt x="31" y="53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4957763" y="2871788"/>
              <a:ext cx="309563" cy="296863"/>
            </a:xfrm>
            <a:custGeom>
              <a:avLst/>
              <a:gdLst>
                <a:gd name="T0" fmla="*/ 74 w 143"/>
                <a:gd name="T1" fmla="*/ 63 h 137"/>
                <a:gd name="T2" fmla="*/ 100 w 143"/>
                <a:gd name="T3" fmla="*/ 137 h 137"/>
                <a:gd name="T4" fmla="*/ 74 w 143"/>
                <a:gd name="T5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37">
                  <a:moveTo>
                    <a:pt x="74" y="63"/>
                  </a:moveTo>
                  <a:cubicBezTo>
                    <a:pt x="97" y="0"/>
                    <a:pt x="143" y="37"/>
                    <a:pt x="100" y="137"/>
                  </a:cubicBezTo>
                  <a:cubicBezTo>
                    <a:pt x="0" y="96"/>
                    <a:pt x="14" y="28"/>
                    <a:pt x="74" y="63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197475" y="3170238"/>
              <a:ext cx="15875" cy="319088"/>
            </a:xfrm>
            <a:custGeom>
              <a:avLst/>
              <a:gdLst>
                <a:gd name="T0" fmla="*/ 10 w 10"/>
                <a:gd name="T1" fmla="*/ 201 h 201"/>
                <a:gd name="T2" fmla="*/ 0 w 10"/>
                <a:gd name="T3" fmla="*/ 201 h 201"/>
                <a:gd name="T4" fmla="*/ 2 w 10"/>
                <a:gd name="T5" fmla="*/ 0 h 201"/>
                <a:gd name="T6" fmla="*/ 10 w 10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1">
                  <a:moveTo>
                    <a:pt x="10" y="201"/>
                  </a:moveTo>
                  <a:lnTo>
                    <a:pt x="0" y="201"/>
                  </a:lnTo>
                  <a:lnTo>
                    <a:pt x="2" y="0"/>
                  </a:lnTo>
                  <a:lnTo>
                    <a:pt x="10" y="201"/>
                  </a:lnTo>
                  <a:close/>
                </a:path>
              </a:pathLst>
            </a:custGeom>
            <a:solidFill>
              <a:srgbClr val="51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5221288" y="3248026"/>
              <a:ext cx="36513" cy="36513"/>
            </a:xfrm>
            <a:prstGeom prst="ellipse">
              <a:avLst/>
            </a:pr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897438" y="3157538"/>
              <a:ext cx="47625" cy="47625"/>
            </a:xfrm>
            <a:prstGeom prst="ellipse">
              <a:avLst/>
            </a:pr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5165725" y="3486151"/>
              <a:ext cx="79375" cy="133350"/>
            </a:xfrm>
            <a:custGeom>
              <a:avLst/>
              <a:gdLst>
                <a:gd name="T0" fmla="*/ 37 w 37"/>
                <a:gd name="T1" fmla="*/ 27 h 61"/>
                <a:gd name="T2" fmla="*/ 37 w 37"/>
                <a:gd name="T3" fmla="*/ 45 h 61"/>
                <a:gd name="T4" fmla="*/ 19 w 37"/>
                <a:gd name="T5" fmla="*/ 61 h 61"/>
                <a:gd name="T6" fmla="*/ 0 w 37"/>
                <a:gd name="T7" fmla="*/ 45 h 61"/>
                <a:gd name="T8" fmla="*/ 0 w 37"/>
                <a:gd name="T9" fmla="*/ 27 h 61"/>
                <a:gd name="T10" fmla="*/ 9 w 37"/>
                <a:gd name="T11" fmla="*/ 26 h 61"/>
                <a:gd name="T12" fmla="*/ 6 w 37"/>
                <a:gd name="T13" fmla="*/ 16 h 61"/>
                <a:gd name="T14" fmla="*/ 19 w 37"/>
                <a:gd name="T15" fmla="*/ 0 h 61"/>
                <a:gd name="T16" fmla="*/ 31 w 37"/>
                <a:gd name="T17" fmla="*/ 16 h 61"/>
                <a:gd name="T18" fmla="*/ 29 w 37"/>
                <a:gd name="T19" fmla="*/ 26 h 61"/>
                <a:gd name="T20" fmla="*/ 37 w 37"/>
                <a:gd name="T21" fmla="*/ 27 h 61"/>
                <a:gd name="T22" fmla="*/ 11 w 37"/>
                <a:gd name="T23" fmla="*/ 26 h 61"/>
                <a:gd name="T24" fmla="*/ 19 w 37"/>
                <a:gd name="T25" fmla="*/ 26 h 61"/>
                <a:gd name="T26" fmla="*/ 26 w 37"/>
                <a:gd name="T27" fmla="*/ 26 h 61"/>
                <a:gd name="T28" fmla="*/ 29 w 37"/>
                <a:gd name="T29" fmla="*/ 16 h 61"/>
                <a:gd name="T30" fmla="*/ 19 w 37"/>
                <a:gd name="T31" fmla="*/ 2 h 61"/>
                <a:gd name="T32" fmla="*/ 8 w 37"/>
                <a:gd name="T33" fmla="*/ 16 h 61"/>
                <a:gd name="T34" fmla="*/ 11 w 37"/>
                <a:gd name="T35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61">
                  <a:moveTo>
                    <a:pt x="37" y="27"/>
                  </a:moveTo>
                  <a:cubicBezTo>
                    <a:pt x="37" y="33"/>
                    <a:pt x="37" y="39"/>
                    <a:pt x="37" y="45"/>
                  </a:cubicBezTo>
                  <a:cubicBezTo>
                    <a:pt x="30" y="48"/>
                    <a:pt x="23" y="55"/>
                    <a:pt x="19" y="61"/>
                  </a:cubicBezTo>
                  <a:cubicBezTo>
                    <a:pt x="14" y="54"/>
                    <a:pt x="5" y="47"/>
                    <a:pt x="0" y="4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3" y="26"/>
                    <a:pt x="9" y="26"/>
                  </a:cubicBezTo>
                  <a:cubicBezTo>
                    <a:pt x="7" y="23"/>
                    <a:pt x="6" y="19"/>
                    <a:pt x="6" y="16"/>
                  </a:cubicBezTo>
                  <a:cubicBezTo>
                    <a:pt x="6" y="9"/>
                    <a:pt x="10" y="0"/>
                    <a:pt x="19" y="0"/>
                  </a:cubicBezTo>
                  <a:cubicBezTo>
                    <a:pt x="27" y="0"/>
                    <a:pt x="31" y="9"/>
                    <a:pt x="31" y="16"/>
                  </a:cubicBezTo>
                  <a:cubicBezTo>
                    <a:pt x="31" y="19"/>
                    <a:pt x="30" y="23"/>
                    <a:pt x="29" y="26"/>
                  </a:cubicBezTo>
                  <a:cubicBezTo>
                    <a:pt x="34" y="26"/>
                    <a:pt x="37" y="27"/>
                    <a:pt x="37" y="27"/>
                  </a:cubicBezTo>
                  <a:close/>
                  <a:moveTo>
                    <a:pt x="11" y="26"/>
                  </a:moveTo>
                  <a:cubicBezTo>
                    <a:pt x="13" y="26"/>
                    <a:pt x="16" y="26"/>
                    <a:pt x="19" y="26"/>
                  </a:cubicBezTo>
                  <a:cubicBezTo>
                    <a:pt x="21" y="26"/>
                    <a:pt x="24" y="26"/>
                    <a:pt x="26" y="26"/>
                  </a:cubicBezTo>
                  <a:cubicBezTo>
                    <a:pt x="28" y="23"/>
                    <a:pt x="29" y="19"/>
                    <a:pt x="29" y="16"/>
                  </a:cubicBezTo>
                  <a:cubicBezTo>
                    <a:pt x="29" y="11"/>
                    <a:pt x="26" y="2"/>
                    <a:pt x="19" y="2"/>
                  </a:cubicBezTo>
                  <a:cubicBezTo>
                    <a:pt x="11" y="2"/>
                    <a:pt x="8" y="11"/>
                    <a:pt x="8" y="16"/>
                  </a:cubicBezTo>
                  <a:cubicBezTo>
                    <a:pt x="8" y="19"/>
                    <a:pt x="9" y="23"/>
                    <a:pt x="11" y="26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5200650" y="2794001"/>
              <a:ext cx="839788" cy="1087438"/>
            </a:xfrm>
            <a:custGeom>
              <a:avLst/>
              <a:gdLst>
                <a:gd name="T0" fmla="*/ 0 w 390"/>
                <a:gd name="T1" fmla="*/ 174 h 502"/>
                <a:gd name="T2" fmla="*/ 95 w 390"/>
                <a:gd name="T3" fmla="*/ 161 h 502"/>
                <a:gd name="T4" fmla="*/ 139 w 390"/>
                <a:gd name="T5" fmla="*/ 202 h 502"/>
                <a:gd name="T6" fmla="*/ 113 w 390"/>
                <a:gd name="T7" fmla="*/ 15 h 502"/>
                <a:gd name="T8" fmla="*/ 234 w 390"/>
                <a:gd name="T9" fmla="*/ 166 h 502"/>
                <a:gd name="T10" fmla="*/ 305 w 390"/>
                <a:gd name="T11" fmla="*/ 0 h 502"/>
                <a:gd name="T12" fmla="*/ 345 w 390"/>
                <a:gd name="T13" fmla="*/ 221 h 502"/>
                <a:gd name="T14" fmla="*/ 263 w 390"/>
                <a:gd name="T15" fmla="*/ 364 h 502"/>
                <a:gd name="T16" fmla="*/ 290 w 390"/>
                <a:gd name="T17" fmla="*/ 384 h 502"/>
                <a:gd name="T18" fmla="*/ 374 w 390"/>
                <a:gd name="T19" fmla="*/ 403 h 502"/>
                <a:gd name="T20" fmla="*/ 299 w 390"/>
                <a:gd name="T21" fmla="*/ 487 h 502"/>
                <a:gd name="T22" fmla="*/ 213 w 390"/>
                <a:gd name="T23" fmla="*/ 439 h 502"/>
                <a:gd name="T24" fmla="*/ 59 w 390"/>
                <a:gd name="T25" fmla="*/ 337 h 502"/>
                <a:gd name="T26" fmla="*/ 37 w 390"/>
                <a:gd name="T27" fmla="*/ 236 h 502"/>
                <a:gd name="T28" fmla="*/ 0 w 390"/>
                <a:gd name="T29" fmla="*/ 17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502">
                  <a:moveTo>
                    <a:pt x="0" y="174"/>
                  </a:moveTo>
                  <a:cubicBezTo>
                    <a:pt x="20" y="177"/>
                    <a:pt x="50" y="135"/>
                    <a:pt x="95" y="161"/>
                  </a:cubicBezTo>
                  <a:cubicBezTo>
                    <a:pt x="126" y="180"/>
                    <a:pt x="118" y="201"/>
                    <a:pt x="139" y="202"/>
                  </a:cubicBezTo>
                  <a:cubicBezTo>
                    <a:pt x="153" y="202"/>
                    <a:pt x="139" y="118"/>
                    <a:pt x="113" y="15"/>
                  </a:cubicBezTo>
                  <a:cubicBezTo>
                    <a:pt x="205" y="26"/>
                    <a:pt x="241" y="141"/>
                    <a:pt x="234" y="166"/>
                  </a:cubicBezTo>
                  <a:cubicBezTo>
                    <a:pt x="263" y="127"/>
                    <a:pt x="282" y="48"/>
                    <a:pt x="305" y="0"/>
                  </a:cubicBezTo>
                  <a:cubicBezTo>
                    <a:pt x="342" y="12"/>
                    <a:pt x="377" y="121"/>
                    <a:pt x="345" y="221"/>
                  </a:cubicBezTo>
                  <a:cubicBezTo>
                    <a:pt x="307" y="341"/>
                    <a:pt x="242" y="314"/>
                    <a:pt x="263" y="364"/>
                  </a:cubicBezTo>
                  <a:cubicBezTo>
                    <a:pt x="266" y="372"/>
                    <a:pt x="269" y="376"/>
                    <a:pt x="290" y="384"/>
                  </a:cubicBezTo>
                  <a:cubicBezTo>
                    <a:pt x="317" y="396"/>
                    <a:pt x="358" y="403"/>
                    <a:pt x="374" y="403"/>
                  </a:cubicBezTo>
                  <a:cubicBezTo>
                    <a:pt x="390" y="403"/>
                    <a:pt x="351" y="473"/>
                    <a:pt x="299" y="487"/>
                  </a:cubicBezTo>
                  <a:cubicBezTo>
                    <a:pt x="247" y="502"/>
                    <a:pt x="231" y="469"/>
                    <a:pt x="213" y="439"/>
                  </a:cubicBezTo>
                  <a:cubicBezTo>
                    <a:pt x="181" y="384"/>
                    <a:pt x="110" y="411"/>
                    <a:pt x="59" y="337"/>
                  </a:cubicBezTo>
                  <a:cubicBezTo>
                    <a:pt x="41" y="311"/>
                    <a:pt x="34" y="266"/>
                    <a:pt x="37" y="236"/>
                  </a:cubicBezTo>
                  <a:cubicBezTo>
                    <a:pt x="41" y="187"/>
                    <a:pt x="15" y="193"/>
                    <a:pt x="0" y="174"/>
                  </a:cubicBezTo>
                  <a:close/>
                </a:path>
              </a:pathLst>
            </a:cu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5635625" y="2794001"/>
              <a:ext cx="377825" cy="752475"/>
            </a:xfrm>
            <a:custGeom>
              <a:avLst/>
              <a:gdLst>
                <a:gd name="T0" fmla="*/ 103 w 175"/>
                <a:gd name="T1" fmla="*/ 0 h 348"/>
                <a:gd name="T2" fmla="*/ 143 w 175"/>
                <a:gd name="T3" fmla="*/ 221 h 348"/>
                <a:gd name="T4" fmla="*/ 82 w 175"/>
                <a:gd name="T5" fmla="*/ 317 h 348"/>
                <a:gd name="T6" fmla="*/ 39 w 175"/>
                <a:gd name="T7" fmla="*/ 288 h 348"/>
                <a:gd name="T8" fmla="*/ 103 w 175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48">
                  <a:moveTo>
                    <a:pt x="103" y="0"/>
                  </a:moveTo>
                  <a:cubicBezTo>
                    <a:pt x="140" y="12"/>
                    <a:pt x="175" y="121"/>
                    <a:pt x="143" y="221"/>
                  </a:cubicBezTo>
                  <a:cubicBezTo>
                    <a:pt x="125" y="279"/>
                    <a:pt x="100" y="302"/>
                    <a:pt x="82" y="317"/>
                  </a:cubicBezTo>
                  <a:cubicBezTo>
                    <a:pt x="35" y="348"/>
                    <a:pt x="0" y="315"/>
                    <a:pt x="39" y="288"/>
                  </a:cubicBezTo>
                  <a:cubicBezTo>
                    <a:pt x="123" y="228"/>
                    <a:pt x="175" y="90"/>
                    <a:pt x="103" y="0"/>
                  </a:cubicBezTo>
                  <a:close/>
                </a:path>
              </a:pathLst>
            </a:custGeom>
            <a:solidFill>
              <a:srgbClr val="FD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5767388" y="3581401"/>
              <a:ext cx="254000" cy="141288"/>
            </a:xfrm>
            <a:custGeom>
              <a:avLst/>
              <a:gdLst>
                <a:gd name="T0" fmla="*/ 0 w 118"/>
                <a:gd name="T1" fmla="*/ 0 h 65"/>
                <a:gd name="T2" fmla="*/ 27 w 118"/>
                <a:gd name="T3" fmla="*/ 20 h 65"/>
                <a:gd name="T4" fmla="*/ 111 w 118"/>
                <a:gd name="T5" fmla="*/ 39 h 65"/>
                <a:gd name="T6" fmla="*/ 106 w 118"/>
                <a:gd name="T7" fmla="*/ 65 h 65"/>
                <a:gd name="T8" fmla="*/ 0 w 11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5">
                  <a:moveTo>
                    <a:pt x="0" y="0"/>
                  </a:moveTo>
                  <a:cubicBezTo>
                    <a:pt x="3" y="8"/>
                    <a:pt x="6" y="12"/>
                    <a:pt x="27" y="20"/>
                  </a:cubicBezTo>
                  <a:cubicBezTo>
                    <a:pt x="54" y="32"/>
                    <a:pt x="95" y="39"/>
                    <a:pt x="111" y="39"/>
                  </a:cubicBezTo>
                  <a:cubicBezTo>
                    <a:pt x="118" y="39"/>
                    <a:pt x="115" y="51"/>
                    <a:pt x="106" y="65"/>
                  </a:cubicBezTo>
                  <a:cubicBezTo>
                    <a:pt x="89" y="64"/>
                    <a:pt x="0" y="38"/>
                    <a:pt x="0" y="0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5300663" y="2825751"/>
              <a:ext cx="419100" cy="434975"/>
            </a:xfrm>
            <a:custGeom>
              <a:avLst/>
              <a:gdLst>
                <a:gd name="T0" fmla="*/ 0 w 194"/>
                <a:gd name="T1" fmla="*/ 141 h 201"/>
                <a:gd name="T2" fmla="*/ 48 w 194"/>
                <a:gd name="T3" fmla="*/ 146 h 201"/>
                <a:gd name="T4" fmla="*/ 92 w 194"/>
                <a:gd name="T5" fmla="*/ 187 h 201"/>
                <a:gd name="T6" fmla="*/ 66 w 194"/>
                <a:gd name="T7" fmla="*/ 0 h 201"/>
                <a:gd name="T8" fmla="*/ 187 w 194"/>
                <a:gd name="T9" fmla="*/ 151 h 201"/>
                <a:gd name="T10" fmla="*/ 93 w 194"/>
                <a:gd name="T11" fmla="*/ 190 h 201"/>
                <a:gd name="T12" fmla="*/ 0 w 194"/>
                <a:gd name="T13" fmla="*/ 14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01">
                  <a:moveTo>
                    <a:pt x="0" y="141"/>
                  </a:moveTo>
                  <a:cubicBezTo>
                    <a:pt x="14" y="136"/>
                    <a:pt x="29" y="136"/>
                    <a:pt x="48" y="146"/>
                  </a:cubicBezTo>
                  <a:cubicBezTo>
                    <a:pt x="79" y="165"/>
                    <a:pt x="71" y="186"/>
                    <a:pt x="92" y="187"/>
                  </a:cubicBezTo>
                  <a:cubicBezTo>
                    <a:pt x="106" y="187"/>
                    <a:pt x="92" y="103"/>
                    <a:pt x="66" y="0"/>
                  </a:cubicBezTo>
                  <a:cubicBezTo>
                    <a:pt x="158" y="11"/>
                    <a:pt x="194" y="126"/>
                    <a:pt x="187" y="151"/>
                  </a:cubicBezTo>
                  <a:cubicBezTo>
                    <a:pt x="143" y="201"/>
                    <a:pt x="102" y="191"/>
                    <a:pt x="93" y="190"/>
                  </a:cubicBezTo>
                  <a:cubicBezTo>
                    <a:pt x="59" y="186"/>
                    <a:pt x="58" y="135"/>
                    <a:pt x="0" y="141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5257800" y="3217863"/>
              <a:ext cx="401638" cy="527050"/>
            </a:xfrm>
            <a:custGeom>
              <a:avLst/>
              <a:gdLst>
                <a:gd name="T0" fmla="*/ 186 w 186"/>
                <a:gd name="T1" fmla="*/ 243 h 243"/>
                <a:gd name="T2" fmla="*/ 32 w 186"/>
                <a:gd name="T3" fmla="*/ 141 h 243"/>
                <a:gd name="T4" fmla="*/ 10 w 186"/>
                <a:gd name="T5" fmla="*/ 40 h 243"/>
                <a:gd name="T6" fmla="*/ 0 w 186"/>
                <a:gd name="T7" fmla="*/ 0 h 243"/>
                <a:gd name="T8" fmla="*/ 88 w 186"/>
                <a:gd name="T9" fmla="*/ 117 h 243"/>
                <a:gd name="T10" fmla="*/ 186 w 186"/>
                <a:gd name="T1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3">
                  <a:moveTo>
                    <a:pt x="186" y="243"/>
                  </a:moveTo>
                  <a:cubicBezTo>
                    <a:pt x="154" y="188"/>
                    <a:pt x="83" y="215"/>
                    <a:pt x="32" y="141"/>
                  </a:cubicBezTo>
                  <a:cubicBezTo>
                    <a:pt x="14" y="115"/>
                    <a:pt x="7" y="70"/>
                    <a:pt x="10" y="40"/>
                  </a:cubicBezTo>
                  <a:cubicBezTo>
                    <a:pt x="12" y="18"/>
                    <a:pt x="7" y="7"/>
                    <a:pt x="0" y="0"/>
                  </a:cubicBezTo>
                  <a:cubicBezTo>
                    <a:pt x="77" y="22"/>
                    <a:pt x="61" y="67"/>
                    <a:pt x="88" y="117"/>
                  </a:cubicBezTo>
                  <a:cubicBezTo>
                    <a:pt x="125" y="185"/>
                    <a:pt x="178" y="196"/>
                    <a:pt x="186" y="243"/>
                  </a:cubicBezTo>
                  <a:close/>
                </a:path>
              </a:pathLst>
            </a:custGeom>
            <a:solidFill>
              <a:srgbClr val="FD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5056188" y="3706813"/>
              <a:ext cx="298450" cy="201613"/>
            </a:xfrm>
            <a:custGeom>
              <a:avLst/>
              <a:gdLst>
                <a:gd name="T0" fmla="*/ 119 w 139"/>
                <a:gd name="T1" fmla="*/ 13 h 93"/>
                <a:gd name="T2" fmla="*/ 107 w 139"/>
                <a:gd name="T3" fmla="*/ 43 h 93"/>
                <a:gd name="T4" fmla="*/ 85 w 139"/>
                <a:gd name="T5" fmla="*/ 28 h 93"/>
                <a:gd name="T6" fmla="*/ 70 w 139"/>
                <a:gd name="T7" fmla="*/ 5 h 93"/>
                <a:gd name="T8" fmla="*/ 55 w 139"/>
                <a:gd name="T9" fmla="*/ 28 h 93"/>
                <a:gd name="T10" fmla="*/ 32 w 139"/>
                <a:gd name="T11" fmla="*/ 43 h 93"/>
                <a:gd name="T12" fmla="*/ 20 w 139"/>
                <a:gd name="T13" fmla="*/ 13 h 93"/>
                <a:gd name="T14" fmla="*/ 12 w 139"/>
                <a:gd name="T15" fmla="*/ 0 h 93"/>
                <a:gd name="T16" fmla="*/ 0 w 139"/>
                <a:gd name="T17" fmla="*/ 4 h 93"/>
                <a:gd name="T18" fmla="*/ 3 w 139"/>
                <a:gd name="T19" fmla="*/ 10 h 93"/>
                <a:gd name="T20" fmla="*/ 11 w 139"/>
                <a:gd name="T21" fmla="*/ 7 h 93"/>
                <a:gd name="T22" fmla="*/ 10 w 139"/>
                <a:gd name="T23" fmla="*/ 30 h 93"/>
                <a:gd name="T24" fmla="*/ 70 w 139"/>
                <a:gd name="T25" fmla="*/ 93 h 93"/>
                <a:gd name="T26" fmla="*/ 130 w 139"/>
                <a:gd name="T27" fmla="*/ 30 h 93"/>
                <a:gd name="T28" fmla="*/ 129 w 139"/>
                <a:gd name="T29" fmla="*/ 7 h 93"/>
                <a:gd name="T30" fmla="*/ 137 w 139"/>
                <a:gd name="T31" fmla="*/ 10 h 93"/>
                <a:gd name="T32" fmla="*/ 139 w 139"/>
                <a:gd name="T33" fmla="*/ 4 h 93"/>
                <a:gd name="T34" fmla="*/ 127 w 139"/>
                <a:gd name="T35" fmla="*/ 0 h 93"/>
                <a:gd name="T36" fmla="*/ 119 w 139"/>
                <a:gd name="T37" fmla="*/ 13 h 93"/>
                <a:gd name="T38" fmla="*/ 70 w 139"/>
                <a:gd name="T39" fmla="*/ 47 h 93"/>
                <a:gd name="T40" fmla="*/ 62 w 139"/>
                <a:gd name="T41" fmla="*/ 35 h 93"/>
                <a:gd name="T42" fmla="*/ 70 w 139"/>
                <a:gd name="T43" fmla="*/ 23 h 93"/>
                <a:gd name="T44" fmla="*/ 77 w 139"/>
                <a:gd name="T45" fmla="*/ 35 h 93"/>
                <a:gd name="T46" fmla="*/ 70 w 139"/>
                <a:gd name="T47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93">
                  <a:moveTo>
                    <a:pt x="119" y="13"/>
                  </a:moveTo>
                  <a:cubicBezTo>
                    <a:pt x="122" y="28"/>
                    <a:pt x="119" y="41"/>
                    <a:pt x="107" y="43"/>
                  </a:cubicBezTo>
                  <a:cubicBezTo>
                    <a:pt x="97" y="46"/>
                    <a:pt x="88" y="39"/>
                    <a:pt x="85" y="28"/>
                  </a:cubicBezTo>
                  <a:cubicBezTo>
                    <a:pt x="81" y="18"/>
                    <a:pt x="81" y="5"/>
                    <a:pt x="70" y="5"/>
                  </a:cubicBezTo>
                  <a:cubicBezTo>
                    <a:pt x="58" y="5"/>
                    <a:pt x="58" y="18"/>
                    <a:pt x="55" y="28"/>
                  </a:cubicBezTo>
                  <a:cubicBezTo>
                    <a:pt x="51" y="39"/>
                    <a:pt x="43" y="46"/>
                    <a:pt x="32" y="43"/>
                  </a:cubicBezTo>
                  <a:cubicBezTo>
                    <a:pt x="20" y="41"/>
                    <a:pt x="18" y="28"/>
                    <a:pt x="20" y="13"/>
                  </a:cubicBezTo>
                  <a:cubicBezTo>
                    <a:pt x="21" y="8"/>
                    <a:pt x="18" y="1"/>
                    <a:pt x="12" y="0"/>
                  </a:cubicBezTo>
                  <a:cubicBezTo>
                    <a:pt x="9" y="0"/>
                    <a:pt x="5" y="1"/>
                    <a:pt x="0" y="4"/>
                  </a:cubicBezTo>
                  <a:cubicBezTo>
                    <a:pt x="1" y="7"/>
                    <a:pt x="1" y="8"/>
                    <a:pt x="3" y="10"/>
                  </a:cubicBezTo>
                  <a:cubicBezTo>
                    <a:pt x="5" y="9"/>
                    <a:pt x="7" y="6"/>
                    <a:pt x="11" y="7"/>
                  </a:cubicBezTo>
                  <a:cubicBezTo>
                    <a:pt x="16" y="8"/>
                    <a:pt x="16" y="21"/>
                    <a:pt x="10" y="30"/>
                  </a:cubicBezTo>
                  <a:cubicBezTo>
                    <a:pt x="18" y="54"/>
                    <a:pt x="56" y="93"/>
                    <a:pt x="70" y="93"/>
                  </a:cubicBezTo>
                  <a:cubicBezTo>
                    <a:pt x="84" y="93"/>
                    <a:pt x="121" y="54"/>
                    <a:pt x="130" y="30"/>
                  </a:cubicBezTo>
                  <a:cubicBezTo>
                    <a:pt x="123" y="21"/>
                    <a:pt x="123" y="8"/>
                    <a:pt x="129" y="7"/>
                  </a:cubicBezTo>
                  <a:cubicBezTo>
                    <a:pt x="133" y="6"/>
                    <a:pt x="135" y="9"/>
                    <a:pt x="137" y="10"/>
                  </a:cubicBezTo>
                  <a:cubicBezTo>
                    <a:pt x="138" y="8"/>
                    <a:pt x="138" y="7"/>
                    <a:pt x="139" y="4"/>
                  </a:cubicBezTo>
                  <a:cubicBezTo>
                    <a:pt x="135" y="1"/>
                    <a:pt x="130" y="0"/>
                    <a:pt x="127" y="0"/>
                  </a:cubicBezTo>
                  <a:cubicBezTo>
                    <a:pt x="121" y="1"/>
                    <a:pt x="118" y="8"/>
                    <a:pt x="119" y="13"/>
                  </a:cubicBezTo>
                  <a:close/>
                  <a:moveTo>
                    <a:pt x="70" y="47"/>
                  </a:moveTo>
                  <a:cubicBezTo>
                    <a:pt x="66" y="47"/>
                    <a:pt x="62" y="42"/>
                    <a:pt x="62" y="35"/>
                  </a:cubicBezTo>
                  <a:cubicBezTo>
                    <a:pt x="62" y="28"/>
                    <a:pt x="66" y="23"/>
                    <a:pt x="70" y="23"/>
                  </a:cubicBezTo>
                  <a:cubicBezTo>
                    <a:pt x="73" y="23"/>
                    <a:pt x="77" y="28"/>
                    <a:pt x="77" y="35"/>
                  </a:cubicBezTo>
                  <a:cubicBezTo>
                    <a:pt x="77" y="42"/>
                    <a:pt x="73" y="47"/>
                    <a:pt x="70" y="47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4992688" y="3508376"/>
              <a:ext cx="425450" cy="277813"/>
            </a:xfrm>
            <a:custGeom>
              <a:avLst/>
              <a:gdLst>
                <a:gd name="T0" fmla="*/ 99 w 197"/>
                <a:gd name="T1" fmla="*/ 62 h 128"/>
                <a:gd name="T2" fmla="*/ 28 w 197"/>
                <a:gd name="T3" fmla="*/ 91 h 128"/>
                <a:gd name="T4" fmla="*/ 44 w 197"/>
                <a:gd name="T5" fmla="*/ 87 h 128"/>
                <a:gd name="T6" fmla="*/ 54 w 197"/>
                <a:gd name="T7" fmla="*/ 106 h 128"/>
                <a:gd name="T8" fmla="*/ 63 w 197"/>
                <a:gd name="T9" fmla="*/ 126 h 128"/>
                <a:gd name="T10" fmla="*/ 79 w 197"/>
                <a:gd name="T11" fmla="*/ 119 h 128"/>
                <a:gd name="T12" fmla="*/ 99 w 197"/>
                <a:gd name="T13" fmla="*/ 79 h 128"/>
                <a:gd name="T14" fmla="*/ 118 w 197"/>
                <a:gd name="T15" fmla="*/ 119 h 128"/>
                <a:gd name="T16" fmla="*/ 134 w 197"/>
                <a:gd name="T17" fmla="*/ 126 h 128"/>
                <a:gd name="T18" fmla="*/ 143 w 197"/>
                <a:gd name="T19" fmla="*/ 106 h 128"/>
                <a:gd name="T20" fmla="*/ 154 w 197"/>
                <a:gd name="T21" fmla="*/ 87 h 128"/>
                <a:gd name="T22" fmla="*/ 169 w 197"/>
                <a:gd name="T23" fmla="*/ 91 h 128"/>
                <a:gd name="T24" fmla="*/ 99 w 197"/>
                <a:gd name="T25" fmla="*/ 62 h 128"/>
                <a:gd name="T26" fmla="*/ 75 w 197"/>
                <a:gd name="T27" fmla="*/ 106 h 128"/>
                <a:gd name="T28" fmla="*/ 66 w 197"/>
                <a:gd name="T29" fmla="*/ 117 h 128"/>
                <a:gd name="T30" fmla="*/ 62 w 197"/>
                <a:gd name="T31" fmla="*/ 103 h 128"/>
                <a:gd name="T32" fmla="*/ 72 w 197"/>
                <a:gd name="T33" fmla="*/ 93 h 128"/>
                <a:gd name="T34" fmla="*/ 75 w 197"/>
                <a:gd name="T35" fmla="*/ 106 h 128"/>
                <a:gd name="T36" fmla="*/ 131 w 197"/>
                <a:gd name="T37" fmla="*/ 117 h 128"/>
                <a:gd name="T38" fmla="*/ 122 w 197"/>
                <a:gd name="T39" fmla="*/ 106 h 128"/>
                <a:gd name="T40" fmla="*/ 126 w 197"/>
                <a:gd name="T41" fmla="*/ 93 h 128"/>
                <a:gd name="T42" fmla="*/ 135 w 197"/>
                <a:gd name="T43" fmla="*/ 103 h 128"/>
                <a:gd name="T44" fmla="*/ 131 w 197"/>
                <a:gd name="T45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28">
                  <a:moveTo>
                    <a:pt x="99" y="62"/>
                  </a:moveTo>
                  <a:cubicBezTo>
                    <a:pt x="54" y="0"/>
                    <a:pt x="0" y="58"/>
                    <a:pt x="28" y="91"/>
                  </a:cubicBezTo>
                  <a:cubicBezTo>
                    <a:pt x="35" y="86"/>
                    <a:pt x="41" y="87"/>
                    <a:pt x="44" y="87"/>
                  </a:cubicBezTo>
                  <a:cubicBezTo>
                    <a:pt x="53" y="89"/>
                    <a:pt x="55" y="99"/>
                    <a:pt x="54" y="106"/>
                  </a:cubicBezTo>
                  <a:cubicBezTo>
                    <a:pt x="52" y="118"/>
                    <a:pt x="56" y="124"/>
                    <a:pt x="63" y="126"/>
                  </a:cubicBezTo>
                  <a:cubicBezTo>
                    <a:pt x="69" y="128"/>
                    <a:pt x="75" y="126"/>
                    <a:pt x="79" y="119"/>
                  </a:cubicBezTo>
                  <a:cubicBezTo>
                    <a:pt x="85" y="108"/>
                    <a:pt x="83" y="79"/>
                    <a:pt x="99" y="79"/>
                  </a:cubicBezTo>
                  <a:cubicBezTo>
                    <a:pt x="114" y="79"/>
                    <a:pt x="112" y="108"/>
                    <a:pt x="118" y="119"/>
                  </a:cubicBezTo>
                  <a:cubicBezTo>
                    <a:pt x="122" y="126"/>
                    <a:pt x="128" y="128"/>
                    <a:pt x="134" y="126"/>
                  </a:cubicBezTo>
                  <a:cubicBezTo>
                    <a:pt x="141" y="124"/>
                    <a:pt x="145" y="118"/>
                    <a:pt x="143" y="106"/>
                  </a:cubicBezTo>
                  <a:cubicBezTo>
                    <a:pt x="142" y="99"/>
                    <a:pt x="145" y="89"/>
                    <a:pt x="154" y="87"/>
                  </a:cubicBezTo>
                  <a:cubicBezTo>
                    <a:pt x="156" y="87"/>
                    <a:pt x="162" y="86"/>
                    <a:pt x="169" y="91"/>
                  </a:cubicBezTo>
                  <a:cubicBezTo>
                    <a:pt x="197" y="58"/>
                    <a:pt x="144" y="0"/>
                    <a:pt x="99" y="62"/>
                  </a:cubicBezTo>
                  <a:close/>
                  <a:moveTo>
                    <a:pt x="75" y="106"/>
                  </a:moveTo>
                  <a:cubicBezTo>
                    <a:pt x="74" y="113"/>
                    <a:pt x="70" y="118"/>
                    <a:pt x="66" y="117"/>
                  </a:cubicBezTo>
                  <a:cubicBezTo>
                    <a:pt x="63" y="116"/>
                    <a:pt x="61" y="110"/>
                    <a:pt x="62" y="103"/>
                  </a:cubicBezTo>
                  <a:cubicBezTo>
                    <a:pt x="64" y="97"/>
                    <a:pt x="68" y="92"/>
                    <a:pt x="72" y="93"/>
                  </a:cubicBezTo>
                  <a:cubicBezTo>
                    <a:pt x="75" y="93"/>
                    <a:pt x="77" y="99"/>
                    <a:pt x="75" y="106"/>
                  </a:cubicBezTo>
                  <a:close/>
                  <a:moveTo>
                    <a:pt x="131" y="117"/>
                  </a:moveTo>
                  <a:cubicBezTo>
                    <a:pt x="128" y="118"/>
                    <a:pt x="124" y="113"/>
                    <a:pt x="122" y="106"/>
                  </a:cubicBezTo>
                  <a:cubicBezTo>
                    <a:pt x="121" y="99"/>
                    <a:pt x="122" y="93"/>
                    <a:pt x="126" y="93"/>
                  </a:cubicBezTo>
                  <a:cubicBezTo>
                    <a:pt x="129" y="92"/>
                    <a:pt x="133" y="97"/>
                    <a:pt x="135" y="103"/>
                  </a:cubicBezTo>
                  <a:cubicBezTo>
                    <a:pt x="136" y="110"/>
                    <a:pt x="135" y="116"/>
                    <a:pt x="131" y="11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4881563" y="3200401"/>
              <a:ext cx="295275" cy="227013"/>
            </a:xfrm>
            <a:custGeom>
              <a:avLst/>
              <a:gdLst>
                <a:gd name="T0" fmla="*/ 127 w 137"/>
                <a:gd name="T1" fmla="*/ 0 h 105"/>
                <a:gd name="T2" fmla="*/ 42 w 137"/>
                <a:gd name="T3" fmla="*/ 95 h 105"/>
                <a:gd name="T4" fmla="*/ 28 w 137"/>
                <a:gd name="T5" fmla="*/ 25 h 105"/>
                <a:gd name="T6" fmla="*/ 65 w 137"/>
                <a:gd name="T7" fmla="*/ 50 h 105"/>
                <a:gd name="T8" fmla="*/ 37 w 137"/>
                <a:gd name="T9" fmla="*/ 46 h 105"/>
                <a:gd name="T10" fmla="*/ 62 w 137"/>
                <a:gd name="T11" fmla="*/ 76 h 105"/>
                <a:gd name="T12" fmla="*/ 127 w 137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5">
                  <a:moveTo>
                    <a:pt x="127" y="0"/>
                  </a:moveTo>
                  <a:cubicBezTo>
                    <a:pt x="137" y="50"/>
                    <a:pt x="87" y="105"/>
                    <a:pt x="42" y="95"/>
                  </a:cubicBezTo>
                  <a:cubicBezTo>
                    <a:pt x="5" y="87"/>
                    <a:pt x="0" y="38"/>
                    <a:pt x="28" y="25"/>
                  </a:cubicBezTo>
                  <a:cubicBezTo>
                    <a:pt x="55" y="12"/>
                    <a:pt x="81" y="37"/>
                    <a:pt x="65" y="50"/>
                  </a:cubicBezTo>
                  <a:cubicBezTo>
                    <a:pt x="50" y="63"/>
                    <a:pt x="45" y="41"/>
                    <a:pt x="37" y="46"/>
                  </a:cubicBezTo>
                  <a:cubicBezTo>
                    <a:pt x="22" y="56"/>
                    <a:pt x="40" y="76"/>
                    <a:pt x="62" y="76"/>
                  </a:cubicBezTo>
                  <a:cubicBezTo>
                    <a:pt x="84" y="76"/>
                    <a:pt x="124" y="48"/>
                    <a:pt x="127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2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304 -0.029704 E" pathEditMode="relative" ptsTypes="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  <p:to x="203042" y="203042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04 0.029704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  <p:from x="49251" y="4925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20160903">
            <a:off x="6922736" y="-636742"/>
            <a:ext cx="4835848" cy="3937516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104961">
            <a:off x="8150698" y="4961278"/>
            <a:ext cx="4835848" cy="3937516"/>
            <a:chOff x="1059543" y="1465943"/>
            <a:chExt cx="3294743" cy="2682695"/>
          </a:xfrm>
        </p:grpSpPr>
        <p:sp>
          <p:nvSpPr>
            <p:cNvPr id="14" name="矩形 1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9301" y="681489"/>
            <a:ext cx="5122666" cy="222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9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经审查符合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中华人民共和国婚姻法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关于结婚的规定，准予登记，发给此证。</a:t>
            </a:r>
            <a:r>
              <a:rPr lang="zh-CN" altLang="en-US" sz="379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17" name="同侧圆角矩形 16"/>
          <p:cNvSpPr/>
          <p:nvPr/>
        </p:nvSpPr>
        <p:spPr>
          <a:xfrm rot="5400000">
            <a:off x="592176" y="2693439"/>
            <a:ext cx="724879" cy="519150"/>
          </a:xfrm>
          <a:prstGeom prst="round2SameRect">
            <a:avLst>
              <a:gd name="adj1" fmla="val 6583"/>
              <a:gd name="adj2" fmla="val 0"/>
            </a:avLst>
          </a:prstGeom>
          <a:solidFill>
            <a:srgbClr val="D664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6200000">
            <a:off x="1040824" y="2818740"/>
            <a:ext cx="474231" cy="672459"/>
            <a:chOff x="3527828" y="4461892"/>
            <a:chExt cx="1192100" cy="1690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同侧圆角矩形 17"/>
            <p:cNvSpPr/>
            <p:nvPr/>
          </p:nvSpPr>
          <p:spPr>
            <a:xfrm rot="10800000">
              <a:off x="3527828" y="5299434"/>
              <a:ext cx="1190828" cy="852856"/>
            </a:xfrm>
            <a:prstGeom prst="round2SameRect">
              <a:avLst>
                <a:gd name="adj1" fmla="val 6583"/>
                <a:gd name="adj2" fmla="val 0"/>
              </a:avLst>
            </a:prstGeom>
            <a:solidFill>
              <a:schemeClr val="bg1"/>
            </a:solidFill>
            <a:ln>
              <a:solidFill>
                <a:srgbClr val="D664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>
              <a:off x="3529100" y="4461892"/>
              <a:ext cx="1190828" cy="852856"/>
            </a:xfrm>
            <a:prstGeom prst="round2SameRect">
              <a:avLst>
                <a:gd name="adj1" fmla="val 6583"/>
                <a:gd name="adj2" fmla="val 0"/>
              </a:avLst>
            </a:prstGeom>
            <a:solidFill>
              <a:schemeClr val="bg1"/>
            </a:solidFill>
            <a:ln>
              <a:solidFill>
                <a:srgbClr val="D664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466875" y="5847141"/>
            <a:ext cx="1616035" cy="757451"/>
          </a:xfrm>
          <a:prstGeom prst="roundRect">
            <a:avLst>
              <a:gd name="adj" fmla="val 10782"/>
            </a:avLst>
          </a:prstGeom>
          <a:solidFill>
            <a:srgbClr val="D6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 smtClean="0">
                <a:cs typeface="+mn-ea"/>
                <a:sym typeface="+mn-lt"/>
              </a:rPr>
              <a:t>2018</a:t>
            </a:r>
            <a:r>
              <a:rPr lang="zh-CN" altLang="en-US" sz="3375" dirty="0" smtClean="0">
                <a:cs typeface="+mn-ea"/>
                <a:sym typeface="+mn-lt"/>
              </a:rPr>
              <a:t>年</a:t>
            </a:r>
            <a:endParaRPr lang="zh-CN" altLang="en-US" sz="3375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1298" y="5038666"/>
            <a:ext cx="520371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那一天，我们幸福的开始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56932" y="3549023"/>
            <a:ext cx="514813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rot="512595">
            <a:off x="5931744" y="1391320"/>
            <a:ext cx="5765944" cy="4694832"/>
            <a:chOff x="1059543" y="1465943"/>
            <a:chExt cx="3294743" cy="2682695"/>
          </a:xfrm>
        </p:grpSpPr>
        <p:sp>
          <p:nvSpPr>
            <p:cNvPr id="5" name="矩形 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6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63646 -0.79028 L -0.403 -0.74213 C -0.35274 -0.73356 -0.29076 -0.68796 -0.23477 -0.61829 C -0.17149 -0.53981 -0.12865 -0.45463 -0.10743 -0.37569 L -0.0004 0.00023 " pathEditMode="relative" rAng="18300000" ptsTypes="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0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4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136867" y="6113726"/>
            <a:ext cx="7253026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430" algn="just"/>
            <a:r>
              <a:rPr lang="zh-CN" altLang="en-US" sz="2531" dirty="0">
                <a:solidFill>
                  <a:srgbClr val="8E7D76"/>
                </a:solidFill>
                <a:latin typeface="+mn-lt"/>
                <a:ea typeface="+mn-ea"/>
                <a:cs typeface="+mn-ea"/>
                <a:sym typeface="+mn-lt"/>
              </a:rPr>
              <a:t>无论是午后阳光下慵懒的你，还是街边帅气的你，还是丛林中梦幻的你，都让我如痴如醉</a:t>
            </a:r>
            <a:r>
              <a:rPr lang="en-US" altLang="zh-CN" sz="2531" dirty="0">
                <a:solidFill>
                  <a:srgbClr val="8E7D76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531" dirty="0">
              <a:solidFill>
                <a:srgbClr val="8E7D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-43676"/>
            <a:ext cx="12858750" cy="73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0854" y="2377491"/>
            <a:ext cx="1739285" cy="1151993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mingxing.com/upload/attach/2012/04/12870-PHh6V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3227">
            <a:off x="8945215" y="2811665"/>
            <a:ext cx="1690337" cy="2271958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27124">
            <a:off x="3714355" y="405019"/>
            <a:ext cx="2155944" cy="1434308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.mingxing.com/upload/attach/2014/05-23/273760-3irNC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0794">
            <a:off x="7516527" y="1695212"/>
            <a:ext cx="1576356" cy="2363381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 rot="20613569">
            <a:off x="1783358" y="2777285"/>
            <a:ext cx="2805805" cy="3425864"/>
            <a:chOff x="1067174" y="2239796"/>
            <a:chExt cx="3233147" cy="3947644"/>
          </a:xfrm>
          <a:effectLst>
            <a:outerShdw sx="101000" sy="101000" algn="ctr" rotWithShape="0">
              <a:prstClr val="black">
                <a:alpha val="10000"/>
              </a:prstClr>
            </a:outerShdw>
          </a:effectLst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67174" y="2239796"/>
              <a:ext cx="3233146" cy="2378405"/>
            </a:xfrm>
            <a:prstGeom prst="rect">
              <a:avLst/>
            </a:prstGeom>
            <a:noFill/>
            <a:ln w="101600"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067175" y="5928006"/>
              <a:ext cx="3233146" cy="259434"/>
            </a:xfrm>
            <a:prstGeom prst="rect">
              <a:avLst/>
            </a:prstGeom>
            <a:solidFill>
              <a:srgbClr val="FFFFFF"/>
            </a:solidFill>
            <a:ln w="203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9" spc="316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109" spc="316" dirty="0">
                  <a:solidFill>
                    <a:srgbClr val="A6927E"/>
                  </a:solidFill>
                  <a:cs typeface="+mn-ea"/>
                  <a:sym typeface="+mn-lt"/>
                </a:rPr>
                <a:t>午后</a:t>
              </a:r>
              <a:r>
                <a:rPr lang="en-US" altLang="zh-CN" sz="2109" spc="316" dirty="0">
                  <a:solidFill>
                    <a:srgbClr val="A6927E"/>
                  </a:solidFill>
                  <a:cs typeface="+mn-ea"/>
                  <a:sym typeface="+mn-lt"/>
                </a:rPr>
                <a:t>·</a:t>
              </a:r>
              <a:r>
                <a:rPr lang="zh-CN" altLang="en-US" sz="2109" spc="316" dirty="0">
                  <a:solidFill>
                    <a:srgbClr val="A6927E"/>
                  </a:solidFill>
                  <a:cs typeface="+mn-ea"/>
                  <a:sym typeface="+mn-lt"/>
                </a:rPr>
                <a:t>慵懒</a:t>
              </a:r>
              <a:r>
                <a:rPr lang="en-US" altLang="zh-CN" sz="2109" spc="316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endParaRPr lang="zh-CN" altLang="en-US" sz="2109" spc="316" dirty="0">
                <a:solidFill>
                  <a:srgbClr val="A692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191" y="-755061"/>
            <a:ext cx="462561" cy="8742771"/>
            <a:chOff x="118372" y="-1426573"/>
            <a:chExt cx="438600" cy="82898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2" y="4037390"/>
              <a:ext cx="438600" cy="282593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2" y="1314912"/>
              <a:ext cx="438600" cy="282593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2" y="-1426573"/>
              <a:ext cx="438600" cy="282593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2192224" y="-755061"/>
            <a:ext cx="462561" cy="8742771"/>
            <a:chOff x="118372" y="-1426573"/>
            <a:chExt cx="438600" cy="828989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2" y="4037390"/>
              <a:ext cx="438600" cy="282593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2" y="1314912"/>
              <a:ext cx="438600" cy="282593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2" y="-1426573"/>
              <a:ext cx="438600" cy="282593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778" y="1495853"/>
            <a:ext cx="1925068" cy="16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" y="-455389"/>
            <a:ext cx="12851280" cy="85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402377" y="6000421"/>
            <a:ext cx="628169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余生有你，请多多指教。</a:t>
            </a:r>
          </a:p>
        </p:txBody>
      </p:sp>
      <p:sp>
        <p:nvSpPr>
          <p:cNvPr id="4" name="Shape 125"/>
          <p:cNvSpPr/>
          <p:nvPr/>
        </p:nvSpPr>
        <p:spPr>
          <a:xfrm>
            <a:off x="2007673" y="1195572"/>
            <a:ext cx="646327" cy="5495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eaVert" wrap="square" lIns="45718" rIns="45718">
            <a:spAutoFit/>
          </a:bodyPr>
          <a:lstStyle/>
          <a:p>
            <a:pPr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Sit amet consectetur adipiscing elit. Praesent sodales odio sit amet odio tristique quis tempus odio Lorem ipsum dolor sit amet, elit. Lorem ipsum dolor sit amet, consectetur adipiscing elit. </a:t>
            </a:r>
            <a:endParaRPr lang="en-US" sz="1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Straight Connector 11"/>
          <p:cNvCxnSpPr/>
          <p:nvPr/>
        </p:nvCxnSpPr>
        <p:spPr>
          <a:xfrm flipH="1" flipV="1">
            <a:off x="4197127" y="-200099"/>
            <a:ext cx="34084" cy="4423718"/>
          </a:xfrm>
          <a:prstGeom prst="line">
            <a:avLst/>
          </a:prstGeom>
          <a:noFill/>
          <a:ln w="762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121"/>
          <p:cNvSpPr/>
          <p:nvPr/>
        </p:nvSpPr>
        <p:spPr>
          <a:xfrm>
            <a:off x="2710130" y="1312069"/>
            <a:ext cx="748919" cy="5355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798" tIns="50798" rIns="50798" bIns="50798" numCol="1" spcCol="38100" rtlCol="0" anchor="ctr">
            <a:spAutoFit/>
          </a:bodyPr>
          <a:lstStyle/>
          <a:p>
            <a:pPr defTabSz="825372" hangingPunct="0">
              <a:lnSpc>
                <a:spcPct val="70000"/>
              </a:lnSpc>
            </a:pPr>
            <a:r>
              <a:rPr lang="zh-CN" altLang="en-US" sz="6000" b="1" kern="0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我们结婚啦！</a:t>
            </a:r>
            <a:endParaRPr sz="6000" b="1" kern="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6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21033405">
            <a:off x="5722215" y="4077982"/>
            <a:ext cx="4835848" cy="3937516"/>
            <a:chOff x="1059543" y="1465943"/>
            <a:chExt cx="3294743" cy="2682695"/>
          </a:xfrm>
        </p:grpSpPr>
        <p:sp>
          <p:nvSpPr>
            <p:cNvPr id="11" name="矩形 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20160903">
            <a:off x="6922736" y="-636742"/>
            <a:ext cx="4835848" cy="3937516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104961">
            <a:off x="8289505" y="1346696"/>
            <a:ext cx="4835848" cy="3937516"/>
            <a:chOff x="1059543" y="1465943"/>
            <a:chExt cx="3294743" cy="2682695"/>
          </a:xfrm>
        </p:grpSpPr>
        <p:sp>
          <p:nvSpPr>
            <p:cNvPr id="14" name="矩形 1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9301" y="681489"/>
            <a:ext cx="5122666" cy="222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9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经审查符合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中华人民共和国婚姻法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关于结婚的规定，准予登记，发给此证。</a:t>
            </a:r>
            <a:r>
              <a:rPr lang="zh-CN" altLang="en-US" sz="379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17" name="同侧圆角矩形 16"/>
          <p:cNvSpPr/>
          <p:nvPr/>
        </p:nvSpPr>
        <p:spPr>
          <a:xfrm rot="5400000">
            <a:off x="592176" y="2693439"/>
            <a:ext cx="724879" cy="519150"/>
          </a:xfrm>
          <a:prstGeom prst="round2SameRect">
            <a:avLst>
              <a:gd name="adj1" fmla="val 6583"/>
              <a:gd name="adj2" fmla="val 0"/>
            </a:avLst>
          </a:prstGeom>
          <a:solidFill>
            <a:srgbClr val="D664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6200000">
            <a:off x="1040824" y="2818740"/>
            <a:ext cx="474231" cy="672459"/>
            <a:chOff x="3527828" y="4461892"/>
            <a:chExt cx="1192100" cy="1690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同侧圆角矩形 17"/>
            <p:cNvSpPr/>
            <p:nvPr/>
          </p:nvSpPr>
          <p:spPr>
            <a:xfrm rot="10800000">
              <a:off x="3527828" y="5299434"/>
              <a:ext cx="1190828" cy="852856"/>
            </a:xfrm>
            <a:prstGeom prst="round2SameRect">
              <a:avLst>
                <a:gd name="adj1" fmla="val 6583"/>
                <a:gd name="adj2" fmla="val 0"/>
              </a:avLst>
            </a:prstGeom>
            <a:solidFill>
              <a:schemeClr val="bg1"/>
            </a:solidFill>
            <a:ln>
              <a:solidFill>
                <a:srgbClr val="D664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>
              <a:off x="3529100" y="4461892"/>
              <a:ext cx="1190828" cy="852856"/>
            </a:xfrm>
            <a:prstGeom prst="round2SameRect">
              <a:avLst>
                <a:gd name="adj1" fmla="val 6583"/>
                <a:gd name="adj2" fmla="val 0"/>
              </a:avLst>
            </a:prstGeom>
            <a:solidFill>
              <a:schemeClr val="bg1"/>
            </a:solidFill>
            <a:ln>
              <a:solidFill>
                <a:srgbClr val="D664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466875" y="5847141"/>
            <a:ext cx="1616035" cy="757451"/>
          </a:xfrm>
          <a:prstGeom prst="roundRect">
            <a:avLst>
              <a:gd name="adj" fmla="val 10782"/>
            </a:avLst>
          </a:prstGeom>
          <a:solidFill>
            <a:srgbClr val="D6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 smtClean="0">
                <a:cs typeface="+mn-ea"/>
                <a:sym typeface="+mn-lt"/>
              </a:rPr>
              <a:t>2018</a:t>
            </a:r>
            <a:r>
              <a:rPr lang="zh-CN" altLang="en-US" sz="3375" dirty="0" smtClean="0">
                <a:cs typeface="+mn-ea"/>
                <a:sym typeface="+mn-lt"/>
              </a:rPr>
              <a:t>年</a:t>
            </a:r>
            <a:endParaRPr lang="zh-CN" altLang="en-US" sz="3375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1298" y="5038666"/>
            <a:ext cx="520371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那一天，我们幸福的开始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56932" y="3549023"/>
            <a:ext cx="514813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63685 -0.79074 L -0.40325 -0.74236 C -0.35286 -0.73402 -0.29101 -0.68865 -0.23489 -0.61852 C -0.17174 -0.54027 -0.12903 -0.45509 -0.10768 -0.37592 L -0.00078 -0.00023 " pathEditMode="relative" rAng="18300000" ptsTypes="AAA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3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4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istrator\桌面\2457331_13050013697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55" y="-10951"/>
            <a:ext cx="11572240" cy="72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Documents and Settings\Administrator\桌面\2457331_13050013697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55" y="-10951"/>
            <a:ext cx="11572240" cy="72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790" y="-28880"/>
            <a:ext cx="6180244" cy="6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505918" y="1965529"/>
            <a:ext cx="12211437" cy="3723218"/>
          </a:xfrm>
          <a:prstGeom prst="line">
            <a:avLst/>
          </a:prstGeom>
          <a:ln w="25400">
            <a:solidFill>
              <a:srgbClr val="F07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575307">
            <a:off x="1593762" y="4089712"/>
            <a:ext cx="1564438" cy="9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575307">
            <a:off x="3569418" y="3398081"/>
            <a:ext cx="1651390" cy="10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575307">
            <a:off x="5429126" y="2827243"/>
            <a:ext cx="1990719" cy="9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575307">
            <a:off x="7666232" y="2168532"/>
            <a:ext cx="1633306" cy="10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873" y="5602170"/>
            <a:ext cx="508545" cy="487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3868" y="6031634"/>
            <a:ext cx="550164" cy="5277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225" y="6498724"/>
            <a:ext cx="523131" cy="501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4487" y="6935352"/>
            <a:ext cx="527320" cy="50579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575307">
            <a:off x="9899647" y="1545248"/>
            <a:ext cx="1397384" cy="10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9941" y="6297442"/>
            <a:ext cx="527320" cy="505798"/>
          </a:xfrm>
          <a:prstGeom prst="rect">
            <a:avLst/>
          </a:prstGeom>
        </p:spPr>
      </p:pic>
      <p:pic>
        <p:nvPicPr>
          <p:cNvPr id="18" name="Picture 3" descr="C:\Documents and Settings\Administrator\桌面\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98759" y="3889717"/>
            <a:ext cx="3645205" cy="34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 rot="20550396">
            <a:off x="1659377" y="5202404"/>
            <a:ext cx="2029161" cy="5325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19" dirty="0">
                <a:latin typeface="+mn-lt"/>
                <a:ea typeface="+mn-ea"/>
                <a:cs typeface="+mn-ea"/>
                <a:sym typeface="+mn-lt"/>
              </a:rPr>
              <a:t>那年，那次邂逅</a:t>
            </a:r>
            <a:endParaRPr lang="en-US" altLang="zh-CN" sz="1519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sp>
        <p:nvSpPr>
          <p:cNvPr id="20" name="矩形 19"/>
          <p:cNvSpPr/>
          <p:nvPr/>
        </p:nvSpPr>
        <p:spPr>
          <a:xfrm rot="20550396">
            <a:off x="3719864" y="4640222"/>
            <a:ext cx="2027150" cy="5325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19" dirty="0">
                <a:latin typeface="+mn-lt"/>
                <a:ea typeface="+mn-ea"/>
                <a:cs typeface="+mn-ea"/>
                <a:sym typeface="+mn-lt"/>
              </a:rPr>
              <a:t>那年，那次牵手</a:t>
            </a:r>
            <a:endParaRPr lang="en-US" altLang="zh-CN" sz="1519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sp>
        <p:nvSpPr>
          <p:cNvPr id="21" name="矩形 20"/>
          <p:cNvSpPr/>
          <p:nvPr/>
        </p:nvSpPr>
        <p:spPr>
          <a:xfrm rot="20550396">
            <a:off x="5722763" y="4006807"/>
            <a:ext cx="2029161" cy="5325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19" dirty="0">
                <a:latin typeface="+mn-lt"/>
                <a:ea typeface="+mn-ea"/>
                <a:cs typeface="+mn-ea"/>
                <a:sym typeface="+mn-lt"/>
              </a:rPr>
              <a:t>那年，那次旅游</a:t>
            </a:r>
            <a:endParaRPr lang="en-US" altLang="zh-CN" sz="1519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sp>
        <p:nvSpPr>
          <p:cNvPr id="22" name="矩形 21"/>
          <p:cNvSpPr/>
          <p:nvPr/>
        </p:nvSpPr>
        <p:spPr>
          <a:xfrm rot="20550396">
            <a:off x="7749648" y="3376735"/>
            <a:ext cx="2027150" cy="5325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19" dirty="0">
                <a:latin typeface="+mn-lt"/>
                <a:ea typeface="+mn-ea"/>
                <a:cs typeface="+mn-ea"/>
                <a:sym typeface="+mn-lt"/>
              </a:rPr>
              <a:t>那年，那次求婚</a:t>
            </a:r>
            <a:endParaRPr lang="en-US" altLang="zh-CN" sz="1519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sp>
        <p:nvSpPr>
          <p:cNvPr id="23" name="矩形 22"/>
          <p:cNvSpPr/>
          <p:nvPr/>
        </p:nvSpPr>
        <p:spPr>
          <a:xfrm rot="20550396">
            <a:off x="9825582" y="2726490"/>
            <a:ext cx="2027150" cy="5325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19" dirty="0">
                <a:latin typeface="+mn-lt"/>
                <a:ea typeface="+mn-ea"/>
                <a:cs typeface="+mn-ea"/>
                <a:sym typeface="+mn-lt"/>
              </a:rPr>
              <a:t>今年，今天我们结婚啦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年，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66" b="1" dirty="0">
                <a:solidFill>
                  <a:srgbClr val="F07057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66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42666" y="2534810"/>
            <a:ext cx="5544534" cy="35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4653" y="2051795"/>
            <a:ext cx="5539036" cy="35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7563" y="1627306"/>
            <a:ext cx="6451905" cy="323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6571" y="860323"/>
            <a:ext cx="5232432" cy="34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33016" y="93443"/>
            <a:ext cx="5234359" cy="38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 p14:presetBounceEnd="6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6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 p14:presetBounceEnd="6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grpId="0" nodeType="withEffect" p14:presetBounceEnd="64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grpId="0" nodeType="withEffect" p14:presetBounceEnd="6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 p14:presetBounceEnd="6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64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 p14:presetBounceEnd="64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6180 0.038350 L -0.897050 -0.189830 " pathEditMode="fixed" rAng="0" ptsTypes="AA">
                                          <p:cBhvr>
                                            <p:cTn id="5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5" y="-1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5E-6 0.02001 L 0.37153 -0.07338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576" y="-46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5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89705 -0.18982 L -0.98246 0.30573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71" y="24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32 0.04724 L -0.7835 -0.33853 " pathEditMode="relative" rAng="0" ptsTypes="AA">
                                          <p:cBhvr>
                                            <p:cTn id="8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844" y="-192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78351 -0.33852 L -0.90955 0.19066 " pathEditMode="relative" rAng="0" ptsTypes="AA">
                                          <p:cBhvr>
                                            <p:cTn id="8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302" y="264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94444E-6 -2.22222E-6 L 0.18993 -0.00472 " pathEditMode="relative" rAng="0" ptsTypes="AA">
                                          <p:cBhvr>
                                            <p:cTn id="9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97" y="-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5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10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2.0289E-6 L -0.55833 -0.46387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917" y="-232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55833 -0.46387 L -0.7 0.1712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83" y="317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8.33333E-7 2.22222E-6 L 0.01007 0.0475 " pathEditMode="relative" rAng="0" ptsTypes="AA">
                                          <p:cBhvr>
                                            <p:cTn id="1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23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5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80000" y="1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13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388 -0.02891 L -0.43907 -0.63647 " pathEditMode="relative" rAng="0" ptsTypes="AA">
                                          <p:cBhvr>
                                            <p:cTn id="1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267" y="-303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8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43907 -0.63646 L -0.62726 0.06949 " pathEditMode="relative" rAng="0" ptsTypes="AA">
                                          <p:cBhvr>
                                            <p:cTn id="1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10" y="352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0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382 -0.00472 L -0.15087 0.15472 " pathEditMode="relative" rAng="0" ptsTypes="AA">
                                          <p:cBhvr>
                                            <p:cTn id="14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743" y="7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5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1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32500"/>
                                </p:stCondLst>
                                <p:childTnLst>
                                  <p:par>
                                    <p:cTn id="15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16 -0.02418 L -0.44288 -0.63174 " pathEditMode="relative" rAng="0" ptsTypes="AA">
                                          <p:cBhvr>
                                            <p:cTn id="1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36" y="-303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44288 -0.63174 L -0.63177 0.16204 " pathEditMode="relative" rAng="0" ptsTypes="AA">
                                          <p:cBhvr>
                                            <p:cTn id="1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44" y="396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72222E-6 -2.22222E-6 L -0.32622 0.255 " pathEditMode="relative" rAng="0" ptsTypes="AA">
                                          <p:cBhvr>
                                            <p:cTn id="17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19" y="12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76" dur="5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7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8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6180 0.038350 L -0.897050 -0.189830 " pathEditMode="fixed" rAng="0" ptsTypes="AA">
                                          <p:cBhvr>
                                            <p:cTn id="5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5" y="-1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5E-6 0.02001 L 0.37153 -0.07338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576" y="-46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5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89705 -0.18982 L -0.98246 0.30573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71" y="24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32 0.04724 L -0.7835 -0.33853 " pathEditMode="relative" rAng="0" ptsTypes="AA">
                                          <p:cBhvr>
                                            <p:cTn id="8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844" y="-192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78351 -0.33852 L -0.90955 0.19066 " pathEditMode="relative" rAng="0" ptsTypes="AA">
                                          <p:cBhvr>
                                            <p:cTn id="8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302" y="264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94444E-6 -2.22222E-6 L 0.18993 -0.00472 " pathEditMode="relative" rAng="0" ptsTypes="AA">
                                          <p:cBhvr>
                                            <p:cTn id="9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97" y="-2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5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10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2.0289E-6 L -0.55833 -0.46387 " pathEditMode="relative" rAng="0" ptsTypes="AA">
                                          <p:cBhvr>
                                            <p:cTn id="1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917" y="-232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55833 -0.46387 L -0.7 0.1712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83" y="317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8.33333E-7 2.22222E-6 L 0.01007 0.0475 " pathEditMode="relative" rAng="0" ptsTypes="AA">
                                          <p:cBhvr>
                                            <p:cTn id="1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23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5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80000" y="1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13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388 -0.02891 L -0.43907 -0.63647 " pathEditMode="relative" rAng="0" ptsTypes="AA">
                                          <p:cBhvr>
                                            <p:cTn id="1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267" y="-303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8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43907 -0.63646 L -0.62726 0.06949 " pathEditMode="relative" rAng="0" ptsTypes="AA">
                                          <p:cBhvr>
                                            <p:cTn id="1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10" y="352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0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382 -0.00472 L -0.15087 0.15472 " pathEditMode="relative" rAng="0" ptsTypes="AA">
                                          <p:cBhvr>
                                            <p:cTn id="14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743" y="7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5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1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32500"/>
                                </p:stCondLst>
                                <p:childTnLst>
                                  <p:par>
                                    <p:cTn id="15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16 -0.02418 L -0.44288 -0.63174 " pathEditMode="relative" rAng="0" ptsTypes="AA">
                                          <p:cBhvr>
                                            <p:cTn id="1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36" y="-303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44288 -0.63174 L -0.63177 0.16204 " pathEditMode="relative" rAng="0" ptsTypes="AA">
                                          <p:cBhvr>
                                            <p:cTn id="1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44" y="396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72222E-6 -2.22222E-6 L -0.32622 0.255 " pathEditMode="relative" rAng="0" ptsTypes="AA">
                                          <p:cBhvr>
                                            <p:cTn id="17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19" y="12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76" dur="5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230000" y="2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7" presetID="31" presetClass="exit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8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340898">
            <a:off x="8738526" y="-684276"/>
            <a:ext cx="4689227" cy="3818132"/>
            <a:chOff x="1059543" y="1465943"/>
            <a:chExt cx="3294743" cy="2682695"/>
          </a:xfrm>
        </p:grpSpPr>
        <p:sp>
          <p:nvSpPr>
            <p:cNvPr id="5" name="矩形 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20592172">
            <a:off x="5800437" y="1523522"/>
            <a:ext cx="5709635" cy="4648984"/>
            <a:chOff x="1059543" y="1465943"/>
            <a:chExt cx="3294743" cy="2682695"/>
          </a:xfrm>
        </p:grpSpPr>
        <p:sp>
          <p:nvSpPr>
            <p:cNvPr id="14" name="矩形 1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59929" y="884812"/>
            <a:ext cx="5167060" cy="203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烛光、玫瑰、小熊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当你接过那枚戒指，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含泪的目光幸福的注释这我，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我再也抑制不住将你拥入怀中！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78636" y="1002261"/>
            <a:ext cx="0" cy="180542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946425" y="2424626"/>
            <a:ext cx="343545" cy="343336"/>
          </a:xfrm>
          <a:prstGeom prst="ellipse">
            <a:avLst/>
          </a:prstGeom>
          <a:noFill/>
          <a:ln w="38100">
            <a:solidFill>
              <a:srgbClr val="584849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161381" y="2532799"/>
            <a:ext cx="343545" cy="343336"/>
          </a:xfrm>
          <a:prstGeom prst="ellipse">
            <a:avLst/>
          </a:prstGeom>
          <a:noFill/>
          <a:ln w="38100">
            <a:solidFill>
              <a:srgbClr val="584849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2351" y="4393157"/>
            <a:ext cx="624943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我们都微笑着流下幸福的泪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42349" y="3776436"/>
            <a:ext cx="231461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那一秒，</a:t>
            </a:r>
          </a:p>
        </p:txBody>
      </p:sp>
      <p:grpSp>
        <p:nvGrpSpPr>
          <p:cNvPr id="7" name="组合 6"/>
          <p:cNvGrpSpPr/>
          <p:nvPr/>
        </p:nvGrpSpPr>
        <p:grpSpPr>
          <a:xfrm rot="376228">
            <a:off x="8535662" y="4041294"/>
            <a:ext cx="4689227" cy="3818132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512595">
            <a:off x="5931744" y="1391320"/>
            <a:ext cx="5765944" cy="4694832"/>
            <a:chOff x="1059543" y="1465943"/>
            <a:chExt cx="3294743" cy="2682695"/>
          </a:xfrm>
        </p:grpSpPr>
        <p:sp>
          <p:nvSpPr>
            <p:cNvPr id="5" name="矩形 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21033405">
            <a:off x="5722215" y="4077982"/>
            <a:ext cx="4835848" cy="3937516"/>
            <a:chOff x="1059543" y="1465943"/>
            <a:chExt cx="3294743" cy="2682695"/>
          </a:xfrm>
        </p:grpSpPr>
        <p:sp>
          <p:nvSpPr>
            <p:cNvPr id="11" name="矩形 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20160903">
            <a:off x="6922736" y="-636742"/>
            <a:ext cx="4835848" cy="3937516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104961">
            <a:off x="8150698" y="4961278"/>
            <a:ext cx="4835848" cy="3937516"/>
            <a:chOff x="1059543" y="1465943"/>
            <a:chExt cx="3294743" cy="2682695"/>
          </a:xfrm>
        </p:grpSpPr>
        <p:sp>
          <p:nvSpPr>
            <p:cNvPr id="14" name="矩形 13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9301" y="681489"/>
            <a:ext cx="5122666" cy="174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9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经审查符合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中华人民共和国婚姻法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关于结婚的规定，准予登记，发给此证。</a:t>
            </a:r>
            <a:r>
              <a:rPr lang="zh-CN" altLang="en-US" sz="379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</a:p>
        </p:txBody>
      </p:sp>
      <p:sp>
        <p:nvSpPr>
          <p:cNvPr id="17" name="同侧圆角矩形 16"/>
          <p:cNvSpPr/>
          <p:nvPr/>
        </p:nvSpPr>
        <p:spPr>
          <a:xfrm rot="5400000">
            <a:off x="592176" y="2693439"/>
            <a:ext cx="724879" cy="519150"/>
          </a:xfrm>
          <a:prstGeom prst="round2SameRect">
            <a:avLst>
              <a:gd name="adj1" fmla="val 6583"/>
              <a:gd name="adj2" fmla="val 0"/>
            </a:avLst>
          </a:prstGeom>
          <a:solidFill>
            <a:srgbClr val="D664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6200000">
            <a:off x="1040824" y="2818740"/>
            <a:ext cx="474231" cy="672459"/>
            <a:chOff x="3527828" y="4461892"/>
            <a:chExt cx="1192100" cy="1690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同侧圆角矩形 17"/>
            <p:cNvSpPr/>
            <p:nvPr/>
          </p:nvSpPr>
          <p:spPr>
            <a:xfrm rot="10800000">
              <a:off x="3527828" y="5299434"/>
              <a:ext cx="1190828" cy="852856"/>
            </a:xfrm>
            <a:prstGeom prst="round2SameRect">
              <a:avLst>
                <a:gd name="adj1" fmla="val 6583"/>
                <a:gd name="adj2" fmla="val 0"/>
              </a:avLst>
            </a:prstGeom>
            <a:solidFill>
              <a:schemeClr val="bg1"/>
            </a:solidFill>
            <a:ln>
              <a:solidFill>
                <a:srgbClr val="D664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>
              <a:off x="3529100" y="4461892"/>
              <a:ext cx="1190828" cy="852856"/>
            </a:xfrm>
            <a:prstGeom prst="round2SameRect">
              <a:avLst>
                <a:gd name="adj1" fmla="val 6583"/>
                <a:gd name="adj2" fmla="val 0"/>
              </a:avLst>
            </a:prstGeom>
            <a:solidFill>
              <a:schemeClr val="bg1"/>
            </a:solidFill>
            <a:ln>
              <a:solidFill>
                <a:srgbClr val="D664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466875" y="5847141"/>
            <a:ext cx="1616035" cy="757451"/>
          </a:xfrm>
          <a:prstGeom prst="roundRect">
            <a:avLst>
              <a:gd name="adj" fmla="val 10782"/>
            </a:avLst>
          </a:prstGeom>
          <a:solidFill>
            <a:srgbClr val="D6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 smtClean="0">
                <a:cs typeface="+mn-ea"/>
                <a:sym typeface="+mn-lt"/>
              </a:rPr>
              <a:t>2018</a:t>
            </a:r>
            <a:r>
              <a:rPr lang="zh-CN" altLang="en-US" sz="3375" dirty="0" smtClean="0">
                <a:cs typeface="+mn-ea"/>
                <a:sym typeface="+mn-lt"/>
              </a:rPr>
              <a:t>年</a:t>
            </a:r>
            <a:endParaRPr lang="zh-CN" altLang="en-US" sz="3375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1298" y="5038666"/>
            <a:ext cx="520371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那一天，我们幸福的开始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56932" y="3549023"/>
            <a:ext cx="514813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63646 -0.79028 L -0.403 -0.74213 C -0.35274 -0.73356 -0.29076 -0.68796 -0.23477 -0.61829 C -0.17149 -0.53981 -0.12865 -0.45463 -0.10743 -0.37569 L -0.0004 0.00023 " pathEditMode="relative" rAng="18300000" ptsTypes="AAA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0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4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670826">
            <a:off x="8119847" y="4219727"/>
            <a:ext cx="5598025" cy="4558106"/>
            <a:chOff x="1059543" y="1465943"/>
            <a:chExt cx="3294743" cy="2682695"/>
          </a:xfrm>
        </p:grpSpPr>
        <p:sp>
          <p:nvSpPr>
            <p:cNvPr id="5" name="矩形 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900000">
            <a:off x="-1688037" y="-883212"/>
            <a:ext cx="5619833" cy="4575864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98907" y="-634437"/>
            <a:ext cx="5598025" cy="4558106"/>
            <a:chOff x="1059543" y="1465943"/>
            <a:chExt cx="3294743" cy="2682695"/>
          </a:xfrm>
        </p:grpSpPr>
        <p:sp>
          <p:nvSpPr>
            <p:cNvPr id="11" name="矩形 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3416" y="4971099"/>
            <a:ext cx="5167060" cy="15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婚纱、礼服，还有那搞怪的可爱衣服，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镜头定住了我们美丽幸福的瞬间，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我们相信，它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将持续到永远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72385" y="4873623"/>
            <a:ext cx="46319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95270" y="4377291"/>
            <a:ext cx="596514" cy="398857"/>
            <a:chOff x="447581" y="3735056"/>
            <a:chExt cx="1325235" cy="886114"/>
          </a:xfrm>
        </p:grpSpPr>
        <p:sp>
          <p:nvSpPr>
            <p:cNvPr id="15" name="圆角矩形 14"/>
            <p:cNvSpPr/>
            <p:nvPr/>
          </p:nvSpPr>
          <p:spPr>
            <a:xfrm>
              <a:off x="447581" y="3807422"/>
              <a:ext cx="1325235" cy="813748"/>
            </a:xfrm>
            <a:prstGeom prst="roundRect">
              <a:avLst>
                <a:gd name="adj" fmla="val 9787"/>
              </a:avLst>
            </a:prstGeom>
            <a:solidFill>
              <a:srgbClr val="D66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58416" y="3987877"/>
              <a:ext cx="487900" cy="48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37591" y="3906244"/>
              <a:ext cx="243950" cy="163266"/>
            </a:xfrm>
            <a:prstGeom prst="roundRect">
              <a:avLst>
                <a:gd name="adj" fmla="val 97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5532" y="3735056"/>
              <a:ext cx="242884" cy="120083"/>
            </a:xfrm>
            <a:prstGeom prst="roundRect">
              <a:avLst>
                <a:gd name="adj" fmla="val 9787"/>
              </a:avLst>
            </a:prstGeom>
            <a:solidFill>
              <a:srgbClr val="D66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 rot="19547374">
            <a:off x="3722105" y="2847124"/>
            <a:ext cx="1616035" cy="757451"/>
          </a:xfrm>
          <a:prstGeom prst="roundRect">
            <a:avLst>
              <a:gd name="adj" fmla="val 10782"/>
            </a:avLst>
          </a:prstGeom>
          <a:solidFill>
            <a:srgbClr val="D6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 smtClean="0">
                <a:cs typeface="+mn-ea"/>
                <a:sym typeface="+mn-lt"/>
              </a:rPr>
              <a:t>2018</a:t>
            </a:r>
            <a:r>
              <a:rPr lang="zh-CN" altLang="en-US" sz="3375" dirty="0" smtClean="0">
                <a:cs typeface="+mn-ea"/>
                <a:sym typeface="+mn-lt"/>
              </a:rPr>
              <a:t>年</a:t>
            </a:r>
            <a:endParaRPr lang="zh-CN" altLang="en-US" sz="3375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rot="19547374">
            <a:off x="3917220" y="2807725"/>
            <a:ext cx="41904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</a:t>
            </a:r>
            <a:r>
              <a:rPr lang="en-US" altLang="zh-CN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</a:t>
            </a:r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岁还要一起看的结婚相册。</a:t>
            </a:r>
          </a:p>
        </p:txBody>
      </p:sp>
      <p:sp>
        <p:nvSpPr>
          <p:cNvPr id="23" name="文本框 22"/>
          <p:cNvSpPr txBox="1"/>
          <p:nvPr/>
        </p:nvSpPr>
        <p:spPr>
          <a:xfrm rot="19547374">
            <a:off x="5067977" y="1837669"/>
            <a:ext cx="16961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那一本，</a:t>
            </a:r>
          </a:p>
        </p:txBody>
      </p:sp>
    </p:spTree>
    <p:extLst>
      <p:ext uri="{BB962C8B-B14F-4D97-AF65-F5344CB8AC3E}">
        <p14:creationId xmlns:p14="http://schemas.microsoft.com/office/powerpoint/2010/main" val="3860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8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9049"/>
            <a:ext cx="12858751" cy="72330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77428" y="6030489"/>
            <a:ext cx="3736869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53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071" y="439295"/>
            <a:ext cx="6624736" cy="56973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79610">
            <a:off x="4262545" y="1840603"/>
            <a:ext cx="2068598" cy="6169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559" y="3400301"/>
            <a:ext cx="849185" cy="8542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3784" y="985072"/>
            <a:ext cx="732230" cy="608156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5209" y="1547638"/>
            <a:ext cx="763152" cy="610192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9569" y="2320180"/>
            <a:ext cx="642865" cy="795036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7446" y="5030456"/>
            <a:ext cx="579350" cy="486547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709187" y="1618534"/>
            <a:ext cx="581961" cy="516977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31920">
            <a:off x="2807075" y="5613863"/>
            <a:ext cx="715282" cy="571917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318159">
            <a:off x="1803215" y="4876211"/>
            <a:ext cx="642865" cy="795036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3662">
            <a:off x="7982080" y="5685890"/>
            <a:ext cx="497994" cy="615873"/>
          </a:xfrm>
          <a:prstGeom prst="rect">
            <a:avLst/>
          </a:prstGeom>
          <a:effectLst>
            <a:outerShdw blurRad="165100" dist="762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1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000">
        <p14:rippl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900000">
            <a:off x="4321707" y="14862"/>
            <a:ext cx="5619833" cy="4575864"/>
            <a:chOff x="1059543" y="1465943"/>
            <a:chExt cx="3294743" cy="2682695"/>
          </a:xfrm>
        </p:grpSpPr>
        <p:sp>
          <p:nvSpPr>
            <p:cNvPr id="8" name="矩形 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98907" y="-634437"/>
            <a:ext cx="5598025" cy="4558106"/>
            <a:chOff x="1059543" y="1465943"/>
            <a:chExt cx="3294743" cy="2682695"/>
          </a:xfrm>
        </p:grpSpPr>
        <p:sp>
          <p:nvSpPr>
            <p:cNvPr id="11" name="矩形 10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3416" y="4971099"/>
            <a:ext cx="5167060" cy="15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婚纱、礼服，还有那搞怪的可爱衣服，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镜头定住了我们美丽幸福的瞬间，</a:t>
            </a:r>
            <a:endParaRPr lang="en-US" altLang="zh-CN" sz="2109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我们相信，它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将持续到永远</a:t>
            </a:r>
            <a:r>
              <a:rPr lang="en-US" altLang="zh-CN" sz="2109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72385" y="4873623"/>
            <a:ext cx="46319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95270" y="4377291"/>
            <a:ext cx="596514" cy="398857"/>
            <a:chOff x="447581" y="3735056"/>
            <a:chExt cx="1325235" cy="886114"/>
          </a:xfrm>
        </p:grpSpPr>
        <p:sp>
          <p:nvSpPr>
            <p:cNvPr id="15" name="圆角矩形 14"/>
            <p:cNvSpPr/>
            <p:nvPr/>
          </p:nvSpPr>
          <p:spPr>
            <a:xfrm>
              <a:off x="447581" y="3807422"/>
              <a:ext cx="1325235" cy="813748"/>
            </a:xfrm>
            <a:prstGeom prst="roundRect">
              <a:avLst>
                <a:gd name="adj" fmla="val 9787"/>
              </a:avLst>
            </a:prstGeom>
            <a:solidFill>
              <a:srgbClr val="D66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58416" y="3987877"/>
              <a:ext cx="487900" cy="48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37591" y="3906244"/>
              <a:ext cx="243950" cy="163266"/>
            </a:xfrm>
            <a:prstGeom prst="roundRect">
              <a:avLst>
                <a:gd name="adj" fmla="val 97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5532" y="3735056"/>
              <a:ext cx="242884" cy="120083"/>
            </a:xfrm>
            <a:prstGeom prst="roundRect">
              <a:avLst>
                <a:gd name="adj" fmla="val 9787"/>
              </a:avLst>
            </a:prstGeom>
            <a:solidFill>
              <a:srgbClr val="D66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 rot="19547374">
            <a:off x="264071" y="1765077"/>
            <a:ext cx="1616035" cy="757451"/>
          </a:xfrm>
          <a:prstGeom prst="roundRect">
            <a:avLst>
              <a:gd name="adj" fmla="val 10782"/>
            </a:avLst>
          </a:prstGeom>
          <a:solidFill>
            <a:srgbClr val="D6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 smtClean="0">
                <a:cs typeface="+mn-ea"/>
                <a:sym typeface="+mn-lt"/>
              </a:rPr>
              <a:t>2018</a:t>
            </a:r>
            <a:r>
              <a:rPr lang="zh-CN" altLang="en-US" sz="3375" dirty="0" smtClean="0">
                <a:cs typeface="+mn-ea"/>
                <a:sym typeface="+mn-lt"/>
              </a:rPr>
              <a:t>年</a:t>
            </a:r>
            <a:endParaRPr lang="zh-CN" altLang="en-US" sz="3375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rot="19547374">
            <a:off x="459186" y="1725678"/>
            <a:ext cx="41904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</a:t>
            </a:r>
            <a:r>
              <a:rPr lang="en-US" altLang="zh-CN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</a:t>
            </a:r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岁还要一起看的结婚相册。</a:t>
            </a:r>
          </a:p>
        </p:txBody>
      </p:sp>
      <p:sp>
        <p:nvSpPr>
          <p:cNvPr id="23" name="文本框 22"/>
          <p:cNvSpPr txBox="1"/>
          <p:nvPr/>
        </p:nvSpPr>
        <p:spPr>
          <a:xfrm rot="19547374">
            <a:off x="1609943" y="755622"/>
            <a:ext cx="16961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那一本，</a:t>
            </a:r>
          </a:p>
        </p:txBody>
      </p:sp>
      <p:grpSp>
        <p:nvGrpSpPr>
          <p:cNvPr id="4" name="组合 3"/>
          <p:cNvGrpSpPr/>
          <p:nvPr/>
        </p:nvGrpSpPr>
        <p:grpSpPr>
          <a:xfrm rot="20985696">
            <a:off x="6515078" y="2627310"/>
            <a:ext cx="5598025" cy="4558106"/>
            <a:chOff x="1059543" y="1465943"/>
            <a:chExt cx="3294743" cy="2682695"/>
          </a:xfrm>
        </p:grpSpPr>
        <p:sp>
          <p:nvSpPr>
            <p:cNvPr id="5" name="矩形 4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19199" y="1640114"/>
              <a:ext cx="3022556" cy="2015037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1055">
        <p:random/>
      </p:transition>
    </mc:Choice>
    <mc:Fallback xmlns="">
      <p:transition spd="slow" advClick="0" advTm="310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8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440403">
            <a:off x="2714882" y="2455166"/>
            <a:ext cx="2038689" cy="2509843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50"/>
          <a:stretch/>
        </p:blipFill>
        <p:spPr bwMode="auto">
          <a:xfrm rot="639260">
            <a:off x="7350247" y="2419654"/>
            <a:ext cx="1673927" cy="2308142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434254" y="1856223"/>
            <a:ext cx="2744332" cy="3766721"/>
            <a:chOff x="6551103" y="1861277"/>
            <a:chExt cx="3536326" cy="4853769"/>
          </a:xfrm>
          <a:effectLst>
            <a:outerShdw sx="101000" sy="101000" algn="ctr" rotWithShape="0">
              <a:prstClr val="black">
                <a:alpha val="10000"/>
              </a:prstClr>
            </a:outerShdw>
          </a:effectLst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1104" y="1861277"/>
              <a:ext cx="3536325" cy="3829414"/>
            </a:xfrm>
            <a:prstGeom prst="rect">
              <a:avLst/>
            </a:prstGeom>
            <a:noFill/>
            <a:ln w="101600"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551103" y="5787150"/>
              <a:ext cx="3536325" cy="927896"/>
            </a:xfrm>
            <a:prstGeom prst="rect">
              <a:avLst/>
            </a:prstGeom>
            <a:solidFill>
              <a:srgbClr val="FFFFFF"/>
            </a:solidFill>
            <a:ln w="203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9" spc="633" dirty="0">
                  <a:solidFill>
                    <a:srgbClr val="A6927E"/>
                  </a:solidFill>
                  <a:cs typeface="+mn-ea"/>
                  <a:sym typeface="+mn-lt"/>
                </a:rPr>
                <a:t>2014</a:t>
              </a:r>
              <a:r>
                <a:rPr lang="zh-CN" altLang="en-US" sz="2109" spc="633" dirty="0">
                  <a:solidFill>
                    <a:srgbClr val="A6927E"/>
                  </a:solidFill>
                  <a:cs typeface="+mn-ea"/>
                  <a:sym typeface="+mn-lt"/>
                </a:rPr>
                <a:t>年</a:t>
              </a:r>
              <a:r>
                <a:rPr lang="en-US" altLang="zh-CN" sz="2109" spc="633" dirty="0">
                  <a:solidFill>
                    <a:srgbClr val="A6927E"/>
                  </a:solidFill>
                  <a:cs typeface="+mn-ea"/>
                  <a:sym typeface="+mn-lt"/>
                </a:rPr>
                <a:t>5</a:t>
              </a:r>
              <a:r>
                <a:rPr lang="zh-CN" altLang="en-US" sz="2109" spc="633" dirty="0">
                  <a:solidFill>
                    <a:srgbClr val="A6927E"/>
                  </a:solidFill>
                  <a:cs typeface="+mn-ea"/>
                  <a:sym typeface="+mn-lt"/>
                </a:rPr>
                <a:t>月</a:t>
              </a:r>
              <a:r>
                <a:rPr lang="en-US" altLang="zh-CN" sz="2109" spc="633" dirty="0">
                  <a:solidFill>
                    <a:srgbClr val="A6927E"/>
                  </a:solidFill>
                  <a:cs typeface="+mn-ea"/>
                  <a:sym typeface="+mn-lt"/>
                </a:rPr>
                <a:t>20</a:t>
              </a:r>
              <a:r>
                <a:rPr lang="zh-CN" altLang="en-US" sz="2109" spc="633" dirty="0">
                  <a:solidFill>
                    <a:srgbClr val="A6927E"/>
                  </a:solidFill>
                  <a:cs typeface="+mn-ea"/>
                  <a:sym typeface="+mn-lt"/>
                </a:rPr>
                <a:t>日</a:t>
              </a:r>
              <a:endParaRPr lang="en-US" altLang="zh-CN" sz="2109" spc="633" dirty="0">
                <a:solidFill>
                  <a:srgbClr val="A6927E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109" spc="633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109" spc="633" dirty="0">
                  <a:solidFill>
                    <a:srgbClr val="A6927E"/>
                  </a:solidFill>
                  <a:cs typeface="+mn-ea"/>
                  <a:sym typeface="+mn-lt"/>
                </a:rPr>
                <a:t>在一起</a:t>
              </a:r>
              <a:r>
                <a:rPr lang="en-US" altLang="zh-CN" sz="2109" spc="633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endParaRPr lang="zh-CN" altLang="en-US" sz="2109" spc="633" dirty="0">
                <a:solidFill>
                  <a:srgbClr val="A692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9754604" y="200910"/>
            <a:ext cx="2477853" cy="3194420"/>
            <a:chOff x="463550" y="309563"/>
            <a:chExt cx="2349501" cy="302895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2600" y="309563"/>
              <a:ext cx="2257425" cy="300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590800" y="2051051"/>
              <a:ext cx="20638" cy="5715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590800" y="1931988"/>
              <a:ext cx="20638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590800" y="1814513"/>
              <a:ext cx="20638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590800" y="1697038"/>
              <a:ext cx="20638" cy="5715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590800" y="1579563"/>
              <a:ext cx="20638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590800" y="2166938"/>
              <a:ext cx="20638" cy="3016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233613" y="2224088"/>
              <a:ext cx="20638" cy="5715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233613" y="2105026"/>
              <a:ext cx="20638" cy="6032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233613" y="1987551"/>
              <a:ext cx="20638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233613" y="1868488"/>
              <a:ext cx="20638" cy="6032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233613" y="1752601"/>
              <a:ext cx="20638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233613" y="1635126"/>
              <a:ext cx="20638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233613" y="1517651"/>
              <a:ext cx="20638" cy="5715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233613" y="2339976"/>
              <a:ext cx="20638" cy="3016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065338" y="1736726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065338" y="1620838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065338" y="1855788"/>
              <a:ext cx="20638" cy="28575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405063" y="2790826"/>
              <a:ext cx="20638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405063" y="2674938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405063" y="2555876"/>
              <a:ext cx="20638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405063" y="2439988"/>
              <a:ext cx="20638" cy="5715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405063" y="2322513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405063" y="2203451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2405063" y="2087563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2405063" y="1968501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405063" y="1851026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405063" y="1739901"/>
              <a:ext cx="20638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405063" y="1638301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405063" y="1531938"/>
              <a:ext cx="20638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405063" y="2909888"/>
              <a:ext cx="20638" cy="3016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700088" y="2114551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700088" y="1998663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700088" y="1879601"/>
              <a:ext cx="19050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700088" y="1763713"/>
              <a:ext cx="19050" cy="5715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700088" y="1644651"/>
              <a:ext cx="19050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700088" y="1527176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700088" y="2233613"/>
              <a:ext cx="19050" cy="3016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881063" y="1787526"/>
              <a:ext cx="22225" cy="5715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881063" y="1668463"/>
              <a:ext cx="22225" cy="6032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881063" y="1550988"/>
              <a:ext cx="22225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881063" y="1903413"/>
              <a:ext cx="22225" cy="3016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163638" y="2168526"/>
              <a:ext cx="22225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163638" y="2051051"/>
              <a:ext cx="22225" cy="5715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163638" y="1933576"/>
              <a:ext cx="22225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163638" y="1814513"/>
              <a:ext cx="22225" cy="6032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163638" y="1698626"/>
              <a:ext cx="22225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163638" y="2286001"/>
              <a:ext cx="22225" cy="30163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019175" y="2808288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1019175" y="2689226"/>
              <a:ext cx="19050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019175" y="2573338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019175" y="2455863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019175" y="2338388"/>
              <a:ext cx="19050" cy="5715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019175" y="2220913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019175" y="2101851"/>
              <a:ext cx="19050" cy="5873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019175" y="1985963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1019175" y="1866901"/>
              <a:ext cx="19050" cy="6032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019175" y="1757363"/>
              <a:ext cx="19050" cy="5715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019175" y="1655763"/>
              <a:ext cx="19050" cy="5715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1019175" y="1549401"/>
              <a:ext cx="19050" cy="5873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019175" y="2925763"/>
              <a:ext cx="19050" cy="30163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1962150" y="1751013"/>
              <a:ext cx="225425" cy="182563"/>
            </a:xfrm>
            <a:custGeom>
              <a:avLst/>
              <a:gdLst>
                <a:gd name="T0" fmla="*/ 54 w 105"/>
                <a:gd name="T1" fmla="*/ 32 h 85"/>
                <a:gd name="T2" fmla="*/ 52 w 105"/>
                <a:gd name="T3" fmla="*/ 85 h 85"/>
                <a:gd name="T4" fmla="*/ 54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4" y="32"/>
                  </a:moveTo>
                  <a:cubicBezTo>
                    <a:pt x="91" y="0"/>
                    <a:pt x="105" y="52"/>
                    <a:pt x="52" y="85"/>
                  </a:cubicBezTo>
                  <a:cubicBezTo>
                    <a:pt x="0" y="51"/>
                    <a:pt x="16" y="2"/>
                    <a:pt x="54" y="32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1639888" y="311151"/>
              <a:ext cx="28575" cy="242888"/>
            </a:xfrm>
            <a:custGeom>
              <a:avLst/>
              <a:gdLst>
                <a:gd name="T0" fmla="*/ 11 w 13"/>
                <a:gd name="T1" fmla="*/ 0 h 112"/>
                <a:gd name="T2" fmla="*/ 0 w 13"/>
                <a:gd name="T3" fmla="*/ 112 h 112"/>
                <a:gd name="T4" fmla="*/ 13 w 13"/>
                <a:gd name="T5" fmla="*/ 112 h 112"/>
                <a:gd name="T6" fmla="*/ 11 w 1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2">
                  <a:moveTo>
                    <a:pt x="11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5" y="112"/>
                    <a:pt x="9" y="112"/>
                    <a:pt x="13" y="1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1663700" y="311151"/>
              <a:ext cx="30163" cy="244475"/>
            </a:xfrm>
            <a:custGeom>
              <a:avLst/>
              <a:gdLst>
                <a:gd name="T0" fmla="*/ 3 w 14"/>
                <a:gd name="T1" fmla="*/ 112 h 113"/>
                <a:gd name="T2" fmla="*/ 14 w 14"/>
                <a:gd name="T3" fmla="*/ 113 h 113"/>
                <a:gd name="T4" fmla="*/ 0 w 14"/>
                <a:gd name="T5" fmla="*/ 0 h 113"/>
                <a:gd name="T6" fmla="*/ 2 w 14"/>
                <a:gd name="T7" fmla="*/ 112 h 113"/>
                <a:gd name="T8" fmla="*/ 3 w 14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3">
                  <a:moveTo>
                    <a:pt x="3" y="112"/>
                  </a:moveTo>
                  <a:cubicBezTo>
                    <a:pt x="7" y="112"/>
                    <a:pt x="10" y="113"/>
                    <a:pt x="14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1597025" y="1912938"/>
              <a:ext cx="428625" cy="1425575"/>
            </a:xfrm>
            <a:custGeom>
              <a:avLst/>
              <a:gdLst>
                <a:gd name="T0" fmla="*/ 166 w 199"/>
                <a:gd name="T1" fmla="*/ 595 h 660"/>
                <a:gd name="T2" fmla="*/ 90 w 199"/>
                <a:gd name="T3" fmla="*/ 616 h 660"/>
                <a:gd name="T4" fmla="*/ 30 w 199"/>
                <a:gd name="T5" fmla="*/ 444 h 660"/>
                <a:gd name="T6" fmla="*/ 30 w 199"/>
                <a:gd name="T7" fmla="*/ 306 h 660"/>
                <a:gd name="T8" fmla="*/ 10 w 199"/>
                <a:gd name="T9" fmla="*/ 0 h 660"/>
                <a:gd name="T10" fmla="*/ 10 w 199"/>
                <a:gd name="T11" fmla="*/ 12 h 660"/>
                <a:gd name="T12" fmla="*/ 7 w 199"/>
                <a:gd name="T13" fmla="*/ 314 h 660"/>
                <a:gd name="T14" fmla="*/ 4 w 199"/>
                <a:gd name="T15" fmla="*/ 452 h 660"/>
                <a:gd name="T16" fmla="*/ 72 w 199"/>
                <a:gd name="T17" fmla="*/ 643 h 660"/>
                <a:gd name="T18" fmla="*/ 177 w 199"/>
                <a:gd name="T19" fmla="*/ 610 h 660"/>
                <a:gd name="T20" fmla="*/ 184 w 199"/>
                <a:gd name="T21" fmla="*/ 494 h 660"/>
                <a:gd name="T22" fmla="*/ 166 w 199"/>
                <a:gd name="T23" fmla="*/ 59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660">
                  <a:moveTo>
                    <a:pt x="166" y="595"/>
                  </a:moveTo>
                  <a:cubicBezTo>
                    <a:pt x="152" y="611"/>
                    <a:pt x="130" y="627"/>
                    <a:pt x="90" y="616"/>
                  </a:cubicBezTo>
                  <a:cubicBezTo>
                    <a:pt x="26" y="598"/>
                    <a:pt x="29" y="504"/>
                    <a:pt x="30" y="444"/>
                  </a:cubicBezTo>
                  <a:cubicBezTo>
                    <a:pt x="31" y="398"/>
                    <a:pt x="29" y="352"/>
                    <a:pt x="30" y="306"/>
                  </a:cubicBezTo>
                  <a:cubicBezTo>
                    <a:pt x="31" y="204"/>
                    <a:pt x="21" y="76"/>
                    <a:pt x="10" y="0"/>
                  </a:cubicBezTo>
                  <a:cubicBezTo>
                    <a:pt x="10" y="4"/>
                    <a:pt x="10" y="8"/>
                    <a:pt x="10" y="12"/>
                  </a:cubicBezTo>
                  <a:cubicBezTo>
                    <a:pt x="10" y="114"/>
                    <a:pt x="9" y="212"/>
                    <a:pt x="7" y="314"/>
                  </a:cubicBezTo>
                  <a:cubicBezTo>
                    <a:pt x="7" y="360"/>
                    <a:pt x="6" y="406"/>
                    <a:pt x="4" y="452"/>
                  </a:cubicBezTo>
                  <a:cubicBezTo>
                    <a:pt x="3" y="512"/>
                    <a:pt x="0" y="617"/>
                    <a:pt x="72" y="643"/>
                  </a:cubicBezTo>
                  <a:cubicBezTo>
                    <a:pt x="122" y="660"/>
                    <a:pt x="159" y="636"/>
                    <a:pt x="177" y="610"/>
                  </a:cubicBezTo>
                  <a:cubicBezTo>
                    <a:pt x="196" y="582"/>
                    <a:pt x="199" y="524"/>
                    <a:pt x="184" y="494"/>
                  </a:cubicBezTo>
                  <a:cubicBezTo>
                    <a:pt x="199" y="524"/>
                    <a:pt x="184" y="575"/>
                    <a:pt x="166" y="595"/>
                  </a:cubicBez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1619250" y="1573213"/>
              <a:ext cx="1588" cy="323850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150 h 150"/>
                <a:gd name="T4" fmla="*/ 1 w 1"/>
                <a:gd name="T5" fmla="*/ 0 h 150"/>
                <a:gd name="T6" fmla="*/ 0 w 1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50">
                  <a:moveTo>
                    <a:pt x="0" y="0"/>
                  </a:moveTo>
                  <a:cubicBezTo>
                    <a:pt x="0" y="50"/>
                    <a:pt x="0" y="100"/>
                    <a:pt x="0" y="150"/>
                  </a:cubicBezTo>
                  <a:cubicBezTo>
                    <a:pt x="0" y="100"/>
                    <a:pt x="1" y="5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70"/>
            <p:cNvSpPr>
              <a:spLocks noEditPoints="1"/>
            </p:cNvSpPr>
            <p:nvPr/>
          </p:nvSpPr>
          <p:spPr bwMode="auto">
            <a:xfrm>
              <a:off x="1619250" y="1573213"/>
              <a:ext cx="406400" cy="1693863"/>
            </a:xfrm>
            <a:custGeom>
              <a:avLst/>
              <a:gdLst>
                <a:gd name="T0" fmla="*/ 0 w 189"/>
                <a:gd name="T1" fmla="*/ 150 h 784"/>
                <a:gd name="T2" fmla="*/ 0 w 189"/>
                <a:gd name="T3" fmla="*/ 157 h 784"/>
                <a:gd name="T4" fmla="*/ 0 w 189"/>
                <a:gd name="T5" fmla="*/ 157 h 784"/>
                <a:gd name="T6" fmla="*/ 20 w 189"/>
                <a:gd name="T7" fmla="*/ 463 h 784"/>
                <a:gd name="T8" fmla="*/ 20 w 189"/>
                <a:gd name="T9" fmla="*/ 601 h 784"/>
                <a:gd name="T10" fmla="*/ 80 w 189"/>
                <a:gd name="T11" fmla="*/ 773 h 784"/>
                <a:gd name="T12" fmla="*/ 156 w 189"/>
                <a:gd name="T13" fmla="*/ 752 h 784"/>
                <a:gd name="T14" fmla="*/ 174 w 189"/>
                <a:gd name="T15" fmla="*/ 651 h 784"/>
                <a:gd name="T16" fmla="*/ 141 w 189"/>
                <a:gd name="T17" fmla="*/ 615 h 784"/>
                <a:gd name="T18" fmla="*/ 133 w 189"/>
                <a:gd name="T19" fmla="*/ 620 h 784"/>
                <a:gd name="T20" fmla="*/ 141 w 189"/>
                <a:gd name="T21" fmla="*/ 629 h 784"/>
                <a:gd name="T22" fmla="*/ 154 w 189"/>
                <a:gd name="T23" fmla="*/ 652 h 784"/>
                <a:gd name="T24" fmla="*/ 141 w 189"/>
                <a:gd name="T25" fmla="*/ 740 h 784"/>
                <a:gd name="T26" fmla="*/ 66 w 189"/>
                <a:gd name="T27" fmla="*/ 741 h 784"/>
                <a:gd name="T28" fmla="*/ 37 w 189"/>
                <a:gd name="T29" fmla="*/ 655 h 784"/>
                <a:gd name="T30" fmla="*/ 33 w 189"/>
                <a:gd name="T31" fmla="*/ 312 h 784"/>
                <a:gd name="T32" fmla="*/ 31 w 189"/>
                <a:gd name="T33" fmla="*/ 6 h 784"/>
                <a:gd name="T34" fmla="*/ 1 w 189"/>
                <a:gd name="T35" fmla="*/ 0 h 784"/>
                <a:gd name="T36" fmla="*/ 0 w 189"/>
                <a:gd name="T37" fmla="*/ 150 h 784"/>
                <a:gd name="T38" fmla="*/ 37 w 189"/>
                <a:gd name="T39" fmla="*/ 658 h 784"/>
                <a:gd name="T40" fmla="*/ 37 w 189"/>
                <a:gd name="T41" fmla="*/ 656 h 784"/>
                <a:gd name="T42" fmla="*/ 37 w 189"/>
                <a:gd name="T43" fmla="*/ 65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" h="784">
                  <a:moveTo>
                    <a:pt x="0" y="150"/>
                  </a:moveTo>
                  <a:cubicBezTo>
                    <a:pt x="0" y="153"/>
                    <a:pt x="0" y="155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233"/>
                    <a:pt x="21" y="361"/>
                    <a:pt x="20" y="463"/>
                  </a:cubicBezTo>
                  <a:cubicBezTo>
                    <a:pt x="19" y="509"/>
                    <a:pt x="21" y="555"/>
                    <a:pt x="20" y="601"/>
                  </a:cubicBezTo>
                  <a:cubicBezTo>
                    <a:pt x="19" y="661"/>
                    <a:pt x="16" y="755"/>
                    <a:pt x="80" y="773"/>
                  </a:cubicBezTo>
                  <a:cubicBezTo>
                    <a:pt x="120" y="784"/>
                    <a:pt x="142" y="768"/>
                    <a:pt x="156" y="752"/>
                  </a:cubicBezTo>
                  <a:cubicBezTo>
                    <a:pt x="174" y="732"/>
                    <a:pt x="189" y="681"/>
                    <a:pt x="174" y="651"/>
                  </a:cubicBezTo>
                  <a:cubicBezTo>
                    <a:pt x="168" y="638"/>
                    <a:pt x="153" y="623"/>
                    <a:pt x="141" y="615"/>
                  </a:cubicBezTo>
                  <a:cubicBezTo>
                    <a:pt x="134" y="609"/>
                    <a:pt x="128" y="616"/>
                    <a:pt x="133" y="620"/>
                  </a:cubicBezTo>
                  <a:cubicBezTo>
                    <a:pt x="136" y="623"/>
                    <a:pt x="138" y="626"/>
                    <a:pt x="141" y="629"/>
                  </a:cubicBezTo>
                  <a:cubicBezTo>
                    <a:pt x="146" y="636"/>
                    <a:pt x="151" y="644"/>
                    <a:pt x="154" y="652"/>
                  </a:cubicBezTo>
                  <a:cubicBezTo>
                    <a:pt x="165" y="681"/>
                    <a:pt x="164" y="717"/>
                    <a:pt x="141" y="740"/>
                  </a:cubicBezTo>
                  <a:cubicBezTo>
                    <a:pt x="121" y="762"/>
                    <a:pt x="87" y="761"/>
                    <a:pt x="66" y="741"/>
                  </a:cubicBezTo>
                  <a:cubicBezTo>
                    <a:pt x="43" y="720"/>
                    <a:pt x="38" y="685"/>
                    <a:pt x="37" y="655"/>
                  </a:cubicBezTo>
                  <a:cubicBezTo>
                    <a:pt x="36" y="541"/>
                    <a:pt x="33" y="426"/>
                    <a:pt x="33" y="312"/>
                  </a:cubicBezTo>
                  <a:cubicBezTo>
                    <a:pt x="32" y="210"/>
                    <a:pt x="32" y="108"/>
                    <a:pt x="31" y="6"/>
                  </a:cubicBezTo>
                  <a:cubicBezTo>
                    <a:pt x="21" y="3"/>
                    <a:pt x="11" y="1"/>
                    <a:pt x="1" y="0"/>
                  </a:cubicBezTo>
                  <a:cubicBezTo>
                    <a:pt x="1" y="50"/>
                    <a:pt x="0" y="100"/>
                    <a:pt x="0" y="150"/>
                  </a:cubicBezTo>
                  <a:close/>
                  <a:moveTo>
                    <a:pt x="37" y="658"/>
                  </a:moveTo>
                  <a:cubicBezTo>
                    <a:pt x="37" y="658"/>
                    <a:pt x="37" y="657"/>
                    <a:pt x="37" y="656"/>
                  </a:cubicBezTo>
                  <a:cubicBezTo>
                    <a:pt x="37" y="657"/>
                    <a:pt x="37" y="658"/>
                    <a:pt x="37" y="658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1211263" y="1350963"/>
              <a:ext cx="714375" cy="479425"/>
            </a:xfrm>
            <a:custGeom>
              <a:avLst/>
              <a:gdLst>
                <a:gd name="T0" fmla="*/ 0 w 331"/>
                <a:gd name="T1" fmla="*/ 218 h 222"/>
                <a:gd name="T2" fmla="*/ 189 w 331"/>
                <a:gd name="T3" fmla="*/ 103 h 222"/>
                <a:gd name="T4" fmla="*/ 190 w 331"/>
                <a:gd name="T5" fmla="*/ 103 h 222"/>
                <a:gd name="T6" fmla="*/ 220 w 331"/>
                <a:gd name="T7" fmla="*/ 109 h 222"/>
                <a:gd name="T8" fmla="*/ 331 w 331"/>
                <a:gd name="T9" fmla="*/ 222 h 222"/>
                <a:gd name="T10" fmla="*/ 0 w 331"/>
                <a:gd name="T11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22">
                  <a:moveTo>
                    <a:pt x="0" y="218"/>
                  </a:moveTo>
                  <a:cubicBezTo>
                    <a:pt x="27" y="142"/>
                    <a:pt x="111" y="95"/>
                    <a:pt x="189" y="103"/>
                  </a:cubicBezTo>
                  <a:cubicBezTo>
                    <a:pt x="189" y="103"/>
                    <a:pt x="190" y="103"/>
                    <a:pt x="190" y="103"/>
                  </a:cubicBezTo>
                  <a:cubicBezTo>
                    <a:pt x="200" y="104"/>
                    <a:pt x="210" y="106"/>
                    <a:pt x="220" y="109"/>
                  </a:cubicBezTo>
                  <a:cubicBezTo>
                    <a:pt x="266" y="123"/>
                    <a:pt x="307" y="159"/>
                    <a:pt x="331" y="222"/>
                  </a:cubicBezTo>
                  <a:cubicBezTo>
                    <a:pt x="278" y="0"/>
                    <a:pt x="45" y="73"/>
                    <a:pt x="0" y="218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1925638" y="1293813"/>
              <a:ext cx="796925" cy="536575"/>
            </a:xfrm>
            <a:custGeom>
              <a:avLst/>
              <a:gdLst>
                <a:gd name="T0" fmla="*/ 0 w 370"/>
                <a:gd name="T1" fmla="*/ 248 h 248"/>
                <a:gd name="T2" fmla="*/ 370 w 370"/>
                <a:gd name="T3" fmla="*/ 229 h 248"/>
                <a:gd name="T4" fmla="*/ 0 w 370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8">
                  <a:moveTo>
                    <a:pt x="0" y="248"/>
                  </a:moveTo>
                  <a:cubicBezTo>
                    <a:pt x="59" y="42"/>
                    <a:pt x="282" y="59"/>
                    <a:pt x="370" y="229"/>
                  </a:cubicBezTo>
                  <a:cubicBezTo>
                    <a:pt x="282" y="59"/>
                    <a:pt x="66" y="0"/>
                    <a:pt x="0" y="248"/>
                  </a:cubicBezTo>
                  <a:close/>
                </a:path>
              </a:pathLst>
            </a:custGeom>
            <a:solidFill>
              <a:srgbClr val="A06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530225" y="554038"/>
              <a:ext cx="1139825" cy="1266825"/>
            </a:xfrm>
            <a:custGeom>
              <a:avLst/>
              <a:gdLst>
                <a:gd name="T0" fmla="*/ 529 w 529"/>
                <a:gd name="T1" fmla="*/ 0 h 587"/>
                <a:gd name="T2" fmla="*/ 528 w 529"/>
                <a:gd name="T3" fmla="*/ 0 h 587"/>
                <a:gd name="T4" fmla="*/ 515 w 529"/>
                <a:gd name="T5" fmla="*/ 0 h 587"/>
                <a:gd name="T6" fmla="*/ 0 w 529"/>
                <a:gd name="T7" fmla="*/ 522 h 587"/>
                <a:gd name="T8" fmla="*/ 316 w 529"/>
                <a:gd name="T9" fmla="*/ 587 h 587"/>
                <a:gd name="T10" fmla="*/ 529 w 529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587">
                  <a:moveTo>
                    <a:pt x="529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524" y="0"/>
                    <a:pt x="520" y="0"/>
                    <a:pt x="515" y="0"/>
                  </a:cubicBezTo>
                  <a:cubicBezTo>
                    <a:pt x="276" y="1"/>
                    <a:pt x="11" y="167"/>
                    <a:pt x="0" y="522"/>
                  </a:cubicBezTo>
                  <a:cubicBezTo>
                    <a:pt x="106" y="385"/>
                    <a:pt x="286" y="432"/>
                    <a:pt x="316" y="587"/>
                  </a:cubicBezTo>
                  <a:cubicBezTo>
                    <a:pt x="298" y="324"/>
                    <a:pt x="428" y="0"/>
                    <a:pt x="529" y="0"/>
                  </a:cubicBezTo>
                  <a:close/>
                </a:path>
              </a:pathLst>
            </a:cu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1173163" y="554038"/>
              <a:ext cx="1562100" cy="1276350"/>
            </a:xfrm>
            <a:custGeom>
              <a:avLst/>
              <a:gdLst>
                <a:gd name="T0" fmla="*/ 719 w 725"/>
                <a:gd name="T1" fmla="*/ 572 h 591"/>
                <a:gd name="T2" fmla="*/ 242 w 725"/>
                <a:gd name="T3" fmla="*/ 1 h 591"/>
                <a:gd name="T4" fmla="*/ 231 w 725"/>
                <a:gd name="T5" fmla="*/ 0 h 591"/>
                <a:gd name="T6" fmla="*/ 18 w 725"/>
                <a:gd name="T7" fmla="*/ 587 h 591"/>
                <a:gd name="T8" fmla="*/ 349 w 725"/>
                <a:gd name="T9" fmla="*/ 591 h 591"/>
                <a:gd name="T10" fmla="*/ 719 w 725"/>
                <a:gd name="T11" fmla="*/ 57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591">
                  <a:moveTo>
                    <a:pt x="719" y="572"/>
                  </a:moveTo>
                  <a:cubicBezTo>
                    <a:pt x="725" y="316"/>
                    <a:pt x="543" y="9"/>
                    <a:pt x="242" y="1"/>
                  </a:cubicBezTo>
                  <a:cubicBezTo>
                    <a:pt x="238" y="1"/>
                    <a:pt x="235" y="0"/>
                    <a:pt x="231" y="0"/>
                  </a:cubicBezTo>
                  <a:cubicBezTo>
                    <a:pt x="130" y="0"/>
                    <a:pt x="0" y="324"/>
                    <a:pt x="18" y="587"/>
                  </a:cubicBezTo>
                  <a:cubicBezTo>
                    <a:pt x="63" y="442"/>
                    <a:pt x="296" y="369"/>
                    <a:pt x="349" y="591"/>
                  </a:cubicBezTo>
                  <a:cubicBezTo>
                    <a:pt x="415" y="343"/>
                    <a:pt x="631" y="402"/>
                    <a:pt x="719" y="572"/>
                  </a:cubicBezTo>
                  <a:close/>
                </a:path>
              </a:pathLst>
            </a:custGeom>
            <a:solidFill>
              <a:srgbClr val="FD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1720850" y="604838"/>
              <a:ext cx="271463" cy="1089025"/>
            </a:xfrm>
            <a:custGeom>
              <a:avLst/>
              <a:gdLst>
                <a:gd name="T0" fmla="*/ 0 w 126"/>
                <a:gd name="T1" fmla="*/ 0 h 504"/>
                <a:gd name="T2" fmla="*/ 95 w 126"/>
                <a:gd name="T3" fmla="*/ 504 h 504"/>
                <a:gd name="T4" fmla="*/ 0 w 126"/>
                <a:gd name="T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504">
                  <a:moveTo>
                    <a:pt x="0" y="0"/>
                  </a:moveTo>
                  <a:cubicBezTo>
                    <a:pt x="126" y="109"/>
                    <a:pt x="110" y="356"/>
                    <a:pt x="95" y="504"/>
                  </a:cubicBezTo>
                  <a:cubicBezTo>
                    <a:pt x="95" y="336"/>
                    <a:pt x="96" y="1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1862138" y="620713"/>
              <a:ext cx="825500" cy="1060450"/>
            </a:xfrm>
            <a:custGeom>
              <a:avLst/>
              <a:gdLst>
                <a:gd name="T0" fmla="*/ 0 w 383"/>
                <a:gd name="T1" fmla="*/ 0 h 491"/>
                <a:gd name="T2" fmla="*/ 383 w 383"/>
                <a:gd name="T3" fmla="*/ 491 h 491"/>
                <a:gd name="T4" fmla="*/ 0 w 383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491">
                  <a:moveTo>
                    <a:pt x="0" y="0"/>
                  </a:moveTo>
                  <a:cubicBezTo>
                    <a:pt x="318" y="73"/>
                    <a:pt x="374" y="425"/>
                    <a:pt x="383" y="491"/>
                  </a:cubicBezTo>
                  <a:cubicBezTo>
                    <a:pt x="351" y="411"/>
                    <a:pt x="309" y="1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1254125" y="604838"/>
              <a:ext cx="366713" cy="979488"/>
            </a:xfrm>
            <a:custGeom>
              <a:avLst/>
              <a:gdLst>
                <a:gd name="T0" fmla="*/ 0 w 170"/>
                <a:gd name="T1" fmla="*/ 453 h 453"/>
                <a:gd name="T2" fmla="*/ 170 w 170"/>
                <a:gd name="T3" fmla="*/ 0 h 453"/>
                <a:gd name="T4" fmla="*/ 0 w 170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453">
                  <a:moveTo>
                    <a:pt x="0" y="453"/>
                  </a:moveTo>
                  <a:cubicBezTo>
                    <a:pt x="5" y="223"/>
                    <a:pt x="93" y="74"/>
                    <a:pt x="170" y="0"/>
                  </a:cubicBezTo>
                  <a:cubicBezTo>
                    <a:pt x="111" y="71"/>
                    <a:pt x="26" y="2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585788" y="604838"/>
              <a:ext cx="866775" cy="914400"/>
            </a:xfrm>
            <a:custGeom>
              <a:avLst/>
              <a:gdLst>
                <a:gd name="T0" fmla="*/ 0 w 402"/>
                <a:gd name="T1" fmla="*/ 423 h 423"/>
                <a:gd name="T2" fmla="*/ 402 w 402"/>
                <a:gd name="T3" fmla="*/ 0 h 423"/>
                <a:gd name="T4" fmla="*/ 0 w 402"/>
                <a:gd name="T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" h="423">
                  <a:moveTo>
                    <a:pt x="0" y="423"/>
                  </a:moveTo>
                  <a:cubicBezTo>
                    <a:pt x="76" y="115"/>
                    <a:pt x="265" y="23"/>
                    <a:pt x="402" y="0"/>
                  </a:cubicBezTo>
                  <a:cubicBezTo>
                    <a:pt x="244" y="46"/>
                    <a:pt x="88" y="165"/>
                    <a:pt x="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463550" y="2065338"/>
              <a:ext cx="490538" cy="398463"/>
            </a:xfrm>
            <a:custGeom>
              <a:avLst/>
              <a:gdLst>
                <a:gd name="T0" fmla="*/ 116 w 228"/>
                <a:gd name="T1" fmla="*/ 70 h 184"/>
                <a:gd name="T2" fmla="*/ 112 w 228"/>
                <a:gd name="T3" fmla="*/ 184 h 184"/>
                <a:gd name="T4" fmla="*/ 116 w 228"/>
                <a:gd name="T5" fmla="*/ 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84">
                  <a:moveTo>
                    <a:pt x="116" y="70"/>
                  </a:moveTo>
                  <a:cubicBezTo>
                    <a:pt x="196" y="0"/>
                    <a:pt x="228" y="113"/>
                    <a:pt x="112" y="184"/>
                  </a:cubicBezTo>
                  <a:cubicBezTo>
                    <a:pt x="0" y="111"/>
                    <a:pt x="35" y="3"/>
                    <a:pt x="116" y="70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2386013" y="1993901"/>
              <a:ext cx="427038" cy="347663"/>
            </a:xfrm>
            <a:custGeom>
              <a:avLst/>
              <a:gdLst>
                <a:gd name="T0" fmla="*/ 101 w 198"/>
                <a:gd name="T1" fmla="*/ 61 h 161"/>
                <a:gd name="T2" fmla="*/ 97 w 198"/>
                <a:gd name="T3" fmla="*/ 161 h 161"/>
                <a:gd name="T4" fmla="*/ 101 w 198"/>
                <a:gd name="T5" fmla="*/ 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61">
                  <a:moveTo>
                    <a:pt x="101" y="61"/>
                  </a:moveTo>
                  <a:cubicBezTo>
                    <a:pt x="171" y="0"/>
                    <a:pt x="198" y="99"/>
                    <a:pt x="97" y="161"/>
                  </a:cubicBezTo>
                  <a:cubicBezTo>
                    <a:pt x="0" y="97"/>
                    <a:pt x="30" y="3"/>
                    <a:pt x="101" y="61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1062038" y="2279651"/>
              <a:ext cx="225425" cy="184150"/>
            </a:xfrm>
            <a:custGeom>
              <a:avLst/>
              <a:gdLst>
                <a:gd name="T0" fmla="*/ 53 w 104"/>
                <a:gd name="T1" fmla="*/ 32 h 85"/>
                <a:gd name="T2" fmla="*/ 51 w 104"/>
                <a:gd name="T3" fmla="*/ 85 h 85"/>
                <a:gd name="T4" fmla="*/ 53 w 104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5">
                  <a:moveTo>
                    <a:pt x="53" y="32"/>
                  </a:moveTo>
                  <a:cubicBezTo>
                    <a:pt x="90" y="0"/>
                    <a:pt x="104" y="52"/>
                    <a:pt x="51" y="85"/>
                  </a:cubicBezTo>
                  <a:cubicBezTo>
                    <a:pt x="0" y="51"/>
                    <a:pt x="15" y="2"/>
                    <a:pt x="53" y="32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779463" y="1804988"/>
              <a:ext cx="225425" cy="180975"/>
            </a:xfrm>
            <a:custGeom>
              <a:avLst/>
              <a:gdLst>
                <a:gd name="T0" fmla="*/ 53 w 104"/>
                <a:gd name="T1" fmla="*/ 32 h 84"/>
                <a:gd name="T2" fmla="*/ 51 w 104"/>
                <a:gd name="T3" fmla="*/ 84 h 84"/>
                <a:gd name="T4" fmla="*/ 53 w 104"/>
                <a:gd name="T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4">
                  <a:moveTo>
                    <a:pt x="53" y="32"/>
                  </a:moveTo>
                  <a:cubicBezTo>
                    <a:pt x="90" y="0"/>
                    <a:pt x="104" y="52"/>
                    <a:pt x="51" y="84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rgbClr val="F4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544513" y="2641601"/>
              <a:ext cx="227013" cy="184150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2509838" y="2544763"/>
              <a:ext cx="225425" cy="184150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2252663" y="2797176"/>
              <a:ext cx="328613" cy="268288"/>
            </a:xfrm>
            <a:custGeom>
              <a:avLst/>
              <a:gdLst>
                <a:gd name="T0" fmla="*/ 77 w 152"/>
                <a:gd name="T1" fmla="*/ 47 h 124"/>
                <a:gd name="T2" fmla="*/ 74 w 152"/>
                <a:gd name="T3" fmla="*/ 124 h 124"/>
                <a:gd name="T4" fmla="*/ 77 w 152"/>
                <a:gd name="T5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24">
                  <a:moveTo>
                    <a:pt x="77" y="47"/>
                  </a:moveTo>
                  <a:cubicBezTo>
                    <a:pt x="131" y="0"/>
                    <a:pt x="152" y="76"/>
                    <a:pt x="74" y="124"/>
                  </a:cubicBezTo>
                  <a:cubicBezTo>
                    <a:pt x="0" y="74"/>
                    <a:pt x="23" y="2"/>
                    <a:pt x="77" y="4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862013" y="2878138"/>
              <a:ext cx="331788" cy="269875"/>
            </a:xfrm>
            <a:custGeom>
              <a:avLst/>
              <a:gdLst>
                <a:gd name="T0" fmla="*/ 78 w 154"/>
                <a:gd name="T1" fmla="*/ 48 h 125"/>
                <a:gd name="T2" fmla="*/ 76 w 154"/>
                <a:gd name="T3" fmla="*/ 125 h 125"/>
                <a:gd name="T4" fmla="*/ 78 w 154"/>
                <a:gd name="T5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25">
                  <a:moveTo>
                    <a:pt x="78" y="48"/>
                  </a:moveTo>
                  <a:cubicBezTo>
                    <a:pt x="133" y="0"/>
                    <a:pt x="154" y="77"/>
                    <a:pt x="76" y="125"/>
                  </a:cubicBezTo>
                  <a:cubicBezTo>
                    <a:pt x="0" y="76"/>
                    <a:pt x="24" y="3"/>
                    <a:pt x="78" y="48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2095500" y="2225676"/>
              <a:ext cx="295275" cy="239713"/>
            </a:xfrm>
            <a:custGeom>
              <a:avLst/>
              <a:gdLst>
                <a:gd name="T0" fmla="*/ 70 w 137"/>
                <a:gd name="T1" fmla="*/ 43 h 111"/>
                <a:gd name="T2" fmla="*/ 67 w 137"/>
                <a:gd name="T3" fmla="*/ 111 h 111"/>
                <a:gd name="T4" fmla="*/ 70 w 137"/>
                <a:gd name="T5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11">
                  <a:moveTo>
                    <a:pt x="70" y="43"/>
                  </a:moveTo>
                  <a:cubicBezTo>
                    <a:pt x="118" y="0"/>
                    <a:pt x="137" y="68"/>
                    <a:pt x="67" y="111"/>
                  </a:cubicBezTo>
                  <a:cubicBezTo>
                    <a:pt x="0" y="67"/>
                    <a:pt x="21" y="2"/>
                    <a:pt x="70" y="43"/>
                  </a:cubicBezTo>
                  <a:close/>
                </a:path>
              </a:pathLst>
            </a:custGeom>
            <a:solidFill>
              <a:srgbClr val="F4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1303338" y="3141663"/>
              <a:ext cx="207963" cy="176213"/>
            </a:xfrm>
            <a:custGeom>
              <a:avLst/>
              <a:gdLst>
                <a:gd name="T0" fmla="*/ 62 w 96"/>
                <a:gd name="T1" fmla="*/ 18 h 82"/>
                <a:gd name="T2" fmla="*/ 34 w 96"/>
                <a:gd name="T3" fmla="*/ 11 h 82"/>
                <a:gd name="T4" fmla="*/ 15 w 96"/>
                <a:gd name="T5" fmla="*/ 10 h 82"/>
                <a:gd name="T6" fmla="*/ 7 w 96"/>
                <a:gd name="T7" fmla="*/ 12 h 82"/>
                <a:gd name="T8" fmla="*/ 3 w 96"/>
                <a:gd name="T9" fmla="*/ 12 h 82"/>
                <a:gd name="T10" fmla="*/ 1 w 96"/>
                <a:gd name="T11" fmla="*/ 8 h 82"/>
                <a:gd name="T12" fmla="*/ 1 w 96"/>
                <a:gd name="T13" fmla="*/ 3 h 82"/>
                <a:gd name="T14" fmla="*/ 5 w 96"/>
                <a:gd name="T15" fmla="*/ 0 h 82"/>
                <a:gd name="T16" fmla="*/ 9 w 96"/>
                <a:gd name="T17" fmla="*/ 0 h 82"/>
                <a:gd name="T18" fmla="*/ 17 w 96"/>
                <a:gd name="T19" fmla="*/ 1 h 82"/>
                <a:gd name="T20" fmla="*/ 40 w 96"/>
                <a:gd name="T21" fmla="*/ 6 h 82"/>
                <a:gd name="T22" fmla="*/ 65 w 96"/>
                <a:gd name="T23" fmla="*/ 13 h 82"/>
                <a:gd name="T24" fmla="*/ 86 w 96"/>
                <a:gd name="T25" fmla="*/ 19 h 82"/>
                <a:gd name="T26" fmla="*/ 94 w 96"/>
                <a:gd name="T27" fmla="*/ 22 h 82"/>
                <a:gd name="T28" fmla="*/ 96 w 96"/>
                <a:gd name="T29" fmla="*/ 26 h 82"/>
                <a:gd name="T30" fmla="*/ 96 w 96"/>
                <a:gd name="T31" fmla="*/ 32 h 82"/>
                <a:gd name="T32" fmla="*/ 93 w 96"/>
                <a:gd name="T33" fmla="*/ 35 h 82"/>
                <a:gd name="T34" fmla="*/ 19 w 96"/>
                <a:gd name="T35" fmla="*/ 56 h 82"/>
                <a:gd name="T36" fmla="*/ 13 w 96"/>
                <a:gd name="T37" fmla="*/ 59 h 82"/>
                <a:gd name="T38" fmla="*/ 11 w 96"/>
                <a:gd name="T39" fmla="*/ 64 h 82"/>
                <a:gd name="T40" fmla="*/ 14 w 96"/>
                <a:gd name="T41" fmla="*/ 72 h 82"/>
                <a:gd name="T42" fmla="*/ 24 w 96"/>
                <a:gd name="T43" fmla="*/ 76 h 82"/>
                <a:gd name="T44" fmla="*/ 29 w 96"/>
                <a:gd name="T45" fmla="*/ 74 h 82"/>
                <a:gd name="T46" fmla="*/ 30 w 96"/>
                <a:gd name="T47" fmla="*/ 72 h 82"/>
                <a:gd name="T48" fmla="*/ 28 w 96"/>
                <a:gd name="T49" fmla="*/ 69 h 82"/>
                <a:gd name="T50" fmla="*/ 27 w 96"/>
                <a:gd name="T51" fmla="*/ 66 h 82"/>
                <a:gd name="T52" fmla="*/ 28 w 96"/>
                <a:gd name="T53" fmla="*/ 63 h 82"/>
                <a:gd name="T54" fmla="*/ 33 w 96"/>
                <a:gd name="T55" fmla="*/ 62 h 82"/>
                <a:gd name="T56" fmla="*/ 40 w 96"/>
                <a:gd name="T57" fmla="*/ 65 h 82"/>
                <a:gd name="T58" fmla="*/ 42 w 96"/>
                <a:gd name="T59" fmla="*/ 71 h 82"/>
                <a:gd name="T60" fmla="*/ 38 w 96"/>
                <a:gd name="T61" fmla="*/ 79 h 82"/>
                <a:gd name="T62" fmla="*/ 29 w 96"/>
                <a:gd name="T63" fmla="*/ 82 h 82"/>
                <a:gd name="T64" fmla="*/ 10 w 96"/>
                <a:gd name="T65" fmla="*/ 74 h 82"/>
                <a:gd name="T66" fmla="*/ 4 w 96"/>
                <a:gd name="T67" fmla="*/ 56 h 82"/>
                <a:gd name="T68" fmla="*/ 11 w 96"/>
                <a:gd name="T69" fmla="*/ 42 h 82"/>
                <a:gd name="T70" fmla="*/ 24 w 96"/>
                <a:gd name="T71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82">
                  <a:moveTo>
                    <a:pt x="74" y="22"/>
                  </a:moveTo>
                  <a:cubicBezTo>
                    <a:pt x="71" y="20"/>
                    <a:pt x="66" y="19"/>
                    <a:pt x="62" y="18"/>
                  </a:cubicBezTo>
                  <a:cubicBezTo>
                    <a:pt x="57" y="16"/>
                    <a:pt x="52" y="15"/>
                    <a:pt x="47" y="14"/>
                  </a:cubicBezTo>
                  <a:cubicBezTo>
                    <a:pt x="43" y="12"/>
                    <a:pt x="38" y="11"/>
                    <a:pt x="34" y="11"/>
                  </a:cubicBezTo>
                  <a:cubicBezTo>
                    <a:pt x="29" y="10"/>
                    <a:pt x="25" y="9"/>
                    <a:pt x="21" y="9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0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4" y="13"/>
                    <a:pt x="3" y="12"/>
                    <a:pt x="3" y="12"/>
                  </a:cubicBezTo>
                  <a:cubicBezTo>
                    <a:pt x="2" y="11"/>
                    <a:pt x="2" y="11"/>
                    <a:pt x="1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0"/>
                    <a:pt x="17" y="1"/>
                  </a:cubicBezTo>
                  <a:cubicBezTo>
                    <a:pt x="20" y="1"/>
                    <a:pt x="24" y="2"/>
                    <a:pt x="28" y="3"/>
                  </a:cubicBezTo>
                  <a:cubicBezTo>
                    <a:pt x="31" y="3"/>
                    <a:pt x="35" y="4"/>
                    <a:pt x="40" y="6"/>
                  </a:cubicBezTo>
                  <a:cubicBezTo>
                    <a:pt x="44" y="7"/>
                    <a:pt x="48" y="8"/>
                    <a:pt x="53" y="9"/>
                  </a:cubicBezTo>
                  <a:cubicBezTo>
                    <a:pt x="57" y="10"/>
                    <a:pt x="61" y="11"/>
                    <a:pt x="65" y="13"/>
                  </a:cubicBezTo>
                  <a:cubicBezTo>
                    <a:pt x="69" y="14"/>
                    <a:pt x="73" y="15"/>
                    <a:pt x="77" y="16"/>
                  </a:cubicBezTo>
                  <a:cubicBezTo>
                    <a:pt x="80" y="17"/>
                    <a:pt x="83" y="18"/>
                    <a:pt x="86" y="19"/>
                  </a:cubicBezTo>
                  <a:cubicBezTo>
                    <a:pt x="89" y="20"/>
                    <a:pt x="91" y="21"/>
                    <a:pt x="92" y="21"/>
                  </a:cubicBezTo>
                  <a:cubicBezTo>
                    <a:pt x="93" y="21"/>
                    <a:pt x="94" y="22"/>
                    <a:pt x="94" y="22"/>
                  </a:cubicBezTo>
                  <a:cubicBezTo>
                    <a:pt x="95" y="23"/>
                    <a:pt x="95" y="23"/>
                    <a:pt x="96" y="24"/>
                  </a:cubicBezTo>
                  <a:cubicBezTo>
                    <a:pt x="96" y="24"/>
                    <a:pt x="96" y="25"/>
                    <a:pt x="96" y="26"/>
                  </a:cubicBezTo>
                  <a:cubicBezTo>
                    <a:pt x="96" y="27"/>
                    <a:pt x="96" y="27"/>
                    <a:pt x="96" y="28"/>
                  </a:cubicBezTo>
                  <a:cubicBezTo>
                    <a:pt x="96" y="30"/>
                    <a:pt x="96" y="31"/>
                    <a:pt x="96" y="32"/>
                  </a:cubicBezTo>
                  <a:cubicBezTo>
                    <a:pt x="96" y="33"/>
                    <a:pt x="95" y="33"/>
                    <a:pt x="95" y="34"/>
                  </a:cubicBezTo>
                  <a:cubicBezTo>
                    <a:pt x="94" y="34"/>
                    <a:pt x="94" y="35"/>
                    <a:pt x="93" y="35"/>
                  </a:cubicBezTo>
                  <a:cubicBezTo>
                    <a:pt x="93" y="35"/>
                    <a:pt x="92" y="36"/>
                    <a:pt x="92" y="3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7" y="57"/>
                    <a:pt x="16" y="57"/>
                    <a:pt x="15" y="58"/>
                  </a:cubicBezTo>
                  <a:cubicBezTo>
                    <a:pt x="14" y="58"/>
                    <a:pt x="14" y="58"/>
                    <a:pt x="13" y="59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1" y="62"/>
                    <a:pt x="11" y="63"/>
                    <a:pt x="11" y="64"/>
                  </a:cubicBezTo>
                  <a:cubicBezTo>
                    <a:pt x="11" y="65"/>
                    <a:pt x="11" y="66"/>
                    <a:pt x="12" y="68"/>
                  </a:cubicBezTo>
                  <a:cubicBezTo>
                    <a:pt x="13" y="69"/>
                    <a:pt x="13" y="70"/>
                    <a:pt x="14" y="72"/>
                  </a:cubicBezTo>
                  <a:cubicBezTo>
                    <a:pt x="15" y="73"/>
                    <a:pt x="17" y="74"/>
                    <a:pt x="18" y="75"/>
                  </a:cubicBezTo>
                  <a:cubicBezTo>
                    <a:pt x="20" y="76"/>
                    <a:pt x="22" y="76"/>
                    <a:pt x="24" y="76"/>
                  </a:cubicBezTo>
                  <a:cubicBezTo>
                    <a:pt x="25" y="76"/>
                    <a:pt x="26" y="76"/>
                    <a:pt x="27" y="75"/>
                  </a:cubicBezTo>
                  <a:cubicBezTo>
                    <a:pt x="28" y="75"/>
                    <a:pt x="29" y="75"/>
                    <a:pt x="29" y="74"/>
                  </a:cubicBezTo>
                  <a:cubicBezTo>
                    <a:pt x="29" y="74"/>
                    <a:pt x="30" y="74"/>
                    <a:pt x="30" y="73"/>
                  </a:cubicBezTo>
                  <a:cubicBezTo>
                    <a:pt x="30" y="73"/>
                    <a:pt x="30" y="72"/>
                    <a:pt x="30" y="72"/>
                  </a:cubicBezTo>
                  <a:cubicBezTo>
                    <a:pt x="30" y="71"/>
                    <a:pt x="30" y="71"/>
                    <a:pt x="29" y="70"/>
                  </a:cubicBezTo>
                  <a:cubicBezTo>
                    <a:pt x="29" y="70"/>
                    <a:pt x="29" y="69"/>
                    <a:pt x="28" y="69"/>
                  </a:cubicBezTo>
                  <a:cubicBezTo>
                    <a:pt x="28" y="68"/>
                    <a:pt x="27" y="68"/>
                    <a:pt x="27" y="67"/>
                  </a:cubicBezTo>
                  <a:cubicBezTo>
                    <a:pt x="27" y="67"/>
                    <a:pt x="27" y="66"/>
                    <a:pt x="27" y="66"/>
                  </a:cubicBezTo>
                  <a:cubicBezTo>
                    <a:pt x="27" y="65"/>
                    <a:pt x="27" y="65"/>
                    <a:pt x="27" y="64"/>
                  </a:cubicBezTo>
                  <a:cubicBezTo>
                    <a:pt x="27" y="64"/>
                    <a:pt x="27" y="63"/>
                    <a:pt x="28" y="63"/>
                  </a:cubicBezTo>
                  <a:cubicBezTo>
                    <a:pt x="28" y="63"/>
                    <a:pt x="29" y="62"/>
                    <a:pt x="30" y="62"/>
                  </a:cubicBezTo>
                  <a:cubicBezTo>
                    <a:pt x="31" y="62"/>
                    <a:pt x="32" y="62"/>
                    <a:pt x="33" y="62"/>
                  </a:cubicBezTo>
                  <a:cubicBezTo>
                    <a:pt x="34" y="62"/>
                    <a:pt x="36" y="62"/>
                    <a:pt x="37" y="62"/>
                  </a:cubicBezTo>
                  <a:cubicBezTo>
                    <a:pt x="38" y="63"/>
                    <a:pt x="39" y="64"/>
                    <a:pt x="40" y="65"/>
                  </a:cubicBezTo>
                  <a:cubicBezTo>
                    <a:pt x="41" y="65"/>
                    <a:pt x="41" y="66"/>
                    <a:pt x="42" y="68"/>
                  </a:cubicBezTo>
                  <a:cubicBezTo>
                    <a:pt x="42" y="69"/>
                    <a:pt x="42" y="70"/>
                    <a:pt x="42" y="71"/>
                  </a:cubicBezTo>
                  <a:cubicBezTo>
                    <a:pt x="42" y="73"/>
                    <a:pt x="42" y="74"/>
                    <a:pt x="41" y="76"/>
                  </a:cubicBezTo>
                  <a:cubicBezTo>
                    <a:pt x="41" y="77"/>
                    <a:pt x="40" y="78"/>
                    <a:pt x="38" y="79"/>
                  </a:cubicBezTo>
                  <a:cubicBezTo>
                    <a:pt x="37" y="80"/>
                    <a:pt x="36" y="81"/>
                    <a:pt x="34" y="81"/>
                  </a:cubicBezTo>
                  <a:cubicBezTo>
                    <a:pt x="33" y="82"/>
                    <a:pt x="31" y="82"/>
                    <a:pt x="29" y="82"/>
                  </a:cubicBezTo>
                  <a:cubicBezTo>
                    <a:pt x="25" y="82"/>
                    <a:pt x="21" y="81"/>
                    <a:pt x="18" y="80"/>
                  </a:cubicBezTo>
                  <a:cubicBezTo>
                    <a:pt x="15" y="78"/>
                    <a:pt x="12" y="76"/>
                    <a:pt x="10" y="74"/>
                  </a:cubicBezTo>
                  <a:cubicBezTo>
                    <a:pt x="8" y="72"/>
                    <a:pt x="7" y="69"/>
                    <a:pt x="6" y="66"/>
                  </a:cubicBezTo>
                  <a:cubicBezTo>
                    <a:pt x="5" y="63"/>
                    <a:pt x="4" y="60"/>
                    <a:pt x="4" y="56"/>
                  </a:cubicBezTo>
                  <a:cubicBezTo>
                    <a:pt x="4" y="53"/>
                    <a:pt x="5" y="50"/>
                    <a:pt x="6" y="48"/>
                  </a:cubicBezTo>
                  <a:cubicBezTo>
                    <a:pt x="7" y="45"/>
                    <a:pt x="9" y="43"/>
                    <a:pt x="11" y="42"/>
                  </a:cubicBezTo>
                  <a:cubicBezTo>
                    <a:pt x="13" y="40"/>
                    <a:pt x="15" y="39"/>
                    <a:pt x="17" y="39"/>
                  </a:cubicBezTo>
                  <a:cubicBezTo>
                    <a:pt x="20" y="38"/>
                    <a:pt x="22" y="37"/>
                    <a:pt x="24" y="36"/>
                  </a:cubicBezTo>
                  <a:lnTo>
                    <a:pt x="74" y="22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>
              <a:off x="1373188" y="3027363"/>
              <a:ext cx="138113" cy="111125"/>
            </a:xfrm>
            <a:custGeom>
              <a:avLst/>
              <a:gdLst>
                <a:gd name="T0" fmla="*/ 5 w 64"/>
                <a:gd name="T1" fmla="*/ 35 h 52"/>
                <a:gd name="T2" fmla="*/ 8 w 64"/>
                <a:gd name="T3" fmla="*/ 40 h 52"/>
                <a:gd name="T4" fmla="*/ 11 w 64"/>
                <a:gd name="T5" fmla="*/ 40 h 52"/>
                <a:gd name="T6" fmla="*/ 14 w 64"/>
                <a:gd name="T7" fmla="*/ 36 h 52"/>
                <a:gd name="T8" fmla="*/ 19 w 64"/>
                <a:gd name="T9" fmla="*/ 35 h 52"/>
                <a:gd name="T10" fmla="*/ 22 w 64"/>
                <a:gd name="T11" fmla="*/ 39 h 52"/>
                <a:gd name="T12" fmla="*/ 20 w 64"/>
                <a:gd name="T13" fmla="*/ 46 h 52"/>
                <a:gd name="T14" fmla="*/ 8 w 64"/>
                <a:gd name="T15" fmla="*/ 46 h 52"/>
                <a:gd name="T16" fmla="*/ 1 w 64"/>
                <a:gd name="T17" fmla="*/ 35 h 52"/>
                <a:gd name="T18" fmla="*/ 1 w 64"/>
                <a:gd name="T19" fmla="*/ 20 h 52"/>
                <a:gd name="T20" fmla="*/ 10 w 64"/>
                <a:gd name="T21" fmla="*/ 8 h 52"/>
                <a:gd name="T22" fmla="*/ 53 w 64"/>
                <a:gd name="T23" fmla="*/ 7 h 52"/>
                <a:gd name="T24" fmla="*/ 55 w 64"/>
                <a:gd name="T25" fmla="*/ 6 h 52"/>
                <a:gd name="T26" fmla="*/ 57 w 64"/>
                <a:gd name="T27" fmla="*/ 4 h 52"/>
                <a:gd name="T28" fmla="*/ 54 w 64"/>
                <a:gd name="T29" fmla="*/ 1 h 52"/>
                <a:gd name="T30" fmla="*/ 58 w 64"/>
                <a:gd name="T31" fmla="*/ 2 h 52"/>
                <a:gd name="T32" fmla="*/ 63 w 64"/>
                <a:gd name="T33" fmla="*/ 8 h 52"/>
                <a:gd name="T34" fmla="*/ 62 w 64"/>
                <a:gd name="T35" fmla="*/ 19 h 52"/>
                <a:gd name="T36" fmla="*/ 59 w 64"/>
                <a:gd name="T37" fmla="*/ 26 h 52"/>
                <a:gd name="T38" fmla="*/ 64 w 64"/>
                <a:gd name="T39" fmla="*/ 34 h 52"/>
                <a:gd name="T40" fmla="*/ 63 w 64"/>
                <a:gd name="T41" fmla="*/ 43 h 52"/>
                <a:gd name="T42" fmla="*/ 55 w 64"/>
                <a:gd name="T43" fmla="*/ 51 h 52"/>
                <a:gd name="T44" fmla="*/ 39 w 64"/>
                <a:gd name="T45" fmla="*/ 50 h 52"/>
                <a:gd name="T46" fmla="*/ 28 w 64"/>
                <a:gd name="T47" fmla="*/ 37 h 52"/>
                <a:gd name="T48" fmla="*/ 21 w 64"/>
                <a:gd name="T49" fmla="*/ 24 h 52"/>
                <a:gd name="T50" fmla="*/ 8 w 64"/>
                <a:gd name="T51" fmla="*/ 25 h 52"/>
                <a:gd name="T52" fmla="*/ 32 w 64"/>
                <a:gd name="T53" fmla="*/ 23 h 52"/>
                <a:gd name="T54" fmla="*/ 29 w 64"/>
                <a:gd name="T55" fmla="*/ 26 h 52"/>
                <a:gd name="T56" fmla="*/ 32 w 64"/>
                <a:gd name="T57" fmla="*/ 33 h 52"/>
                <a:gd name="T58" fmla="*/ 44 w 64"/>
                <a:gd name="T59" fmla="*/ 36 h 52"/>
                <a:gd name="T60" fmla="*/ 53 w 64"/>
                <a:gd name="T61" fmla="*/ 34 h 52"/>
                <a:gd name="T62" fmla="*/ 56 w 64"/>
                <a:gd name="T63" fmla="*/ 30 h 52"/>
                <a:gd name="T64" fmla="*/ 53 w 64"/>
                <a:gd name="T65" fmla="*/ 25 h 52"/>
                <a:gd name="T66" fmla="*/ 47 w 64"/>
                <a:gd name="T67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52">
                  <a:moveTo>
                    <a:pt x="5" y="32"/>
                  </a:moveTo>
                  <a:cubicBezTo>
                    <a:pt x="5" y="33"/>
                    <a:pt x="5" y="34"/>
                    <a:pt x="5" y="35"/>
                  </a:cubicBezTo>
                  <a:cubicBezTo>
                    <a:pt x="6" y="36"/>
                    <a:pt x="6" y="37"/>
                    <a:pt x="7" y="38"/>
                  </a:cubicBezTo>
                  <a:cubicBezTo>
                    <a:pt x="7" y="39"/>
                    <a:pt x="8" y="39"/>
                    <a:pt x="8" y="40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3" y="37"/>
                    <a:pt x="13" y="36"/>
                    <a:pt x="14" y="36"/>
                  </a:cubicBezTo>
                  <a:cubicBezTo>
                    <a:pt x="14" y="35"/>
                    <a:pt x="15" y="35"/>
                    <a:pt x="17" y="35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6"/>
                    <a:pt x="20" y="36"/>
                    <a:pt x="21" y="37"/>
                  </a:cubicBezTo>
                  <a:cubicBezTo>
                    <a:pt x="21" y="37"/>
                    <a:pt x="22" y="38"/>
                    <a:pt x="22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3"/>
                    <a:pt x="22" y="44"/>
                    <a:pt x="20" y="46"/>
                  </a:cubicBezTo>
                  <a:cubicBezTo>
                    <a:pt x="19" y="47"/>
                    <a:pt x="17" y="48"/>
                    <a:pt x="14" y="48"/>
                  </a:cubicBezTo>
                  <a:cubicBezTo>
                    <a:pt x="12" y="48"/>
                    <a:pt x="9" y="47"/>
                    <a:pt x="8" y="46"/>
                  </a:cubicBezTo>
                  <a:cubicBezTo>
                    <a:pt x="6" y="45"/>
                    <a:pt x="4" y="43"/>
                    <a:pt x="3" y="41"/>
                  </a:cubicBezTo>
                  <a:cubicBezTo>
                    <a:pt x="2" y="39"/>
                    <a:pt x="1" y="37"/>
                    <a:pt x="1" y="35"/>
                  </a:cubicBezTo>
                  <a:cubicBezTo>
                    <a:pt x="0" y="33"/>
                    <a:pt x="0" y="30"/>
                    <a:pt x="0" y="28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2" y="17"/>
                    <a:pt x="3" y="15"/>
                    <a:pt x="4" y="13"/>
                  </a:cubicBezTo>
                  <a:cubicBezTo>
                    <a:pt x="6" y="11"/>
                    <a:pt x="8" y="9"/>
                    <a:pt x="10" y="8"/>
                  </a:cubicBezTo>
                  <a:cubicBezTo>
                    <a:pt x="12" y="7"/>
                    <a:pt x="15" y="7"/>
                    <a:pt x="18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6" y="3"/>
                    <a:pt x="56" y="2"/>
                  </a:cubicBezTo>
                  <a:cubicBezTo>
                    <a:pt x="55" y="2"/>
                    <a:pt x="55" y="1"/>
                    <a:pt x="54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9" y="2"/>
                    <a:pt x="60" y="3"/>
                    <a:pt x="61" y="4"/>
                  </a:cubicBezTo>
                  <a:cubicBezTo>
                    <a:pt x="62" y="5"/>
                    <a:pt x="63" y="7"/>
                    <a:pt x="63" y="8"/>
                  </a:cubicBezTo>
                  <a:cubicBezTo>
                    <a:pt x="64" y="10"/>
                    <a:pt x="64" y="11"/>
                    <a:pt x="64" y="13"/>
                  </a:cubicBezTo>
                  <a:cubicBezTo>
                    <a:pt x="64" y="15"/>
                    <a:pt x="64" y="17"/>
                    <a:pt x="62" y="19"/>
                  </a:cubicBezTo>
                  <a:cubicBezTo>
                    <a:pt x="61" y="21"/>
                    <a:pt x="58" y="22"/>
                    <a:pt x="55" y="23"/>
                  </a:cubicBezTo>
                  <a:cubicBezTo>
                    <a:pt x="57" y="24"/>
                    <a:pt x="58" y="25"/>
                    <a:pt x="59" y="26"/>
                  </a:cubicBezTo>
                  <a:cubicBezTo>
                    <a:pt x="61" y="27"/>
                    <a:pt x="62" y="29"/>
                    <a:pt x="62" y="30"/>
                  </a:cubicBezTo>
                  <a:cubicBezTo>
                    <a:pt x="63" y="31"/>
                    <a:pt x="64" y="33"/>
                    <a:pt x="64" y="34"/>
                  </a:cubicBezTo>
                  <a:cubicBezTo>
                    <a:pt x="64" y="35"/>
                    <a:pt x="64" y="37"/>
                    <a:pt x="64" y="38"/>
                  </a:cubicBezTo>
                  <a:cubicBezTo>
                    <a:pt x="64" y="40"/>
                    <a:pt x="64" y="41"/>
                    <a:pt x="63" y="43"/>
                  </a:cubicBezTo>
                  <a:cubicBezTo>
                    <a:pt x="63" y="45"/>
                    <a:pt x="62" y="46"/>
                    <a:pt x="61" y="47"/>
                  </a:cubicBezTo>
                  <a:cubicBezTo>
                    <a:pt x="59" y="49"/>
                    <a:pt x="58" y="50"/>
                    <a:pt x="55" y="51"/>
                  </a:cubicBezTo>
                  <a:cubicBezTo>
                    <a:pt x="53" y="51"/>
                    <a:pt x="51" y="52"/>
                    <a:pt x="48" y="52"/>
                  </a:cubicBezTo>
                  <a:cubicBezTo>
                    <a:pt x="44" y="52"/>
                    <a:pt x="41" y="51"/>
                    <a:pt x="39" y="50"/>
                  </a:cubicBezTo>
                  <a:cubicBezTo>
                    <a:pt x="36" y="48"/>
                    <a:pt x="34" y="47"/>
                    <a:pt x="33" y="45"/>
                  </a:cubicBezTo>
                  <a:cubicBezTo>
                    <a:pt x="31" y="42"/>
                    <a:pt x="30" y="40"/>
                    <a:pt x="28" y="37"/>
                  </a:cubicBezTo>
                  <a:cubicBezTo>
                    <a:pt x="27" y="35"/>
                    <a:pt x="26" y="32"/>
                    <a:pt x="25" y="29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19" y="24"/>
                    <a:pt x="17" y="23"/>
                    <a:pt x="15" y="23"/>
                  </a:cubicBezTo>
                  <a:cubicBezTo>
                    <a:pt x="12" y="23"/>
                    <a:pt x="9" y="24"/>
                    <a:pt x="8" y="25"/>
                  </a:cubicBezTo>
                  <a:cubicBezTo>
                    <a:pt x="6" y="27"/>
                    <a:pt x="5" y="29"/>
                    <a:pt x="5" y="32"/>
                  </a:cubicBezTo>
                  <a:close/>
                  <a:moveTo>
                    <a:pt x="32" y="23"/>
                  </a:moveTo>
                  <a:cubicBezTo>
                    <a:pt x="31" y="23"/>
                    <a:pt x="30" y="24"/>
                    <a:pt x="29" y="24"/>
                  </a:cubicBezTo>
                  <a:cubicBezTo>
                    <a:pt x="29" y="25"/>
                    <a:pt x="29" y="25"/>
                    <a:pt x="29" y="26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0" y="31"/>
                    <a:pt x="31" y="32"/>
                    <a:pt x="32" y="33"/>
                  </a:cubicBezTo>
                  <a:cubicBezTo>
                    <a:pt x="34" y="34"/>
                    <a:pt x="35" y="34"/>
                    <a:pt x="37" y="35"/>
                  </a:cubicBezTo>
                  <a:cubicBezTo>
                    <a:pt x="39" y="36"/>
                    <a:pt x="41" y="36"/>
                    <a:pt x="44" y="36"/>
                  </a:cubicBezTo>
                  <a:cubicBezTo>
                    <a:pt x="46" y="36"/>
                    <a:pt x="48" y="36"/>
                    <a:pt x="49" y="35"/>
                  </a:cubicBezTo>
                  <a:cubicBezTo>
                    <a:pt x="51" y="35"/>
                    <a:pt x="52" y="35"/>
                    <a:pt x="53" y="34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5" y="32"/>
                    <a:pt x="56" y="31"/>
                    <a:pt x="56" y="30"/>
                  </a:cubicBezTo>
                  <a:cubicBezTo>
                    <a:pt x="56" y="29"/>
                    <a:pt x="55" y="28"/>
                    <a:pt x="55" y="27"/>
                  </a:cubicBezTo>
                  <a:cubicBezTo>
                    <a:pt x="54" y="27"/>
                    <a:pt x="54" y="26"/>
                    <a:pt x="53" y="25"/>
                  </a:cubicBezTo>
                  <a:cubicBezTo>
                    <a:pt x="52" y="25"/>
                    <a:pt x="51" y="24"/>
                    <a:pt x="50" y="24"/>
                  </a:cubicBezTo>
                  <a:cubicBezTo>
                    <a:pt x="49" y="23"/>
                    <a:pt x="48" y="23"/>
                    <a:pt x="47" y="2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1303338" y="2974976"/>
              <a:ext cx="207963" cy="52388"/>
            </a:xfrm>
            <a:custGeom>
              <a:avLst/>
              <a:gdLst>
                <a:gd name="T0" fmla="*/ 90 w 96"/>
                <a:gd name="T1" fmla="*/ 0 h 24"/>
                <a:gd name="T2" fmla="*/ 92 w 96"/>
                <a:gd name="T3" fmla="*/ 0 h 24"/>
                <a:gd name="T4" fmla="*/ 94 w 96"/>
                <a:gd name="T5" fmla="*/ 1 h 24"/>
                <a:gd name="T6" fmla="*/ 96 w 96"/>
                <a:gd name="T7" fmla="*/ 3 h 24"/>
                <a:gd name="T8" fmla="*/ 96 w 96"/>
                <a:gd name="T9" fmla="*/ 8 h 24"/>
                <a:gd name="T10" fmla="*/ 96 w 96"/>
                <a:gd name="T11" fmla="*/ 13 h 24"/>
                <a:gd name="T12" fmla="*/ 94 w 96"/>
                <a:gd name="T13" fmla="*/ 15 h 24"/>
                <a:gd name="T14" fmla="*/ 92 w 96"/>
                <a:gd name="T15" fmla="*/ 16 h 24"/>
                <a:gd name="T16" fmla="*/ 90 w 96"/>
                <a:gd name="T17" fmla="*/ 16 h 24"/>
                <a:gd name="T18" fmla="*/ 11 w 96"/>
                <a:gd name="T19" fmla="*/ 16 h 24"/>
                <a:gd name="T20" fmla="*/ 8 w 96"/>
                <a:gd name="T21" fmla="*/ 17 h 24"/>
                <a:gd name="T22" fmla="*/ 7 w 96"/>
                <a:gd name="T23" fmla="*/ 19 h 24"/>
                <a:gd name="T24" fmla="*/ 7 w 96"/>
                <a:gd name="T25" fmla="*/ 21 h 24"/>
                <a:gd name="T26" fmla="*/ 8 w 96"/>
                <a:gd name="T27" fmla="*/ 22 h 24"/>
                <a:gd name="T28" fmla="*/ 6 w 96"/>
                <a:gd name="T29" fmla="*/ 24 h 24"/>
                <a:gd name="T30" fmla="*/ 4 w 96"/>
                <a:gd name="T31" fmla="*/ 21 h 24"/>
                <a:gd name="T32" fmla="*/ 2 w 96"/>
                <a:gd name="T33" fmla="*/ 17 h 24"/>
                <a:gd name="T34" fmla="*/ 1 w 96"/>
                <a:gd name="T35" fmla="*/ 14 h 24"/>
                <a:gd name="T36" fmla="*/ 0 w 96"/>
                <a:gd name="T37" fmla="*/ 9 h 24"/>
                <a:gd name="T38" fmla="*/ 1 w 96"/>
                <a:gd name="T39" fmla="*/ 4 h 24"/>
                <a:gd name="T40" fmla="*/ 4 w 96"/>
                <a:gd name="T41" fmla="*/ 1 h 24"/>
                <a:gd name="T42" fmla="*/ 7 w 96"/>
                <a:gd name="T43" fmla="*/ 0 h 24"/>
                <a:gd name="T44" fmla="*/ 10 w 96"/>
                <a:gd name="T45" fmla="*/ 0 h 24"/>
                <a:gd name="T46" fmla="*/ 90 w 96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24">
                  <a:moveTo>
                    <a:pt x="90" y="0"/>
                  </a:moveTo>
                  <a:cubicBezTo>
                    <a:pt x="91" y="0"/>
                    <a:pt x="91" y="0"/>
                    <a:pt x="92" y="0"/>
                  </a:cubicBezTo>
                  <a:cubicBezTo>
                    <a:pt x="93" y="0"/>
                    <a:pt x="93" y="0"/>
                    <a:pt x="94" y="1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5"/>
                    <a:pt x="96" y="6"/>
                    <a:pt x="96" y="8"/>
                  </a:cubicBezTo>
                  <a:cubicBezTo>
                    <a:pt x="96" y="10"/>
                    <a:pt x="96" y="12"/>
                    <a:pt x="96" y="13"/>
                  </a:cubicBezTo>
                  <a:cubicBezTo>
                    <a:pt x="95" y="14"/>
                    <a:pt x="95" y="14"/>
                    <a:pt x="94" y="15"/>
                  </a:cubicBezTo>
                  <a:cubicBezTo>
                    <a:pt x="93" y="16"/>
                    <a:pt x="92" y="16"/>
                    <a:pt x="92" y="16"/>
                  </a:cubicBezTo>
                  <a:cubicBezTo>
                    <a:pt x="91" y="16"/>
                    <a:pt x="90" y="16"/>
                    <a:pt x="9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8" y="22"/>
                    <a:pt x="8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20"/>
                    <a:pt x="3" y="19"/>
                    <a:pt x="2" y="17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7"/>
                    <a:pt x="1" y="5"/>
                    <a:pt x="1" y="4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91"/>
            <p:cNvSpPr>
              <a:spLocks noEditPoints="1"/>
            </p:cNvSpPr>
            <p:nvPr/>
          </p:nvSpPr>
          <p:spPr bwMode="auto">
            <a:xfrm>
              <a:off x="1373188" y="2849563"/>
              <a:ext cx="138113" cy="101600"/>
            </a:xfrm>
            <a:custGeom>
              <a:avLst/>
              <a:gdLst>
                <a:gd name="T0" fmla="*/ 35 w 64"/>
                <a:gd name="T1" fmla="*/ 30 h 47"/>
                <a:gd name="T2" fmla="*/ 40 w 64"/>
                <a:gd name="T3" fmla="*/ 29 h 47"/>
                <a:gd name="T4" fmla="*/ 44 w 64"/>
                <a:gd name="T5" fmla="*/ 28 h 47"/>
                <a:gd name="T6" fmla="*/ 49 w 64"/>
                <a:gd name="T7" fmla="*/ 25 h 47"/>
                <a:gd name="T8" fmla="*/ 52 w 64"/>
                <a:gd name="T9" fmla="*/ 22 h 47"/>
                <a:gd name="T10" fmla="*/ 55 w 64"/>
                <a:gd name="T11" fmla="*/ 18 h 47"/>
                <a:gd name="T12" fmla="*/ 56 w 64"/>
                <a:gd name="T13" fmla="*/ 13 h 47"/>
                <a:gd name="T14" fmla="*/ 56 w 64"/>
                <a:gd name="T15" fmla="*/ 9 h 47"/>
                <a:gd name="T16" fmla="*/ 54 w 64"/>
                <a:gd name="T17" fmla="*/ 6 h 47"/>
                <a:gd name="T18" fmla="*/ 52 w 64"/>
                <a:gd name="T19" fmla="*/ 4 h 47"/>
                <a:gd name="T20" fmla="*/ 50 w 64"/>
                <a:gd name="T21" fmla="*/ 1 h 47"/>
                <a:gd name="T22" fmla="*/ 51 w 64"/>
                <a:gd name="T23" fmla="*/ 0 h 47"/>
                <a:gd name="T24" fmla="*/ 55 w 64"/>
                <a:gd name="T25" fmla="*/ 3 h 47"/>
                <a:gd name="T26" fmla="*/ 60 w 64"/>
                <a:gd name="T27" fmla="*/ 8 h 47"/>
                <a:gd name="T28" fmla="*/ 63 w 64"/>
                <a:gd name="T29" fmla="*/ 14 h 47"/>
                <a:gd name="T30" fmla="*/ 64 w 64"/>
                <a:gd name="T31" fmla="*/ 23 h 47"/>
                <a:gd name="T32" fmla="*/ 62 w 64"/>
                <a:gd name="T33" fmla="*/ 32 h 47"/>
                <a:gd name="T34" fmla="*/ 57 w 64"/>
                <a:gd name="T35" fmla="*/ 40 h 47"/>
                <a:gd name="T36" fmla="*/ 47 w 64"/>
                <a:gd name="T37" fmla="*/ 45 h 47"/>
                <a:gd name="T38" fmla="*/ 34 w 64"/>
                <a:gd name="T39" fmla="*/ 47 h 47"/>
                <a:gd name="T40" fmla="*/ 23 w 64"/>
                <a:gd name="T41" fmla="*/ 46 h 47"/>
                <a:gd name="T42" fmla="*/ 15 w 64"/>
                <a:gd name="T43" fmla="*/ 43 h 47"/>
                <a:gd name="T44" fmla="*/ 8 w 64"/>
                <a:gd name="T45" fmla="*/ 38 h 47"/>
                <a:gd name="T46" fmla="*/ 4 w 64"/>
                <a:gd name="T47" fmla="*/ 32 h 47"/>
                <a:gd name="T48" fmla="*/ 1 w 64"/>
                <a:gd name="T49" fmla="*/ 25 h 47"/>
                <a:gd name="T50" fmla="*/ 0 w 64"/>
                <a:gd name="T51" fmla="*/ 19 h 47"/>
                <a:gd name="T52" fmla="*/ 1 w 64"/>
                <a:gd name="T53" fmla="*/ 12 h 47"/>
                <a:gd name="T54" fmla="*/ 4 w 64"/>
                <a:gd name="T55" fmla="*/ 7 h 47"/>
                <a:gd name="T56" fmla="*/ 7 w 64"/>
                <a:gd name="T57" fmla="*/ 4 h 47"/>
                <a:gd name="T58" fmla="*/ 12 w 64"/>
                <a:gd name="T59" fmla="*/ 3 h 47"/>
                <a:gd name="T60" fmla="*/ 17 w 64"/>
                <a:gd name="T61" fmla="*/ 4 h 47"/>
                <a:gd name="T62" fmla="*/ 21 w 64"/>
                <a:gd name="T63" fmla="*/ 8 h 47"/>
                <a:gd name="T64" fmla="*/ 35 w 64"/>
                <a:gd name="T65" fmla="*/ 30 h 47"/>
                <a:gd name="T66" fmla="*/ 23 w 64"/>
                <a:gd name="T67" fmla="*/ 19 h 47"/>
                <a:gd name="T68" fmla="*/ 22 w 64"/>
                <a:gd name="T69" fmla="*/ 18 h 47"/>
                <a:gd name="T70" fmla="*/ 21 w 64"/>
                <a:gd name="T71" fmla="*/ 17 h 47"/>
                <a:gd name="T72" fmla="*/ 19 w 64"/>
                <a:gd name="T73" fmla="*/ 17 h 47"/>
                <a:gd name="T74" fmla="*/ 17 w 64"/>
                <a:gd name="T75" fmla="*/ 16 h 47"/>
                <a:gd name="T76" fmla="*/ 14 w 64"/>
                <a:gd name="T77" fmla="*/ 17 h 47"/>
                <a:gd name="T78" fmla="*/ 10 w 64"/>
                <a:gd name="T79" fmla="*/ 18 h 47"/>
                <a:gd name="T80" fmla="*/ 7 w 64"/>
                <a:gd name="T81" fmla="*/ 20 h 47"/>
                <a:gd name="T82" fmla="*/ 6 w 64"/>
                <a:gd name="T83" fmla="*/ 22 h 47"/>
                <a:gd name="T84" fmla="*/ 7 w 64"/>
                <a:gd name="T85" fmla="*/ 26 h 47"/>
                <a:gd name="T86" fmla="*/ 11 w 64"/>
                <a:gd name="T87" fmla="*/ 28 h 47"/>
                <a:gd name="T88" fmla="*/ 16 w 64"/>
                <a:gd name="T89" fmla="*/ 29 h 47"/>
                <a:gd name="T90" fmla="*/ 21 w 64"/>
                <a:gd name="T91" fmla="*/ 30 h 47"/>
                <a:gd name="T92" fmla="*/ 26 w 64"/>
                <a:gd name="T93" fmla="*/ 30 h 47"/>
                <a:gd name="T94" fmla="*/ 30 w 64"/>
                <a:gd name="T95" fmla="*/ 30 h 47"/>
                <a:gd name="T96" fmla="*/ 23 w 64"/>
                <a:gd name="T9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47">
                  <a:moveTo>
                    <a:pt x="35" y="30"/>
                  </a:moveTo>
                  <a:cubicBezTo>
                    <a:pt x="37" y="30"/>
                    <a:pt x="38" y="30"/>
                    <a:pt x="40" y="29"/>
                  </a:cubicBezTo>
                  <a:cubicBezTo>
                    <a:pt x="41" y="29"/>
                    <a:pt x="43" y="28"/>
                    <a:pt x="44" y="28"/>
                  </a:cubicBezTo>
                  <a:cubicBezTo>
                    <a:pt x="46" y="27"/>
                    <a:pt x="47" y="26"/>
                    <a:pt x="49" y="25"/>
                  </a:cubicBezTo>
                  <a:cubicBezTo>
                    <a:pt x="50" y="24"/>
                    <a:pt x="51" y="23"/>
                    <a:pt x="52" y="22"/>
                  </a:cubicBezTo>
                  <a:cubicBezTo>
                    <a:pt x="53" y="21"/>
                    <a:pt x="54" y="19"/>
                    <a:pt x="55" y="18"/>
                  </a:cubicBezTo>
                  <a:cubicBezTo>
                    <a:pt x="56" y="16"/>
                    <a:pt x="56" y="15"/>
                    <a:pt x="56" y="13"/>
                  </a:cubicBezTo>
                  <a:cubicBezTo>
                    <a:pt x="56" y="12"/>
                    <a:pt x="56" y="11"/>
                    <a:pt x="56" y="9"/>
                  </a:cubicBezTo>
                  <a:cubicBezTo>
                    <a:pt x="55" y="8"/>
                    <a:pt x="55" y="7"/>
                    <a:pt x="54" y="6"/>
                  </a:cubicBezTo>
                  <a:cubicBezTo>
                    <a:pt x="54" y="5"/>
                    <a:pt x="53" y="5"/>
                    <a:pt x="52" y="4"/>
                  </a:cubicBezTo>
                  <a:cubicBezTo>
                    <a:pt x="51" y="3"/>
                    <a:pt x="51" y="2"/>
                    <a:pt x="50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1"/>
                    <a:pt x="54" y="2"/>
                    <a:pt x="55" y="3"/>
                  </a:cubicBezTo>
                  <a:cubicBezTo>
                    <a:pt x="57" y="4"/>
                    <a:pt x="58" y="6"/>
                    <a:pt x="60" y="8"/>
                  </a:cubicBezTo>
                  <a:cubicBezTo>
                    <a:pt x="61" y="9"/>
                    <a:pt x="62" y="12"/>
                    <a:pt x="63" y="14"/>
                  </a:cubicBezTo>
                  <a:cubicBezTo>
                    <a:pt x="64" y="17"/>
                    <a:pt x="64" y="19"/>
                    <a:pt x="64" y="23"/>
                  </a:cubicBezTo>
                  <a:cubicBezTo>
                    <a:pt x="64" y="26"/>
                    <a:pt x="64" y="29"/>
                    <a:pt x="62" y="32"/>
                  </a:cubicBezTo>
                  <a:cubicBezTo>
                    <a:pt x="61" y="35"/>
                    <a:pt x="59" y="37"/>
                    <a:pt x="57" y="40"/>
                  </a:cubicBezTo>
                  <a:cubicBezTo>
                    <a:pt x="54" y="42"/>
                    <a:pt x="51" y="44"/>
                    <a:pt x="47" y="45"/>
                  </a:cubicBezTo>
                  <a:cubicBezTo>
                    <a:pt x="43" y="47"/>
                    <a:pt x="39" y="47"/>
                    <a:pt x="34" y="47"/>
                  </a:cubicBezTo>
                  <a:cubicBezTo>
                    <a:pt x="30" y="47"/>
                    <a:pt x="26" y="47"/>
                    <a:pt x="23" y="46"/>
                  </a:cubicBezTo>
                  <a:cubicBezTo>
                    <a:pt x="20" y="45"/>
                    <a:pt x="17" y="44"/>
                    <a:pt x="15" y="43"/>
                  </a:cubicBezTo>
                  <a:cubicBezTo>
                    <a:pt x="12" y="41"/>
                    <a:pt x="10" y="40"/>
                    <a:pt x="8" y="38"/>
                  </a:cubicBezTo>
                  <a:cubicBezTo>
                    <a:pt x="6" y="36"/>
                    <a:pt x="5" y="34"/>
                    <a:pt x="4" y="32"/>
                  </a:cubicBezTo>
                  <a:cubicBezTo>
                    <a:pt x="2" y="30"/>
                    <a:pt x="2" y="27"/>
                    <a:pt x="1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2" y="10"/>
                    <a:pt x="2" y="8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3"/>
                    <a:pt x="10" y="3"/>
                    <a:pt x="12" y="3"/>
                  </a:cubicBezTo>
                  <a:cubicBezTo>
                    <a:pt x="14" y="3"/>
                    <a:pt x="16" y="4"/>
                    <a:pt x="17" y="4"/>
                  </a:cubicBezTo>
                  <a:cubicBezTo>
                    <a:pt x="19" y="5"/>
                    <a:pt x="20" y="7"/>
                    <a:pt x="21" y="8"/>
                  </a:cubicBezTo>
                  <a:lnTo>
                    <a:pt x="35" y="30"/>
                  </a:lnTo>
                  <a:close/>
                  <a:moveTo>
                    <a:pt x="23" y="19"/>
                  </a:moveTo>
                  <a:cubicBezTo>
                    <a:pt x="23" y="18"/>
                    <a:pt x="22" y="18"/>
                    <a:pt x="22" y="18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8" y="16"/>
                    <a:pt x="17" y="16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2" y="17"/>
                    <a:pt x="11" y="17"/>
                    <a:pt x="10" y="18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7" y="20"/>
                    <a:pt x="6" y="21"/>
                    <a:pt x="6" y="22"/>
                  </a:cubicBezTo>
                  <a:cubicBezTo>
                    <a:pt x="6" y="23"/>
                    <a:pt x="7" y="25"/>
                    <a:pt x="7" y="26"/>
                  </a:cubicBezTo>
                  <a:cubicBezTo>
                    <a:pt x="8" y="26"/>
                    <a:pt x="9" y="27"/>
                    <a:pt x="11" y="28"/>
                  </a:cubicBezTo>
                  <a:cubicBezTo>
                    <a:pt x="12" y="28"/>
                    <a:pt x="14" y="29"/>
                    <a:pt x="16" y="29"/>
                  </a:cubicBezTo>
                  <a:cubicBezTo>
                    <a:pt x="17" y="30"/>
                    <a:pt x="19" y="30"/>
                    <a:pt x="21" y="30"/>
                  </a:cubicBezTo>
                  <a:cubicBezTo>
                    <a:pt x="23" y="30"/>
                    <a:pt x="24" y="30"/>
                    <a:pt x="26" y="30"/>
                  </a:cubicBezTo>
                  <a:cubicBezTo>
                    <a:pt x="28" y="30"/>
                    <a:pt x="29" y="30"/>
                    <a:pt x="30" y="30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1373188" y="2728913"/>
              <a:ext cx="158750" cy="119063"/>
            </a:xfrm>
            <a:custGeom>
              <a:avLst/>
              <a:gdLst>
                <a:gd name="T0" fmla="*/ 33 w 74"/>
                <a:gd name="T1" fmla="*/ 16 h 55"/>
                <a:gd name="T2" fmla="*/ 21 w 74"/>
                <a:gd name="T3" fmla="*/ 17 h 55"/>
                <a:gd name="T4" fmla="*/ 14 w 74"/>
                <a:gd name="T5" fmla="*/ 19 h 55"/>
                <a:gd name="T6" fmla="*/ 10 w 74"/>
                <a:gd name="T7" fmla="*/ 21 h 55"/>
                <a:gd name="T8" fmla="*/ 10 w 74"/>
                <a:gd name="T9" fmla="*/ 24 h 55"/>
                <a:gd name="T10" fmla="*/ 11 w 74"/>
                <a:gd name="T11" fmla="*/ 26 h 55"/>
                <a:gd name="T12" fmla="*/ 13 w 74"/>
                <a:gd name="T13" fmla="*/ 28 h 55"/>
                <a:gd name="T14" fmla="*/ 15 w 74"/>
                <a:gd name="T15" fmla="*/ 30 h 55"/>
                <a:gd name="T16" fmla="*/ 17 w 74"/>
                <a:gd name="T17" fmla="*/ 31 h 55"/>
                <a:gd name="T18" fmla="*/ 58 w 74"/>
                <a:gd name="T19" fmla="*/ 31 h 55"/>
                <a:gd name="T20" fmla="*/ 60 w 74"/>
                <a:gd name="T21" fmla="*/ 31 h 55"/>
                <a:gd name="T22" fmla="*/ 62 w 74"/>
                <a:gd name="T23" fmla="*/ 32 h 55"/>
                <a:gd name="T24" fmla="*/ 64 w 74"/>
                <a:gd name="T25" fmla="*/ 35 h 55"/>
                <a:gd name="T26" fmla="*/ 64 w 74"/>
                <a:gd name="T27" fmla="*/ 39 h 55"/>
                <a:gd name="T28" fmla="*/ 64 w 74"/>
                <a:gd name="T29" fmla="*/ 44 h 55"/>
                <a:gd name="T30" fmla="*/ 62 w 74"/>
                <a:gd name="T31" fmla="*/ 46 h 55"/>
                <a:gd name="T32" fmla="*/ 60 w 74"/>
                <a:gd name="T33" fmla="*/ 48 h 55"/>
                <a:gd name="T34" fmla="*/ 58 w 74"/>
                <a:gd name="T35" fmla="*/ 48 h 55"/>
                <a:gd name="T36" fmla="*/ 11 w 74"/>
                <a:gd name="T37" fmla="*/ 48 h 55"/>
                <a:gd name="T38" fmla="*/ 8 w 74"/>
                <a:gd name="T39" fmla="*/ 48 h 55"/>
                <a:gd name="T40" fmla="*/ 6 w 74"/>
                <a:gd name="T41" fmla="*/ 51 h 55"/>
                <a:gd name="T42" fmla="*/ 7 w 74"/>
                <a:gd name="T43" fmla="*/ 53 h 55"/>
                <a:gd name="T44" fmla="*/ 8 w 74"/>
                <a:gd name="T45" fmla="*/ 54 h 55"/>
                <a:gd name="T46" fmla="*/ 6 w 74"/>
                <a:gd name="T47" fmla="*/ 55 h 55"/>
                <a:gd name="T48" fmla="*/ 4 w 74"/>
                <a:gd name="T49" fmla="*/ 52 h 55"/>
                <a:gd name="T50" fmla="*/ 2 w 74"/>
                <a:gd name="T51" fmla="*/ 49 h 55"/>
                <a:gd name="T52" fmla="*/ 0 w 74"/>
                <a:gd name="T53" fmla="*/ 45 h 55"/>
                <a:gd name="T54" fmla="*/ 0 w 74"/>
                <a:gd name="T55" fmla="*/ 41 h 55"/>
                <a:gd name="T56" fmla="*/ 1 w 74"/>
                <a:gd name="T57" fmla="*/ 35 h 55"/>
                <a:gd name="T58" fmla="*/ 4 w 74"/>
                <a:gd name="T59" fmla="*/ 32 h 55"/>
                <a:gd name="T60" fmla="*/ 8 w 74"/>
                <a:gd name="T61" fmla="*/ 31 h 55"/>
                <a:gd name="T62" fmla="*/ 12 w 74"/>
                <a:gd name="T63" fmla="*/ 31 h 55"/>
                <a:gd name="T64" fmla="*/ 6 w 74"/>
                <a:gd name="T65" fmla="*/ 27 h 55"/>
                <a:gd name="T66" fmla="*/ 4 w 74"/>
                <a:gd name="T67" fmla="*/ 24 h 55"/>
                <a:gd name="T68" fmla="*/ 2 w 74"/>
                <a:gd name="T69" fmla="*/ 21 h 55"/>
                <a:gd name="T70" fmla="*/ 0 w 74"/>
                <a:gd name="T71" fmla="*/ 18 h 55"/>
                <a:gd name="T72" fmla="*/ 0 w 74"/>
                <a:gd name="T73" fmla="*/ 15 h 55"/>
                <a:gd name="T74" fmla="*/ 2 w 74"/>
                <a:gd name="T75" fmla="*/ 9 h 55"/>
                <a:gd name="T76" fmla="*/ 7 w 74"/>
                <a:gd name="T77" fmla="*/ 4 h 55"/>
                <a:gd name="T78" fmla="*/ 17 w 74"/>
                <a:gd name="T79" fmla="*/ 1 h 55"/>
                <a:gd name="T80" fmla="*/ 32 w 74"/>
                <a:gd name="T81" fmla="*/ 0 h 55"/>
                <a:gd name="T82" fmla="*/ 47 w 74"/>
                <a:gd name="T83" fmla="*/ 1 h 55"/>
                <a:gd name="T84" fmla="*/ 59 w 74"/>
                <a:gd name="T85" fmla="*/ 5 h 55"/>
                <a:gd name="T86" fmla="*/ 66 w 74"/>
                <a:gd name="T87" fmla="*/ 10 h 55"/>
                <a:gd name="T88" fmla="*/ 71 w 74"/>
                <a:gd name="T89" fmla="*/ 16 h 55"/>
                <a:gd name="T90" fmla="*/ 73 w 74"/>
                <a:gd name="T91" fmla="*/ 21 h 55"/>
                <a:gd name="T92" fmla="*/ 74 w 74"/>
                <a:gd name="T93" fmla="*/ 26 h 55"/>
                <a:gd name="T94" fmla="*/ 71 w 74"/>
                <a:gd name="T95" fmla="*/ 27 h 55"/>
                <a:gd name="T96" fmla="*/ 70 w 74"/>
                <a:gd name="T97" fmla="*/ 24 h 55"/>
                <a:gd name="T98" fmla="*/ 67 w 74"/>
                <a:gd name="T99" fmla="*/ 21 h 55"/>
                <a:gd name="T100" fmla="*/ 63 w 74"/>
                <a:gd name="T101" fmla="*/ 19 h 55"/>
                <a:gd name="T102" fmla="*/ 56 w 74"/>
                <a:gd name="T103" fmla="*/ 18 h 55"/>
                <a:gd name="T104" fmla="*/ 46 w 74"/>
                <a:gd name="T105" fmla="*/ 17 h 55"/>
                <a:gd name="T106" fmla="*/ 33 w 74"/>
                <a:gd name="T107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" h="55">
                  <a:moveTo>
                    <a:pt x="33" y="16"/>
                  </a:moveTo>
                  <a:cubicBezTo>
                    <a:pt x="28" y="16"/>
                    <a:pt x="24" y="17"/>
                    <a:pt x="21" y="17"/>
                  </a:cubicBezTo>
                  <a:cubicBezTo>
                    <a:pt x="18" y="18"/>
                    <a:pt x="15" y="18"/>
                    <a:pt x="14" y="19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0" y="25"/>
                    <a:pt x="10" y="26"/>
                    <a:pt x="11" y="26"/>
                  </a:cubicBezTo>
                  <a:cubicBezTo>
                    <a:pt x="11" y="27"/>
                    <a:pt x="12" y="28"/>
                    <a:pt x="13" y="28"/>
                  </a:cubicBezTo>
                  <a:cubicBezTo>
                    <a:pt x="14" y="29"/>
                    <a:pt x="14" y="30"/>
                    <a:pt x="15" y="30"/>
                  </a:cubicBezTo>
                  <a:cubicBezTo>
                    <a:pt x="16" y="30"/>
                    <a:pt x="17" y="31"/>
                    <a:pt x="17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9" y="31"/>
                    <a:pt x="60" y="31"/>
                  </a:cubicBezTo>
                  <a:cubicBezTo>
                    <a:pt x="61" y="31"/>
                    <a:pt x="61" y="32"/>
                    <a:pt x="62" y="32"/>
                  </a:cubicBezTo>
                  <a:cubicBezTo>
                    <a:pt x="63" y="33"/>
                    <a:pt x="63" y="34"/>
                    <a:pt x="64" y="35"/>
                  </a:cubicBezTo>
                  <a:cubicBezTo>
                    <a:pt x="64" y="36"/>
                    <a:pt x="64" y="37"/>
                    <a:pt x="64" y="39"/>
                  </a:cubicBezTo>
                  <a:cubicBezTo>
                    <a:pt x="64" y="41"/>
                    <a:pt x="64" y="43"/>
                    <a:pt x="64" y="44"/>
                  </a:cubicBezTo>
                  <a:cubicBezTo>
                    <a:pt x="63" y="45"/>
                    <a:pt x="63" y="46"/>
                    <a:pt x="62" y="46"/>
                  </a:cubicBezTo>
                  <a:cubicBezTo>
                    <a:pt x="61" y="47"/>
                    <a:pt x="60" y="47"/>
                    <a:pt x="60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8" y="48"/>
                    <a:pt x="8" y="48"/>
                  </a:cubicBezTo>
                  <a:cubicBezTo>
                    <a:pt x="7" y="49"/>
                    <a:pt x="6" y="50"/>
                    <a:pt x="6" y="51"/>
                  </a:cubicBezTo>
                  <a:cubicBezTo>
                    <a:pt x="6" y="52"/>
                    <a:pt x="6" y="52"/>
                    <a:pt x="7" y="53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3"/>
                    <a:pt x="4" y="52"/>
                  </a:cubicBezTo>
                  <a:cubicBezTo>
                    <a:pt x="3" y="51"/>
                    <a:pt x="2" y="50"/>
                    <a:pt x="2" y="49"/>
                  </a:cubicBezTo>
                  <a:cubicBezTo>
                    <a:pt x="1" y="48"/>
                    <a:pt x="1" y="46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38"/>
                    <a:pt x="0" y="37"/>
                    <a:pt x="1" y="35"/>
                  </a:cubicBezTo>
                  <a:cubicBezTo>
                    <a:pt x="2" y="34"/>
                    <a:pt x="3" y="33"/>
                    <a:pt x="4" y="32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9" y="30"/>
                    <a:pt x="7" y="28"/>
                    <a:pt x="6" y="27"/>
                  </a:cubicBezTo>
                  <a:cubicBezTo>
                    <a:pt x="5" y="26"/>
                    <a:pt x="4" y="25"/>
                    <a:pt x="4" y="24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1" y="21"/>
                    <a:pt x="1" y="20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1"/>
                    <a:pt x="2" y="9"/>
                  </a:cubicBezTo>
                  <a:cubicBezTo>
                    <a:pt x="3" y="7"/>
                    <a:pt x="4" y="5"/>
                    <a:pt x="7" y="4"/>
                  </a:cubicBezTo>
                  <a:cubicBezTo>
                    <a:pt x="9" y="3"/>
                    <a:pt x="13" y="2"/>
                    <a:pt x="17" y="1"/>
                  </a:cubicBezTo>
                  <a:cubicBezTo>
                    <a:pt x="21" y="0"/>
                    <a:pt x="26" y="0"/>
                    <a:pt x="32" y="0"/>
                  </a:cubicBezTo>
                  <a:cubicBezTo>
                    <a:pt x="38" y="0"/>
                    <a:pt x="43" y="0"/>
                    <a:pt x="47" y="1"/>
                  </a:cubicBezTo>
                  <a:cubicBezTo>
                    <a:pt x="52" y="2"/>
                    <a:pt x="55" y="3"/>
                    <a:pt x="59" y="5"/>
                  </a:cubicBezTo>
                  <a:cubicBezTo>
                    <a:pt x="62" y="6"/>
                    <a:pt x="64" y="8"/>
                    <a:pt x="66" y="10"/>
                  </a:cubicBezTo>
                  <a:cubicBezTo>
                    <a:pt x="68" y="12"/>
                    <a:pt x="69" y="14"/>
                    <a:pt x="71" y="16"/>
                  </a:cubicBezTo>
                  <a:cubicBezTo>
                    <a:pt x="72" y="18"/>
                    <a:pt x="72" y="20"/>
                    <a:pt x="73" y="21"/>
                  </a:cubicBezTo>
                  <a:cubicBezTo>
                    <a:pt x="73" y="23"/>
                    <a:pt x="74" y="25"/>
                    <a:pt x="74" y="26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69" y="23"/>
                    <a:pt x="68" y="22"/>
                    <a:pt x="67" y="21"/>
                  </a:cubicBezTo>
                  <a:cubicBezTo>
                    <a:pt x="66" y="20"/>
                    <a:pt x="64" y="20"/>
                    <a:pt x="63" y="19"/>
                  </a:cubicBezTo>
                  <a:cubicBezTo>
                    <a:pt x="61" y="19"/>
                    <a:pt x="58" y="18"/>
                    <a:pt x="56" y="18"/>
                  </a:cubicBezTo>
                  <a:cubicBezTo>
                    <a:pt x="53" y="17"/>
                    <a:pt x="50" y="17"/>
                    <a:pt x="46" y="17"/>
                  </a:cubicBezTo>
                  <a:cubicBezTo>
                    <a:pt x="42" y="17"/>
                    <a:pt x="38" y="16"/>
                    <a:pt x="33" y="16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1336675" y="2628901"/>
              <a:ext cx="174625" cy="87313"/>
            </a:xfrm>
            <a:custGeom>
              <a:avLst/>
              <a:gdLst>
                <a:gd name="T0" fmla="*/ 22 w 81"/>
                <a:gd name="T1" fmla="*/ 17 h 40"/>
                <a:gd name="T2" fmla="*/ 67 w 81"/>
                <a:gd name="T3" fmla="*/ 17 h 40"/>
                <a:gd name="T4" fmla="*/ 72 w 81"/>
                <a:gd name="T5" fmla="*/ 16 h 40"/>
                <a:gd name="T6" fmla="*/ 73 w 81"/>
                <a:gd name="T7" fmla="*/ 13 h 40"/>
                <a:gd name="T8" fmla="*/ 72 w 81"/>
                <a:gd name="T9" fmla="*/ 10 h 40"/>
                <a:gd name="T10" fmla="*/ 70 w 81"/>
                <a:gd name="T11" fmla="*/ 8 h 40"/>
                <a:gd name="T12" fmla="*/ 67 w 81"/>
                <a:gd name="T13" fmla="*/ 7 h 40"/>
                <a:gd name="T14" fmla="*/ 68 w 81"/>
                <a:gd name="T15" fmla="*/ 5 h 40"/>
                <a:gd name="T16" fmla="*/ 72 w 81"/>
                <a:gd name="T17" fmla="*/ 7 h 40"/>
                <a:gd name="T18" fmla="*/ 77 w 81"/>
                <a:gd name="T19" fmla="*/ 10 h 40"/>
                <a:gd name="T20" fmla="*/ 80 w 81"/>
                <a:gd name="T21" fmla="*/ 15 h 40"/>
                <a:gd name="T22" fmla="*/ 81 w 81"/>
                <a:gd name="T23" fmla="*/ 22 h 40"/>
                <a:gd name="T24" fmla="*/ 80 w 81"/>
                <a:gd name="T25" fmla="*/ 26 h 40"/>
                <a:gd name="T26" fmla="*/ 78 w 81"/>
                <a:gd name="T27" fmla="*/ 30 h 40"/>
                <a:gd name="T28" fmla="*/ 74 w 81"/>
                <a:gd name="T29" fmla="*/ 33 h 40"/>
                <a:gd name="T30" fmla="*/ 68 w 81"/>
                <a:gd name="T31" fmla="*/ 34 h 40"/>
                <a:gd name="T32" fmla="*/ 22 w 81"/>
                <a:gd name="T33" fmla="*/ 34 h 40"/>
                <a:gd name="T34" fmla="*/ 22 w 81"/>
                <a:gd name="T35" fmla="*/ 40 h 40"/>
                <a:gd name="T36" fmla="*/ 18 w 81"/>
                <a:gd name="T37" fmla="*/ 40 h 40"/>
                <a:gd name="T38" fmla="*/ 17 w 81"/>
                <a:gd name="T39" fmla="*/ 36 h 40"/>
                <a:gd name="T40" fmla="*/ 14 w 81"/>
                <a:gd name="T41" fmla="*/ 30 h 40"/>
                <a:gd name="T42" fmla="*/ 8 w 81"/>
                <a:gd name="T43" fmla="*/ 25 h 40"/>
                <a:gd name="T44" fmla="*/ 0 w 81"/>
                <a:gd name="T45" fmla="*/ 21 h 40"/>
                <a:gd name="T46" fmla="*/ 0 w 81"/>
                <a:gd name="T47" fmla="*/ 17 h 40"/>
                <a:gd name="T48" fmla="*/ 18 w 81"/>
                <a:gd name="T49" fmla="*/ 17 h 40"/>
                <a:gd name="T50" fmla="*/ 18 w 81"/>
                <a:gd name="T51" fmla="*/ 8 h 40"/>
                <a:gd name="T52" fmla="*/ 16 w 81"/>
                <a:gd name="T53" fmla="*/ 4 h 40"/>
                <a:gd name="T54" fmla="*/ 15 w 81"/>
                <a:gd name="T55" fmla="*/ 4 h 40"/>
                <a:gd name="T56" fmla="*/ 15 w 81"/>
                <a:gd name="T57" fmla="*/ 6 h 40"/>
                <a:gd name="T58" fmla="*/ 14 w 81"/>
                <a:gd name="T59" fmla="*/ 7 h 40"/>
                <a:gd name="T60" fmla="*/ 12 w 81"/>
                <a:gd name="T61" fmla="*/ 7 h 40"/>
                <a:gd name="T62" fmla="*/ 9 w 81"/>
                <a:gd name="T63" fmla="*/ 6 h 40"/>
                <a:gd name="T64" fmla="*/ 8 w 81"/>
                <a:gd name="T65" fmla="*/ 4 h 40"/>
                <a:gd name="T66" fmla="*/ 9 w 81"/>
                <a:gd name="T67" fmla="*/ 2 h 40"/>
                <a:gd name="T68" fmla="*/ 10 w 81"/>
                <a:gd name="T69" fmla="*/ 1 h 40"/>
                <a:gd name="T70" fmla="*/ 12 w 81"/>
                <a:gd name="T71" fmla="*/ 0 h 40"/>
                <a:gd name="T72" fmla="*/ 14 w 81"/>
                <a:gd name="T73" fmla="*/ 0 h 40"/>
                <a:gd name="T74" fmla="*/ 20 w 81"/>
                <a:gd name="T75" fmla="*/ 2 h 40"/>
                <a:gd name="T76" fmla="*/ 22 w 81"/>
                <a:gd name="T77" fmla="*/ 9 h 40"/>
                <a:gd name="T78" fmla="*/ 22 w 81"/>
                <a:gd name="T7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40">
                  <a:moveTo>
                    <a:pt x="22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70" y="17"/>
                    <a:pt x="71" y="17"/>
                    <a:pt x="72" y="16"/>
                  </a:cubicBezTo>
                  <a:cubicBezTo>
                    <a:pt x="73" y="15"/>
                    <a:pt x="73" y="14"/>
                    <a:pt x="73" y="13"/>
                  </a:cubicBezTo>
                  <a:cubicBezTo>
                    <a:pt x="73" y="12"/>
                    <a:pt x="73" y="11"/>
                    <a:pt x="72" y="10"/>
                  </a:cubicBezTo>
                  <a:cubicBezTo>
                    <a:pt x="72" y="10"/>
                    <a:pt x="71" y="9"/>
                    <a:pt x="70" y="8"/>
                  </a:cubicBezTo>
                  <a:cubicBezTo>
                    <a:pt x="69" y="8"/>
                    <a:pt x="68" y="7"/>
                    <a:pt x="67" y="7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9" y="6"/>
                    <a:pt x="71" y="6"/>
                    <a:pt x="72" y="7"/>
                  </a:cubicBezTo>
                  <a:cubicBezTo>
                    <a:pt x="74" y="8"/>
                    <a:pt x="75" y="9"/>
                    <a:pt x="77" y="10"/>
                  </a:cubicBezTo>
                  <a:cubicBezTo>
                    <a:pt x="78" y="11"/>
                    <a:pt x="79" y="13"/>
                    <a:pt x="80" y="15"/>
                  </a:cubicBezTo>
                  <a:cubicBezTo>
                    <a:pt x="81" y="16"/>
                    <a:pt x="81" y="19"/>
                    <a:pt x="81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80" y="28"/>
                    <a:pt x="79" y="29"/>
                    <a:pt x="78" y="30"/>
                  </a:cubicBezTo>
                  <a:cubicBezTo>
                    <a:pt x="77" y="31"/>
                    <a:pt x="75" y="32"/>
                    <a:pt x="74" y="33"/>
                  </a:cubicBezTo>
                  <a:cubicBezTo>
                    <a:pt x="72" y="33"/>
                    <a:pt x="70" y="34"/>
                    <a:pt x="68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9"/>
                    <a:pt x="17" y="37"/>
                    <a:pt x="17" y="36"/>
                  </a:cubicBezTo>
                  <a:cubicBezTo>
                    <a:pt x="16" y="34"/>
                    <a:pt x="15" y="32"/>
                    <a:pt x="14" y="30"/>
                  </a:cubicBezTo>
                  <a:cubicBezTo>
                    <a:pt x="13" y="28"/>
                    <a:pt x="11" y="26"/>
                    <a:pt x="8" y="25"/>
                  </a:cubicBezTo>
                  <a:cubicBezTo>
                    <a:pt x="6" y="23"/>
                    <a:pt x="3" y="22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1" y="3"/>
                    <a:pt x="22" y="6"/>
                    <a:pt x="22" y="9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94"/>
            <p:cNvSpPr>
              <a:spLocks noEditPoints="1"/>
            </p:cNvSpPr>
            <p:nvPr/>
          </p:nvSpPr>
          <p:spPr bwMode="auto">
            <a:xfrm>
              <a:off x="1323975" y="2584451"/>
              <a:ext cx="187325" cy="50800"/>
            </a:xfrm>
            <a:custGeom>
              <a:avLst/>
              <a:gdLst>
                <a:gd name="T0" fmla="*/ 81 w 87"/>
                <a:gd name="T1" fmla="*/ 0 h 24"/>
                <a:gd name="T2" fmla="*/ 83 w 87"/>
                <a:gd name="T3" fmla="*/ 0 h 24"/>
                <a:gd name="T4" fmla="*/ 85 w 87"/>
                <a:gd name="T5" fmla="*/ 1 h 24"/>
                <a:gd name="T6" fmla="*/ 87 w 87"/>
                <a:gd name="T7" fmla="*/ 4 h 24"/>
                <a:gd name="T8" fmla="*/ 87 w 87"/>
                <a:gd name="T9" fmla="*/ 8 h 24"/>
                <a:gd name="T10" fmla="*/ 87 w 87"/>
                <a:gd name="T11" fmla="*/ 13 h 24"/>
                <a:gd name="T12" fmla="*/ 85 w 87"/>
                <a:gd name="T13" fmla="*/ 15 h 24"/>
                <a:gd name="T14" fmla="*/ 83 w 87"/>
                <a:gd name="T15" fmla="*/ 16 h 24"/>
                <a:gd name="T16" fmla="*/ 81 w 87"/>
                <a:gd name="T17" fmla="*/ 16 h 24"/>
                <a:gd name="T18" fmla="*/ 34 w 87"/>
                <a:gd name="T19" fmla="*/ 16 h 24"/>
                <a:gd name="T20" fmla="*/ 31 w 87"/>
                <a:gd name="T21" fmla="*/ 17 h 24"/>
                <a:gd name="T22" fmla="*/ 29 w 87"/>
                <a:gd name="T23" fmla="*/ 20 h 24"/>
                <a:gd name="T24" fmla="*/ 30 w 87"/>
                <a:gd name="T25" fmla="*/ 21 h 24"/>
                <a:gd name="T26" fmla="*/ 31 w 87"/>
                <a:gd name="T27" fmla="*/ 23 h 24"/>
                <a:gd name="T28" fmla="*/ 29 w 87"/>
                <a:gd name="T29" fmla="*/ 24 h 24"/>
                <a:gd name="T30" fmla="*/ 27 w 87"/>
                <a:gd name="T31" fmla="*/ 21 h 24"/>
                <a:gd name="T32" fmla="*/ 25 w 87"/>
                <a:gd name="T33" fmla="*/ 18 h 24"/>
                <a:gd name="T34" fmla="*/ 23 w 87"/>
                <a:gd name="T35" fmla="*/ 14 h 24"/>
                <a:gd name="T36" fmla="*/ 23 w 87"/>
                <a:gd name="T37" fmla="*/ 9 h 24"/>
                <a:gd name="T38" fmla="*/ 24 w 87"/>
                <a:gd name="T39" fmla="*/ 4 h 24"/>
                <a:gd name="T40" fmla="*/ 27 w 87"/>
                <a:gd name="T41" fmla="*/ 1 h 24"/>
                <a:gd name="T42" fmla="*/ 30 w 87"/>
                <a:gd name="T43" fmla="*/ 0 h 24"/>
                <a:gd name="T44" fmla="*/ 33 w 87"/>
                <a:gd name="T45" fmla="*/ 0 h 24"/>
                <a:gd name="T46" fmla="*/ 81 w 87"/>
                <a:gd name="T47" fmla="*/ 0 h 24"/>
                <a:gd name="T48" fmla="*/ 9 w 87"/>
                <a:gd name="T49" fmla="*/ 18 h 24"/>
                <a:gd name="T50" fmla="*/ 6 w 87"/>
                <a:gd name="T51" fmla="*/ 17 h 24"/>
                <a:gd name="T52" fmla="*/ 3 w 87"/>
                <a:gd name="T53" fmla="*/ 15 h 24"/>
                <a:gd name="T54" fmla="*/ 1 w 87"/>
                <a:gd name="T55" fmla="*/ 13 h 24"/>
                <a:gd name="T56" fmla="*/ 0 w 87"/>
                <a:gd name="T57" fmla="*/ 9 h 24"/>
                <a:gd name="T58" fmla="*/ 1 w 87"/>
                <a:gd name="T59" fmla="*/ 6 h 24"/>
                <a:gd name="T60" fmla="*/ 3 w 87"/>
                <a:gd name="T61" fmla="*/ 3 h 24"/>
                <a:gd name="T62" fmla="*/ 6 w 87"/>
                <a:gd name="T63" fmla="*/ 1 h 24"/>
                <a:gd name="T64" fmla="*/ 9 w 87"/>
                <a:gd name="T65" fmla="*/ 0 h 24"/>
                <a:gd name="T66" fmla="*/ 12 w 87"/>
                <a:gd name="T67" fmla="*/ 1 h 24"/>
                <a:gd name="T68" fmla="*/ 15 w 87"/>
                <a:gd name="T69" fmla="*/ 3 h 24"/>
                <a:gd name="T70" fmla="*/ 17 w 87"/>
                <a:gd name="T71" fmla="*/ 6 h 24"/>
                <a:gd name="T72" fmla="*/ 17 w 87"/>
                <a:gd name="T73" fmla="*/ 9 h 24"/>
                <a:gd name="T74" fmla="*/ 17 w 87"/>
                <a:gd name="T75" fmla="*/ 13 h 24"/>
                <a:gd name="T76" fmla="*/ 15 w 87"/>
                <a:gd name="T77" fmla="*/ 15 h 24"/>
                <a:gd name="T78" fmla="*/ 12 w 87"/>
                <a:gd name="T79" fmla="*/ 17 h 24"/>
                <a:gd name="T80" fmla="*/ 9 w 87"/>
                <a:gd name="T8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24">
                  <a:moveTo>
                    <a:pt x="81" y="0"/>
                  </a:moveTo>
                  <a:cubicBezTo>
                    <a:pt x="81" y="0"/>
                    <a:pt x="82" y="0"/>
                    <a:pt x="83" y="0"/>
                  </a:cubicBezTo>
                  <a:cubicBezTo>
                    <a:pt x="84" y="0"/>
                    <a:pt x="84" y="1"/>
                    <a:pt x="85" y="1"/>
                  </a:cubicBezTo>
                  <a:cubicBezTo>
                    <a:pt x="86" y="2"/>
                    <a:pt x="86" y="3"/>
                    <a:pt x="87" y="4"/>
                  </a:cubicBezTo>
                  <a:cubicBezTo>
                    <a:pt x="87" y="5"/>
                    <a:pt x="87" y="6"/>
                    <a:pt x="87" y="8"/>
                  </a:cubicBezTo>
                  <a:cubicBezTo>
                    <a:pt x="87" y="10"/>
                    <a:pt x="87" y="12"/>
                    <a:pt x="87" y="13"/>
                  </a:cubicBezTo>
                  <a:cubicBezTo>
                    <a:pt x="86" y="14"/>
                    <a:pt x="86" y="15"/>
                    <a:pt x="85" y="15"/>
                  </a:cubicBezTo>
                  <a:cubicBezTo>
                    <a:pt x="84" y="16"/>
                    <a:pt x="83" y="16"/>
                    <a:pt x="83" y="16"/>
                  </a:cubicBezTo>
                  <a:cubicBezTo>
                    <a:pt x="82" y="16"/>
                    <a:pt x="81" y="16"/>
                    <a:pt x="8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1" y="17"/>
                    <a:pt x="31" y="17"/>
                  </a:cubicBezTo>
                  <a:cubicBezTo>
                    <a:pt x="30" y="18"/>
                    <a:pt x="29" y="18"/>
                    <a:pt x="29" y="20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30" y="22"/>
                    <a:pt x="30" y="22"/>
                    <a:pt x="31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3"/>
                    <a:pt x="28" y="22"/>
                    <a:pt x="27" y="21"/>
                  </a:cubicBezTo>
                  <a:cubicBezTo>
                    <a:pt x="26" y="20"/>
                    <a:pt x="25" y="19"/>
                    <a:pt x="25" y="18"/>
                  </a:cubicBezTo>
                  <a:cubicBezTo>
                    <a:pt x="24" y="16"/>
                    <a:pt x="24" y="15"/>
                    <a:pt x="23" y="14"/>
                  </a:cubicBezTo>
                  <a:cubicBezTo>
                    <a:pt x="23" y="12"/>
                    <a:pt x="23" y="11"/>
                    <a:pt x="23" y="9"/>
                  </a:cubicBezTo>
                  <a:cubicBezTo>
                    <a:pt x="23" y="7"/>
                    <a:pt x="23" y="5"/>
                    <a:pt x="24" y="4"/>
                  </a:cubicBezTo>
                  <a:cubicBezTo>
                    <a:pt x="25" y="3"/>
                    <a:pt x="26" y="2"/>
                    <a:pt x="27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lnTo>
                    <a:pt x="81" y="0"/>
                  </a:lnTo>
                  <a:close/>
                  <a:moveTo>
                    <a:pt x="9" y="18"/>
                  </a:moveTo>
                  <a:cubicBezTo>
                    <a:pt x="8" y="18"/>
                    <a:pt x="7" y="18"/>
                    <a:pt x="6" y="17"/>
                  </a:cubicBezTo>
                  <a:cubicBezTo>
                    <a:pt x="5" y="17"/>
                    <a:pt x="4" y="16"/>
                    <a:pt x="3" y="15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6" y="4"/>
                    <a:pt x="16" y="5"/>
                    <a:pt x="17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0"/>
                    <a:pt x="17" y="12"/>
                    <a:pt x="17" y="13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1" y="18"/>
                    <a:pt x="10" y="18"/>
                    <a:pt x="9" y="18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1373188" y="2447926"/>
              <a:ext cx="158750" cy="120650"/>
            </a:xfrm>
            <a:custGeom>
              <a:avLst/>
              <a:gdLst>
                <a:gd name="T0" fmla="*/ 33 w 74"/>
                <a:gd name="T1" fmla="*/ 17 h 56"/>
                <a:gd name="T2" fmla="*/ 21 w 74"/>
                <a:gd name="T3" fmla="*/ 18 h 56"/>
                <a:gd name="T4" fmla="*/ 14 w 74"/>
                <a:gd name="T5" fmla="*/ 19 h 56"/>
                <a:gd name="T6" fmla="*/ 10 w 74"/>
                <a:gd name="T7" fmla="*/ 22 h 56"/>
                <a:gd name="T8" fmla="*/ 10 w 74"/>
                <a:gd name="T9" fmla="*/ 24 h 56"/>
                <a:gd name="T10" fmla="*/ 11 w 74"/>
                <a:gd name="T11" fmla="*/ 27 h 56"/>
                <a:gd name="T12" fmla="*/ 13 w 74"/>
                <a:gd name="T13" fmla="*/ 29 h 56"/>
                <a:gd name="T14" fmla="*/ 15 w 74"/>
                <a:gd name="T15" fmla="*/ 31 h 56"/>
                <a:gd name="T16" fmla="*/ 17 w 74"/>
                <a:gd name="T17" fmla="*/ 32 h 56"/>
                <a:gd name="T18" fmla="*/ 58 w 74"/>
                <a:gd name="T19" fmla="*/ 32 h 56"/>
                <a:gd name="T20" fmla="*/ 60 w 74"/>
                <a:gd name="T21" fmla="*/ 32 h 56"/>
                <a:gd name="T22" fmla="*/ 62 w 74"/>
                <a:gd name="T23" fmla="*/ 33 h 56"/>
                <a:gd name="T24" fmla="*/ 64 w 74"/>
                <a:gd name="T25" fmla="*/ 36 h 56"/>
                <a:gd name="T26" fmla="*/ 64 w 74"/>
                <a:gd name="T27" fmla="*/ 40 h 56"/>
                <a:gd name="T28" fmla="*/ 64 w 74"/>
                <a:gd name="T29" fmla="*/ 45 h 56"/>
                <a:gd name="T30" fmla="*/ 62 w 74"/>
                <a:gd name="T31" fmla="*/ 47 h 56"/>
                <a:gd name="T32" fmla="*/ 60 w 74"/>
                <a:gd name="T33" fmla="*/ 48 h 56"/>
                <a:gd name="T34" fmla="*/ 58 w 74"/>
                <a:gd name="T35" fmla="*/ 48 h 56"/>
                <a:gd name="T36" fmla="*/ 11 w 74"/>
                <a:gd name="T37" fmla="*/ 48 h 56"/>
                <a:gd name="T38" fmla="*/ 8 w 74"/>
                <a:gd name="T39" fmla="*/ 49 h 56"/>
                <a:gd name="T40" fmla="*/ 6 w 74"/>
                <a:gd name="T41" fmla="*/ 52 h 56"/>
                <a:gd name="T42" fmla="*/ 7 w 74"/>
                <a:gd name="T43" fmla="*/ 53 h 56"/>
                <a:gd name="T44" fmla="*/ 8 w 74"/>
                <a:gd name="T45" fmla="*/ 55 h 56"/>
                <a:gd name="T46" fmla="*/ 6 w 74"/>
                <a:gd name="T47" fmla="*/ 56 h 56"/>
                <a:gd name="T48" fmla="*/ 4 w 74"/>
                <a:gd name="T49" fmla="*/ 53 h 56"/>
                <a:gd name="T50" fmla="*/ 2 w 74"/>
                <a:gd name="T51" fmla="*/ 50 h 56"/>
                <a:gd name="T52" fmla="*/ 0 w 74"/>
                <a:gd name="T53" fmla="*/ 46 h 56"/>
                <a:gd name="T54" fmla="*/ 0 w 74"/>
                <a:gd name="T55" fmla="*/ 41 h 56"/>
                <a:gd name="T56" fmla="*/ 1 w 74"/>
                <a:gd name="T57" fmla="*/ 36 h 56"/>
                <a:gd name="T58" fmla="*/ 4 w 74"/>
                <a:gd name="T59" fmla="*/ 33 h 56"/>
                <a:gd name="T60" fmla="*/ 8 w 74"/>
                <a:gd name="T61" fmla="*/ 32 h 56"/>
                <a:gd name="T62" fmla="*/ 12 w 74"/>
                <a:gd name="T63" fmla="*/ 32 h 56"/>
                <a:gd name="T64" fmla="*/ 6 w 74"/>
                <a:gd name="T65" fmla="*/ 27 h 56"/>
                <a:gd name="T66" fmla="*/ 4 w 74"/>
                <a:gd name="T67" fmla="*/ 25 h 56"/>
                <a:gd name="T68" fmla="*/ 2 w 74"/>
                <a:gd name="T69" fmla="*/ 22 h 56"/>
                <a:gd name="T70" fmla="*/ 0 w 74"/>
                <a:gd name="T71" fmla="*/ 19 h 56"/>
                <a:gd name="T72" fmla="*/ 0 w 74"/>
                <a:gd name="T73" fmla="*/ 16 h 56"/>
                <a:gd name="T74" fmla="*/ 2 w 74"/>
                <a:gd name="T75" fmla="*/ 9 h 56"/>
                <a:gd name="T76" fmla="*/ 7 w 74"/>
                <a:gd name="T77" fmla="*/ 4 h 56"/>
                <a:gd name="T78" fmla="*/ 17 w 74"/>
                <a:gd name="T79" fmla="*/ 1 h 56"/>
                <a:gd name="T80" fmla="*/ 32 w 74"/>
                <a:gd name="T81" fmla="*/ 0 h 56"/>
                <a:gd name="T82" fmla="*/ 47 w 74"/>
                <a:gd name="T83" fmla="*/ 2 h 56"/>
                <a:gd name="T84" fmla="*/ 59 w 74"/>
                <a:gd name="T85" fmla="*/ 6 h 56"/>
                <a:gd name="T86" fmla="*/ 66 w 74"/>
                <a:gd name="T87" fmla="*/ 11 h 56"/>
                <a:gd name="T88" fmla="*/ 71 w 74"/>
                <a:gd name="T89" fmla="*/ 17 h 56"/>
                <a:gd name="T90" fmla="*/ 73 w 74"/>
                <a:gd name="T91" fmla="*/ 22 h 56"/>
                <a:gd name="T92" fmla="*/ 74 w 74"/>
                <a:gd name="T93" fmla="*/ 27 h 56"/>
                <a:gd name="T94" fmla="*/ 71 w 74"/>
                <a:gd name="T95" fmla="*/ 27 h 56"/>
                <a:gd name="T96" fmla="*/ 70 w 74"/>
                <a:gd name="T97" fmla="*/ 24 h 56"/>
                <a:gd name="T98" fmla="*/ 67 w 74"/>
                <a:gd name="T99" fmla="*/ 22 h 56"/>
                <a:gd name="T100" fmla="*/ 63 w 74"/>
                <a:gd name="T101" fmla="*/ 20 h 56"/>
                <a:gd name="T102" fmla="*/ 56 w 74"/>
                <a:gd name="T103" fmla="*/ 18 h 56"/>
                <a:gd name="T104" fmla="*/ 46 w 74"/>
                <a:gd name="T105" fmla="*/ 17 h 56"/>
                <a:gd name="T106" fmla="*/ 33 w 74"/>
                <a:gd name="T107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" h="56">
                  <a:moveTo>
                    <a:pt x="33" y="17"/>
                  </a:moveTo>
                  <a:cubicBezTo>
                    <a:pt x="28" y="17"/>
                    <a:pt x="24" y="17"/>
                    <a:pt x="21" y="18"/>
                  </a:cubicBezTo>
                  <a:cubicBezTo>
                    <a:pt x="18" y="18"/>
                    <a:pt x="15" y="19"/>
                    <a:pt x="14" y="19"/>
                  </a:cubicBezTo>
                  <a:cubicBezTo>
                    <a:pt x="12" y="20"/>
                    <a:pt x="11" y="21"/>
                    <a:pt x="10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10" y="25"/>
                    <a:pt x="10" y="26"/>
                    <a:pt x="11" y="27"/>
                  </a:cubicBezTo>
                  <a:cubicBezTo>
                    <a:pt x="11" y="28"/>
                    <a:pt x="12" y="29"/>
                    <a:pt x="13" y="29"/>
                  </a:cubicBezTo>
                  <a:cubicBezTo>
                    <a:pt x="14" y="30"/>
                    <a:pt x="14" y="30"/>
                    <a:pt x="15" y="31"/>
                  </a:cubicBezTo>
                  <a:cubicBezTo>
                    <a:pt x="16" y="31"/>
                    <a:pt x="17" y="31"/>
                    <a:pt x="1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9" y="32"/>
                    <a:pt x="60" y="32"/>
                  </a:cubicBezTo>
                  <a:cubicBezTo>
                    <a:pt x="61" y="32"/>
                    <a:pt x="61" y="32"/>
                    <a:pt x="62" y="33"/>
                  </a:cubicBezTo>
                  <a:cubicBezTo>
                    <a:pt x="63" y="34"/>
                    <a:pt x="63" y="34"/>
                    <a:pt x="64" y="36"/>
                  </a:cubicBezTo>
                  <a:cubicBezTo>
                    <a:pt x="64" y="37"/>
                    <a:pt x="64" y="38"/>
                    <a:pt x="64" y="40"/>
                  </a:cubicBezTo>
                  <a:cubicBezTo>
                    <a:pt x="64" y="42"/>
                    <a:pt x="64" y="43"/>
                    <a:pt x="64" y="45"/>
                  </a:cubicBezTo>
                  <a:cubicBezTo>
                    <a:pt x="63" y="46"/>
                    <a:pt x="63" y="47"/>
                    <a:pt x="62" y="47"/>
                  </a:cubicBezTo>
                  <a:cubicBezTo>
                    <a:pt x="61" y="48"/>
                    <a:pt x="60" y="48"/>
                    <a:pt x="60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8" y="49"/>
                    <a:pt x="8" y="49"/>
                  </a:cubicBezTo>
                  <a:cubicBezTo>
                    <a:pt x="7" y="50"/>
                    <a:pt x="6" y="50"/>
                    <a:pt x="6" y="52"/>
                  </a:cubicBezTo>
                  <a:cubicBezTo>
                    <a:pt x="6" y="52"/>
                    <a:pt x="6" y="53"/>
                    <a:pt x="7" y="53"/>
                  </a:cubicBezTo>
                  <a:cubicBezTo>
                    <a:pt x="7" y="54"/>
                    <a:pt x="7" y="54"/>
                    <a:pt x="8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4"/>
                    <a:pt x="4" y="53"/>
                  </a:cubicBezTo>
                  <a:cubicBezTo>
                    <a:pt x="3" y="52"/>
                    <a:pt x="2" y="51"/>
                    <a:pt x="2" y="50"/>
                  </a:cubicBezTo>
                  <a:cubicBezTo>
                    <a:pt x="1" y="48"/>
                    <a:pt x="1" y="47"/>
                    <a:pt x="0" y="46"/>
                  </a:cubicBezTo>
                  <a:cubicBezTo>
                    <a:pt x="0" y="44"/>
                    <a:pt x="0" y="43"/>
                    <a:pt x="0" y="41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2" y="35"/>
                    <a:pt x="3" y="34"/>
                    <a:pt x="4" y="33"/>
                  </a:cubicBezTo>
                  <a:cubicBezTo>
                    <a:pt x="6" y="32"/>
                    <a:pt x="7" y="32"/>
                    <a:pt x="8" y="32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9" y="30"/>
                    <a:pt x="7" y="29"/>
                    <a:pt x="6" y="27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3" y="24"/>
                    <a:pt x="2" y="23"/>
                    <a:pt x="2" y="22"/>
                  </a:cubicBezTo>
                  <a:cubicBezTo>
                    <a:pt x="1" y="21"/>
                    <a:pt x="1" y="20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3"/>
                    <a:pt x="0" y="11"/>
                    <a:pt x="2" y="9"/>
                  </a:cubicBezTo>
                  <a:cubicBezTo>
                    <a:pt x="3" y="7"/>
                    <a:pt x="4" y="6"/>
                    <a:pt x="7" y="4"/>
                  </a:cubicBezTo>
                  <a:cubicBezTo>
                    <a:pt x="9" y="3"/>
                    <a:pt x="13" y="2"/>
                    <a:pt x="17" y="1"/>
                  </a:cubicBezTo>
                  <a:cubicBezTo>
                    <a:pt x="21" y="1"/>
                    <a:pt x="26" y="0"/>
                    <a:pt x="32" y="0"/>
                  </a:cubicBez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5" y="4"/>
                    <a:pt x="59" y="6"/>
                  </a:cubicBezTo>
                  <a:cubicBezTo>
                    <a:pt x="62" y="7"/>
                    <a:pt x="64" y="9"/>
                    <a:pt x="66" y="11"/>
                  </a:cubicBezTo>
                  <a:cubicBezTo>
                    <a:pt x="68" y="13"/>
                    <a:pt x="69" y="15"/>
                    <a:pt x="71" y="17"/>
                  </a:cubicBezTo>
                  <a:cubicBezTo>
                    <a:pt x="72" y="18"/>
                    <a:pt x="72" y="20"/>
                    <a:pt x="73" y="22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0" y="25"/>
                    <a:pt x="70" y="24"/>
                  </a:cubicBezTo>
                  <a:cubicBezTo>
                    <a:pt x="69" y="23"/>
                    <a:pt x="68" y="23"/>
                    <a:pt x="67" y="22"/>
                  </a:cubicBezTo>
                  <a:cubicBezTo>
                    <a:pt x="66" y="21"/>
                    <a:pt x="64" y="20"/>
                    <a:pt x="63" y="20"/>
                  </a:cubicBezTo>
                  <a:cubicBezTo>
                    <a:pt x="61" y="19"/>
                    <a:pt x="58" y="19"/>
                    <a:pt x="56" y="18"/>
                  </a:cubicBezTo>
                  <a:cubicBezTo>
                    <a:pt x="53" y="18"/>
                    <a:pt x="50" y="18"/>
                    <a:pt x="46" y="17"/>
                  </a:cubicBezTo>
                  <a:cubicBezTo>
                    <a:pt x="42" y="17"/>
                    <a:pt x="38" y="17"/>
                    <a:pt x="33" y="1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96"/>
            <p:cNvSpPr>
              <a:spLocks noEditPoints="1"/>
            </p:cNvSpPr>
            <p:nvPr/>
          </p:nvSpPr>
          <p:spPr bwMode="auto">
            <a:xfrm>
              <a:off x="1373188" y="2328863"/>
              <a:ext cx="138113" cy="103188"/>
            </a:xfrm>
            <a:custGeom>
              <a:avLst/>
              <a:gdLst>
                <a:gd name="T0" fmla="*/ 35 w 64"/>
                <a:gd name="T1" fmla="*/ 30 h 48"/>
                <a:gd name="T2" fmla="*/ 40 w 64"/>
                <a:gd name="T3" fmla="*/ 30 h 48"/>
                <a:gd name="T4" fmla="*/ 44 w 64"/>
                <a:gd name="T5" fmla="*/ 28 h 48"/>
                <a:gd name="T6" fmla="*/ 49 w 64"/>
                <a:gd name="T7" fmla="*/ 26 h 48"/>
                <a:gd name="T8" fmla="*/ 52 w 64"/>
                <a:gd name="T9" fmla="*/ 22 h 48"/>
                <a:gd name="T10" fmla="*/ 55 w 64"/>
                <a:gd name="T11" fmla="*/ 18 h 48"/>
                <a:gd name="T12" fmla="*/ 56 w 64"/>
                <a:gd name="T13" fmla="*/ 13 h 48"/>
                <a:gd name="T14" fmla="*/ 56 w 64"/>
                <a:gd name="T15" fmla="*/ 10 h 48"/>
                <a:gd name="T16" fmla="*/ 54 w 64"/>
                <a:gd name="T17" fmla="*/ 7 h 48"/>
                <a:gd name="T18" fmla="*/ 52 w 64"/>
                <a:gd name="T19" fmla="*/ 4 h 48"/>
                <a:gd name="T20" fmla="*/ 50 w 64"/>
                <a:gd name="T21" fmla="*/ 1 h 48"/>
                <a:gd name="T22" fmla="*/ 51 w 64"/>
                <a:gd name="T23" fmla="*/ 0 h 48"/>
                <a:gd name="T24" fmla="*/ 55 w 64"/>
                <a:gd name="T25" fmla="*/ 3 h 48"/>
                <a:gd name="T26" fmla="*/ 60 w 64"/>
                <a:gd name="T27" fmla="*/ 8 h 48"/>
                <a:gd name="T28" fmla="*/ 63 w 64"/>
                <a:gd name="T29" fmla="*/ 14 h 48"/>
                <a:gd name="T30" fmla="*/ 64 w 64"/>
                <a:gd name="T31" fmla="*/ 23 h 48"/>
                <a:gd name="T32" fmla="*/ 62 w 64"/>
                <a:gd name="T33" fmla="*/ 32 h 48"/>
                <a:gd name="T34" fmla="*/ 57 w 64"/>
                <a:gd name="T35" fmla="*/ 40 h 48"/>
                <a:gd name="T36" fmla="*/ 47 w 64"/>
                <a:gd name="T37" fmla="*/ 46 h 48"/>
                <a:gd name="T38" fmla="*/ 34 w 64"/>
                <a:gd name="T39" fmla="*/ 48 h 48"/>
                <a:gd name="T40" fmla="*/ 23 w 64"/>
                <a:gd name="T41" fmla="*/ 46 h 48"/>
                <a:gd name="T42" fmla="*/ 15 w 64"/>
                <a:gd name="T43" fmla="*/ 43 h 48"/>
                <a:gd name="T44" fmla="*/ 8 w 64"/>
                <a:gd name="T45" fmla="*/ 38 h 48"/>
                <a:gd name="T46" fmla="*/ 4 w 64"/>
                <a:gd name="T47" fmla="*/ 32 h 48"/>
                <a:gd name="T48" fmla="*/ 1 w 64"/>
                <a:gd name="T49" fmla="*/ 26 h 48"/>
                <a:gd name="T50" fmla="*/ 0 w 64"/>
                <a:gd name="T51" fmla="*/ 19 h 48"/>
                <a:gd name="T52" fmla="*/ 1 w 64"/>
                <a:gd name="T53" fmla="*/ 12 h 48"/>
                <a:gd name="T54" fmla="*/ 4 w 64"/>
                <a:gd name="T55" fmla="*/ 7 h 48"/>
                <a:gd name="T56" fmla="*/ 7 w 64"/>
                <a:gd name="T57" fmla="*/ 4 h 48"/>
                <a:gd name="T58" fmla="*/ 12 w 64"/>
                <a:gd name="T59" fmla="*/ 3 h 48"/>
                <a:gd name="T60" fmla="*/ 17 w 64"/>
                <a:gd name="T61" fmla="*/ 5 h 48"/>
                <a:gd name="T62" fmla="*/ 21 w 64"/>
                <a:gd name="T63" fmla="*/ 9 h 48"/>
                <a:gd name="T64" fmla="*/ 35 w 64"/>
                <a:gd name="T65" fmla="*/ 30 h 48"/>
                <a:gd name="T66" fmla="*/ 23 w 64"/>
                <a:gd name="T67" fmla="*/ 19 h 48"/>
                <a:gd name="T68" fmla="*/ 22 w 64"/>
                <a:gd name="T69" fmla="*/ 18 h 48"/>
                <a:gd name="T70" fmla="*/ 21 w 64"/>
                <a:gd name="T71" fmla="*/ 17 h 48"/>
                <a:gd name="T72" fmla="*/ 19 w 64"/>
                <a:gd name="T73" fmla="*/ 17 h 48"/>
                <a:gd name="T74" fmla="*/ 17 w 64"/>
                <a:gd name="T75" fmla="*/ 17 h 48"/>
                <a:gd name="T76" fmla="*/ 14 w 64"/>
                <a:gd name="T77" fmla="*/ 17 h 48"/>
                <a:gd name="T78" fmla="*/ 10 w 64"/>
                <a:gd name="T79" fmla="*/ 18 h 48"/>
                <a:gd name="T80" fmla="*/ 7 w 64"/>
                <a:gd name="T81" fmla="*/ 20 h 48"/>
                <a:gd name="T82" fmla="*/ 6 w 64"/>
                <a:gd name="T83" fmla="*/ 23 h 48"/>
                <a:gd name="T84" fmla="*/ 7 w 64"/>
                <a:gd name="T85" fmla="*/ 26 h 48"/>
                <a:gd name="T86" fmla="*/ 11 w 64"/>
                <a:gd name="T87" fmla="*/ 28 h 48"/>
                <a:gd name="T88" fmla="*/ 16 w 64"/>
                <a:gd name="T89" fmla="*/ 30 h 48"/>
                <a:gd name="T90" fmla="*/ 21 w 64"/>
                <a:gd name="T91" fmla="*/ 30 h 48"/>
                <a:gd name="T92" fmla="*/ 26 w 64"/>
                <a:gd name="T93" fmla="*/ 31 h 48"/>
                <a:gd name="T94" fmla="*/ 30 w 64"/>
                <a:gd name="T95" fmla="*/ 31 h 48"/>
                <a:gd name="T96" fmla="*/ 23 w 64"/>
                <a:gd name="T97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48">
                  <a:moveTo>
                    <a:pt x="35" y="30"/>
                  </a:moveTo>
                  <a:cubicBezTo>
                    <a:pt x="37" y="30"/>
                    <a:pt x="38" y="30"/>
                    <a:pt x="40" y="30"/>
                  </a:cubicBezTo>
                  <a:cubicBezTo>
                    <a:pt x="41" y="29"/>
                    <a:pt x="43" y="29"/>
                    <a:pt x="44" y="28"/>
                  </a:cubicBezTo>
                  <a:cubicBezTo>
                    <a:pt x="46" y="28"/>
                    <a:pt x="47" y="27"/>
                    <a:pt x="49" y="26"/>
                  </a:cubicBezTo>
                  <a:cubicBezTo>
                    <a:pt x="50" y="25"/>
                    <a:pt x="51" y="24"/>
                    <a:pt x="52" y="22"/>
                  </a:cubicBezTo>
                  <a:cubicBezTo>
                    <a:pt x="53" y="21"/>
                    <a:pt x="54" y="20"/>
                    <a:pt x="55" y="18"/>
                  </a:cubicBezTo>
                  <a:cubicBezTo>
                    <a:pt x="56" y="17"/>
                    <a:pt x="56" y="15"/>
                    <a:pt x="56" y="13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5" y="9"/>
                    <a:pt x="55" y="8"/>
                    <a:pt x="54" y="7"/>
                  </a:cubicBezTo>
                  <a:cubicBezTo>
                    <a:pt x="54" y="6"/>
                    <a:pt x="53" y="5"/>
                    <a:pt x="52" y="4"/>
                  </a:cubicBezTo>
                  <a:cubicBezTo>
                    <a:pt x="51" y="3"/>
                    <a:pt x="51" y="2"/>
                    <a:pt x="50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1"/>
                    <a:pt x="54" y="2"/>
                    <a:pt x="55" y="3"/>
                  </a:cubicBezTo>
                  <a:cubicBezTo>
                    <a:pt x="57" y="5"/>
                    <a:pt x="58" y="6"/>
                    <a:pt x="60" y="8"/>
                  </a:cubicBezTo>
                  <a:cubicBezTo>
                    <a:pt x="61" y="10"/>
                    <a:pt x="62" y="12"/>
                    <a:pt x="63" y="14"/>
                  </a:cubicBezTo>
                  <a:cubicBezTo>
                    <a:pt x="64" y="17"/>
                    <a:pt x="64" y="20"/>
                    <a:pt x="64" y="23"/>
                  </a:cubicBezTo>
                  <a:cubicBezTo>
                    <a:pt x="64" y="26"/>
                    <a:pt x="64" y="29"/>
                    <a:pt x="62" y="32"/>
                  </a:cubicBezTo>
                  <a:cubicBezTo>
                    <a:pt x="61" y="35"/>
                    <a:pt x="59" y="38"/>
                    <a:pt x="57" y="40"/>
                  </a:cubicBezTo>
                  <a:cubicBezTo>
                    <a:pt x="54" y="42"/>
                    <a:pt x="51" y="44"/>
                    <a:pt x="47" y="46"/>
                  </a:cubicBezTo>
                  <a:cubicBezTo>
                    <a:pt x="43" y="47"/>
                    <a:pt x="39" y="48"/>
                    <a:pt x="34" y="48"/>
                  </a:cubicBezTo>
                  <a:cubicBezTo>
                    <a:pt x="30" y="48"/>
                    <a:pt x="26" y="47"/>
                    <a:pt x="23" y="46"/>
                  </a:cubicBezTo>
                  <a:cubicBezTo>
                    <a:pt x="20" y="46"/>
                    <a:pt x="17" y="44"/>
                    <a:pt x="15" y="43"/>
                  </a:cubicBezTo>
                  <a:cubicBezTo>
                    <a:pt x="12" y="42"/>
                    <a:pt x="10" y="40"/>
                    <a:pt x="8" y="38"/>
                  </a:cubicBezTo>
                  <a:cubicBezTo>
                    <a:pt x="6" y="36"/>
                    <a:pt x="5" y="34"/>
                    <a:pt x="4" y="32"/>
                  </a:cubicBezTo>
                  <a:cubicBezTo>
                    <a:pt x="2" y="30"/>
                    <a:pt x="2" y="28"/>
                    <a:pt x="1" y="26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2" y="9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2" y="3"/>
                  </a:cubicBezTo>
                  <a:cubicBezTo>
                    <a:pt x="14" y="3"/>
                    <a:pt x="16" y="4"/>
                    <a:pt x="17" y="5"/>
                  </a:cubicBezTo>
                  <a:cubicBezTo>
                    <a:pt x="19" y="6"/>
                    <a:pt x="20" y="7"/>
                    <a:pt x="21" y="9"/>
                  </a:cubicBezTo>
                  <a:lnTo>
                    <a:pt x="35" y="30"/>
                  </a:lnTo>
                  <a:close/>
                  <a:moveTo>
                    <a:pt x="23" y="19"/>
                  </a:moveTo>
                  <a:cubicBezTo>
                    <a:pt x="23" y="19"/>
                    <a:pt x="22" y="18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2" y="17"/>
                    <a:pt x="11" y="18"/>
                    <a:pt x="10" y="18"/>
                  </a:cubicBezTo>
                  <a:cubicBezTo>
                    <a:pt x="9" y="19"/>
                    <a:pt x="8" y="19"/>
                    <a:pt x="7" y="20"/>
                  </a:cubicBezTo>
                  <a:cubicBezTo>
                    <a:pt x="7" y="21"/>
                    <a:pt x="6" y="22"/>
                    <a:pt x="6" y="23"/>
                  </a:cubicBezTo>
                  <a:cubicBezTo>
                    <a:pt x="6" y="24"/>
                    <a:pt x="7" y="25"/>
                    <a:pt x="7" y="26"/>
                  </a:cubicBezTo>
                  <a:cubicBezTo>
                    <a:pt x="8" y="27"/>
                    <a:pt x="9" y="28"/>
                    <a:pt x="11" y="28"/>
                  </a:cubicBezTo>
                  <a:cubicBezTo>
                    <a:pt x="12" y="29"/>
                    <a:pt x="14" y="29"/>
                    <a:pt x="16" y="30"/>
                  </a:cubicBezTo>
                  <a:cubicBezTo>
                    <a:pt x="17" y="30"/>
                    <a:pt x="19" y="30"/>
                    <a:pt x="21" y="30"/>
                  </a:cubicBezTo>
                  <a:cubicBezTo>
                    <a:pt x="23" y="31"/>
                    <a:pt x="24" y="31"/>
                    <a:pt x="26" y="31"/>
                  </a:cubicBezTo>
                  <a:cubicBezTo>
                    <a:pt x="28" y="31"/>
                    <a:pt x="29" y="31"/>
                    <a:pt x="30" y="31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1373188" y="2244726"/>
              <a:ext cx="138113" cy="79375"/>
            </a:xfrm>
            <a:custGeom>
              <a:avLst/>
              <a:gdLst>
                <a:gd name="T0" fmla="*/ 5 w 64"/>
                <a:gd name="T1" fmla="*/ 14 h 37"/>
                <a:gd name="T2" fmla="*/ 5 w 64"/>
                <a:gd name="T3" fmla="*/ 17 h 37"/>
                <a:gd name="T4" fmla="*/ 6 w 64"/>
                <a:gd name="T5" fmla="*/ 19 h 37"/>
                <a:gd name="T6" fmla="*/ 8 w 64"/>
                <a:gd name="T7" fmla="*/ 20 h 37"/>
                <a:gd name="T8" fmla="*/ 11 w 64"/>
                <a:gd name="T9" fmla="*/ 21 h 37"/>
                <a:gd name="T10" fmla="*/ 16 w 64"/>
                <a:gd name="T11" fmla="*/ 19 h 37"/>
                <a:gd name="T12" fmla="*/ 21 w 64"/>
                <a:gd name="T13" fmla="*/ 15 h 37"/>
                <a:gd name="T14" fmla="*/ 26 w 64"/>
                <a:gd name="T15" fmla="*/ 10 h 37"/>
                <a:gd name="T16" fmla="*/ 32 w 64"/>
                <a:gd name="T17" fmla="*/ 5 h 37"/>
                <a:gd name="T18" fmla="*/ 39 w 64"/>
                <a:gd name="T19" fmla="*/ 1 h 37"/>
                <a:gd name="T20" fmla="*/ 46 w 64"/>
                <a:gd name="T21" fmla="*/ 0 h 37"/>
                <a:gd name="T22" fmla="*/ 54 w 64"/>
                <a:gd name="T23" fmla="*/ 1 h 37"/>
                <a:gd name="T24" fmla="*/ 60 w 64"/>
                <a:gd name="T25" fmla="*/ 5 h 37"/>
                <a:gd name="T26" fmla="*/ 63 w 64"/>
                <a:gd name="T27" fmla="*/ 11 h 37"/>
                <a:gd name="T28" fmla="*/ 64 w 64"/>
                <a:gd name="T29" fmla="*/ 19 h 37"/>
                <a:gd name="T30" fmla="*/ 63 w 64"/>
                <a:gd name="T31" fmla="*/ 25 h 37"/>
                <a:gd name="T32" fmla="*/ 60 w 64"/>
                <a:gd name="T33" fmla="*/ 31 h 37"/>
                <a:gd name="T34" fmla="*/ 57 w 64"/>
                <a:gd name="T35" fmla="*/ 35 h 37"/>
                <a:gd name="T36" fmla="*/ 53 w 64"/>
                <a:gd name="T37" fmla="*/ 37 h 37"/>
                <a:gd name="T38" fmla="*/ 51 w 64"/>
                <a:gd name="T39" fmla="*/ 36 h 37"/>
                <a:gd name="T40" fmla="*/ 53 w 64"/>
                <a:gd name="T41" fmla="*/ 34 h 37"/>
                <a:gd name="T42" fmla="*/ 55 w 64"/>
                <a:gd name="T43" fmla="*/ 31 h 37"/>
                <a:gd name="T44" fmla="*/ 57 w 64"/>
                <a:gd name="T45" fmla="*/ 29 h 37"/>
                <a:gd name="T46" fmla="*/ 58 w 64"/>
                <a:gd name="T47" fmla="*/ 25 h 37"/>
                <a:gd name="T48" fmla="*/ 55 w 64"/>
                <a:gd name="T49" fmla="*/ 19 h 37"/>
                <a:gd name="T50" fmla="*/ 49 w 64"/>
                <a:gd name="T51" fmla="*/ 17 h 37"/>
                <a:gd name="T52" fmla="*/ 44 w 64"/>
                <a:gd name="T53" fmla="*/ 18 h 37"/>
                <a:gd name="T54" fmla="*/ 39 w 64"/>
                <a:gd name="T55" fmla="*/ 21 h 37"/>
                <a:gd name="T56" fmla="*/ 34 w 64"/>
                <a:gd name="T57" fmla="*/ 26 h 37"/>
                <a:gd name="T58" fmla="*/ 28 w 64"/>
                <a:gd name="T59" fmla="*/ 30 h 37"/>
                <a:gd name="T60" fmla="*/ 22 w 64"/>
                <a:gd name="T61" fmla="*/ 34 h 37"/>
                <a:gd name="T62" fmla="*/ 15 w 64"/>
                <a:gd name="T63" fmla="*/ 35 h 37"/>
                <a:gd name="T64" fmla="*/ 8 w 64"/>
                <a:gd name="T65" fmla="*/ 34 h 37"/>
                <a:gd name="T66" fmla="*/ 4 w 64"/>
                <a:gd name="T67" fmla="*/ 30 h 37"/>
                <a:gd name="T68" fmla="*/ 1 w 64"/>
                <a:gd name="T69" fmla="*/ 25 h 37"/>
                <a:gd name="T70" fmla="*/ 0 w 64"/>
                <a:gd name="T71" fmla="*/ 19 h 37"/>
                <a:gd name="T72" fmla="*/ 1 w 64"/>
                <a:gd name="T73" fmla="*/ 12 h 37"/>
                <a:gd name="T74" fmla="*/ 3 w 64"/>
                <a:gd name="T75" fmla="*/ 7 h 37"/>
                <a:gd name="T76" fmla="*/ 7 w 64"/>
                <a:gd name="T77" fmla="*/ 3 h 37"/>
                <a:gd name="T78" fmla="*/ 12 w 64"/>
                <a:gd name="T79" fmla="*/ 2 h 37"/>
                <a:gd name="T80" fmla="*/ 16 w 64"/>
                <a:gd name="T81" fmla="*/ 4 h 37"/>
                <a:gd name="T82" fmla="*/ 18 w 64"/>
                <a:gd name="T83" fmla="*/ 7 h 37"/>
                <a:gd name="T84" fmla="*/ 17 w 64"/>
                <a:gd name="T85" fmla="*/ 11 h 37"/>
                <a:gd name="T86" fmla="*/ 13 w 64"/>
                <a:gd name="T87" fmla="*/ 12 h 37"/>
                <a:gd name="T88" fmla="*/ 11 w 64"/>
                <a:gd name="T89" fmla="*/ 12 h 37"/>
                <a:gd name="T90" fmla="*/ 10 w 64"/>
                <a:gd name="T91" fmla="*/ 10 h 37"/>
                <a:gd name="T92" fmla="*/ 9 w 64"/>
                <a:gd name="T93" fmla="*/ 9 h 37"/>
                <a:gd name="T94" fmla="*/ 9 w 64"/>
                <a:gd name="T95" fmla="*/ 9 h 37"/>
                <a:gd name="T96" fmla="*/ 6 w 64"/>
                <a:gd name="T97" fmla="*/ 10 h 37"/>
                <a:gd name="T98" fmla="*/ 5 w 64"/>
                <a:gd name="T9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37">
                  <a:moveTo>
                    <a:pt x="5" y="14"/>
                  </a:moveTo>
                  <a:cubicBezTo>
                    <a:pt x="5" y="15"/>
                    <a:pt x="5" y="16"/>
                    <a:pt x="5" y="17"/>
                  </a:cubicBezTo>
                  <a:cubicBezTo>
                    <a:pt x="5" y="17"/>
                    <a:pt x="6" y="18"/>
                    <a:pt x="6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9" y="20"/>
                    <a:pt x="10" y="21"/>
                    <a:pt x="11" y="21"/>
                  </a:cubicBezTo>
                  <a:cubicBezTo>
                    <a:pt x="13" y="21"/>
                    <a:pt x="15" y="20"/>
                    <a:pt x="16" y="19"/>
                  </a:cubicBezTo>
                  <a:cubicBezTo>
                    <a:pt x="18" y="18"/>
                    <a:pt x="19" y="17"/>
                    <a:pt x="21" y="15"/>
                  </a:cubicBezTo>
                  <a:cubicBezTo>
                    <a:pt x="23" y="14"/>
                    <a:pt x="25" y="12"/>
                    <a:pt x="26" y="10"/>
                  </a:cubicBezTo>
                  <a:cubicBezTo>
                    <a:pt x="28" y="8"/>
                    <a:pt x="30" y="7"/>
                    <a:pt x="32" y="5"/>
                  </a:cubicBezTo>
                  <a:cubicBezTo>
                    <a:pt x="34" y="4"/>
                    <a:pt x="36" y="2"/>
                    <a:pt x="39" y="1"/>
                  </a:cubicBezTo>
                  <a:cubicBezTo>
                    <a:pt x="41" y="0"/>
                    <a:pt x="43" y="0"/>
                    <a:pt x="46" y="0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6" y="2"/>
                    <a:pt x="58" y="3"/>
                    <a:pt x="60" y="5"/>
                  </a:cubicBezTo>
                  <a:cubicBezTo>
                    <a:pt x="61" y="7"/>
                    <a:pt x="62" y="9"/>
                    <a:pt x="63" y="11"/>
                  </a:cubicBezTo>
                  <a:cubicBezTo>
                    <a:pt x="64" y="13"/>
                    <a:pt x="64" y="16"/>
                    <a:pt x="64" y="19"/>
                  </a:cubicBezTo>
                  <a:cubicBezTo>
                    <a:pt x="64" y="21"/>
                    <a:pt x="64" y="23"/>
                    <a:pt x="63" y="25"/>
                  </a:cubicBezTo>
                  <a:cubicBezTo>
                    <a:pt x="62" y="27"/>
                    <a:pt x="61" y="29"/>
                    <a:pt x="60" y="31"/>
                  </a:cubicBezTo>
                  <a:cubicBezTo>
                    <a:pt x="59" y="32"/>
                    <a:pt x="58" y="34"/>
                    <a:pt x="57" y="35"/>
                  </a:cubicBezTo>
                  <a:cubicBezTo>
                    <a:pt x="55" y="36"/>
                    <a:pt x="54" y="37"/>
                    <a:pt x="53" y="3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5"/>
                    <a:pt x="53" y="35"/>
                    <a:pt x="53" y="34"/>
                  </a:cubicBezTo>
                  <a:cubicBezTo>
                    <a:pt x="54" y="33"/>
                    <a:pt x="55" y="32"/>
                    <a:pt x="55" y="31"/>
                  </a:cubicBezTo>
                  <a:cubicBezTo>
                    <a:pt x="56" y="30"/>
                    <a:pt x="57" y="30"/>
                    <a:pt x="57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3"/>
                    <a:pt x="57" y="21"/>
                    <a:pt x="55" y="19"/>
                  </a:cubicBezTo>
                  <a:cubicBezTo>
                    <a:pt x="54" y="17"/>
                    <a:pt x="52" y="17"/>
                    <a:pt x="49" y="17"/>
                  </a:cubicBezTo>
                  <a:cubicBezTo>
                    <a:pt x="48" y="17"/>
                    <a:pt x="46" y="17"/>
                    <a:pt x="44" y="18"/>
                  </a:cubicBezTo>
                  <a:cubicBezTo>
                    <a:pt x="43" y="19"/>
                    <a:pt x="41" y="20"/>
                    <a:pt x="39" y="21"/>
                  </a:cubicBezTo>
                  <a:cubicBezTo>
                    <a:pt x="37" y="23"/>
                    <a:pt x="36" y="24"/>
                    <a:pt x="34" y="26"/>
                  </a:cubicBezTo>
                  <a:cubicBezTo>
                    <a:pt x="32" y="27"/>
                    <a:pt x="30" y="29"/>
                    <a:pt x="28" y="30"/>
                  </a:cubicBezTo>
                  <a:cubicBezTo>
                    <a:pt x="26" y="32"/>
                    <a:pt x="24" y="33"/>
                    <a:pt x="22" y="34"/>
                  </a:cubicBezTo>
                  <a:cubicBezTo>
                    <a:pt x="20" y="35"/>
                    <a:pt x="18" y="35"/>
                    <a:pt x="15" y="35"/>
                  </a:cubicBezTo>
                  <a:cubicBezTo>
                    <a:pt x="13" y="35"/>
                    <a:pt x="10" y="35"/>
                    <a:pt x="8" y="34"/>
                  </a:cubicBezTo>
                  <a:cubicBezTo>
                    <a:pt x="7" y="33"/>
                    <a:pt x="5" y="31"/>
                    <a:pt x="4" y="30"/>
                  </a:cubicBezTo>
                  <a:cubicBezTo>
                    <a:pt x="2" y="28"/>
                    <a:pt x="2" y="27"/>
                    <a:pt x="1" y="25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3" y="2"/>
                    <a:pt x="15" y="3"/>
                    <a:pt x="16" y="4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8" y="9"/>
                    <a:pt x="17" y="10"/>
                    <a:pt x="17" y="11"/>
                  </a:cubicBezTo>
                  <a:cubicBezTo>
                    <a:pt x="16" y="12"/>
                    <a:pt x="15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1"/>
                    <a:pt x="11" y="11"/>
                    <a:pt x="10" y="10"/>
                  </a:cubicBezTo>
                  <a:cubicBezTo>
                    <a:pt x="10" y="10"/>
                    <a:pt x="10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1"/>
                    <a:pt x="5" y="13"/>
                    <a:pt x="5" y="14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1312863" y="1993901"/>
              <a:ext cx="200025" cy="188913"/>
            </a:xfrm>
            <a:custGeom>
              <a:avLst/>
              <a:gdLst>
                <a:gd name="T0" fmla="*/ 11 w 93"/>
                <a:gd name="T1" fmla="*/ 61 h 87"/>
                <a:gd name="T2" fmla="*/ 8 w 93"/>
                <a:gd name="T3" fmla="*/ 62 h 87"/>
                <a:gd name="T4" fmla="*/ 7 w 93"/>
                <a:gd name="T5" fmla="*/ 65 h 87"/>
                <a:gd name="T6" fmla="*/ 8 w 93"/>
                <a:gd name="T7" fmla="*/ 71 h 87"/>
                <a:gd name="T8" fmla="*/ 11 w 93"/>
                <a:gd name="T9" fmla="*/ 76 h 87"/>
                <a:gd name="T10" fmla="*/ 15 w 93"/>
                <a:gd name="T11" fmla="*/ 80 h 87"/>
                <a:gd name="T12" fmla="*/ 20 w 93"/>
                <a:gd name="T13" fmla="*/ 81 h 87"/>
                <a:gd name="T14" fmla="*/ 23 w 93"/>
                <a:gd name="T15" fmla="*/ 81 h 87"/>
                <a:gd name="T16" fmla="*/ 25 w 93"/>
                <a:gd name="T17" fmla="*/ 80 h 87"/>
                <a:gd name="T18" fmla="*/ 26 w 93"/>
                <a:gd name="T19" fmla="*/ 78 h 87"/>
                <a:gd name="T20" fmla="*/ 26 w 93"/>
                <a:gd name="T21" fmla="*/ 78 h 87"/>
                <a:gd name="T22" fmla="*/ 25 w 93"/>
                <a:gd name="T23" fmla="*/ 75 h 87"/>
                <a:gd name="T24" fmla="*/ 24 w 93"/>
                <a:gd name="T25" fmla="*/ 74 h 87"/>
                <a:gd name="T26" fmla="*/ 23 w 93"/>
                <a:gd name="T27" fmla="*/ 72 h 87"/>
                <a:gd name="T28" fmla="*/ 23 w 93"/>
                <a:gd name="T29" fmla="*/ 71 h 87"/>
                <a:gd name="T30" fmla="*/ 23 w 93"/>
                <a:gd name="T31" fmla="*/ 70 h 87"/>
                <a:gd name="T32" fmla="*/ 24 w 93"/>
                <a:gd name="T33" fmla="*/ 68 h 87"/>
                <a:gd name="T34" fmla="*/ 26 w 93"/>
                <a:gd name="T35" fmla="*/ 67 h 87"/>
                <a:gd name="T36" fmla="*/ 29 w 93"/>
                <a:gd name="T37" fmla="*/ 67 h 87"/>
                <a:gd name="T38" fmla="*/ 33 w 93"/>
                <a:gd name="T39" fmla="*/ 68 h 87"/>
                <a:gd name="T40" fmla="*/ 36 w 93"/>
                <a:gd name="T41" fmla="*/ 70 h 87"/>
                <a:gd name="T42" fmla="*/ 38 w 93"/>
                <a:gd name="T43" fmla="*/ 73 h 87"/>
                <a:gd name="T44" fmla="*/ 38 w 93"/>
                <a:gd name="T45" fmla="*/ 76 h 87"/>
                <a:gd name="T46" fmla="*/ 37 w 93"/>
                <a:gd name="T47" fmla="*/ 81 h 87"/>
                <a:gd name="T48" fmla="*/ 35 w 93"/>
                <a:gd name="T49" fmla="*/ 84 h 87"/>
                <a:gd name="T50" fmla="*/ 30 w 93"/>
                <a:gd name="T51" fmla="*/ 87 h 87"/>
                <a:gd name="T52" fmla="*/ 25 w 93"/>
                <a:gd name="T53" fmla="*/ 87 h 87"/>
                <a:gd name="T54" fmla="*/ 13 w 93"/>
                <a:gd name="T55" fmla="*/ 84 h 87"/>
                <a:gd name="T56" fmla="*/ 5 w 93"/>
                <a:gd name="T57" fmla="*/ 75 h 87"/>
                <a:gd name="T58" fmla="*/ 1 w 93"/>
                <a:gd name="T59" fmla="*/ 61 h 87"/>
                <a:gd name="T60" fmla="*/ 0 w 93"/>
                <a:gd name="T61" fmla="*/ 44 h 87"/>
                <a:gd name="T62" fmla="*/ 2 w 93"/>
                <a:gd name="T63" fmla="*/ 26 h 87"/>
                <a:gd name="T64" fmla="*/ 10 w 93"/>
                <a:gd name="T65" fmla="*/ 12 h 87"/>
                <a:gd name="T66" fmla="*/ 23 w 93"/>
                <a:gd name="T67" fmla="*/ 3 h 87"/>
                <a:gd name="T68" fmla="*/ 43 w 93"/>
                <a:gd name="T69" fmla="*/ 0 h 87"/>
                <a:gd name="T70" fmla="*/ 65 w 93"/>
                <a:gd name="T71" fmla="*/ 3 h 87"/>
                <a:gd name="T72" fmla="*/ 80 w 93"/>
                <a:gd name="T73" fmla="*/ 12 h 87"/>
                <a:gd name="T74" fmla="*/ 90 w 93"/>
                <a:gd name="T75" fmla="*/ 26 h 87"/>
                <a:gd name="T76" fmla="*/ 93 w 93"/>
                <a:gd name="T77" fmla="*/ 43 h 87"/>
                <a:gd name="T78" fmla="*/ 92 w 93"/>
                <a:gd name="T79" fmla="*/ 52 h 87"/>
                <a:gd name="T80" fmla="*/ 90 w 93"/>
                <a:gd name="T81" fmla="*/ 58 h 87"/>
                <a:gd name="T82" fmla="*/ 86 w 93"/>
                <a:gd name="T83" fmla="*/ 60 h 87"/>
                <a:gd name="T84" fmla="*/ 79 w 93"/>
                <a:gd name="T85" fmla="*/ 61 h 87"/>
                <a:gd name="T86" fmla="*/ 11 w 93"/>
                <a:gd name="T87" fmla="*/ 61 h 87"/>
                <a:gd name="T88" fmla="*/ 80 w 93"/>
                <a:gd name="T89" fmla="*/ 43 h 87"/>
                <a:gd name="T90" fmla="*/ 85 w 93"/>
                <a:gd name="T91" fmla="*/ 42 h 87"/>
                <a:gd name="T92" fmla="*/ 86 w 93"/>
                <a:gd name="T93" fmla="*/ 38 h 87"/>
                <a:gd name="T94" fmla="*/ 84 w 93"/>
                <a:gd name="T95" fmla="*/ 30 h 87"/>
                <a:gd name="T96" fmla="*/ 77 w 93"/>
                <a:gd name="T97" fmla="*/ 24 h 87"/>
                <a:gd name="T98" fmla="*/ 64 w 93"/>
                <a:gd name="T99" fmla="*/ 20 h 87"/>
                <a:gd name="T100" fmla="*/ 44 w 93"/>
                <a:gd name="T101" fmla="*/ 19 h 87"/>
                <a:gd name="T102" fmla="*/ 29 w 93"/>
                <a:gd name="T103" fmla="*/ 20 h 87"/>
                <a:gd name="T104" fmla="*/ 19 w 93"/>
                <a:gd name="T105" fmla="*/ 22 h 87"/>
                <a:gd name="T106" fmla="*/ 12 w 93"/>
                <a:gd name="T107" fmla="*/ 25 h 87"/>
                <a:gd name="T108" fmla="*/ 8 w 93"/>
                <a:gd name="T109" fmla="*/ 29 h 87"/>
                <a:gd name="T110" fmla="*/ 6 w 93"/>
                <a:gd name="T111" fmla="*/ 33 h 87"/>
                <a:gd name="T112" fmla="*/ 5 w 93"/>
                <a:gd name="T113" fmla="*/ 36 h 87"/>
                <a:gd name="T114" fmla="*/ 7 w 93"/>
                <a:gd name="T115" fmla="*/ 42 h 87"/>
                <a:gd name="T116" fmla="*/ 13 w 93"/>
                <a:gd name="T117" fmla="*/ 43 h 87"/>
                <a:gd name="T118" fmla="*/ 80 w 93"/>
                <a:gd name="T1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" h="87">
                  <a:moveTo>
                    <a:pt x="11" y="61"/>
                  </a:moveTo>
                  <a:cubicBezTo>
                    <a:pt x="9" y="61"/>
                    <a:pt x="8" y="61"/>
                    <a:pt x="8" y="62"/>
                  </a:cubicBezTo>
                  <a:cubicBezTo>
                    <a:pt x="7" y="63"/>
                    <a:pt x="7" y="64"/>
                    <a:pt x="7" y="65"/>
                  </a:cubicBezTo>
                  <a:cubicBezTo>
                    <a:pt x="7" y="67"/>
                    <a:pt x="7" y="69"/>
                    <a:pt x="8" y="71"/>
                  </a:cubicBezTo>
                  <a:cubicBezTo>
                    <a:pt x="9" y="73"/>
                    <a:pt x="9" y="75"/>
                    <a:pt x="11" y="76"/>
                  </a:cubicBezTo>
                  <a:cubicBezTo>
                    <a:pt x="12" y="78"/>
                    <a:pt x="13" y="79"/>
                    <a:pt x="15" y="80"/>
                  </a:cubicBezTo>
                  <a:cubicBezTo>
                    <a:pt x="16" y="81"/>
                    <a:pt x="18" y="81"/>
                    <a:pt x="20" y="81"/>
                  </a:cubicBezTo>
                  <a:cubicBezTo>
                    <a:pt x="21" y="81"/>
                    <a:pt x="22" y="81"/>
                    <a:pt x="23" y="81"/>
                  </a:cubicBezTo>
                  <a:cubicBezTo>
                    <a:pt x="24" y="80"/>
                    <a:pt x="25" y="80"/>
                    <a:pt x="25" y="80"/>
                  </a:cubicBezTo>
                  <a:cubicBezTo>
                    <a:pt x="25" y="79"/>
                    <a:pt x="26" y="79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7"/>
                    <a:pt x="26" y="76"/>
                    <a:pt x="25" y="75"/>
                  </a:cubicBezTo>
                  <a:cubicBezTo>
                    <a:pt x="25" y="75"/>
                    <a:pt x="25" y="74"/>
                    <a:pt x="24" y="74"/>
                  </a:cubicBezTo>
                  <a:cubicBezTo>
                    <a:pt x="24" y="73"/>
                    <a:pt x="23" y="73"/>
                    <a:pt x="23" y="72"/>
                  </a:cubicBezTo>
                  <a:cubicBezTo>
                    <a:pt x="23" y="72"/>
                    <a:pt x="23" y="72"/>
                    <a:pt x="23" y="71"/>
                  </a:cubicBezTo>
                  <a:cubicBezTo>
                    <a:pt x="23" y="71"/>
                    <a:pt x="23" y="70"/>
                    <a:pt x="23" y="70"/>
                  </a:cubicBezTo>
                  <a:cubicBezTo>
                    <a:pt x="23" y="69"/>
                    <a:pt x="23" y="69"/>
                    <a:pt x="24" y="68"/>
                  </a:cubicBezTo>
                  <a:cubicBezTo>
                    <a:pt x="24" y="68"/>
                    <a:pt x="25" y="67"/>
                    <a:pt x="26" y="67"/>
                  </a:cubicBezTo>
                  <a:cubicBezTo>
                    <a:pt x="27" y="67"/>
                    <a:pt x="28" y="67"/>
                    <a:pt x="29" y="67"/>
                  </a:cubicBezTo>
                  <a:cubicBezTo>
                    <a:pt x="30" y="67"/>
                    <a:pt x="32" y="67"/>
                    <a:pt x="33" y="68"/>
                  </a:cubicBezTo>
                  <a:cubicBezTo>
                    <a:pt x="34" y="68"/>
                    <a:pt x="35" y="69"/>
                    <a:pt x="36" y="70"/>
                  </a:cubicBezTo>
                  <a:cubicBezTo>
                    <a:pt x="37" y="71"/>
                    <a:pt x="37" y="72"/>
                    <a:pt x="38" y="73"/>
                  </a:cubicBezTo>
                  <a:cubicBezTo>
                    <a:pt x="38" y="74"/>
                    <a:pt x="38" y="75"/>
                    <a:pt x="38" y="76"/>
                  </a:cubicBezTo>
                  <a:cubicBezTo>
                    <a:pt x="38" y="78"/>
                    <a:pt x="38" y="80"/>
                    <a:pt x="37" y="81"/>
                  </a:cubicBezTo>
                  <a:cubicBezTo>
                    <a:pt x="37" y="82"/>
                    <a:pt x="36" y="83"/>
                    <a:pt x="35" y="84"/>
                  </a:cubicBezTo>
                  <a:cubicBezTo>
                    <a:pt x="33" y="85"/>
                    <a:pt x="32" y="86"/>
                    <a:pt x="30" y="87"/>
                  </a:cubicBezTo>
                  <a:cubicBezTo>
                    <a:pt x="29" y="87"/>
                    <a:pt x="27" y="87"/>
                    <a:pt x="25" y="87"/>
                  </a:cubicBezTo>
                  <a:cubicBezTo>
                    <a:pt x="20" y="87"/>
                    <a:pt x="16" y="86"/>
                    <a:pt x="13" y="84"/>
                  </a:cubicBezTo>
                  <a:cubicBezTo>
                    <a:pt x="9" y="82"/>
                    <a:pt x="7" y="79"/>
                    <a:pt x="5" y="75"/>
                  </a:cubicBezTo>
                  <a:cubicBezTo>
                    <a:pt x="3" y="71"/>
                    <a:pt x="2" y="66"/>
                    <a:pt x="1" y="61"/>
                  </a:cubicBezTo>
                  <a:cubicBezTo>
                    <a:pt x="0" y="56"/>
                    <a:pt x="0" y="50"/>
                    <a:pt x="0" y="44"/>
                  </a:cubicBezTo>
                  <a:cubicBezTo>
                    <a:pt x="0" y="38"/>
                    <a:pt x="1" y="31"/>
                    <a:pt x="2" y="26"/>
                  </a:cubicBezTo>
                  <a:cubicBezTo>
                    <a:pt x="4" y="21"/>
                    <a:pt x="6" y="16"/>
                    <a:pt x="10" y="12"/>
                  </a:cubicBezTo>
                  <a:cubicBezTo>
                    <a:pt x="13" y="8"/>
                    <a:pt x="18" y="5"/>
                    <a:pt x="23" y="3"/>
                  </a:cubicBezTo>
                  <a:cubicBezTo>
                    <a:pt x="29" y="1"/>
                    <a:pt x="35" y="0"/>
                    <a:pt x="43" y="0"/>
                  </a:cubicBezTo>
                  <a:cubicBezTo>
                    <a:pt x="51" y="0"/>
                    <a:pt x="58" y="1"/>
                    <a:pt x="65" y="3"/>
                  </a:cubicBezTo>
                  <a:cubicBezTo>
                    <a:pt x="71" y="5"/>
                    <a:pt x="76" y="9"/>
                    <a:pt x="80" y="12"/>
                  </a:cubicBezTo>
                  <a:cubicBezTo>
                    <a:pt x="84" y="16"/>
                    <a:pt x="87" y="21"/>
                    <a:pt x="90" y="26"/>
                  </a:cubicBezTo>
                  <a:cubicBezTo>
                    <a:pt x="92" y="31"/>
                    <a:pt x="93" y="37"/>
                    <a:pt x="93" y="43"/>
                  </a:cubicBezTo>
                  <a:cubicBezTo>
                    <a:pt x="93" y="47"/>
                    <a:pt x="93" y="50"/>
                    <a:pt x="92" y="52"/>
                  </a:cubicBezTo>
                  <a:cubicBezTo>
                    <a:pt x="92" y="55"/>
                    <a:pt x="91" y="56"/>
                    <a:pt x="90" y="58"/>
                  </a:cubicBezTo>
                  <a:cubicBezTo>
                    <a:pt x="89" y="59"/>
                    <a:pt x="88" y="60"/>
                    <a:pt x="86" y="60"/>
                  </a:cubicBezTo>
                  <a:cubicBezTo>
                    <a:pt x="84" y="61"/>
                    <a:pt x="82" y="61"/>
                    <a:pt x="79" y="61"/>
                  </a:cubicBezTo>
                  <a:lnTo>
                    <a:pt x="11" y="61"/>
                  </a:lnTo>
                  <a:close/>
                  <a:moveTo>
                    <a:pt x="80" y="43"/>
                  </a:moveTo>
                  <a:cubicBezTo>
                    <a:pt x="82" y="43"/>
                    <a:pt x="84" y="43"/>
                    <a:pt x="85" y="42"/>
                  </a:cubicBezTo>
                  <a:cubicBezTo>
                    <a:pt x="86" y="41"/>
                    <a:pt x="86" y="39"/>
                    <a:pt x="86" y="38"/>
                  </a:cubicBezTo>
                  <a:cubicBezTo>
                    <a:pt x="86" y="35"/>
                    <a:pt x="86" y="32"/>
                    <a:pt x="84" y="30"/>
                  </a:cubicBezTo>
                  <a:cubicBezTo>
                    <a:pt x="83" y="28"/>
                    <a:pt x="81" y="26"/>
                    <a:pt x="77" y="24"/>
                  </a:cubicBezTo>
                  <a:cubicBezTo>
                    <a:pt x="74" y="22"/>
                    <a:pt x="70" y="21"/>
                    <a:pt x="64" y="20"/>
                  </a:cubicBezTo>
                  <a:cubicBezTo>
                    <a:pt x="59" y="19"/>
                    <a:pt x="52" y="19"/>
                    <a:pt x="44" y="19"/>
                  </a:cubicBezTo>
                  <a:cubicBezTo>
                    <a:pt x="38" y="19"/>
                    <a:pt x="33" y="19"/>
                    <a:pt x="29" y="20"/>
                  </a:cubicBezTo>
                  <a:cubicBezTo>
                    <a:pt x="25" y="20"/>
                    <a:pt x="22" y="21"/>
                    <a:pt x="19" y="22"/>
                  </a:cubicBezTo>
                  <a:cubicBezTo>
                    <a:pt x="16" y="23"/>
                    <a:pt x="14" y="24"/>
                    <a:pt x="12" y="25"/>
                  </a:cubicBezTo>
                  <a:cubicBezTo>
                    <a:pt x="10" y="27"/>
                    <a:pt x="9" y="28"/>
                    <a:pt x="8" y="29"/>
                  </a:cubicBezTo>
                  <a:cubicBezTo>
                    <a:pt x="7" y="31"/>
                    <a:pt x="6" y="32"/>
                    <a:pt x="6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5" y="39"/>
                    <a:pt x="6" y="40"/>
                    <a:pt x="7" y="42"/>
                  </a:cubicBezTo>
                  <a:cubicBezTo>
                    <a:pt x="8" y="43"/>
                    <a:pt x="10" y="43"/>
                    <a:pt x="13" y="43"/>
                  </a:cubicBezTo>
                  <a:lnTo>
                    <a:pt x="80" y="43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99"/>
            <p:cNvSpPr>
              <a:spLocks noEditPoints="1"/>
            </p:cNvSpPr>
            <p:nvPr/>
          </p:nvSpPr>
          <p:spPr bwMode="auto">
            <a:xfrm>
              <a:off x="1373188" y="1866901"/>
              <a:ext cx="138113" cy="112713"/>
            </a:xfrm>
            <a:custGeom>
              <a:avLst/>
              <a:gdLst>
                <a:gd name="T0" fmla="*/ 5 w 64"/>
                <a:gd name="T1" fmla="*/ 35 h 52"/>
                <a:gd name="T2" fmla="*/ 8 w 64"/>
                <a:gd name="T3" fmla="*/ 40 h 52"/>
                <a:gd name="T4" fmla="*/ 11 w 64"/>
                <a:gd name="T5" fmla="*/ 40 h 52"/>
                <a:gd name="T6" fmla="*/ 14 w 64"/>
                <a:gd name="T7" fmla="*/ 36 h 52"/>
                <a:gd name="T8" fmla="*/ 19 w 64"/>
                <a:gd name="T9" fmla="*/ 36 h 52"/>
                <a:gd name="T10" fmla="*/ 22 w 64"/>
                <a:gd name="T11" fmla="*/ 39 h 52"/>
                <a:gd name="T12" fmla="*/ 20 w 64"/>
                <a:gd name="T13" fmla="*/ 46 h 52"/>
                <a:gd name="T14" fmla="*/ 8 w 64"/>
                <a:gd name="T15" fmla="*/ 46 h 52"/>
                <a:gd name="T16" fmla="*/ 1 w 64"/>
                <a:gd name="T17" fmla="*/ 35 h 52"/>
                <a:gd name="T18" fmla="*/ 1 w 64"/>
                <a:gd name="T19" fmla="*/ 20 h 52"/>
                <a:gd name="T20" fmla="*/ 10 w 64"/>
                <a:gd name="T21" fmla="*/ 8 h 52"/>
                <a:gd name="T22" fmla="*/ 53 w 64"/>
                <a:gd name="T23" fmla="*/ 7 h 52"/>
                <a:gd name="T24" fmla="*/ 55 w 64"/>
                <a:gd name="T25" fmla="*/ 6 h 52"/>
                <a:gd name="T26" fmla="*/ 57 w 64"/>
                <a:gd name="T27" fmla="*/ 4 h 52"/>
                <a:gd name="T28" fmla="*/ 54 w 64"/>
                <a:gd name="T29" fmla="*/ 1 h 52"/>
                <a:gd name="T30" fmla="*/ 58 w 64"/>
                <a:gd name="T31" fmla="*/ 2 h 52"/>
                <a:gd name="T32" fmla="*/ 63 w 64"/>
                <a:gd name="T33" fmla="*/ 8 h 52"/>
                <a:gd name="T34" fmla="*/ 62 w 64"/>
                <a:gd name="T35" fmla="*/ 19 h 52"/>
                <a:gd name="T36" fmla="*/ 59 w 64"/>
                <a:gd name="T37" fmla="*/ 26 h 52"/>
                <a:gd name="T38" fmla="*/ 64 w 64"/>
                <a:gd name="T39" fmla="*/ 34 h 52"/>
                <a:gd name="T40" fmla="*/ 63 w 64"/>
                <a:gd name="T41" fmla="*/ 43 h 52"/>
                <a:gd name="T42" fmla="*/ 55 w 64"/>
                <a:gd name="T43" fmla="*/ 51 h 52"/>
                <a:gd name="T44" fmla="*/ 39 w 64"/>
                <a:gd name="T45" fmla="*/ 50 h 52"/>
                <a:gd name="T46" fmla="*/ 28 w 64"/>
                <a:gd name="T47" fmla="*/ 37 h 52"/>
                <a:gd name="T48" fmla="*/ 21 w 64"/>
                <a:gd name="T49" fmla="*/ 25 h 52"/>
                <a:gd name="T50" fmla="*/ 8 w 64"/>
                <a:gd name="T51" fmla="*/ 25 h 52"/>
                <a:gd name="T52" fmla="*/ 32 w 64"/>
                <a:gd name="T53" fmla="*/ 23 h 52"/>
                <a:gd name="T54" fmla="*/ 29 w 64"/>
                <a:gd name="T55" fmla="*/ 26 h 52"/>
                <a:gd name="T56" fmla="*/ 32 w 64"/>
                <a:gd name="T57" fmla="*/ 33 h 52"/>
                <a:gd name="T58" fmla="*/ 44 w 64"/>
                <a:gd name="T59" fmla="*/ 36 h 52"/>
                <a:gd name="T60" fmla="*/ 53 w 64"/>
                <a:gd name="T61" fmla="*/ 34 h 52"/>
                <a:gd name="T62" fmla="*/ 56 w 64"/>
                <a:gd name="T63" fmla="*/ 30 h 52"/>
                <a:gd name="T64" fmla="*/ 53 w 64"/>
                <a:gd name="T65" fmla="*/ 25 h 52"/>
                <a:gd name="T66" fmla="*/ 47 w 64"/>
                <a:gd name="T67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52">
                  <a:moveTo>
                    <a:pt x="5" y="32"/>
                  </a:moveTo>
                  <a:cubicBezTo>
                    <a:pt x="5" y="33"/>
                    <a:pt x="5" y="34"/>
                    <a:pt x="5" y="35"/>
                  </a:cubicBezTo>
                  <a:cubicBezTo>
                    <a:pt x="6" y="36"/>
                    <a:pt x="6" y="37"/>
                    <a:pt x="7" y="38"/>
                  </a:cubicBezTo>
                  <a:cubicBezTo>
                    <a:pt x="7" y="39"/>
                    <a:pt x="8" y="39"/>
                    <a:pt x="8" y="40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3" y="37"/>
                    <a:pt x="13" y="36"/>
                    <a:pt x="14" y="36"/>
                  </a:cubicBezTo>
                  <a:cubicBezTo>
                    <a:pt x="14" y="35"/>
                    <a:pt x="15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20" y="36"/>
                    <a:pt x="20" y="36"/>
                    <a:pt x="21" y="37"/>
                  </a:cubicBezTo>
                  <a:cubicBezTo>
                    <a:pt x="21" y="37"/>
                    <a:pt x="22" y="38"/>
                    <a:pt x="22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3"/>
                    <a:pt x="22" y="44"/>
                    <a:pt x="20" y="46"/>
                  </a:cubicBezTo>
                  <a:cubicBezTo>
                    <a:pt x="19" y="47"/>
                    <a:pt x="17" y="48"/>
                    <a:pt x="14" y="48"/>
                  </a:cubicBezTo>
                  <a:cubicBezTo>
                    <a:pt x="12" y="48"/>
                    <a:pt x="9" y="47"/>
                    <a:pt x="8" y="46"/>
                  </a:cubicBezTo>
                  <a:cubicBezTo>
                    <a:pt x="6" y="45"/>
                    <a:pt x="4" y="43"/>
                    <a:pt x="3" y="41"/>
                  </a:cubicBezTo>
                  <a:cubicBezTo>
                    <a:pt x="2" y="39"/>
                    <a:pt x="1" y="37"/>
                    <a:pt x="1" y="35"/>
                  </a:cubicBezTo>
                  <a:cubicBezTo>
                    <a:pt x="0" y="33"/>
                    <a:pt x="0" y="30"/>
                    <a:pt x="0" y="28"/>
                  </a:cubicBezTo>
                  <a:cubicBezTo>
                    <a:pt x="0" y="25"/>
                    <a:pt x="0" y="22"/>
                    <a:pt x="1" y="20"/>
                  </a:cubicBezTo>
                  <a:cubicBezTo>
                    <a:pt x="2" y="17"/>
                    <a:pt x="3" y="15"/>
                    <a:pt x="4" y="13"/>
                  </a:cubicBezTo>
                  <a:cubicBezTo>
                    <a:pt x="6" y="11"/>
                    <a:pt x="8" y="10"/>
                    <a:pt x="10" y="8"/>
                  </a:cubicBezTo>
                  <a:cubicBezTo>
                    <a:pt x="12" y="7"/>
                    <a:pt x="15" y="7"/>
                    <a:pt x="18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4" y="7"/>
                    <a:pt x="54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6" y="3"/>
                    <a:pt x="56" y="3"/>
                  </a:cubicBezTo>
                  <a:cubicBezTo>
                    <a:pt x="55" y="2"/>
                    <a:pt x="55" y="1"/>
                    <a:pt x="54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9" y="2"/>
                    <a:pt x="60" y="3"/>
                    <a:pt x="61" y="4"/>
                  </a:cubicBezTo>
                  <a:cubicBezTo>
                    <a:pt x="62" y="5"/>
                    <a:pt x="63" y="7"/>
                    <a:pt x="63" y="8"/>
                  </a:cubicBezTo>
                  <a:cubicBezTo>
                    <a:pt x="64" y="10"/>
                    <a:pt x="64" y="11"/>
                    <a:pt x="64" y="13"/>
                  </a:cubicBezTo>
                  <a:cubicBezTo>
                    <a:pt x="64" y="15"/>
                    <a:pt x="64" y="17"/>
                    <a:pt x="62" y="19"/>
                  </a:cubicBezTo>
                  <a:cubicBezTo>
                    <a:pt x="61" y="21"/>
                    <a:pt x="58" y="22"/>
                    <a:pt x="55" y="23"/>
                  </a:cubicBezTo>
                  <a:cubicBezTo>
                    <a:pt x="57" y="24"/>
                    <a:pt x="58" y="25"/>
                    <a:pt x="59" y="26"/>
                  </a:cubicBezTo>
                  <a:cubicBezTo>
                    <a:pt x="61" y="28"/>
                    <a:pt x="62" y="29"/>
                    <a:pt x="62" y="30"/>
                  </a:cubicBezTo>
                  <a:cubicBezTo>
                    <a:pt x="63" y="31"/>
                    <a:pt x="64" y="33"/>
                    <a:pt x="64" y="34"/>
                  </a:cubicBezTo>
                  <a:cubicBezTo>
                    <a:pt x="64" y="35"/>
                    <a:pt x="64" y="37"/>
                    <a:pt x="64" y="38"/>
                  </a:cubicBezTo>
                  <a:cubicBezTo>
                    <a:pt x="64" y="40"/>
                    <a:pt x="64" y="41"/>
                    <a:pt x="63" y="43"/>
                  </a:cubicBezTo>
                  <a:cubicBezTo>
                    <a:pt x="63" y="45"/>
                    <a:pt x="62" y="46"/>
                    <a:pt x="61" y="47"/>
                  </a:cubicBezTo>
                  <a:cubicBezTo>
                    <a:pt x="59" y="49"/>
                    <a:pt x="58" y="50"/>
                    <a:pt x="55" y="51"/>
                  </a:cubicBezTo>
                  <a:cubicBezTo>
                    <a:pt x="53" y="51"/>
                    <a:pt x="51" y="52"/>
                    <a:pt x="48" y="52"/>
                  </a:cubicBezTo>
                  <a:cubicBezTo>
                    <a:pt x="44" y="52"/>
                    <a:pt x="41" y="51"/>
                    <a:pt x="39" y="50"/>
                  </a:cubicBezTo>
                  <a:cubicBezTo>
                    <a:pt x="36" y="48"/>
                    <a:pt x="34" y="47"/>
                    <a:pt x="33" y="45"/>
                  </a:cubicBezTo>
                  <a:cubicBezTo>
                    <a:pt x="31" y="43"/>
                    <a:pt x="30" y="40"/>
                    <a:pt x="28" y="37"/>
                  </a:cubicBezTo>
                  <a:cubicBezTo>
                    <a:pt x="27" y="35"/>
                    <a:pt x="26" y="32"/>
                    <a:pt x="25" y="29"/>
                  </a:cubicBezTo>
                  <a:cubicBezTo>
                    <a:pt x="24" y="27"/>
                    <a:pt x="22" y="26"/>
                    <a:pt x="21" y="25"/>
                  </a:cubicBezTo>
                  <a:cubicBezTo>
                    <a:pt x="19" y="24"/>
                    <a:pt x="17" y="23"/>
                    <a:pt x="15" y="23"/>
                  </a:cubicBezTo>
                  <a:cubicBezTo>
                    <a:pt x="12" y="23"/>
                    <a:pt x="9" y="24"/>
                    <a:pt x="8" y="25"/>
                  </a:cubicBezTo>
                  <a:cubicBezTo>
                    <a:pt x="6" y="27"/>
                    <a:pt x="5" y="29"/>
                    <a:pt x="5" y="32"/>
                  </a:cubicBezTo>
                  <a:close/>
                  <a:moveTo>
                    <a:pt x="32" y="23"/>
                  </a:moveTo>
                  <a:cubicBezTo>
                    <a:pt x="31" y="23"/>
                    <a:pt x="30" y="24"/>
                    <a:pt x="29" y="24"/>
                  </a:cubicBezTo>
                  <a:cubicBezTo>
                    <a:pt x="29" y="25"/>
                    <a:pt x="29" y="25"/>
                    <a:pt x="29" y="26"/>
                  </a:cubicBezTo>
                  <a:cubicBezTo>
                    <a:pt x="29" y="28"/>
                    <a:pt x="29" y="29"/>
                    <a:pt x="30" y="30"/>
                  </a:cubicBezTo>
                  <a:cubicBezTo>
                    <a:pt x="30" y="31"/>
                    <a:pt x="31" y="32"/>
                    <a:pt x="32" y="33"/>
                  </a:cubicBezTo>
                  <a:cubicBezTo>
                    <a:pt x="34" y="34"/>
                    <a:pt x="35" y="35"/>
                    <a:pt x="37" y="35"/>
                  </a:cubicBezTo>
                  <a:cubicBezTo>
                    <a:pt x="39" y="36"/>
                    <a:pt x="41" y="36"/>
                    <a:pt x="44" y="36"/>
                  </a:cubicBezTo>
                  <a:cubicBezTo>
                    <a:pt x="46" y="36"/>
                    <a:pt x="48" y="36"/>
                    <a:pt x="49" y="35"/>
                  </a:cubicBezTo>
                  <a:cubicBezTo>
                    <a:pt x="51" y="35"/>
                    <a:pt x="52" y="35"/>
                    <a:pt x="53" y="34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5" y="32"/>
                    <a:pt x="56" y="31"/>
                    <a:pt x="56" y="30"/>
                  </a:cubicBezTo>
                  <a:cubicBezTo>
                    <a:pt x="56" y="29"/>
                    <a:pt x="55" y="28"/>
                    <a:pt x="55" y="27"/>
                  </a:cubicBezTo>
                  <a:cubicBezTo>
                    <a:pt x="54" y="27"/>
                    <a:pt x="54" y="26"/>
                    <a:pt x="53" y="25"/>
                  </a:cubicBezTo>
                  <a:cubicBezTo>
                    <a:pt x="52" y="25"/>
                    <a:pt x="51" y="24"/>
                    <a:pt x="50" y="24"/>
                  </a:cubicBezTo>
                  <a:cubicBezTo>
                    <a:pt x="49" y="23"/>
                    <a:pt x="48" y="23"/>
                    <a:pt x="47" y="2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1373188" y="1757363"/>
              <a:ext cx="198438" cy="127000"/>
            </a:xfrm>
            <a:custGeom>
              <a:avLst/>
              <a:gdLst>
                <a:gd name="T0" fmla="*/ 10 w 92"/>
                <a:gd name="T1" fmla="*/ 0 h 59"/>
                <a:gd name="T2" fmla="*/ 31 w 92"/>
                <a:gd name="T3" fmla="*/ 2 h 59"/>
                <a:gd name="T4" fmla="*/ 51 w 92"/>
                <a:gd name="T5" fmla="*/ 7 h 59"/>
                <a:gd name="T6" fmla="*/ 67 w 92"/>
                <a:gd name="T7" fmla="*/ 15 h 59"/>
                <a:gd name="T8" fmla="*/ 80 w 92"/>
                <a:gd name="T9" fmla="*/ 26 h 59"/>
                <a:gd name="T10" fmla="*/ 89 w 92"/>
                <a:gd name="T11" fmla="*/ 37 h 59"/>
                <a:gd name="T12" fmla="*/ 92 w 92"/>
                <a:gd name="T13" fmla="*/ 49 h 59"/>
                <a:gd name="T14" fmla="*/ 90 w 92"/>
                <a:gd name="T15" fmla="*/ 57 h 59"/>
                <a:gd name="T16" fmla="*/ 85 w 92"/>
                <a:gd name="T17" fmla="*/ 59 h 59"/>
                <a:gd name="T18" fmla="*/ 83 w 92"/>
                <a:gd name="T19" fmla="*/ 59 h 59"/>
                <a:gd name="T20" fmla="*/ 81 w 92"/>
                <a:gd name="T21" fmla="*/ 58 h 59"/>
                <a:gd name="T22" fmla="*/ 79 w 92"/>
                <a:gd name="T23" fmla="*/ 57 h 59"/>
                <a:gd name="T24" fmla="*/ 79 w 92"/>
                <a:gd name="T25" fmla="*/ 55 h 59"/>
                <a:gd name="T26" fmla="*/ 80 w 92"/>
                <a:gd name="T27" fmla="*/ 54 h 59"/>
                <a:gd name="T28" fmla="*/ 83 w 92"/>
                <a:gd name="T29" fmla="*/ 52 h 59"/>
                <a:gd name="T30" fmla="*/ 85 w 92"/>
                <a:gd name="T31" fmla="*/ 50 h 59"/>
                <a:gd name="T32" fmla="*/ 86 w 92"/>
                <a:gd name="T33" fmla="*/ 47 h 59"/>
                <a:gd name="T34" fmla="*/ 85 w 92"/>
                <a:gd name="T35" fmla="*/ 42 h 59"/>
                <a:gd name="T36" fmla="*/ 83 w 92"/>
                <a:gd name="T37" fmla="*/ 37 h 59"/>
                <a:gd name="T38" fmla="*/ 78 w 92"/>
                <a:gd name="T39" fmla="*/ 32 h 59"/>
                <a:gd name="T40" fmla="*/ 73 w 92"/>
                <a:gd name="T41" fmla="*/ 26 h 59"/>
                <a:gd name="T42" fmla="*/ 59 w 92"/>
                <a:gd name="T43" fmla="*/ 30 h 59"/>
                <a:gd name="T44" fmla="*/ 45 w 92"/>
                <a:gd name="T45" fmla="*/ 34 h 59"/>
                <a:gd name="T46" fmla="*/ 30 w 92"/>
                <a:gd name="T47" fmla="*/ 38 h 59"/>
                <a:gd name="T48" fmla="*/ 18 w 92"/>
                <a:gd name="T49" fmla="*/ 43 h 59"/>
                <a:gd name="T50" fmla="*/ 10 w 92"/>
                <a:gd name="T51" fmla="*/ 47 h 59"/>
                <a:gd name="T52" fmla="*/ 6 w 92"/>
                <a:gd name="T53" fmla="*/ 51 h 59"/>
                <a:gd name="T54" fmla="*/ 7 w 92"/>
                <a:gd name="T55" fmla="*/ 52 h 59"/>
                <a:gd name="T56" fmla="*/ 8 w 92"/>
                <a:gd name="T57" fmla="*/ 54 h 59"/>
                <a:gd name="T58" fmla="*/ 6 w 92"/>
                <a:gd name="T59" fmla="*/ 55 h 59"/>
                <a:gd name="T60" fmla="*/ 4 w 92"/>
                <a:gd name="T61" fmla="*/ 53 h 59"/>
                <a:gd name="T62" fmla="*/ 2 w 92"/>
                <a:gd name="T63" fmla="*/ 50 h 59"/>
                <a:gd name="T64" fmla="*/ 1 w 92"/>
                <a:gd name="T65" fmla="*/ 46 h 59"/>
                <a:gd name="T66" fmla="*/ 0 w 92"/>
                <a:gd name="T67" fmla="*/ 41 h 59"/>
                <a:gd name="T68" fmla="*/ 2 w 92"/>
                <a:gd name="T69" fmla="*/ 35 h 59"/>
                <a:gd name="T70" fmla="*/ 8 w 92"/>
                <a:gd name="T71" fmla="*/ 29 h 59"/>
                <a:gd name="T72" fmla="*/ 16 w 92"/>
                <a:gd name="T73" fmla="*/ 26 h 59"/>
                <a:gd name="T74" fmla="*/ 26 w 92"/>
                <a:gd name="T75" fmla="*/ 22 h 59"/>
                <a:gd name="T76" fmla="*/ 39 w 92"/>
                <a:gd name="T77" fmla="*/ 18 h 59"/>
                <a:gd name="T78" fmla="*/ 53 w 92"/>
                <a:gd name="T79" fmla="*/ 15 h 59"/>
                <a:gd name="T80" fmla="*/ 36 w 92"/>
                <a:gd name="T81" fmla="*/ 9 h 59"/>
                <a:gd name="T82" fmla="*/ 18 w 92"/>
                <a:gd name="T83" fmla="*/ 7 h 59"/>
                <a:gd name="T84" fmla="*/ 12 w 92"/>
                <a:gd name="T85" fmla="*/ 8 h 59"/>
                <a:gd name="T86" fmla="*/ 8 w 92"/>
                <a:gd name="T87" fmla="*/ 8 h 59"/>
                <a:gd name="T88" fmla="*/ 5 w 92"/>
                <a:gd name="T89" fmla="*/ 9 h 59"/>
                <a:gd name="T90" fmla="*/ 3 w 92"/>
                <a:gd name="T91" fmla="*/ 10 h 59"/>
                <a:gd name="T92" fmla="*/ 2 w 92"/>
                <a:gd name="T93" fmla="*/ 9 h 59"/>
                <a:gd name="T94" fmla="*/ 1 w 92"/>
                <a:gd name="T95" fmla="*/ 7 h 59"/>
                <a:gd name="T96" fmla="*/ 0 w 92"/>
                <a:gd name="T97" fmla="*/ 6 h 59"/>
                <a:gd name="T98" fmla="*/ 0 w 92"/>
                <a:gd name="T99" fmla="*/ 4 h 59"/>
                <a:gd name="T100" fmla="*/ 1 w 92"/>
                <a:gd name="T101" fmla="*/ 2 h 59"/>
                <a:gd name="T102" fmla="*/ 3 w 92"/>
                <a:gd name="T103" fmla="*/ 1 h 59"/>
                <a:gd name="T104" fmla="*/ 6 w 92"/>
                <a:gd name="T105" fmla="*/ 0 h 59"/>
                <a:gd name="T106" fmla="*/ 10 w 92"/>
                <a:gd name="T10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59">
                  <a:moveTo>
                    <a:pt x="10" y="0"/>
                  </a:moveTo>
                  <a:cubicBezTo>
                    <a:pt x="17" y="0"/>
                    <a:pt x="24" y="1"/>
                    <a:pt x="31" y="2"/>
                  </a:cubicBezTo>
                  <a:cubicBezTo>
                    <a:pt x="38" y="3"/>
                    <a:pt x="45" y="5"/>
                    <a:pt x="51" y="7"/>
                  </a:cubicBezTo>
                  <a:cubicBezTo>
                    <a:pt x="57" y="10"/>
                    <a:pt x="62" y="12"/>
                    <a:pt x="67" y="15"/>
                  </a:cubicBezTo>
                  <a:cubicBezTo>
                    <a:pt x="72" y="18"/>
                    <a:pt x="77" y="22"/>
                    <a:pt x="80" y="26"/>
                  </a:cubicBezTo>
                  <a:cubicBezTo>
                    <a:pt x="84" y="29"/>
                    <a:pt x="87" y="33"/>
                    <a:pt x="89" y="37"/>
                  </a:cubicBezTo>
                  <a:cubicBezTo>
                    <a:pt x="91" y="41"/>
                    <a:pt x="92" y="45"/>
                    <a:pt x="92" y="49"/>
                  </a:cubicBezTo>
                  <a:cubicBezTo>
                    <a:pt x="92" y="53"/>
                    <a:pt x="91" y="55"/>
                    <a:pt x="90" y="57"/>
                  </a:cubicBezTo>
                  <a:cubicBezTo>
                    <a:pt x="89" y="59"/>
                    <a:pt x="87" y="59"/>
                    <a:pt x="85" y="59"/>
                  </a:cubicBezTo>
                  <a:cubicBezTo>
                    <a:pt x="84" y="59"/>
                    <a:pt x="84" y="59"/>
                    <a:pt x="83" y="59"/>
                  </a:cubicBezTo>
                  <a:cubicBezTo>
                    <a:pt x="82" y="59"/>
                    <a:pt x="81" y="59"/>
                    <a:pt x="81" y="58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9" y="55"/>
                    <a:pt x="79" y="54"/>
                    <a:pt x="80" y="54"/>
                  </a:cubicBezTo>
                  <a:cubicBezTo>
                    <a:pt x="81" y="53"/>
                    <a:pt x="82" y="53"/>
                    <a:pt x="83" y="52"/>
                  </a:cubicBezTo>
                  <a:cubicBezTo>
                    <a:pt x="84" y="52"/>
                    <a:pt x="84" y="51"/>
                    <a:pt x="85" y="50"/>
                  </a:cubicBezTo>
                  <a:cubicBezTo>
                    <a:pt x="86" y="50"/>
                    <a:pt x="86" y="49"/>
                    <a:pt x="86" y="47"/>
                  </a:cubicBezTo>
                  <a:cubicBezTo>
                    <a:pt x="86" y="46"/>
                    <a:pt x="86" y="44"/>
                    <a:pt x="85" y="42"/>
                  </a:cubicBezTo>
                  <a:cubicBezTo>
                    <a:pt x="85" y="40"/>
                    <a:pt x="84" y="39"/>
                    <a:pt x="83" y="37"/>
                  </a:cubicBezTo>
                  <a:cubicBezTo>
                    <a:pt x="81" y="35"/>
                    <a:pt x="80" y="33"/>
                    <a:pt x="78" y="32"/>
                  </a:cubicBezTo>
                  <a:cubicBezTo>
                    <a:pt x="77" y="30"/>
                    <a:pt x="75" y="28"/>
                    <a:pt x="73" y="26"/>
                  </a:cubicBezTo>
                  <a:cubicBezTo>
                    <a:pt x="69" y="27"/>
                    <a:pt x="64" y="28"/>
                    <a:pt x="59" y="30"/>
                  </a:cubicBezTo>
                  <a:cubicBezTo>
                    <a:pt x="54" y="31"/>
                    <a:pt x="49" y="32"/>
                    <a:pt x="45" y="34"/>
                  </a:cubicBezTo>
                  <a:cubicBezTo>
                    <a:pt x="40" y="35"/>
                    <a:pt x="35" y="37"/>
                    <a:pt x="30" y="38"/>
                  </a:cubicBezTo>
                  <a:cubicBezTo>
                    <a:pt x="26" y="40"/>
                    <a:pt x="22" y="41"/>
                    <a:pt x="18" y="43"/>
                  </a:cubicBezTo>
                  <a:cubicBezTo>
                    <a:pt x="14" y="44"/>
                    <a:pt x="12" y="46"/>
                    <a:pt x="10" y="47"/>
                  </a:cubicBezTo>
                  <a:cubicBezTo>
                    <a:pt x="7" y="49"/>
                    <a:pt x="6" y="50"/>
                    <a:pt x="6" y="51"/>
                  </a:cubicBezTo>
                  <a:cubicBezTo>
                    <a:pt x="6" y="51"/>
                    <a:pt x="6" y="52"/>
                    <a:pt x="7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3"/>
                    <a:pt x="4" y="53"/>
                  </a:cubicBezTo>
                  <a:cubicBezTo>
                    <a:pt x="3" y="52"/>
                    <a:pt x="3" y="51"/>
                    <a:pt x="2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0" y="44"/>
                    <a:pt x="0" y="43"/>
                    <a:pt x="0" y="41"/>
                  </a:cubicBezTo>
                  <a:cubicBezTo>
                    <a:pt x="0" y="38"/>
                    <a:pt x="0" y="36"/>
                    <a:pt x="2" y="35"/>
                  </a:cubicBezTo>
                  <a:cubicBezTo>
                    <a:pt x="3" y="33"/>
                    <a:pt x="5" y="31"/>
                    <a:pt x="8" y="29"/>
                  </a:cubicBezTo>
                  <a:cubicBezTo>
                    <a:pt x="10" y="28"/>
                    <a:pt x="13" y="27"/>
                    <a:pt x="16" y="26"/>
                  </a:cubicBezTo>
                  <a:cubicBezTo>
                    <a:pt x="19" y="25"/>
                    <a:pt x="23" y="23"/>
                    <a:pt x="26" y="22"/>
                  </a:cubicBezTo>
                  <a:cubicBezTo>
                    <a:pt x="30" y="21"/>
                    <a:pt x="34" y="20"/>
                    <a:pt x="39" y="18"/>
                  </a:cubicBezTo>
                  <a:cubicBezTo>
                    <a:pt x="43" y="17"/>
                    <a:pt x="48" y="16"/>
                    <a:pt x="53" y="15"/>
                  </a:cubicBezTo>
                  <a:cubicBezTo>
                    <a:pt x="48" y="12"/>
                    <a:pt x="42" y="11"/>
                    <a:pt x="36" y="9"/>
                  </a:cubicBezTo>
                  <a:cubicBezTo>
                    <a:pt x="30" y="8"/>
                    <a:pt x="24" y="7"/>
                    <a:pt x="18" y="7"/>
                  </a:cubicBezTo>
                  <a:cubicBezTo>
                    <a:pt x="16" y="7"/>
                    <a:pt x="14" y="7"/>
                    <a:pt x="12" y="8"/>
                  </a:cubicBezTo>
                  <a:cubicBezTo>
                    <a:pt x="11" y="8"/>
                    <a:pt x="9" y="8"/>
                    <a:pt x="8" y="8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 105"/>
            <p:cNvSpPr>
              <a:spLocks noEditPoints="1"/>
            </p:cNvSpPr>
            <p:nvPr/>
          </p:nvSpPr>
          <p:spPr bwMode="auto">
            <a:xfrm>
              <a:off x="484188" y="966788"/>
              <a:ext cx="144463" cy="222250"/>
            </a:xfrm>
            <a:custGeom>
              <a:avLst/>
              <a:gdLst>
                <a:gd name="T0" fmla="*/ 54 w 67"/>
                <a:gd name="T1" fmla="*/ 41 h 103"/>
                <a:gd name="T2" fmla="*/ 64 w 67"/>
                <a:gd name="T3" fmla="*/ 39 h 103"/>
                <a:gd name="T4" fmla="*/ 67 w 67"/>
                <a:gd name="T5" fmla="*/ 42 h 103"/>
                <a:gd name="T6" fmla="*/ 49 w 67"/>
                <a:gd name="T7" fmla="*/ 67 h 103"/>
                <a:gd name="T8" fmla="*/ 47 w 67"/>
                <a:gd name="T9" fmla="*/ 64 h 103"/>
                <a:gd name="T10" fmla="*/ 46 w 67"/>
                <a:gd name="T11" fmla="*/ 51 h 103"/>
                <a:gd name="T12" fmla="*/ 34 w 67"/>
                <a:gd name="T13" fmla="*/ 41 h 103"/>
                <a:gd name="T14" fmla="*/ 22 w 67"/>
                <a:gd name="T15" fmla="*/ 59 h 103"/>
                <a:gd name="T16" fmla="*/ 28 w 67"/>
                <a:gd name="T17" fmla="*/ 74 h 103"/>
                <a:gd name="T18" fmla="*/ 32 w 67"/>
                <a:gd name="T19" fmla="*/ 81 h 103"/>
                <a:gd name="T20" fmla="*/ 39 w 67"/>
                <a:gd name="T21" fmla="*/ 76 h 103"/>
                <a:gd name="T22" fmla="*/ 40 w 67"/>
                <a:gd name="T23" fmla="*/ 75 h 103"/>
                <a:gd name="T24" fmla="*/ 42 w 67"/>
                <a:gd name="T25" fmla="*/ 78 h 103"/>
                <a:gd name="T26" fmla="*/ 26 w 67"/>
                <a:gd name="T27" fmla="*/ 103 h 103"/>
                <a:gd name="T28" fmla="*/ 24 w 67"/>
                <a:gd name="T29" fmla="*/ 100 h 103"/>
                <a:gd name="T30" fmla="*/ 24 w 67"/>
                <a:gd name="T31" fmla="*/ 82 h 103"/>
                <a:gd name="T32" fmla="*/ 0 w 67"/>
                <a:gd name="T33" fmla="*/ 5 h 103"/>
                <a:gd name="T34" fmla="*/ 4 w 67"/>
                <a:gd name="T35" fmla="*/ 0 h 103"/>
                <a:gd name="T36" fmla="*/ 54 w 67"/>
                <a:gd name="T37" fmla="*/ 41 h 103"/>
                <a:gd name="T38" fmla="*/ 9 w 67"/>
                <a:gd name="T39" fmla="*/ 21 h 103"/>
                <a:gd name="T40" fmla="*/ 21 w 67"/>
                <a:gd name="T41" fmla="*/ 54 h 103"/>
                <a:gd name="T42" fmla="*/ 31 w 67"/>
                <a:gd name="T43" fmla="*/ 39 h 103"/>
                <a:gd name="T44" fmla="*/ 9 w 67"/>
                <a:gd name="T45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03">
                  <a:moveTo>
                    <a:pt x="54" y="41"/>
                  </a:moveTo>
                  <a:cubicBezTo>
                    <a:pt x="59" y="45"/>
                    <a:pt x="61" y="44"/>
                    <a:pt x="64" y="39"/>
                  </a:cubicBezTo>
                  <a:cubicBezTo>
                    <a:pt x="65" y="40"/>
                    <a:pt x="66" y="41"/>
                    <a:pt x="67" y="42"/>
                  </a:cubicBezTo>
                  <a:cubicBezTo>
                    <a:pt x="61" y="50"/>
                    <a:pt x="55" y="59"/>
                    <a:pt x="49" y="67"/>
                  </a:cubicBezTo>
                  <a:cubicBezTo>
                    <a:pt x="48" y="66"/>
                    <a:pt x="47" y="65"/>
                    <a:pt x="47" y="64"/>
                  </a:cubicBezTo>
                  <a:cubicBezTo>
                    <a:pt x="51" y="58"/>
                    <a:pt x="52" y="56"/>
                    <a:pt x="46" y="51"/>
                  </a:cubicBezTo>
                  <a:cubicBezTo>
                    <a:pt x="42" y="48"/>
                    <a:pt x="38" y="44"/>
                    <a:pt x="34" y="41"/>
                  </a:cubicBezTo>
                  <a:cubicBezTo>
                    <a:pt x="30" y="47"/>
                    <a:pt x="26" y="53"/>
                    <a:pt x="22" y="59"/>
                  </a:cubicBezTo>
                  <a:cubicBezTo>
                    <a:pt x="24" y="64"/>
                    <a:pt x="26" y="69"/>
                    <a:pt x="28" y="74"/>
                  </a:cubicBezTo>
                  <a:cubicBezTo>
                    <a:pt x="28" y="76"/>
                    <a:pt x="30" y="80"/>
                    <a:pt x="32" y="81"/>
                  </a:cubicBezTo>
                  <a:cubicBezTo>
                    <a:pt x="34" y="83"/>
                    <a:pt x="37" y="79"/>
                    <a:pt x="39" y="76"/>
                  </a:cubicBezTo>
                  <a:cubicBezTo>
                    <a:pt x="39" y="75"/>
                    <a:pt x="40" y="75"/>
                    <a:pt x="40" y="75"/>
                  </a:cubicBezTo>
                  <a:cubicBezTo>
                    <a:pt x="41" y="76"/>
                    <a:pt x="41" y="77"/>
                    <a:pt x="42" y="78"/>
                  </a:cubicBezTo>
                  <a:cubicBezTo>
                    <a:pt x="37" y="86"/>
                    <a:pt x="32" y="94"/>
                    <a:pt x="26" y="103"/>
                  </a:cubicBezTo>
                  <a:cubicBezTo>
                    <a:pt x="26" y="102"/>
                    <a:pt x="25" y="101"/>
                    <a:pt x="24" y="100"/>
                  </a:cubicBezTo>
                  <a:cubicBezTo>
                    <a:pt x="28" y="93"/>
                    <a:pt x="27" y="89"/>
                    <a:pt x="24" y="82"/>
                  </a:cubicBezTo>
                  <a:cubicBezTo>
                    <a:pt x="15" y="57"/>
                    <a:pt x="7" y="32"/>
                    <a:pt x="0" y="5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20" y="14"/>
                    <a:pt x="37" y="28"/>
                    <a:pt x="54" y="41"/>
                  </a:cubicBezTo>
                  <a:close/>
                  <a:moveTo>
                    <a:pt x="9" y="21"/>
                  </a:moveTo>
                  <a:cubicBezTo>
                    <a:pt x="13" y="32"/>
                    <a:pt x="17" y="43"/>
                    <a:pt x="21" y="54"/>
                  </a:cubicBezTo>
                  <a:cubicBezTo>
                    <a:pt x="24" y="49"/>
                    <a:pt x="28" y="44"/>
                    <a:pt x="31" y="39"/>
                  </a:cubicBezTo>
                  <a:cubicBezTo>
                    <a:pt x="24" y="33"/>
                    <a:pt x="17" y="27"/>
                    <a:pt x="9" y="21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531813" y="871538"/>
              <a:ext cx="138113" cy="163513"/>
            </a:xfrm>
            <a:custGeom>
              <a:avLst/>
              <a:gdLst>
                <a:gd name="T0" fmla="*/ 3 w 64"/>
                <a:gd name="T1" fmla="*/ 14 h 76"/>
                <a:gd name="T2" fmla="*/ 12 w 64"/>
                <a:gd name="T3" fmla="*/ 1 h 76"/>
                <a:gd name="T4" fmla="*/ 13 w 64"/>
                <a:gd name="T5" fmla="*/ 0 h 76"/>
                <a:gd name="T6" fmla="*/ 49 w 64"/>
                <a:gd name="T7" fmla="*/ 59 h 76"/>
                <a:gd name="T8" fmla="*/ 53 w 64"/>
                <a:gd name="T9" fmla="*/ 64 h 76"/>
                <a:gd name="T10" fmla="*/ 56 w 64"/>
                <a:gd name="T11" fmla="*/ 64 h 76"/>
                <a:gd name="T12" fmla="*/ 54 w 64"/>
                <a:gd name="T13" fmla="*/ 49 h 76"/>
                <a:gd name="T14" fmla="*/ 58 w 64"/>
                <a:gd name="T15" fmla="*/ 46 h 76"/>
                <a:gd name="T16" fmla="*/ 58 w 64"/>
                <a:gd name="T17" fmla="*/ 70 h 76"/>
                <a:gd name="T18" fmla="*/ 47 w 64"/>
                <a:gd name="T19" fmla="*/ 73 h 76"/>
                <a:gd name="T20" fmla="*/ 42 w 64"/>
                <a:gd name="T21" fmla="*/ 66 h 76"/>
                <a:gd name="T22" fmla="*/ 11 w 64"/>
                <a:gd name="T23" fmla="*/ 17 h 76"/>
                <a:gd name="T24" fmla="*/ 9 w 64"/>
                <a:gd name="T25" fmla="*/ 16 h 76"/>
                <a:gd name="T26" fmla="*/ 2 w 64"/>
                <a:gd name="T27" fmla="*/ 21 h 76"/>
                <a:gd name="T28" fmla="*/ 0 w 64"/>
                <a:gd name="T29" fmla="*/ 18 h 76"/>
                <a:gd name="T30" fmla="*/ 3 w 64"/>
                <a:gd name="T31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76">
                  <a:moveTo>
                    <a:pt x="3" y="14"/>
                  </a:moveTo>
                  <a:cubicBezTo>
                    <a:pt x="7" y="10"/>
                    <a:pt x="9" y="6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25" y="20"/>
                    <a:pt x="36" y="39"/>
                    <a:pt x="49" y="59"/>
                  </a:cubicBezTo>
                  <a:cubicBezTo>
                    <a:pt x="49" y="59"/>
                    <a:pt x="51" y="63"/>
                    <a:pt x="53" y="64"/>
                  </a:cubicBezTo>
                  <a:cubicBezTo>
                    <a:pt x="54" y="65"/>
                    <a:pt x="55" y="65"/>
                    <a:pt x="56" y="64"/>
                  </a:cubicBezTo>
                  <a:cubicBezTo>
                    <a:pt x="59" y="61"/>
                    <a:pt x="56" y="53"/>
                    <a:pt x="54" y="49"/>
                  </a:cubicBezTo>
                  <a:cubicBezTo>
                    <a:pt x="55" y="48"/>
                    <a:pt x="57" y="47"/>
                    <a:pt x="58" y="46"/>
                  </a:cubicBezTo>
                  <a:cubicBezTo>
                    <a:pt x="61" y="53"/>
                    <a:pt x="64" y="63"/>
                    <a:pt x="58" y="70"/>
                  </a:cubicBezTo>
                  <a:cubicBezTo>
                    <a:pt x="54" y="76"/>
                    <a:pt x="50" y="76"/>
                    <a:pt x="47" y="73"/>
                  </a:cubicBezTo>
                  <a:cubicBezTo>
                    <a:pt x="45" y="71"/>
                    <a:pt x="43" y="69"/>
                    <a:pt x="42" y="66"/>
                  </a:cubicBezTo>
                  <a:cubicBezTo>
                    <a:pt x="31" y="50"/>
                    <a:pt x="20" y="34"/>
                    <a:pt x="11" y="17"/>
                  </a:cubicBezTo>
                  <a:cubicBezTo>
                    <a:pt x="10" y="17"/>
                    <a:pt x="10" y="16"/>
                    <a:pt x="9" y="16"/>
                  </a:cubicBezTo>
                  <a:cubicBezTo>
                    <a:pt x="8" y="15"/>
                    <a:pt x="6" y="17"/>
                    <a:pt x="2" y="21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1" y="16"/>
                    <a:pt x="2" y="15"/>
                    <a:pt x="3" y="14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588963" y="806451"/>
              <a:ext cx="130175" cy="168275"/>
            </a:xfrm>
            <a:custGeom>
              <a:avLst/>
              <a:gdLst>
                <a:gd name="T0" fmla="*/ 3 w 61"/>
                <a:gd name="T1" fmla="*/ 14 h 78"/>
                <a:gd name="T2" fmla="*/ 12 w 61"/>
                <a:gd name="T3" fmla="*/ 1 h 78"/>
                <a:gd name="T4" fmla="*/ 14 w 61"/>
                <a:gd name="T5" fmla="*/ 0 h 78"/>
                <a:gd name="T6" fmla="*/ 46 w 61"/>
                <a:gd name="T7" fmla="*/ 61 h 78"/>
                <a:gd name="T8" fmla="*/ 50 w 61"/>
                <a:gd name="T9" fmla="*/ 67 h 78"/>
                <a:gd name="T10" fmla="*/ 53 w 61"/>
                <a:gd name="T11" fmla="*/ 67 h 78"/>
                <a:gd name="T12" fmla="*/ 52 w 61"/>
                <a:gd name="T13" fmla="*/ 51 h 78"/>
                <a:gd name="T14" fmla="*/ 56 w 61"/>
                <a:gd name="T15" fmla="*/ 49 h 78"/>
                <a:gd name="T16" fmla="*/ 55 w 61"/>
                <a:gd name="T17" fmla="*/ 73 h 78"/>
                <a:gd name="T18" fmla="*/ 44 w 61"/>
                <a:gd name="T19" fmla="*/ 75 h 78"/>
                <a:gd name="T20" fmla="*/ 38 w 61"/>
                <a:gd name="T21" fmla="*/ 68 h 78"/>
                <a:gd name="T22" fmla="*/ 10 w 61"/>
                <a:gd name="T23" fmla="*/ 17 h 78"/>
                <a:gd name="T24" fmla="*/ 9 w 61"/>
                <a:gd name="T25" fmla="*/ 16 h 78"/>
                <a:gd name="T26" fmla="*/ 1 w 61"/>
                <a:gd name="T27" fmla="*/ 21 h 78"/>
                <a:gd name="T28" fmla="*/ 0 w 61"/>
                <a:gd name="T29" fmla="*/ 17 h 78"/>
                <a:gd name="T30" fmla="*/ 3 w 61"/>
                <a:gd name="T31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78">
                  <a:moveTo>
                    <a:pt x="3" y="14"/>
                  </a:moveTo>
                  <a:cubicBezTo>
                    <a:pt x="6" y="10"/>
                    <a:pt x="9" y="6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24" y="21"/>
                    <a:pt x="35" y="41"/>
                    <a:pt x="46" y="61"/>
                  </a:cubicBezTo>
                  <a:cubicBezTo>
                    <a:pt x="46" y="61"/>
                    <a:pt x="48" y="65"/>
                    <a:pt x="50" y="67"/>
                  </a:cubicBezTo>
                  <a:cubicBezTo>
                    <a:pt x="51" y="67"/>
                    <a:pt x="52" y="68"/>
                    <a:pt x="53" y="67"/>
                  </a:cubicBezTo>
                  <a:cubicBezTo>
                    <a:pt x="56" y="63"/>
                    <a:pt x="53" y="55"/>
                    <a:pt x="52" y="51"/>
                  </a:cubicBezTo>
                  <a:cubicBezTo>
                    <a:pt x="53" y="51"/>
                    <a:pt x="55" y="50"/>
                    <a:pt x="56" y="49"/>
                  </a:cubicBezTo>
                  <a:cubicBezTo>
                    <a:pt x="59" y="56"/>
                    <a:pt x="61" y="66"/>
                    <a:pt x="55" y="73"/>
                  </a:cubicBezTo>
                  <a:cubicBezTo>
                    <a:pt x="50" y="78"/>
                    <a:pt x="47" y="78"/>
                    <a:pt x="44" y="75"/>
                  </a:cubicBezTo>
                  <a:cubicBezTo>
                    <a:pt x="42" y="73"/>
                    <a:pt x="40" y="71"/>
                    <a:pt x="38" y="68"/>
                  </a:cubicBezTo>
                  <a:cubicBezTo>
                    <a:pt x="29" y="52"/>
                    <a:pt x="19" y="35"/>
                    <a:pt x="10" y="17"/>
                  </a:cubicBezTo>
                  <a:cubicBezTo>
                    <a:pt x="10" y="17"/>
                    <a:pt x="9" y="17"/>
                    <a:pt x="9" y="16"/>
                  </a:cubicBezTo>
                  <a:cubicBezTo>
                    <a:pt x="7" y="15"/>
                    <a:pt x="5" y="17"/>
                    <a:pt x="1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1" y="16"/>
                    <a:pt x="2" y="15"/>
                    <a:pt x="3" y="14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715963" y="698501"/>
              <a:ext cx="103188" cy="207963"/>
            </a:xfrm>
            <a:custGeom>
              <a:avLst/>
              <a:gdLst>
                <a:gd name="T0" fmla="*/ 6 w 48"/>
                <a:gd name="T1" fmla="*/ 36 h 96"/>
                <a:gd name="T2" fmla="*/ 6 w 48"/>
                <a:gd name="T3" fmla="*/ 16 h 96"/>
                <a:gd name="T4" fmla="*/ 33 w 48"/>
                <a:gd name="T5" fmla="*/ 33 h 96"/>
                <a:gd name="T6" fmla="*/ 39 w 48"/>
                <a:gd name="T7" fmla="*/ 42 h 96"/>
                <a:gd name="T8" fmla="*/ 32 w 48"/>
                <a:gd name="T9" fmla="*/ 13 h 96"/>
                <a:gd name="T10" fmla="*/ 21 w 48"/>
                <a:gd name="T11" fmla="*/ 10 h 96"/>
                <a:gd name="T12" fmla="*/ 23 w 48"/>
                <a:gd name="T13" fmla="*/ 3 h 96"/>
                <a:gd name="T14" fmla="*/ 35 w 48"/>
                <a:gd name="T15" fmla="*/ 5 h 96"/>
                <a:gd name="T16" fmla="*/ 43 w 48"/>
                <a:gd name="T17" fmla="*/ 33 h 96"/>
                <a:gd name="T18" fmla="*/ 36 w 48"/>
                <a:gd name="T19" fmla="*/ 92 h 96"/>
                <a:gd name="T20" fmla="*/ 28 w 48"/>
                <a:gd name="T21" fmla="*/ 93 h 96"/>
                <a:gd name="T22" fmla="*/ 29 w 48"/>
                <a:gd name="T23" fmla="*/ 87 h 96"/>
                <a:gd name="T24" fmla="*/ 35 w 48"/>
                <a:gd name="T25" fmla="*/ 84 h 96"/>
                <a:gd name="T26" fmla="*/ 40 w 48"/>
                <a:gd name="T27" fmla="*/ 70 h 96"/>
                <a:gd name="T28" fmla="*/ 30 w 48"/>
                <a:gd name="T29" fmla="*/ 45 h 96"/>
                <a:gd name="T30" fmla="*/ 17 w 48"/>
                <a:gd name="T31" fmla="*/ 30 h 96"/>
                <a:gd name="T32" fmla="*/ 17 w 48"/>
                <a:gd name="T33" fmla="*/ 30 h 96"/>
                <a:gd name="T34" fmla="*/ 7 w 48"/>
                <a:gd name="T35" fmla="*/ 23 h 96"/>
                <a:gd name="T36" fmla="*/ 11 w 48"/>
                <a:gd name="T37" fmla="*/ 35 h 96"/>
                <a:gd name="T38" fmla="*/ 6 w 48"/>
                <a:gd name="T39" fmla="*/ 3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96">
                  <a:moveTo>
                    <a:pt x="6" y="36"/>
                  </a:moveTo>
                  <a:cubicBezTo>
                    <a:pt x="4" y="32"/>
                    <a:pt x="0" y="21"/>
                    <a:pt x="6" y="16"/>
                  </a:cubicBezTo>
                  <a:cubicBezTo>
                    <a:pt x="14" y="10"/>
                    <a:pt x="28" y="26"/>
                    <a:pt x="33" y="33"/>
                  </a:cubicBezTo>
                  <a:cubicBezTo>
                    <a:pt x="35" y="36"/>
                    <a:pt x="38" y="39"/>
                    <a:pt x="39" y="42"/>
                  </a:cubicBezTo>
                  <a:cubicBezTo>
                    <a:pt x="39" y="34"/>
                    <a:pt x="36" y="19"/>
                    <a:pt x="32" y="13"/>
                  </a:cubicBezTo>
                  <a:cubicBezTo>
                    <a:pt x="30" y="10"/>
                    <a:pt x="23" y="12"/>
                    <a:pt x="21" y="10"/>
                  </a:cubicBezTo>
                  <a:cubicBezTo>
                    <a:pt x="20" y="8"/>
                    <a:pt x="21" y="5"/>
                    <a:pt x="23" y="3"/>
                  </a:cubicBezTo>
                  <a:cubicBezTo>
                    <a:pt x="26" y="1"/>
                    <a:pt x="31" y="0"/>
                    <a:pt x="35" y="5"/>
                  </a:cubicBezTo>
                  <a:cubicBezTo>
                    <a:pt x="41" y="13"/>
                    <a:pt x="42" y="23"/>
                    <a:pt x="43" y="33"/>
                  </a:cubicBezTo>
                  <a:cubicBezTo>
                    <a:pt x="47" y="56"/>
                    <a:pt x="48" y="81"/>
                    <a:pt x="36" y="92"/>
                  </a:cubicBezTo>
                  <a:cubicBezTo>
                    <a:pt x="34" y="94"/>
                    <a:pt x="30" y="96"/>
                    <a:pt x="28" y="93"/>
                  </a:cubicBezTo>
                  <a:cubicBezTo>
                    <a:pt x="26" y="92"/>
                    <a:pt x="27" y="89"/>
                    <a:pt x="29" y="87"/>
                  </a:cubicBezTo>
                  <a:cubicBezTo>
                    <a:pt x="31" y="85"/>
                    <a:pt x="33" y="85"/>
                    <a:pt x="35" y="84"/>
                  </a:cubicBezTo>
                  <a:cubicBezTo>
                    <a:pt x="39" y="80"/>
                    <a:pt x="40" y="75"/>
                    <a:pt x="40" y="70"/>
                  </a:cubicBezTo>
                  <a:cubicBezTo>
                    <a:pt x="40" y="59"/>
                    <a:pt x="37" y="53"/>
                    <a:pt x="30" y="45"/>
                  </a:cubicBezTo>
                  <a:cubicBezTo>
                    <a:pt x="26" y="40"/>
                    <a:pt x="22" y="34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8" y="22"/>
                    <a:pt x="7" y="23"/>
                  </a:cubicBezTo>
                  <a:cubicBezTo>
                    <a:pt x="5" y="25"/>
                    <a:pt x="10" y="33"/>
                    <a:pt x="11" y="35"/>
                  </a:cubicBezTo>
                  <a:cubicBezTo>
                    <a:pt x="9" y="35"/>
                    <a:pt x="8" y="36"/>
                    <a:pt x="6" y="36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Freeform 109"/>
            <p:cNvSpPr>
              <a:spLocks noEditPoints="1"/>
            </p:cNvSpPr>
            <p:nvPr/>
          </p:nvSpPr>
          <p:spPr bwMode="auto">
            <a:xfrm>
              <a:off x="812800" y="635001"/>
              <a:ext cx="98425" cy="131763"/>
            </a:xfrm>
            <a:custGeom>
              <a:avLst/>
              <a:gdLst>
                <a:gd name="T0" fmla="*/ 32 w 46"/>
                <a:gd name="T1" fmla="*/ 55 h 61"/>
                <a:gd name="T2" fmla="*/ 11 w 46"/>
                <a:gd name="T3" fmla="*/ 49 h 61"/>
                <a:gd name="T4" fmla="*/ 16 w 46"/>
                <a:gd name="T5" fmla="*/ 5 h 61"/>
                <a:gd name="T6" fmla="*/ 37 w 46"/>
                <a:gd name="T7" fmla="*/ 12 h 61"/>
                <a:gd name="T8" fmla="*/ 32 w 46"/>
                <a:gd name="T9" fmla="*/ 55 h 61"/>
                <a:gd name="T10" fmla="*/ 18 w 46"/>
                <a:gd name="T11" fmla="*/ 9 h 61"/>
                <a:gd name="T12" fmla="*/ 22 w 46"/>
                <a:gd name="T13" fmla="*/ 48 h 61"/>
                <a:gd name="T14" fmla="*/ 30 w 46"/>
                <a:gd name="T15" fmla="*/ 52 h 61"/>
                <a:gd name="T16" fmla="*/ 25 w 46"/>
                <a:gd name="T17" fmla="*/ 12 h 61"/>
                <a:gd name="T18" fmla="*/ 18 w 46"/>
                <a:gd name="T19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1">
                  <a:moveTo>
                    <a:pt x="32" y="55"/>
                  </a:moveTo>
                  <a:cubicBezTo>
                    <a:pt x="24" y="61"/>
                    <a:pt x="16" y="55"/>
                    <a:pt x="11" y="49"/>
                  </a:cubicBezTo>
                  <a:cubicBezTo>
                    <a:pt x="3" y="38"/>
                    <a:pt x="0" y="16"/>
                    <a:pt x="16" y="5"/>
                  </a:cubicBezTo>
                  <a:cubicBezTo>
                    <a:pt x="25" y="0"/>
                    <a:pt x="33" y="6"/>
                    <a:pt x="37" y="12"/>
                  </a:cubicBezTo>
                  <a:cubicBezTo>
                    <a:pt x="43" y="24"/>
                    <a:pt x="46" y="46"/>
                    <a:pt x="32" y="55"/>
                  </a:cubicBezTo>
                  <a:close/>
                  <a:moveTo>
                    <a:pt x="18" y="9"/>
                  </a:moveTo>
                  <a:cubicBezTo>
                    <a:pt x="8" y="16"/>
                    <a:pt x="17" y="40"/>
                    <a:pt x="22" y="48"/>
                  </a:cubicBezTo>
                  <a:cubicBezTo>
                    <a:pt x="24" y="50"/>
                    <a:pt x="27" y="54"/>
                    <a:pt x="30" y="52"/>
                  </a:cubicBezTo>
                  <a:cubicBezTo>
                    <a:pt x="39" y="45"/>
                    <a:pt x="29" y="19"/>
                    <a:pt x="25" y="12"/>
                  </a:cubicBezTo>
                  <a:cubicBezTo>
                    <a:pt x="24" y="9"/>
                    <a:pt x="20" y="7"/>
                    <a:pt x="18" y="9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903288" y="568326"/>
              <a:ext cx="120650" cy="141288"/>
            </a:xfrm>
            <a:custGeom>
              <a:avLst/>
              <a:gdLst>
                <a:gd name="T0" fmla="*/ 46 w 56"/>
                <a:gd name="T1" fmla="*/ 40 h 65"/>
                <a:gd name="T2" fmla="*/ 47 w 56"/>
                <a:gd name="T3" fmla="*/ 43 h 65"/>
                <a:gd name="T4" fmla="*/ 48 w 56"/>
                <a:gd name="T5" fmla="*/ 44 h 65"/>
                <a:gd name="T6" fmla="*/ 48 w 56"/>
                <a:gd name="T7" fmla="*/ 44 h 65"/>
                <a:gd name="T8" fmla="*/ 51 w 56"/>
                <a:gd name="T9" fmla="*/ 31 h 65"/>
                <a:gd name="T10" fmla="*/ 56 w 56"/>
                <a:gd name="T11" fmla="*/ 31 h 65"/>
                <a:gd name="T12" fmla="*/ 48 w 56"/>
                <a:gd name="T13" fmla="*/ 50 h 65"/>
                <a:gd name="T14" fmla="*/ 39 w 56"/>
                <a:gd name="T15" fmla="*/ 47 h 65"/>
                <a:gd name="T16" fmla="*/ 37 w 56"/>
                <a:gd name="T17" fmla="*/ 42 h 65"/>
                <a:gd name="T18" fmla="*/ 28 w 56"/>
                <a:gd name="T19" fmla="*/ 62 h 65"/>
                <a:gd name="T20" fmla="*/ 17 w 56"/>
                <a:gd name="T21" fmla="*/ 60 h 65"/>
                <a:gd name="T22" fmla="*/ 15 w 56"/>
                <a:gd name="T23" fmla="*/ 54 h 65"/>
                <a:gd name="T24" fmla="*/ 9 w 56"/>
                <a:gd name="T25" fmla="*/ 26 h 65"/>
                <a:gd name="T26" fmla="*/ 8 w 56"/>
                <a:gd name="T27" fmla="*/ 23 h 65"/>
                <a:gd name="T28" fmla="*/ 7 w 56"/>
                <a:gd name="T29" fmla="*/ 22 h 65"/>
                <a:gd name="T30" fmla="*/ 6 w 56"/>
                <a:gd name="T31" fmla="*/ 22 h 65"/>
                <a:gd name="T32" fmla="*/ 5 w 56"/>
                <a:gd name="T33" fmla="*/ 34 h 65"/>
                <a:gd name="T34" fmla="*/ 0 w 56"/>
                <a:gd name="T35" fmla="*/ 36 h 65"/>
                <a:gd name="T36" fmla="*/ 7 w 56"/>
                <a:gd name="T37" fmla="*/ 15 h 65"/>
                <a:gd name="T38" fmla="*/ 17 w 56"/>
                <a:gd name="T39" fmla="*/ 17 h 65"/>
                <a:gd name="T40" fmla="*/ 19 w 56"/>
                <a:gd name="T41" fmla="*/ 25 h 65"/>
                <a:gd name="T42" fmla="*/ 24 w 56"/>
                <a:gd name="T43" fmla="*/ 50 h 65"/>
                <a:gd name="T44" fmla="*/ 26 w 56"/>
                <a:gd name="T45" fmla="*/ 55 h 65"/>
                <a:gd name="T46" fmla="*/ 28 w 56"/>
                <a:gd name="T47" fmla="*/ 56 h 65"/>
                <a:gd name="T48" fmla="*/ 28 w 56"/>
                <a:gd name="T49" fmla="*/ 56 h 65"/>
                <a:gd name="T50" fmla="*/ 29 w 56"/>
                <a:gd name="T51" fmla="*/ 5 h 65"/>
                <a:gd name="T52" fmla="*/ 39 w 56"/>
                <a:gd name="T53" fmla="*/ 0 h 65"/>
                <a:gd name="T54" fmla="*/ 46 w 56"/>
                <a:gd name="T55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65">
                  <a:moveTo>
                    <a:pt x="46" y="40"/>
                  </a:moveTo>
                  <a:cubicBezTo>
                    <a:pt x="46" y="40"/>
                    <a:pt x="46" y="42"/>
                    <a:pt x="47" y="43"/>
                  </a:cubicBezTo>
                  <a:cubicBezTo>
                    <a:pt x="47" y="44"/>
                    <a:pt x="48" y="45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1" y="43"/>
                    <a:pt x="51" y="34"/>
                    <a:pt x="51" y="31"/>
                  </a:cubicBezTo>
                  <a:cubicBezTo>
                    <a:pt x="53" y="31"/>
                    <a:pt x="54" y="31"/>
                    <a:pt x="56" y="31"/>
                  </a:cubicBezTo>
                  <a:cubicBezTo>
                    <a:pt x="55" y="36"/>
                    <a:pt x="54" y="47"/>
                    <a:pt x="48" y="50"/>
                  </a:cubicBezTo>
                  <a:cubicBezTo>
                    <a:pt x="44" y="53"/>
                    <a:pt x="41" y="50"/>
                    <a:pt x="39" y="47"/>
                  </a:cubicBezTo>
                  <a:cubicBezTo>
                    <a:pt x="38" y="46"/>
                    <a:pt x="37" y="44"/>
                    <a:pt x="37" y="42"/>
                  </a:cubicBezTo>
                  <a:cubicBezTo>
                    <a:pt x="36" y="48"/>
                    <a:pt x="35" y="58"/>
                    <a:pt x="28" y="62"/>
                  </a:cubicBezTo>
                  <a:cubicBezTo>
                    <a:pt x="22" y="65"/>
                    <a:pt x="19" y="63"/>
                    <a:pt x="17" y="60"/>
                  </a:cubicBezTo>
                  <a:cubicBezTo>
                    <a:pt x="16" y="58"/>
                    <a:pt x="15" y="56"/>
                    <a:pt x="15" y="54"/>
                  </a:cubicBezTo>
                  <a:cubicBezTo>
                    <a:pt x="12" y="45"/>
                    <a:pt x="10" y="35"/>
                    <a:pt x="9" y="26"/>
                  </a:cubicBezTo>
                  <a:cubicBezTo>
                    <a:pt x="9" y="26"/>
                    <a:pt x="8" y="24"/>
                    <a:pt x="8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3" y="24"/>
                    <a:pt x="4" y="31"/>
                    <a:pt x="5" y="34"/>
                  </a:cubicBezTo>
                  <a:cubicBezTo>
                    <a:pt x="3" y="35"/>
                    <a:pt x="2" y="35"/>
                    <a:pt x="0" y="36"/>
                  </a:cubicBezTo>
                  <a:cubicBezTo>
                    <a:pt x="0" y="29"/>
                    <a:pt x="0" y="20"/>
                    <a:pt x="7" y="15"/>
                  </a:cubicBezTo>
                  <a:cubicBezTo>
                    <a:pt x="11" y="13"/>
                    <a:pt x="15" y="14"/>
                    <a:pt x="17" y="17"/>
                  </a:cubicBezTo>
                  <a:cubicBezTo>
                    <a:pt x="18" y="19"/>
                    <a:pt x="19" y="22"/>
                    <a:pt x="19" y="25"/>
                  </a:cubicBezTo>
                  <a:cubicBezTo>
                    <a:pt x="21" y="34"/>
                    <a:pt x="23" y="42"/>
                    <a:pt x="24" y="50"/>
                  </a:cubicBezTo>
                  <a:cubicBezTo>
                    <a:pt x="24" y="51"/>
                    <a:pt x="25" y="53"/>
                    <a:pt x="26" y="55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38" y="49"/>
                    <a:pt x="31" y="18"/>
                    <a:pt x="29" y="5"/>
                  </a:cubicBezTo>
                  <a:cubicBezTo>
                    <a:pt x="32" y="3"/>
                    <a:pt x="36" y="1"/>
                    <a:pt x="39" y="0"/>
                  </a:cubicBezTo>
                  <a:cubicBezTo>
                    <a:pt x="41" y="13"/>
                    <a:pt x="43" y="26"/>
                    <a:pt x="46" y="4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1085850" y="473076"/>
              <a:ext cx="127000" cy="141288"/>
            </a:xfrm>
            <a:custGeom>
              <a:avLst/>
              <a:gdLst>
                <a:gd name="T0" fmla="*/ 16 w 59"/>
                <a:gd name="T1" fmla="*/ 65 h 65"/>
                <a:gd name="T2" fmla="*/ 12 w 59"/>
                <a:gd name="T3" fmla="*/ 30 h 65"/>
                <a:gd name="T4" fmla="*/ 10 w 59"/>
                <a:gd name="T5" fmla="*/ 20 h 65"/>
                <a:gd name="T6" fmla="*/ 9 w 59"/>
                <a:gd name="T7" fmla="*/ 19 h 65"/>
                <a:gd name="T8" fmla="*/ 9 w 59"/>
                <a:gd name="T9" fmla="*/ 19 h 65"/>
                <a:gd name="T10" fmla="*/ 5 w 59"/>
                <a:gd name="T11" fmla="*/ 31 h 65"/>
                <a:gd name="T12" fmla="*/ 0 w 59"/>
                <a:gd name="T13" fmla="*/ 32 h 65"/>
                <a:gd name="T14" fmla="*/ 9 w 59"/>
                <a:gd name="T15" fmla="*/ 12 h 65"/>
                <a:gd name="T16" fmla="*/ 18 w 59"/>
                <a:gd name="T17" fmla="*/ 15 h 65"/>
                <a:gd name="T18" fmla="*/ 19 w 59"/>
                <a:gd name="T19" fmla="*/ 23 h 65"/>
                <a:gd name="T20" fmla="*/ 31 w 59"/>
                <a:gd name="T21" fmla="*/ 3 h 65"/>
                <a:gd name="T22" fmla="*/ 44 w 59"/>
                <a:gd name="T23" fmla="*/ 7 h 65"/>
                <a:gd name="T24" fmla="*/ 46 w 59"/>
                <a:gd name="T25" fmla="*/ 16 h 65"/>
                <a:gd name="T26" fmla="*/ 46 w 59"/>
                <a:gd name="T27" fmla="*/ 41 h 65"/>
                <a:gd name="T28" fmla="*/ 46 w 59"/>
                <a:gd name="T29" fmla="*/ 45 h 65"/>
                <a:gd name="T30" fmla="*/ 49 w 59"/>
                <a:gd name="T31" fmla="*/ 46 h 65"/>
                <a:gd name="T32" fmla="*/ 54 w 59"/>
                <a:gd name="T33" fmla="*/ 34 h 65"/>
                <a:gd name="T34" fmla="*/ 59 w 59"/>
                <a:gd name="T35" fmla="*/ 34 h 65"/>
                <a:gd name="T36" fmla="*/ 47 w 59"/>
                <a:gd name="T37" fmla="*/ 53 h 65"/>
                <a:gd name="T38" fmla="*/ 37 w 59"/>
                <a:gd name="T39" fmla="*/ 50 h 65"/>
                <a:gd name="T40" fmla="*/ 36 w 59"/>
                <a:gd name="T41" fmla="*/ 41 h 65"/>
                <a:gd name="T42" fmla="*/ 36 w 59"/>
                <a:gd name="T43" fmla="*/ 18 h 65"/>
                <a:gd name="T44" fmla="*/ 34 w 59"/>
                <a:gd name="T45" fmla="*/ 11 h 65"/>
                <a:gd name="T46" fmla="*/ 30 w 59"/>
                <a:gd name="T47" fmla="*/ 8 h 65"/>
                <a:gd name="T48" fmla="*/ 23 w 59"/>
                <a:gd name="T49" fmla="*/ 39 h 65"/>
                <a:gd name="T50" fmla="*/ 25 w 59"/>
                <a:gd name="T51" fmla="*/ 61 h 65"/>
                <a:gd name="T52" fmla="*/ 16 w 59"/>
                <a:gd name="T5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65">
                  <a:moveTo>
                    <a:pt x="16" y="65"/>
                  </a:moveTo>
                  <a:cubicBezTo>
                    <a:pt x="14" y="53"/>
                    <a:pt x="13" y="41"/>
                    <a:pt x="12" y="30"/>
                  </a:cubicBezTo>
                  <a:cubicBezTo>
                    <a:pt x="12" y="27"/>
                    <a:pt x="12" y="22"/>
                    <a:pt x="10" y="20"/>
                  </a:cubicBezTo>
                  <a:cubicBezTo>
                    <a:pt x="10" y="19"/>
                    <a:pt x="9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5" y="20"/>
                    <a:pt x="5" y="28"/>
                    <a:pt x="5" y="31"/>
                  </a:cubicBezTo>
                  <a:cubicBezTo>
                    <a:pt x="3" y="32"/>
                    <a:pt x="2" y="32"/>
                    <a:pt x="0" y="32"/>
                  </a:cubicBezTo>
                  <a:cubicBezTo>
                    <a:pt x="0" y="26"/>
                    <a:pt x="1" y="15"/>
                    <a:pt x="9" y="12"/>
                  </a:cubicBezTo>
                  <a:cubicBezTo>
                    <a:pt x="13" y="10"/>
                    <a:pt x="16" y="12"/>
                    <a:pt x="18" y="15"/>
                  </a:cubicBezTo>
                  <a:cubicBezTo>
                    <a:pt x="19" y="17"/>
                    <a:pt x="19" y="20"/>
                    <a:pt x="19" y="23"/>
                  </a:cubicBezTo>
                  <a:cubicBezTo>
                    <a:pt x="21" y="16"/>
                    <a:pt x="24" y="6"/>
                    <a:pt x="31" y="3"/>
                  </a:cubicBezTo>
                  <a:cubicBezTo>
                    <a:pt x="39" y="0"/>
                    <a:pt x="42" y="3"/>
                    <a:pt x="44" y="7"/>
                  </a:cubicBezTo>
                  <a:cubicBezTo>
                    <a:pt x="45" y="10"/>
                    <a:pt x="45" y="13"/>
                    <a:pt x="46" y="16"/>
                  </a:cubicBezTo>
                  <a:cubicBezTo>
                    <a:pt x="46" y="25"/>
                    <a:pt x="46" y="33"/>
                    <a:pt x="46" y="41"/>
                  </a:cubicBezTo>
                  <a:cubicBezTo>
                    <a:pt x="46" y="42"/>
                    <a:pt x="46" y="44"/>
                    <a:pt x="46" y="45"/>
                  </a:cubicBezTo>
                  <a:cubicBezTo>
                    <a:pt x="47" y="46"/>
                    <a:pt x="47" y="47"/>
                    <a:pt x="49" y="46"/>
                  </a:cubicBezTo>
                  <a:cubicBezTo>
                    <a:pt x="53" y="45"/>
                    <a:pt x="54" y="37"/>
                    <a:pt x="54" y="34"/>
                  </a:cubicBezTo>
                  <a:cubicBezTo>
                    <a:pt x="55" y="34"/>
                    <a:pt x="57" y="34"/>
                    <a:pt x="59" y="34"/>
                  </a:cubicBezTo>
                  <a:cubicBezTo>
                    <a:pt x="58" y="41"/>
                    <a:pt x="55" y="50"/>
                    <a:pt x="47" y="53"/>
                  </a:cubicBezTo>
                  <a:cubicBezTo>
                    <a:pt x="41" y="55"/>
                    <a:pt x="39" y="54"/>
                    <a:pt x="37" y="50"/>
                  </a:cubicBezTo>
                  <a:cubicBezTo>
                    <a:pt x="36" y="47"/>
                    <a:pt x="36" y="44"/>
                    <a:pt x="36" y="41"/>
                  </a:cubicBezTo>
                  <a:cubicBezTo>
                    <a:pt x="36" y="33"/>
                    <a:pt x="36" y="26"/>
                    <a:pt x="36" y="18"/>
                  </a:cubicBezTo>
                  <a:cubicBezTo>
                    <a:pt x="35" y="18"/>
                    <a:pt x="35" y="14"/>
                    <a:pt x="34" y="11"/>
                  </a:cubicBezTo>
                  <a:cubicBezTo>
                    <a:pt x="33" y="9"/>
                    <a:pt x="32" y="8"/>
                    <a:pt x="30" y="8"/>
                  </a:cubicBezTo>
                  <a:cubicBezTo>
                    <a:pt x="22" y="12"/>
                    <a:pt x="23" y="31"/>
                    <a:pt x="23" y="39"/>
                  </a:cubicBezTo>
                  <a:cubicBezTo>
                    <a:pt x="24" y="46"/>
                    <a:pt x="24" y="53"/>
                    <a:pt x="25" y="61"/>
                  </a:cubicBezTo>
                  <a:cubicBezTo>
                    <a:pt x="22" y="62"/>
                    <a:pt x="19" y="63"/>
                    <a:pt x="16" y="65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112"/>
            <p:cNvSpPr>
              <a:spLocks noEditPoints="1"/>
            </p:cNvSpPr>
            <p:nvPr/>
          </p:nvSpPr>
          <p:spPr bwMode="auto">
            <a:xfrm>
              <a:off x="1219200" y="439738"/>
              <a:ext cx="76200" cy="127000"/>
            </a:xfrm>
            <a:custGeom>
              <a:avLst/>
              <a:gdLst>
                <a:gd name="T0" fmla="*/ 35 w 35"/>
                <a:gd name="T1" fmla="*/ 35 h 59"/>
                <a:gd name="T2" fmla="*/ 21 w 35"/>
                <a:gd name="T3" fmla="*/ 56 h 59"/>
                <a:gd name="T4" fmla="*/ 5 w 35"/>
                <a:gd name="T5" fmla="*/ 47 h 59"/>
                <a:gd name="T6" fmla="*/ 21 w 35"/>
                <a:gd name="T7" fmla="*/ 1 h 59"/>
                <a:gd name="T8" fmla="*/ 32 w 35"/>
                <a:gd name="T9" fmla="*/ 6 h 59"/>
                <a:gd name="T10" fmla="*/ 13 w 35"/>
                <a:gd name="T11" fmla="*/ 37 h 59"/>
                <a:gd name="T12" fmla="*/ 15 w 35"/>
                <a:gd name="T13" fmla="*/ 46 h 59"/>
                <a:gd name="T14" fmla="*/ 22 w 35"/>
                <a:gd name="T15" fmla="*/ 51 h 59"/>
                <a:gd name="T16" fmla="*/ 30 w 35"/>
                <a:gd name="T17" fmla="*/ 35 h 59"/>
                <a:gd name="T18" fmla="*/ 35 w 35"/>
                <a:gd name="T19" fmla="*/ 35 h 59"/>
                <a:gd name="T20" fmla="*/ 24 w 35"/>
                <a:gd name="T21" fmla="*/ 8 h 59"/>
                <a:gd name="T22" fmla="*/ 21 w 35"/>
                <a:gd name="T23" fmla="*/ 6 h 59"/>
                <a:gd name="T24" fmla="*/ 13 w 35"/>
                <a:gd name="T25" fmla="*/ 32 h 59"/>
                <a:gd name="T26" fmla="*/ 24 w 35"/>
                <a:gd name="T2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59">
                  <a:moveTo>
                    <a:pt x="35" y="35"/>
                  </a:moveTo>
                  <a:cubicBezTo>
                    <a:pt x="34" y="43"/>
                    <a:pt x="30" y="54"/>
                    <a:pt x="21" y="56"/>
                  </a:cubicBezTo>
                  <a:cubicBezTo>
                    <a:pt x="13" y="59"/>
                    <a:pt x="7" y="54"/>
                    <a:pt x="5" y="47"/>
                  </a:cubicBezTo>
                  <a:cubicBezTo>
                    <a:pt x="0" y="34"/>
                    <a:pt x="4" y="6"/>
                    <a:pt x="21" y="1"/>
                  </a:cubicBezTo>
                  <a:cubicBezTo>
                    <a:pt x="26" y="0"/>
                    <a:pt x="31" y="2"/>
                    <a:pt x="32" y="6"/>
                  </a:cubicBezTo>
                  <a:cubicBezTo>
                    <a:pt x="35" y="17"/>
                    <a:pt x="21" y="30"/>
                    <a:pt x="13" y="37"/>
                  </a:cubicBezTo>
                  <a:cubicBezTo>
                    <a:pt x="13" y="40"/>
                    <a:pt x="14" y="43"/>
                    <a:pt x="15" y="46"/>
                  </a:cubicBezTo>
                  <a:cubicBezTo>
                    <a:pt x="16" y="49"/>
                    <a:pt x="18" y="53"/>
                    <a:pt x="22" y="51"/>
                  </a:cubicBezTo>
                  <a:cubicBezTo>
                    <a:pt x="28" y="50"/>
                    <a:pt x="29" y="40"/>
                    <a:pt x="30" y="35"/>
                  </a:cubicBezTo>
                  <a:cubicBezTo>
                    <a:pt x="32" y="35"/>
                    <a:pt x="34" y="35"/>
                    <a:pt x="35" y="35"/>
                  </a:cubicBezTo>
                  <a:close/>
                  <a:moveTo>
                    <a:pt x="24" y="8"/>
                  </a:moveTo>
                  <a:cubicBezTo>
                    <a:pt x="24" y="7"/>
                    <a:pt x="22" y="5"/>
                    <a:pt x="21" y="6"/>
                  </a:cubicBezTo>
                  <a:cubicBezTo>
                    <a:pt x="13" y="8"/>
                    <a:pt x="13" y="26"/>
                    <a:pt x="13" y="32"/>
                  </a:cubicBezTo>
                  <a:cubicBezTo>
                    <a:pt x="18" y="26"/>
                    <a:pt x="27" y="16"/>
                    <a:pt x="24" y="8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113"/>
            <p:cNvSpPr>
              <a:spLocks noEditPoints="1"/>
            </p:cNvSpPr>
            <p:nvPr/>
          </p:nvSpPr>
          <p:spPr bwMode="auto">
            <a:xfrm>
              <a:off x="1308100" y="415926"/>
              <a:ext cx="77788" cy="125413"/>
            </a:xfrm>
            <a:custGeom>
              <a:avLst/>
              <a:gdLst>
                <a:gd name="T0" fmla="*/ 36 w 36"/>
                <a:gd name="T1" fmla="*/ 35 h 58"/>
                <a:gd name="T2" fmla="*/ 20 w 36"/>
                <a:gd name="T3" fmla="*/ 56 h 58"/>
                <a:gd name="T4" fmla="*/ 4 w 36"/>
                <a:gd name="T5" fmla="*/ 46 h 58"/>
                <a:gd name="T6" fmla="*/ 24 w 36"/>
                <a:gd name="T7" fmla="*/ 1 h 58"/>
                <a:gd name="T8" fmla="*/ 34 w 36"/>
                <a:gd name="T9" fmla="*/ 6 h 58"/>
                <a:gd name="T10" fmla="*/ 13 w 36"/>
                <a:gd name="T11" fmla="*/ 36 h 58"/>
                <a:gd name="T12" fmla="*/ 14 w 36"/>
                <a:gd name="T13" fmla="*/ 45 h 58"/>
                <a:gd name="T14" fmla="*/ 21 w 36"/>
                <a:gd name="T15" fmla="*/ 51 h 58"/>
                <a:gd name="T16" fmla="*/ 30 w 36"/>
                <a:gd name="T17" fmla="*/ 35 h 58"/>
                <a:gd name="T18" fmla="*/ 36 w 36"/>
                <a:gd name="T19" fmla="*/ 35 h 58"/>
                <a:gd name="T20" fmla="*/ 26 w 36"/>
                <a:gd name="T21" fmla="*/ 8 h 58"/>
                <a:gd name="T22" fmla="*/ 23 w 36"/>
                <a:gd name="T23" fmla="*/ 6 h 58"/>
                <a:gd name="T24" fmla="*/ 13 w 36"/>
                <a:gd name="T25" fmla="*/ 31 h 58"/>
                <a:gd name="T26" fmla="*/ 26 w 36"/>
                <a:gd name="T27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8">
                  <a:moveTo>
                    <a:pt x="36" y="35"/>
                  </a:moveTo>
                  <a:cubicBezTo>
                    <a:pt x="34" y="43"/>
                    <a:pt x="29" y="54"/>
                    <a:pt x="20" y="56"/>
                  </a:cubicBezTo>
                  <a:cubicBezTo>
                    <a:pt x="12" y="58"/>
                    <a:pt x="6" y="53"/>
                    <a:pt x="4" y="46"/>
                  </a:cubicBezTo>
                  <a:cubicBezTo>
                    <a:pt x="0" y="33"/>
                    <a:pt x="6" y="5"/>
                    <a:pt x="24" y="1"/>
                  </a:cubicBezTo>
                  <a:cubicBezTo>
                    <a:pt x="28" y="0"/>
                    <a:pt x="33" y="2"/>
                    <a:pt x="34" y="6"/>
                  </a:cubicBezTo>
                  <a:cubicBezTo>
                    <a:pt x="36" y="17"/>
                    <a:pt x="21" y="30"/>
                    <a:pt x="13" y="36"/>
                  </a:cubicBezTo>
                  <a:cubicBezTo>
                    <a:pt x="13" y="39"/>
                    <a:pt x="13" y="42"/>
                    <a:pt x="14" y="45"/>
                  </a:cubicBezTo>
                  <a:cubicBezTo>
                    <a:pt x="15" y="48"/>
                    <a:pt x="17" y="52"/>
                    <a:pt x="21" y="51"/>
                  </a:cubicBezTo>
                  <a:cubicBezTo>
                    <a:pt x="27" y="49"/>
                    <a:pt x="29" y="40"/>
                    <a:pt x="30" y="35"/>
                  </a:cubicBezTo>
                  <a:cubicBezTo>
                    <a:pt x="32" y="35"/>
                    <a:pt x="34" y="35"/>
                    <a:pt x="36" y="35"/>
                  </a:cubicBezTo>
                  <a:close/>
                  <a:moveTo>
                    <a:pt x="26" y="8"/>
                  </a:moveTo>
                  <a:cubicBezTo>
                    <a:pt x="26" y="6"/>
                    <a:pt x="24" y="5"/>
                    <a:pt x="23" y="6"/>
                  </a:cubicBezTo>
                  <a:cubicBezTo>
                    <a:pt x="15" y="7"/>
                    <a:pt x="13" y="25"/>
                    <a:pt x="13" y="31"/>
                  </a:cubicBezTo>
                  <a:cubicBezTo>
                    <a:pt x="19" y="26"/>
                    <a:pt x="28" y="16"/>
                    <a:pt x="26" y="8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114"/>
            <p:cNvSpPr>
              <a:spLocks noEditPoints="1"/>
            </p:cNvSpPr>
            <p:nvPr/>
          </p:nvSpPr>
          <p:spPr bwMode="auto">
            <a:xfrm>
              <a:off x="1401763" y="327026"/>
              <a:ext cx="117475" cy="192088"/>
            </a:xfrm>
            <a:custGeom>
              <a:avLst/>
              <a:gdLst>
                <a:gd name="T0" fmla="*/ 34 w 55"/>
                <a:gd name="T1" fmla="*/ 5 h 89"/>
                <a:gd name="T2" fmla="*/ 52 w 55"/>
                <a:gd name="T3" fmla="*/ 0 h 89"/>
                <a:gd name="T4" fmla="*/ 55 w 55"/>
                <a:gd name="T5" fmla="*/ 0 h 89"/>
                <a:gd name="T6" fmla="*/ 40 w 55"/>
                <a:gd name="T7" fmla="*/ 73 h 89"/>
                <a:gd name="T8" fmla="*/ 40 w 55"/>
                <a:gd name="T9" fmla="*/ 76 h 89"/>
                <a:gd name="T10" fmla="*/ 41 w 55"/>
                <a:gd name="T11" fmla="*/ 78 h 89"/>
                <a:gd name="T12" fmla="*/ 42 w 55"/>
                <a:gd name="T13" fmla="*/ 78 h 89"/>
                <a:gd name="T14" fmla="*/ 50 w 55"/>
                <a:gd name="T15" fmla="*/ 66 h 89"/>
                <a:gd name="T16" fmla="*/ 55 w 55"/>
                <a:gd name="T17" fmla="*/ 67 h 89"/>
                <a:gd name="T18" fmla="*/ 40 w 55"/>
                <a:gd name="T19" fmla="*/ 83 h 89"/>
                <a:gd name="T20" fmla="*/ 31 w 55"/>
                <a:gd name="T21" fmla="*/ 76 h 89"/>
                <a:gd name="T22" fmla="*/ 18 w 55"/>
                <a:gd name="T23" fmla="*/ 87 h 89"/>
                <a:gd name="T24" fmla="*/ 4 w 55"/>
                <a:gd name="T25" fmla="*/ 77 h 89"/>
                <a:gd name="T26" fmla="*/ 30 w 55"/>
                <a:gd name="T27" fmla="*/ 34 h 89"/>
                <a:gd name="T28" fmla="*/ 37 w 55"/>
                <a:gd name="T29" fmla="*/ 35 h 89"/>
                <a:gd name="T30" fmla="*/ 41 w 55"/>
                <a:gd name="T31" fmla="*/ 11 h 89"/>
                <a:gd name="T32" fmla="*/ 41 w 55"/>
                <a:gd name="T33" fmla="*/ 9 h 89"/>
                <a:gd name="T34" fmla="*/ 32 w 55"/>
                <a:gd name="T35" fmla="*/ 9 h 89"/>
                <a:gd name="T36" fmla="*/ 33 w 55"/>
                <a:gd name="T37" fmla="*/ 5 h 89"/>
                <a:gd name="T38" fmla="*/ 34 w 55"/>
                <a:gd name="T39" fmla="*/ 5 h 89"/>
                <a:gd name="T40" fmla="*/ 32 w 55"/>
                <a:gd name="T41" fmla="*/ 58 h 89"/>
                <a:gd name="T42" fmla="*/ 35 w 55"/>
                <a:gd name="T43" fmla="*/ 43 h 89"/>
                <a:gd name="T44" fmla="*/ 35 w 55"/>
                <a:gd name="T45" fmla="*/ 40 h 89"/>
                <a:gd name="T46" fmla="*/ 35 w 55"/>
                <a:gd name="T47" fmla="*/ 40 h 89"/>
                <a:gd name="T48" fmla="*/ 31 w 55"/>
                <a:gd name="T49" fmla="*/ 38 h 89"/>
                <a:gd name="T50" fmla="*/ 14 w 55"/>
                <a:gd name="T51" fmla="*/ 77 h 89"/>
                <a:gd name="T52" fmla="*/ 20 w 55"/>
                <a:gd name="T53" fmla="*/ 82 h 89"/>
                <a:gd name="T54" fmla="*/ 32 w 55"/>
                <a:gd name="T55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89">
                  <a:moveTo>
                    <a:pt x="34" y="5"/>
                  </a:moveTo>
                  <a:cubicBezTo>
                    <a:pt x="40" y="4"/>
                    <a:pt x="47" y="2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49" y="24"/>
                    <a:pt x="44" y="49"/>
                    <a:pt x="40" y="73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77"/>
                    <a:pt x="41" y="78"/>
                    <a:pt x="41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6" y="77"/>
                    <a:pt x="49" y="70"/>
                    <a:pt x="50" y="66"/>
                  </a:cubicBezTo>
                  <a:cubicBezTo>
                    <a:pt x="52" y="67"/>
                    <a:pt x="53" y="67"/>
                    <a:pt x="55" y="67"/>
                  </a:cubicBezTo>
                  <a:cubicBezTo>
                    <a:pt x="52" y="73"/>
                    <a:pt x="48" y="81"/>
                    <a:pt x="40" y="83"/>
                  </a:cubicBezTo>
                  <a:cubicBezTo>
                    <a:pt x="35" y="84"/>
                    <a:pt x="32" y="80"/>
                    <a:pt x="31" y="76"/>
                  </a:cubicBezTo>
                  <a:cubicBezTo>
                    <a:pt x="28" y="81"/>
                    <a:pt x="24" y="86"/>
                    <a:pt x="18" y="87"/>
                  </a:cubicBezTo>
                  <a:cubicBezTo>
                    <a:pt x="10" y="89"/>
                    <a:pt x="5" y="83"/>
                    <a:pt x="4" y="77"/>
                  </a:cubicBezTo>
                  <a:cubicBezTo>
                    <a:pt x="0" y="64"/>
                    <a:pt x="11" y="37"/>
                    <a:pt x="30" y="34"/>
                  </a:cubicBezTo>
                  <a:cubicBezTo>
                    <a:pt x="32" y="33"/>
                    <a:pt x="35" y="34"/>
                    <a:pt x="37" y="35"/>
                  </a:cubicBezTo>
                  <a:cubicBezTo>
                    <a:pt x="38" y="27"/>
                    <a:pt x="39" y="19"/>
                    <a:pt x="41" y="11"/>
                  </a:cubicBezTo>
                  <a:cubicBezTo>
                    <a:pt x="41" y="10"/>
                    <a:pt x="41" y="9"/>
                    <a:pt x="41" y="9"/>
                  </a:cubicBezTo>
                  <a:cubicBezTo>
                    <a:pt x="41" y="7"/>
                    <a:pt x="39" y="7"/>
                    <a:pt x="32" y="9"/>
                  </a:cubicBezTo>
                  <a:cubicBezTo>
                    <a:pt x="32" y="7"/>
                    <a:pt x="32" y="6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lose/>
                  <a:moveTo>
                    <a:pt x="32" y="58"/>
                  </a:moveTo>
                  <a:cubicBezTo>
                    <a:pt x="33" y="53"/>
                    <a:pt x="34" y="48"/>
                    <a:pt x="35" y="43"/>
                  </a:cubicBezTo>
                  <a:cubicBezTo>
                    <a:pt x="35" y="42"/>
                    <a:pt x="35" y="41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8"/>
                    <a:pt x="32" y="37"/>
                    <a:pt x="31" y="38"/>
                  </a:cubicBezTo>
                  <a:cubicBezTo>
                    <a:pt x="18" y="41"/>
                    <a:pt x="12" y="67"/>
                    <a:pt x="14" y="77"/>
                  </a:cubicBezTo>
                  <a:cubicBezTo>
                    <a:pt x="15" y="80"/>
                    <a:pt x="16" y="83"/>
                    <a:pt x="20" y="82"/>
                  </a:cubicBezTo>
                  <a:cubicBezTo>
                    <a:pt x="28" y="80"/>
                    <a:pt x="31" y="65"/>
                    <a:pt x="32" y="58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115"/>
            <p:cNvSpPr>
              <a:spLocks noEditPoints="1"/>
            </p:cNvSpPr>
            <p:nvPr/>
          </p:nvSpPr>
          <p:spPr bwMode="auto">
            <a:xfrm>
              <a:off x="1795463" y="385763"/>
              <a:ext cx="85725" cy="138113"/>
            </a:xfrm>
            <a:custGeom>
              <a:avLst/>
              <a:gdLst>
                <a:gd name="T0" fmla="*/ 26 w 40"/>
                <a:gd name="T1" fmla="*/ 53 h 64"/>
                <a:gd name="T2" fmla="*/ 7 w 40"/>
                <a:gd name="T3" fmla="*/ 63 h 64"/>
                <a:gd name="T4" fmla="*/ 0 w 40"/>
                <a:gd name="T5" fmla="*/ 56 h 64"/>
                <a:gd name="T6" fmla="*/ 2 w 40"/>
                <a:gd name="T7" fmla="*/ 50 h 64"/>
                <a:gd name="T8" fmla="*/ 17 w 40"/>
                <a:gd name="T9" fmla="*/ 24 h 64"/>
                <a:gd name="T10" fmla="*/ 17 w 40"/>
                <a:gd name="T11" fmla="*/ 24 h 64"/>
                <a:gd name="T12" fmla="*/ 18 w 40"/>
                <a:gd name="T13" fmla="*/ 21 h 64"/>
                <a:gd name="T14" fmla="*/ 18 w 40"/>
                <a:gd name="T15" fmla="*/ 19 h 64"/>
                <a:gd name="T16" fmla="*/ 9 w 40"/>
                <a:gd name="T17" fmla="*/ 28 h 64"/>
                <a:gd name="T18" fmla="*/ 4 w 40"/>
                <a:gd name="T19" fmla="*/ 26 h 64"/>
                <a:gd name="T20" fmla="*/ 23 w 40"/>
                <a:gd name="T21" fmla="*/ 15 h 64"/>
                <a:gd name="T22" fmla="*/ 30 w 40"/>
                <a:gd name="T23" fmla="*/ 21 h 64"/>
                <a:gd name="T24" fmla="*/ 28 w 40"/>
                <a:gd name="T25" fmla="*/ 27 h 64"/>
                <a:gd name="T26" fmla="*/ 12 w 40"/>
                <a:gd name="T27" fmla="*/ 53 h 64"/>
                <a:gd name="T28" fmla="*/ 11 w 40"/>
                <a:gd name="T29" fmla="*/ 56 h 64"/>
                <a:gd name="T30" fmla="*/ 12 w 40"/>
                <a:gd name="T31" fmla="*/ 58 h 64"/>
                <a:gd name="T32" fmla="*/ 22 w 40"/>
                <a:gd name="T33" fmla="*/ 50 h 64"/>
                <a:gd name="T34" fmla="*/ 26 w 40"/>
                <a:gd name="T35" fmla="*/ 53 h 64"/>
                <a:gd name="T36" fmla="*/ 27 w 40"/>
                <a:gd name="T37" fmla="*/ 4 h 64"/>
                <a:gd name="T38" fmla="*/ 34 w 40"/>
                <a:gd name="T39" fmla="*/ 0 h 64"/>
                <a:gd name="T40" fmla="*/ 39 w 40"/>
                <a:gd name="T41" fmla="*/ 7 h 64"/>
                <a:gd name="T42" fmla="*/ 32 w 40"/>
                <a:gd name="T43" fmla="*/ 10 h 64"/>
                <a:gd name="T44" fmla="*/ 27 w 40"/>
                <a:gd name="T45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64">
                  <a:moveTo>
                    <a:pt x="26" y="53"/>
                  </a:moveTo>
                  <a:cubicBezTo>
                    <a:pt x="21" y="58"/>
                    <a:pt x="15" y="64"/>
                    <a:pt x="7" y="63"/>
                  </a:cubicBezTo>
                  <a:cubicBezTo>
                    <a:pt x="3" y="62"/>
                    <a:pt x="0" y="59"/>
                    <a:pt x="0" y="56"/>
                  </a:cubicBezTo>
                  <a:cubicBezTo>
                    <a:pt x="1" y="54"/>
                    <a:pt x="1" y="52"/>
                    <a:pt x="2" y="50"/>
                  </a:cubicBezTo>
                  <a:cubicBezTo>
                    <a:pt x="7" y="42"/>
                    <a:pt x="12" y="3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5"/>
                    <a:pt x="18" y="22"/>
                    <a:pt x="18" y="21"/>
                  </a:cubicBezTo>
                  <a:cubicBezTo>
                    <a:pt x="19" y="20"/>
                    <a:pt x="19" y="19"/>
                    <a:pt x="18" y="19"/>
                  </a:cubicBezTo>
                  <a:cubicBezTo>
                    <a:pt x="14" y="19"/>
                    <a:pt x="11" y="25"/>
                    <a:pt x="9" y="28"/>
                  </a:cubicBezTo>
                  <a:cubicBezTo>
                    <a:pt x="7" y="27"/>
                    <a:pt x="6" y="26"/>
                    <a:pt x="4" y="26"/>
                  </a:cubicBezTo>
                  <a:cubicBezTo>
                    <a:pt x="8" y="20"/>
                    <a:pt x="15" y="13"/>
                    <a:pt x="23" y="15"/>
                  </a:cubicBezTo>
                  <a:cubicBezTo>
                    <a:pt x="28" y="15"/>
                    <a:pt x="31" y="18"/>
                    <a:pt x="30" y="21"/>
                  </a:cubicBezTo>
                  <a:cubicBezTo>
                    <a:pt x="30" y="23"/>
                    <a:pt x="29" y="25"/>
                    <a:pt x="28" y="27"/>
                  </a:cubicBezTo>
                  <a:cubicBezTo>
                    <a:pt x="23" y="35"/>
                    <a:pt x="17" y="44"/>
                    <a:pt x="12" y="53"/>
                  </a:cubicBezTo>
                  <a:cubicBezTo>
                    <a:pt x="12" y="54"/>
                    <a:pt x="11" y="55"/>
                    <a:pt x="11" y="56"/>
                  </a:cubicBezTo>
                  <a:cubicBezTo>
                    <a:pt x="11" y="57"/>
                    <a:pt x="11" y="58"/>
                    <a:pt x="12" y="58"/>
                  </a:cubicBezTo>
                  <a:cubicBezTo>
                    <a:pt x="15" y="59"/>
                    <a:pt x="20" y="53"/>
                    <a:pt x="22" y="50"/>
                  </a:cubicBezTo>
                  <a:cubicBezTo>
                    <a:pt x="23" y="51"/>
                    <a:pt x="24" y="52"/>
                    <a:pt x="26" y="53"/>
                  </a:cubicBezTo>
                  <a:close/>
                  <a:moveTo>
                    <a:pt x="27" y="4"/>
                  </a:moveTo>
                  <a:cubicBezTo>
                    <a:pt x="27" y="1"/>
                    <a:pt x="30" y="0"/>
                    <a:pt x="34" y="0"/>
                  </a:cubicBezTo>
                  <a:cubicBezTo>
                    <a:pt x="37" y="1"/>
                    <a:pt x="40" y="4"/>
                    <a:pt x="39" y="7"/>
                  </a:cubicBezTo>
                  <a:cubicBezTo>
                    <a:pt x="39" y="9"/>
                    <a:pt x="35" y="11"/>
                    <a:pt x="32" y="10"/>
                  </a:cubicBezTo>
                  <a:cubicBezTo>
                    <a:pt x="28" y="9"/>
                    <a:pt x="26" y="7"/>
                    <a:pt x="27" y="4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1855788" y="433388"/>
              <a:ext cx="107950" cy="107950"/>
            </a:xfrm>
            <a:custGeom>
              <a:avLst/>
              <a:gdLst>
                <a:gd name="T0" fmla="*/ 48 w 50"/>
                <a:gd name="T1" fmla="*/ 12 h 50"/>
                <a:gd name="T2" fmla="*/ 43 w 50"/>
                <a:gd name="T3" fmla="*/ 15 h 50"/>
                <a:gd name="T4" fmla="*/ 36 w 50"/>
                <a:gd name="T5" fmla="*/ 5 h 50"/>
                <a:gd name="T6" fmla="*/ 29 w 50"/>
                <a:gd name="T7" fmla="*/ 9 h 50"/>
                <a:gd name="T8" fmla="*/ 31 w 50"/>
                <a:gd name="T9" fmla="*/ 23 h 50"/>
                <a:gd name="T10" fmla="*/ 33 w 50"/>
                <a:gd name="T11" fmla="*/ 38 h 50"/>
                <a:gd name="T12" fmla="*/ 13 w 50"/>
                <a:gd name="T13" fmla="*/ 48 h 50"/>
                <a:gd name="T14" fmla="*/ 2 w 50"/>
                <a:gd name="T15" fmla="*/ 35 h 50"/>
                <a:gd name="T16" fmla="*/ 6 w 50"/>
                <a:gd name="T17" fmla="*/ 32 h 50"/>
                <a:gd name="T18" fmla="*/ 14 w 50"/>
                <a:gd name="T19" fmla="*/ 44 h 50"/>
                <a:gd name="T20" fmla="*/ 23 w 50"/>
                <a:gd name="T21" fmla="*/ 40 h 50"/>
                <a:gd name="T22" fmla="*/ 21 w 50"/>
                <a:gd name="T23" fmla="*/ 25 h 50"/>
                <a:gd name="T24" fmla="*/ 18 w 50"/>
                <a:gd name="T25" fmla="*/ 10 h 50"/>
                <a:gd name="T26" fmla="*/ 38 w 50"/>
                <a:gd name="T27" fmla="*/ 2 h 50"/>
                <a:gd name="T28" fmla="*/ 48 w 50"/>
                <a:gd name="T2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0">
                  <a:moveTo>
                    <a:pt x="48" y="12"/>
                  </a:moveTo>
                  <a:cubicBezTo>
                    <a:pt x="48" y="14"/>
                    <a:pt x="45" y="16"/>
                    <a:pt x="43" y="15"/>
                  </a:cubicBezTo>
                  <a:cubicBezTo>
                    <a:pt x="38" y="13"/>
                    <a:pt x="42" y="7"/>
                    <a:pt x="36" y="5"/>
                  </a:cubicBezTo>
                  <a:cubicBezTo>
                    <a:pt x="33" y="5"/>
                    <a:pt x="30" y="6"/>
                    <a:pt x="29" y="9"/>
                  </a:cubicBezTo>
                  <a:cubicBezTo>
                    <a:pt x="28" y="13"/>
                    <a:pt x="30" y="18"/>
                    <a:pt x="31" y="23"/>
                  </a:cubicBezTo>
                  <a:cubicBezTo>
                    <a:pt x="33" y="28"/>
                    <a:pt x="34" y="33"/>
                    <a:pt x="33" y="38"/>
                  </a:cubicBezTo>
                  <a:cubicBezTo>
                    <a:pt x="31" y="45"/>
                    <a:pt x="22" y="50"/>
                    <a:pt x="13" y="48"/>
                  </a:cubicBezTo>
                  <a:cubicBezTo>
                    <a:pt x="7" y="46"/>
                    <a:pt x="0" y="41"/>
                    <a:pt x="2" y="35"/>
                  </a:cubicBezTo>
                  <a:cubicBezTo>
                    <a:pt x="2" y="33"/>
                    <a:pt x="4" y="31"/>
                    <a:pt x="6" y="32"/>
                  </a:cubicBezTo>
                  <a:cubicBezTo>
                    <a:pt x="14" y="33"/>
                    <a:pt x="6" y="42"/>
                    <a:pt x="14" y="44"/>
                  </a:cubicBezTo>
                  <a:cubicBezTo>
                    <a:pt x="17" y="45"/>
                    <a:pt x="22" y="44"/>
                    <a:pt x="23" y="40"/>
                  </a:cubicBezTo>
                  <a:cubicBezTo>
                    <a:pt x="24" y="35"/>
                    <a:pt x="22" y="30"/>
                    <a:pt x="21" y="25"/>
                  </a:cubicBezTo>
                  <a:cubicBezTo>
                    <a:pt x="19" y="20"/>
                    <a:pt x="17" y="15"/>
                    <a:pt x="18" y="10"/>
                  </a:cubicBezTo>
                  <a:cubicBezTo>
                    <a:pt x="20" y="2"/>
                    <a:pt x="30" y="0"/>
                    <a:pt x="38" y="2"/>
                  </a:cubicBezTo>
                  <a:cubicBezTo>
                    <a:pt x="43" y="3"/>
                    <a:pt x="50" y="7"/>
                    <a:pt x="48" y="1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1993900" y="433388"/>
              <a:ext cx="174625" cy="182563"/>
            </a:xfrm>
            <a:custGeom>
              <a:avLst/>
              <a:gdLst>
                <a:gd name="T0" fmla="*/ 56 w 81"/>
                <a:gd name="T1" fmla="*/ 85 h 85"/>
                <a:gd name="T2" fmla="*/ 0 w 81"/>
                <a:gd name="T3" fmla="*/ 61 h 85"/>
                <a:gd name="T4" fmla="*/ 2 w 81"/>
                <a:gd name="T5" fmla="*/ 58 h 85"/>
                <a:gd name="T6" fmla="*/ 17 w 81"/>
                <a:gd name="T7" fmla="*/ 54 h 85"/>
                <a:gd name="T8" fmla="*/ 51 w 81"/>
                <a:gd name="T9" fmla="*/ 15 h 85"/>
                <a:gd name="T10" fmla="*/ 54 w 81"/>
                <a:gd name="T11" fmla="*/ 11 h 85"/>
                <a:gd name="T12" fmla="*/ 46 w 81"/>
                <a:gd name="T13" fmla="*/ 3 h 85"/>
                <a:gd name="T14" fmla="*/ 48 w 81"/>
                <a:gd name="T15" fmla="*/ 0 h 85"/>
                <a:gd name="T16" fmla="*/ 81 w 81"/>
                <a:gd name="T17" fmla="*/ 15 h 85"/>
                <a:gd name="T18" fmla="*/ 78 w 81"/>
                <a:gd name="T19" fmla="*/ 17 h 85"/>
                <a:gd name="T20" fmla="*/ 76 w 81"/>
                <a:gd name="T21" fmla="*/ 16 h 85"/>
                <a:gd name="T22" fmla="*/ 63 w 81"/>
                <a:gd name="T23" fmla="*/ 20 h 85"/>
                <a:gd name="T24" fmla="*/ 28 w 81"/>
                <a:gd name="T25" fmla="*/ 59 h 85"/>
                <a:gd name="T26" fmla="*/ 26 w 81"/>
                <a:gd name="T27" fmla="*/ 62 h 85"/>
                <a:gd name="T28" fmla="*/ 34 w 81"/>
                <a:gd name="T29" fmla="*/ 71 h 85"/>
                <a:gd name="T30" fmla="*/ 67 w 81"/>
                <a:gd name="T31" fmla="*/ 68 h 85"/>
                <a:gd name="T32" fmla="*/ 71 w 81"/>
                <a:gd name="T33" fmla="*/ 70 h 85"/>
                <a:gd name="T34" fmla="*/ 56 w 81"/>
                <a:gd name="T3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85">
                  <a:moveTo>
                    <a:pt x="56" y="85"/>
                  </a:moveTo>
                  <a:cubicBezTo>
                    <a:pt x="38" y="76"/>
                    <a:pt x="19" y="68"/>
                    <a:pt x="0" y="61"/>
                  </a:cubicBezTo>
                  <a:cubicBezTo>
                    <a:pt x="1" y="60"/>
                    <a:pt x="1" y="59"/>
                    <a:pt x="2" y="58"/>
                  </a:cubicBezTo>
                  <a:cubicBezTo>
                    <a:pt x="10" y="61"/>
                    <a:pt x="12" y="61"/>
                    <a:pt x="17" y="54"/>
                  </a:cubicBezTo>
                  <a:cubicBezTo>
                    <a:pt x="28" y="41"/>
                    <a:pt x="39" y="28"/>
                    <a:pt x="51" y="15"/>
                  </a:cubicBezTo>
                  <a:cubicBezTo>
                    <a:pt x="52" y="13"/>
                    <a:pt x="54" y="12"/>
                    <a:pt x="54" y="11"/>
                  </a:cubicBezTo>
                  <a:cubicBezTo>
                    <a:pt x="55" y="8"/>
                    <a:pt x="53" y="6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9" y="5"/>
                    <a:pt x="70" y="9"/>
                    <a:pt x="81" y="15"/>
                  </a:cubicBezTo>
                  <a:cubicBezTo>
                    <a:pt x="80" y="15"/>
                    <a:pt x="79" y="16"/>
                    <a:pt x="78" y="17"/>
                  </a:cubicBezTo>
                  <a:cubicBezTo>
                    <a:pt x="78" y="17"/>
                    <a:pt x="77" y="17"/>
                    <a:pt x="76" y="16"/>
                  </a:cubicBezTo>
                  <a:cubicBezTo>
                    <a:pt x="70" y="13"/>
                    <a:pt x="67" y="15"/>
                    <a:pt x="63" y="20"/>
                  </a:cubicBezTo>
                  <a:cubicBezTo>
                    <a:pt x="51" y="33"/>
                    <a:pt x="39" y="46"/>
                    <a:pt x="28" y="59"/>
                  </a:cubicBezTo>
                  <a:cubicBezTo>
                    <a:pt x="27" y="60"/>
                    <a:pt x="26" y="61"/>
                    <a:pt x="26" y="62"/>
                  </a:cubicBezTo>
                  <a:cubicBezTo>
                    <a:pt x="24" y="67"/>
                    <a:pt x="29" y="69"/>
                    <a:pt x="34" y="71"/>
                  </a:cubicBezTo>
                  <a:cubicBezTo>
                    <a:pt x="46" y="76"/>
                    <a:pt x="57" y="77"/>
                    <a:pt x="67" y="68"/>
                  </a:cubicBezTo>
                  <a:cubicBezTo>
                    <a:pt x="68" y="69"/>
                    <a:pt x="69" y="69"/>
                    <a:pt x="71" y="70"/>
                  </a:cubicBezTo>
                  <a:cubicBezTo>
                    <a:pt x="66" y="75"/>
                    <a:pt x="61" y="80"/>
                    <a:pt x="56" y="85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 118"/>
            <p:cNvSpPr>
              <a:spLocks noEditPoints="1"/>
            </p:cNvSpPr>
            <p:nvPr/>
          </p:nvSpPr>
          <p:spPr bwMode="auto">
            <a:xfrm>
              <a:off x="2144713" y="536576"/>
              <a:ext cx="123825" cy="125413"/>
            </a:xfrm>
            <a:custGeom>
              <a:avLst/>
              <a:gdLst>
                <a:gd name="T0" fmla="*/ 9 w 57"/>
                <a:gd name="T1" fmla="*/ 50 h 58"/>
                <a:gd name="T2" fmla="*/ 6 w 57"/>
                <a:gd name="T3" fmla="*/ 28 h 58"/>
                <a:gd name="T4" fmla="*/ 48 w 57"/>
                <a:gd name="T5" fmla="*/ 10 h 58"/>
                <a:gd name="T6" fmla="*/ 50 w 57"/>
                <a:gd name="T7" fmla="*/ 33 h 58"/>
                <a:gd name="T8" fmla="*/ 9 w 57"/>
                <a:gd name="T9" fmla="*/ 50 h 58"/>
                <a:gd name="T10" fmla="*/ 46 w 57"/>
                <a:gd name="T11" fmla="*/ 14 h 58"/>
                <a:gd name="T12" fmla="*/ 11 w 57"/>
                <a:gd name="T13" fmla="*/ 37 h 58"/>
                <a:gd name="T14" fmla="*/ 11 w 57"/>
                <a:gd name="T15" fmla="*/ 46 h 58"/>
                <a:gd name="T16" fmla="*/ 46 w 57"/>
                <a:gd name="T17" fmla="*/ 21 h 58"/>
                <a:gd name="T18" fmla="*/ 46 w 57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8">
                  <a:moveTo>
                    <a:pt x="9" y="50"/>
                  </a:moveTo>
                  <a:cubicBezTo>
                    <a:pt x="0" y="45"/>
                    <a:pt x="2" y="35"/>
                    <a:pt x="6" y="28"/>
                  </a:cubicBezTo>
                  <a:cubicBezTo>
                    <a:pt x="13" y="14"/>
                    <a:pt x="32" y="0"/>
                    <a:pt x="48" y="10"/>
                  </a:cubicBezTo>
                  <a:cubicBezTo>
                    <a:pt x="57" y="15"/>
                    <a:pt x="54" y="26"/>
                    <a:pt x="50" y="33"/>
                  </a:cubicBezTo>
                  <a:cubicBezTo>
                    <a:pt x="41" y="45"/>
                    <a:pt x="23" y="58"/>
                    <a:pt x="9" y="50"/>
                  </a:cubicBezTo>
                  <a:close/>
                  <a:moveTo>
                    <a:pt x="46" y="14"/>
                  </a:moveTo>
                  <a:cubicBezTo>
                    <a:pt x="35" y="7"/>
                    <a:pt x="17" y="29"/>
                    <a:pt x="11" y="37"/>
                  </a:cubicBezTo>
                  <a:cubicBezTo>
                    <a:pt x="10" y="40"/>
                    <a:pt x="8" y="45"/>
                    <a:pt x="11" y="46"/>
                  </a:cubicBezTo>
                  <a:cubicBezTo>
                    <a:pt x="21" y="52"/>
                    <a:pt x="41" y="29"/>
                    <a:pt x="46" y="21"/>
                  </a:cubicBezTo>
                  <a:cubicBezTo>
                    <a:pt x="47" y="19"/>
                    <a:pt x="48" y="15"/>
                    <a:pt x="46" y="14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2235200" y="588963"/>
              <a:ext cx="131763" cy="134938"/>
            </a:xfrm>
            <a:custGeom>
              <a:avLst/>
              <a:gdLst>
                <a:gd name="T0" fmla="*/ 49 w 61"/>
                <a:gd name="T1" fmla="*/ 12 h 63"/>
                <a:gd name="T2" fmla="*/ 48 w 61"/>
                <a:gd name="T3" fmla="*/ 16 h 63"/>
                <a:gd name="T4" fmla="*/ 45 w 61"/>
                <a:gd name="T5" fmla="*/ 18 h 63"/>
                <a:gd name="T6" fmla="*/ 45 w 61"/>
                <a:gd name="T7" fmla="*/ 18 h 63"/>
                <a:gd name="T8" fmla="*/ 14 w 61"/>
                <a:gd name="T9" fmla="*/ 39 h 63"/>
                <a:gd name="T10" fmla="*/ 14 w 61"/>
                <a:gd name="T11" fmla="*/ 48 h 63"/>
                <a:gd name="T12" fmla="*/ 46 w 61"/>
                <a:gd name="T13" fmla="*/ 33 h 63"/>
                <a:gd name="T14" fmla="*/ 49 w 61"/>
                <a:gd name="T15" fmla="*/ 21 h 63"/>
                <a:gd name="T16" fmla="*/ 58 w 61"/>
                <a:gd name="T17" fmla="*/ 20 h 63"/>
                <a:gd name="T18" fmla="*/ 58 w 61"/>
                <a:gd name="T19" fmla="*/ 30 h 63"/>
                <a:gd name="T20" fmla="*/ 8 w 61"/>
                <a:gd name="T21" fmla="*/ 51 h 63"/>
                <a:gd name="T22" fmla="*/ 4 w 61"/>
                <a:gd name="T23" fmla="*/ 36 h 63"/>
                <a:gd name="T24" fmla="*/ 34 w 61"/>
                <a:gd name="T25" fmla="*/ 17 h 63"/>
                <a:gd name="T26" fmla="*/ 29 w 61"/>
                <a:gd name="T27" fmla="*/ 8 h 63"/>
                <a:gd name="T28" fmla="*/ 24 w 61"/>
                <a:gd name="T29" fmla="*/ 11 h 63"/>
                <a:gd name="T30" fmla="*/ 21 w 61"/>
                <a:gd name="T31" fmla="*/ 8 h 63"/>
                <a:gd name="T32" fmla="*/ 34 w 61"/>
                <a:gd name="T33" fmla="*/ 3 h 63"/>
                <a:gd name="T34" fmla="*/ 38 w 61"/>
                <a:gd name="T35" fmla="*/ 14 h 63"/>
                <a:gd name="T36" fmla="*/ 49 w 61"/>
                <a:gd name="T37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3">
                  <a:moveTo>
                    <a:pt x="49" y="12"/>
                  </a:moveTo>
                  <a:cubicBezTo>
                    <a:pt x="49" y="13"/>
                    <a:pt x="50" y="14"/>
                    <a:pt x="48" y="16"/>
                  </a:cubicBezTo>
                  <a:cubicBezTo>
                    <a:pt x="47" y="17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6" y="22"/>
                    <a:pt x="19" y="31"/>
                    <a:pt x="14" y="39"/>
                  </a:cubicBezTo>
                  <a:cubicBezTo>
                    <a:pt x="12" y="42"/>
                    <a:pt x="11" y="46"/>
                    <a:pt x="14" y="48"/>
                  </a:cubicBezTo>
                  <a:cubicBezTo>
                    <a:pt x="22" y="54"/>
                    <a:pt x="41" y="40"/>
                    <a:pt x="46" y="33"/>
                  </a:cubicBezTo>
                  <a:cubicBezTo>
                    <a:pt x="46" y="30"/>
                    <a:pt x="47" y="24"/>
                    <a:pt x="49" y="21"/>
                  </a:cubicBezTo>
                  <a:cubicBezTo>
                    <a:pt x="51" y="18"/>
                    <a:pt x="54" y="17"/>
                    <a:pt x="58" y="20"/>
                  </a:cubicBezTo>
                  <a:cubicBezTo>
                    <a:pt x="61" y="23"/>
                    <a:pt x="61" y="26"/>
                    <a:pt x="58" y="30"/>
                  </a:cubicBezTo>
                  <a:cubicBezTo>
                    <a:pt x="51" y="39"/>
                    <a:pt x="24" y="63"/>
                    <a:pt x="8" y="51"/>
                  </a:cubicBezTo>
                  <a:cubicBezTo>
                    <a:pt x="3" y="48"/>
                    <a:pt x="0" y="42"/>
                    <a:pt x="4" y="36"/>
                  </a:cubicBezTo>
                  <a:cubicBezTo>
                    <a:pt x="11" y="24"/>
                    <a:pt x="25" y="20"/>
                    <a:pt x="34" y="17"/>
                  </a:cubicBezTo>
                  <a:cubicBezTo>
                    <a:pt x="33" y="15"/>
                    <a:pt x="35" y="12"/>
                    <a:pt x="29" y="8"/>
                  </a:cubicBezTo>
                  <a:cubicBezTo>
                    <a:pt x="27" y="7"/>
                    <a:pt x="25" y="9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4" y="6"/>
                    <a:pt x="30" y="0"/>
                    <a:pt x="34" y="3"/>
                  </a:cubicBezTo>
                  <a:cubicBezTo>
                    <a:pt x="40" y="8"/>
                    <a:pt x="37" y="13"/>
                    <a:pt x="38" y="14"/>
                  </a:cubicBezTo>
                  <a:cubicBezTo>
                    <a:pt x="39" y="14"/>
                    <a:pt x="46" y="10"/>
                    <a:pt x="49" y="1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 120"/>
            <p:cNvSpPr>
              <a:spLocks noEditPoints="1"/>
            </p:cNvSpPr>
            <p:nvPr/>
          </p:nvSpPr>
          <p:spPr bwMode="auto">
            <a:xfrm>
              <a:off x="2317750" y="668338"/>
              <a:ext cx="125413" cy="103188"/>
            </a:xfrm>
            <a:custGeom>
              <a:avLst/>
              <a:gdLst>
                <a:gd name="T0" fmla="*/ 32 w 58"/>
                <a:gd name="T1" fmla="*/ 42 h 48"/>
                <a:gd name="T2" fmla="*/ 7 w 58"/>
                <a:gd name="T3" fmla="*/ 42 h 48"/>
                <a:gd name="T4" fmla="*/ 6 w 58"/>
                <a:gd name="T5" fmla="*/ 23 h 48"/>
                <a:gd name="T6" fmla="*/ 54 w 58"/>
                <a:gd name="T7" fmla="*/ 12 h 48"/>
                <a:gd name="T8" fmla="*/ 55 w 58"/>
                <a:gd name="T9" fmla="*/ 23 h 48"/>
                <a:gd name="T10" fmla="*/ 19 w 58"/>
                <a:gd name="T11" fmla="*/ 25 h 48"/>
                <a:gd name="T12" fmla="*/ 13 w 58"/>
                <a:gd name="T13" fmla="*/ 31 h 48"/>
                <a:gd name="T14" fmla="*/ 11 w 58"/>
                <a:gd name="T15" fmla="*/ 40 h 48"/>
                <a:gd name="T16" fmla="*/ 30 w 58"/>
                <a:gd name="T17" fmla="*/ 37 h 48"/>
                <a:gd name="T18" fmla="*/ 32 w 58"/>
                <a:gd name="T19" fmla="*/ 42 h 48"/>
                <a:gd name="T20" fmla="*/ 50 w 58"/>
                <a:gd name="T21" fmla="*/ 18 h 48"/>
                <a:gd name="T22" fmla="*/ 50 w 58"/>
                <a:gd name="T23" fmla="*/ 14 h 48"/>
                <a:gd name="T24" fmla="*/ 23 w 58"/>
                <a:gd name="T25" fmla="*/ 22 h 48"/>
                <a:gd name="T26" fmla="*/ 50 w 58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8">
                  <a:moveTo>
                    <a:pt x="32" y="42"/>
                  </a:moveTo>
                  <a:cubicBezTo>
                    <a:pt x="24" y="45"/>
                    <a:pt x="13" y="48"/>
                    <a:pt x="7" y="42"/>
                  </a:cubicBezTo>
                  <a:cubicBezTo>
                    <a:pt x="0" y="37"/>
                    <a:pt x="2" y="29"/>
                    <a:pt x="6" y="23"/>
                  </a:cubicBezTo>
                  <a:cubicBezTo>
                    <a:pt x="15" y="12"/>
                    <a:pt x="41" y="0"/>
                    <a:pt x="54" y="12"/>
                  </a:cubicBezTo>
                  <a:cubicBezTo>
                    <a:pt x="58" y="15"/>
                    <a:pt x="58" y="20"/>
                    <a:pt x="55" y="23"/>
                  </a:cubicBezTo>
                  <a:cubicBezTo>
                    <a:pt x="48" y="32"/>
                    <a:pt x="29" y="27"/>
                    <a:pt x="19" y="25"/>
                  </a:cubicBezTo>
                  <a:cubicBezTo>
                    <a:pt x="17" y="26"/>
                    <a:pt x="15" y="28"/>
                    <a:pt x="13" y="31"/>
                  </a:cubicBezTo>
                  <a:cubicBezTo>
                    <a:pt x="10" y="33"/>
                    <a:pt x="8" y="37"/>
                    <a:pt x="11" y="40"/>
                  </a:cubicBezTo>
                  <a:cubicBezTo>
                    <a:pt x="16" y="44"/>
                    <a:pt x="25" y="40"/>
                    <a:pt x="30" y="37"/>
                  </a:cubicBezTo>
                  <a:cubicBezTo>
                    <a:pt x="30" y="39"/>
                    <a:pt x="31" y="40"/>
                    <a:pt x="32" y="42"/>
                  </a:cubicBezTo>
                  <a:close/>
                  <a:moveTo>
                    <a:pt x="50" y="18"/>
                  </a:moveTo>
                  <a:cubicBezTo>
                    <a:pt x="51" y="17"/>
                    <a:pt x="51" y="15"/>
                    <a:pt x="50" y="14"/>
                  </a:cubicBezTo>
                  <a:cubicBezTo>
                    <a:pt x="44" y="8"/>
                    <a:pt x="28" y="18"/>
                    <a:pt x="23" y="22"/>
                  </a:cubicBezTo>
                  <a:cubicBezTo>
                    <a:pt x="31" y="23"/>
                    <a:pt x="44" y="25"/>
                    <a:pt x="50" y="18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 121"/>
            <p:cNvSpPr>
              <a:spLocks noEditPoints="1"/>
            </p:cNvSpPr>
            <p:nvPr/>
          </p:nvSpPr>
          <p:spPr bwMode="auto">
            <a:xfrm>
              <a:off x="2425700" y="765176"/>
              <a:ext cx="163513" cy="107950"/>
            </a:xfrm>
            <a:custGeom>
              <a:avLst/>
              <a:gdLst>
                <a:gd name="T0" fmla="*/ 2 w 76"/>
                <a:gd name="T1" fmla="*/ 38 h 50"/>
                <a:gd name="T2" fmla="*/ 11 w 76"/>
                <a:gd name="T3" fmla="*/ 38 h 50"/>
                <a:gd name="T4" fmla="*/ 12 w 76"/>
                <a:gd name="T5" fmla="*/ 47 h 50"/>
                <a:gd name="T6" fmla="*/ 3 w 76"/>
                <a:gd name="T7" fmla="*/ 48 h 50"/>
                <a:gd name="T8" fmla="*/ 2 w 76"/>
                <a:gd name="T9" fmla="*/ 38 h 50"/>
                <a:gd name="T10" fmla="*/ 61 w 76"/>
                <a:gd name="T11" fmla="*/ 4 h 50"/>
                <a:gd name="T12" fmla="*/ 71 w 76"/>
                <a:gd name="T13" fmla="*/ 4 h 50"/>
                <a:gd name="T14" fmla="*/ 74 w 76"/>
                <a:gd name="T15" fmla="*/ 13 h 50"/>
                <a:gd name="T16" fmla="*/ 74 w 76"/>
                <a:gd name="T17" fmla="*/ 14 h 50"/>
                <a:gd name="T18" fmla="*/ 69 w 76"/>
                <a:gd name="T19" fmla="*/ 16 h 50"/>
                <a:gd name="T20" fmla="*/ 27 w 76"/>
                <a:gd name="T21" fmla="*/ 34 h 50"/>
                <a:gd name="T22" fmla="*/ 23 w 76"/>
                <a:gd name="T23" fmla="*/ 29 h 50"/>
                <a:gd name="T24" fmla="*/ 61 w 76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50">
                  <a:moveTo>
                    <a:pt x="2" y="38"/>
                  </a:moveTo>
                  <a:cubicBezTo>
                    <a:pt x="4" y="36"/>
                    <a:pt x="8" y="36"/>
                    <a:pt x="11" y="38"/>
                  </a:cubicBezTo>
                  <a:cubicBezTo>
                    <a:pt x="14" y="41"/>
                    <a:pt x="14" y="45"/>
                    <a:pt x="12" y="47"/>
                  </a:cubicBezTo>
                  <a:cubicBezTo>
                    <a:pt x="10" y="50"/>
                    <a:pt x="6" y="50"/>
                    <a:pt x="3" y="48"/>
                  </a:cubicBezTo>
                  <a:cubicBezTo>
                    <a:pt x="0" y="45"/>
                    <a:pt x="0" y="41"/>
                    <a:pt x="2" y="38"/>
                  </a:cubicBezTo>
                  <a:close/>
                  <a:moveTo>
                    <a:pt x="61" y="4"/>
                  </a:moveTo>
                  <a:cubicBezTo>
                    <a:pt x="64" y="2"/>
                    <a:pt x="67" y="0"/>
                    <a:pt x="71" y="4"/>
                  </a:cubicBezTo>
                  <a:cubicBezTo>
                    <a:pt x="74" y="6"/>
                    <a:pt x="76" y="11"/>
                    <a:pt x="74" y="13"/>
                  </a:cubicBezTo>
                  <a:cubicBezTo>
                    <a:pt x="74" y="13"/>
                    <a:pt x="74" y="14"/>
                    <a:pt x="74" y="14"/>
                  </a:cubicBezTo>
                  <a:cubicBezTo>
                    <a:pt x="72" y="15"/>
                    <a:pt x="71" y="15"/>
                    <a:pt x="69" y="16"/>
                  </a:cubicBezTo>
                  <a:cubicBezTo>
                    <a:pt x="55" y="22"/>
                    <a:pt x="41" y="28"/>
                    <a:pt x="27" y="34"/>
                  </a:cubicBezTo>
                  <a:cubicBezTo>
                    <a:pt x="26" y="33"/>
                    <a:pt x="25" y="31"/>
                    <a:pt x="23" y="29"/>
                  </a:cubicBezTo>
                  <a:cubicBezTo>
                    <a:pt x="36" y="20"/>
                    <a:pt x="48" y="12"/>
                    <a:pt x="61" y="4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Freeform 122"/>
            <p:cNvSpPr>
              <a:spLocks noEditPoints="1"/>
            </p:cNvSpPr>
            <p:nvPr/>
          </p:nvSpPr>
          <p:spPr bwMode="auto">
            <a:xfrm>
              <a:off x="2468563" y="820738"/>
              <a:ext cx="168275" cy="100013"/>
            </a:xfrm>
            <a:custGeom>
              <a:avLst/>
              <a:gdLst>
                <a:gd name="T0" fmla="*/ 2 w 78"/>
                <a:gd name="T1" fmla="*/ 34 h 46"/>
                <a:gd name="T2" fmla="*/ 12 w 78"/>
                <a:gd name="T3" fmla="*/ 34 h 46"/>
                <a:gd name="T4" fmla="*/ 12 w 78"/>
                <a:gd name="T5" fmla="*/ 44 h 46"/>
                <a:gd name="T6" fmla="*/ 3 w 78"/>
                <a:gd name="T7" fmla="*/ 43 h 46"/>
                <a:gd name="T8" fmla="*/ 2 w 78"/>
                <a:gd name="T9" fmla="*/ 34 h 46"/>
                <a:gd name="T10" fmla="*/ 63 w 78"/>
                <a:gd name="T11" fmla="*/ 2 h 46"/>
                <a:gd name="T12" fmla="*/ 73 w 78"/>
                <a:gd name="T13" fmla="*/ 3 h 46"/>
                <a:gd name="T14" fmla="*/ 76 w 78"/>
                <a:gd name="T15" fmla="*/ 13 h 46"/>
                <a:gd name="T16" fmla="*/ 76 w 78"/>
                <a:gd name="T17" fmla="*/ 13 h 46"/>
                <a:gd name="T18" fmla="*/ 71 w 78"/>
                <a:gd name="T19" fmla="*/ 15 h 46"/>
                <a:gd name="T20" fmla="*/ 28 w 78"/>
                <a:gd name="T21" fmla="*/ 31 h 46"/>
                <a:gd name="T22" fmla="*/ 24 w 78"/>
                <a:gd name="T23" fmla="*/ 26 h 46"/>
                <a:gd name="T24" fmla="*/ 63 w 78"/>
                <a:gd name="T2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6">
                  <a:moveTo>
                    <a:pt x="2" y="34"/>
                  </a:moveTo>
                  <a:cubicBezTo>
                    <a:pt x="5" y="32"/>
                    <a:pt x="9" y="32"/>
                    <a:pt x="12" y="34"/>
                  </a:cubicBezTo>
                  <a:cubicBezTo>
                    <a:pt x="14" y="37"/>
                    <a:pt x="15" y="41"/>
                    <a:pt x="12" y="44"/>
                  </a:cubicBezTo>
                  <a:cubicBezTo>
                    <a:pt x="10" y="46"/>
                    <a:pt x="6" y="46"/>
                    <a:pt x="3" y="43"/>
                  </a:cubicBezTo>
                  <a:cubicBezTo>
                    <a:pt x="0" y="41"/>
                    <a:pt x="0" y="37"/>
                    <a:pt x="2" y="34"/>
                  </a:cubicBezTo>
                  <a:close/>
                  <a:moveTo>
                    <a:pt x="63" y="2"/>
                  </a:moveTo>
                  <a:cubicBezTo>
                    <a:pt x="66" y="1"/>
                    <a:pt x="70" y="0"/>
                    <a:pt x="73" y="3"/>
                  </a:cubicBezTo>
                  <a:cubicBezTo>
                    <a:pt x="76" y="6"/>
                    <a:pt x="78" y="10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4"/>
                    <a:pt x="73" y="15"/>
                    <a:pt x="71" y="15"/>
                  </a:cubicBezTo>
                  <a:cubicBezTo>
                    <a:pt x="56" y="20"/>
                    <a:pt x="42" y="26"/>
                    <a:pt x="28" y="31"/>
                  </a:cubicBezTo>
                  <a:cubicBezTo>
                    <a:pt x="27" y="29"/>
                    <a:pt x="26" y="27"/>
                    <a:pt x="24" y="26"/>
                  </a:cubicBezTo>
                  <a:cubicBezTo>
                    <a:pt x="37" y="18"/>
                    <a:pt x="50" y="10"/>
                    <a:pt x="63" y="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Freeform 123"/>
            <p:cNvSpPr>
              <a:spLocks noEditPoints="1"/>
            </p:cNvSpPr>
            <p:nvPr/>
          </p:nvSpPr>
          <p:spPr bwMode="auto">
            <a:xfrm>
              <a:off x="2511425" y="874713"/>
              <a:ext cx="169863" cy="93663"/>
            </a:xfrm>
            <a:custGeom>
              <a:avLst/>
              <a:gdLst>
                <a:gd name="T0" fmla="*/ 2 w 79"/>
                <a:gd name="T1" fmla="*/ 31 h 43"/>
                <a:gd name="T2" fmla="*/ 11 w 79"/>
                <a:gd name="T3" fmla="*/ 32 h 43"/>
                <a:gd name="T4" fmla="*/ 12 w 79"/>
                <a:gd name="T5" fmla="*/ 41 h 43"/>
                <a:gd name="T6" fmla="*/ 2 w 79"/>
                <a:gd name="T7" fmla="*/ 40 h 43"/>
                <a:gd name="T8" fmla="*/ 2 w 79"/>
                <a:gd name="T9" fmla="*/ 31 h 43"/>
                <a:gd name="T10" fmla="*/ 65 w 79"/>
                <a:gd name="T11" fmla="*/ 2 h 43"/>
                <a:gd name="T12" fmla="*/ 74 w 79"/>
                <a:gd name="T13" fmla="*/ 3 h 43"/>
                <a:gd name="T14" fmla="*/ 76 w 79"/>
                <a:gd name="T15" fmla="*/ 13 h 43"/>
                <a:gd name="T16" fmla="*/ 76 w 79"/>
                <a:gd name="T17" fmla="*/ 14 h 43"/>
                <a:gd name="T18" fmla="*/ 71 w 79"/>
                <a:gd name="T19" fmla="*/ 16 h 43"/>
                <a:gd name="T20" fmla="*/ 28 w 79"/>
                <a:gd name="T21" fmla="*/ 29 h 43"/>
                <a:gd name="T22" fmla="*/ 25 w 79"/>
                <a:gd name="T23" fmla="*/ 23 h 43"/>
                <a:gd name="T24" fmla="*/ 65 w 79"/>
                <a:gd name="T2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3">
                  <a:moveTo>
                    <a:pt x="2" y="31"/>
                  </a:moveTo>
                  <a:cubicBezTo>
                    <a:pt x="4" y="28"/>
                    <a:pt x="9" y="29"/>
                    <a:pt x="11" y="32"/>
                  </a:cubicBezTo>
                  <a:cubicBezTo>
                    <a:pt x="14" y="34"/>
                    <a:pt x="14" y="39"/>
                    <a:pt x="12" y="41"/>
                  </a:cubicBezTo>
                  <a:cubicBezTo>
                    <a:pt x="9" y="43"/>
                    <a:pt x="5" y="43"/>
                    <a:pt x="2" y="40"/>
                  </a:cubicBezTo>
                  <a:cubicBezTo>
                    <a:pt x="0" y="37"/>
                    <a:pt x="0" y="33"/>
                    <a:pt x="2" y="31"/>
                  </a:cubicBezTo>
                  <a:close/>
                  <a:moveTo>
                    <a:pt x="65" y="2"/>
                  </a:moveTo>
                  <a:cubicBezTo>
                    <a:pt x="68" y="1"/>
                    <a:pt x="71" y="0"/>
                    <a:pt x="74" y="3"/>
                  </a:cubicBezTo>
                  <a:cubicBezTo>
                    <a:pt x="77" y="6"/>
                    <a:pt x="79" y="11"/>
                    <a:pt x="76" y="13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5"/>
                    <a:pt x="73" y="15"/>
                    <a:pt x="71" y="16"/>
                  </a:cubicBezTo>
                  <a:cubicBezTo>
                    <a:pt x="57" y="20"/>
                    <a:pt x="42" y="24"/>
                    <a:pt x="28" y="29"/>
                  </a:cubicBezTo>
                  <a:cubicBezTo>
                    <a:pt x="27" y="27"/>
                    <a:pt x="26" y="25"/>
                    <a:pt x="25" y="23"/>
                  </a:cubicBezTo>
                  <a:cubicBezTo>
                    <a:pt x="38" y="16"/>
                    <a:pt x="51" y="9"/>
                    <a:pt x="65" y="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0" name="图片 129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5540">
            <a:off x="912824" y="4947434"/>
            <a:ext cx="1772900" cy="1609506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>
          <a:xfrm>
            <a:off x="5295704" y="5981807"/>
            <a:ext cx="6258767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430" algn="just"/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终于鼓起勇气向你表白，你说</a:t>
            </a:r>
            <a:r>
              <a:rPr lang="en-US" altLang="zh-CN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 do.</a:t>
            </a:r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的那一刻，我只想把你抱紧在怀里</a:t>
            </a:r>
            <a:r>
              <a:rPr lang="en-US" altLang="zh-CN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53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2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993906" flipH="1">
            <a:off x="7365852" y="1334011"/>
            <a:ext cx="4713761" cy="3142731"/>
          </a:xfrm>
          <a:prstGeom prst="rect">
            <a:avLst/>
          </a:prstGeom>
          <a:noFill/>
          <a:ln w="1016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 rot="515372">
            <a:off x="2608200" y="1989239"/>
            <a:ext cx="3599472" cy="4777390"/>
            <a:chOff x="7446031" y="1824112"/>
            <a:chExt cx="2585650" cy="34317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6031" y="1824112"/>
              <a:ext cx="2585650" cy="2343016"/>
            </a:xfrm>
            <a:prstGeom prst="rect">
              <a:avLst/>
            </a:prstGeom>
            <a:noFill/>
            <a:ln w="101600">
              <a:solidFill>
                <a:srgbClr val="FFFFFF"/>
              </a:solidFill>
            </a:ln>
          </p:spPr>
        </p:pic>
        <p:sp>
          <p:nvSpPr>
            <p:cNvPr id="4" name="矩形 3"/>
            <p:cNvSpPr/>
            <p:nvPr/>
          </p:nvSpPr>
          <p:spPr>
            <a:xfrm>
              <a:off x="7446031" y="4552950"/>
              <a:ext cx="2585650" cy="702959"/>
            </a:xfrm>
            <a:prstGeom prst="rect">
              <a:avLst/>
            </a:prstGeom>
            <a:solidFill>
              <a:srgbClr val="FFFFFF"/>
            </a:solidFill>
            <a:ln w="203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953" spc="633" dirty="0" smtClean="0">
                  <a:solidFill>
                    <a:srgbClr val="A6927E"/>
                  </a:solidFill>
                  <a:cs typeface="+mn-ea"/>
                  <a:sym typeface="+mn-lt"/>
                </a:rPr>
                <a:t>2015</a:t>
              </a:r>
              <a:r>
                <a:rPr lang="zh-CN" altLang="en-US" sz="2953" spc="633" dirty="0" smtClean="0">
                  <a:solidFill>
                    <a:srgbClr val="A6927E"/>
                  </a:solidFill>
                  <a:cs typeface="+mn-ea"/>
                  <a:sym typeface="+mn-lt"/>
                </a:rPr>
                <a:t>年</a:t>
              </a:r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3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月</a:t>
              </a:r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8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日</a:t>
              </a:r>
              <a:endParaRPr lang="en-US" altLang="zh-CN" sz="2953" spc="633" dirty="0">
                <a:solidFill>
                  <a:srgbClr val="A6927E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953" spc="633" dirty="0" smtClean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953" spc="633" dirty="0" smtClean="0">
                  <a:solidFill>
                    <a:srgbClr val="A6927E"/>
                  </a:solidFill>
                  <a:cs typeface="+mn-ea"/>
                  <a:sym typeface="+mn-lt"/>
                </a:rPr>
                <a:t>每次</a:t>
              </a:r>
              <a:r>
                <a:rPr lang="zh-CN" altLang="en-US" sz="2953" spc="633" dirty="0">
                  <a:solidFill>
                    <a:srgbClr val="A6927E"/>
                  </a:solidFill>
                  <a:cs typeface="+mn-ea"/>
                  <a:sym typeface="+mn-lt"/>
                </a:rPr>
                <a:t>牵手</a:t>
              </a:r>
              <a:r>
                <a:rPr lang="en-US" altLang="zh-CN" sz="2953" spc="633" dirty="0">
                  <a:solidFill>
                    <a:srgbClr val="A6927E"/>
                  </a:solidFill>
                  <a:cs typeface="+mn-ea"/>
                  <a:sym typeface="+mn-lt"/>
                </a:rPr>
                <a:t>—</a:t>
              </a:r>
              <a:endParaRPr lang="zh-CN" altLang="en-US" sz="2953" spc="633" dirty="0">
                <a:solidFill>
                  <a:srgbClr val="A692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6150" y="376743"/>
            <a:ext cx="3155912" cy="1828253"/>
            <a:chOff x="438151" y="5116513"/>
            <a:chExt cx="2992436" cy="173355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9263" y="5151438"/>
              <a:ext cx="2979737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752475" y="5394326"/>
              <a:ext cx="93662" cy="1235075"/>
            </a:xfrm>
            <a:custGeom>
              <a:avLst/>
              <a:gdLst>
                <a:gd name="T0" fmla="*/ 8 w 41"/>
                <a:gd name="T1" fmla="*/ 0 h 538"/>
                <a:gd name="T2" fmla="*/ 14 w 41"/>
                <a:gd name="T3" fmla="*/ 22 h 538"/>
                <a:gd name="T4" fmla="*/ 20 w 41"/>
                <a:gd name="T5" fmla="*/ 48 h 538"/>
                <a:gd name="T6" fmla="*/ 27 w 41"/>
                <a:gd name="T7" fmla="*/ 82 h 538"/>
                <a:gd name="T8" fmla="*/ 33 w 41"/>
                <a:gd name="T9" fmla="*/ 123 h 538"/>
                <a:gd name="T10" fmla="*/ 36 w 41"/>
                <a:gd name="T11" fmla="*/ 146 h 538"/>
                <a:gd name="T12" fmla="*/ 38 w 41"/>
                <a:gd name="T13" fmla="*/ 169 h 538"/>
                <a:gd name="T14" fmla="*/ 41 w 41"/>
                <a:gd name="T15" fmla="*/ 219 h 538"/>
                <a:gd name="T16" fmla="*/ 40 w 41"/>
                <a:gd name="T17" fmla="*/ 269 h 538"/>
                <a:gd name="T18" fmla="*/ 40 w 41"/>
                <a:gd name="T19" fmla="*/ 295 h 538"/>
                <a:gd name="T20" fmla="*/ 38 w 41"/>
                <a:gd name="T21" fmla="*/ 320 h 538"/>
                <a:gd name="T22" fmla="*/ 35 w 41"/>
                <a:gd name="T23" fmla="*/ 370 h 538"/>
                <a:gd name="T24" fmla="*/ 28 w 41"/>
                <a:gd name="T25" fmla="*/ 415 h 538"/>
                <a:gd name="T26" fmla="*/ 22 w 41"/>
                <a:gd name="T27" fmla="*/ 456 h 538"/>
                <a:gd name="T28" fmla="*/ 15 w 41"/>
                <a:gd name="T29" fmla="*/ 490 h 538"/>
                <a:gd name="T30" fmla="*/ 7 w 41"/>
                <a:gd name="T31" fmla="*/ 516 h 538"/>
                <a:gd name="T32" fmla="*/ 0 w 41"/>
                <a:gd name="T33" fmla="*/ 538 h 538"/>
                <a:gd name="T34" fmla="*/ 5 w 41"/>
                <a:gd name="T35" fmla="*/ 515 h 538"/>
                <a:gd name="T36" fmla="*/ 10 w 41"/>
                <a:gd name="T37" fmla="*/ 489 h 538"/>
                <a:gd name="T38" fmla="*/ 15 w 41"/>
                <a:gd name="T39" fmla="*/ 455 h 538"/>
                <a:gd name="T40" fmla="*/ 19 w 41"/>
                <a:gd name="T41" fmla="*/ 414 h 538"/>
                <a:gd name="T42" fmla="*/ 24 w 41"/>
                <a:gd name="T43" fmla="*/ 369 h 538"/>
                <a:gd name="T44" fmla="*/ 26 w 41"/>
                <a:gd name="T45" fmla="*/ 320 h 538"/>
                <a:gd name="T46" fmla="*/ 28 w 41"/>
                <a:gd name="T47" fmla="*/ 295 h 538"/>
                <a:gd name="T48" fmla="*/ 28 w 41"/>
                <a:gd name="T49" fmla="*/ 269 h 538"/>
                <a:gd name="T50" fmla="*/ 28 w 41"/>
                <a:gd name="T51" fmla="*/ 219 h 538"/>
                <a:gd name="T52" fmla="*/ 27 w 41"/>
                <a:gd name="T53" fmla="*/ 170 h 538"/>
                <a:gd name="T54" fmla="*/ 26 w 41"/>
                <a:gd name="T55" fmla="*/ 147 h 538"/>
                <a:gd name="T56" fmla="*/ 24 w 41"/>
                <a:gd name="T57" fmla="*/ 124 h 538"/>
                <a:gd name="T58" fmla="*/ 20 w 41"/>
                <a:gd name="T59" fmla="*/ 84 h 538"/>
                <a:gd name="T60" fmla="*/ 16 w 41"/>
                <a:gd name="T61" fmla="*/ 49 h 538"/>
                <a:gd name="T62" fmla="*/ 12 w 41"/>
                <a:gd name="T63" fmla="*/ 23 h 538"/>
                <a:gd name="T64" fmla="*/ 8 w 41"/>
                <a:gd name="T6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538">
                  <a:moveTo>
                    <a:pt x="8" y="0"/>
                  </a:moveTo>
                  <a:cubicBezTo>
                    <a:pt x="8" y="0"/>
                    <a:pt x="10" y="8"/>
                    <a:pt x="14" y="22"/>
                  </a:cubicBezTo>
                  <a:cubicBezTo>
                    <a:pt x="16" y="29"/>
                    <a:pt x="18" y="38"/>
                    <a:pt x="20" y="48"/>
                  </a:cubicBezTo>
                  <a:cubicBezTo>
                    <a:pt x="23" y="58"/>
                    <a:pt x="26" y="70"/>
                    <a:pt x="27" y="82"/>
                  </a:cubicBezTo>
                  <a:cubicBezTo>
                    <a:pt x="29" y="95"/>
                    <a:pt x="31" y="109"/>
                    <a:pt x="33" y="123"/>
                  </a:cubicBezTo>
                  <a:cubicBezTo>
                    <a:pt x="34" y="131"/>
                    <a:pt x="35" y="138"/>
                    <a:pt x="36" y="146"/>
                  </a:cubicBezTo>
                  <a:cubicBezTo>
                    <a:pt x="37" y="153"/>
                    <a:pt x="37" y="161"/>
                    <a:pt x="38" y="169"/>
                  </a:cubicBezTo>
                  <a:cubicBezTo>
                    <a:pt x="39" y="185"/>
                    <a:pt x="39" y="202"/>
                    <a:pt x="41" y="219"/>
                  </a:cubicBezTo>
                  <a:cubicBezTo>
                    <a:pt x="40" y="235"/>
                    <a:pt x="40" y="252"/>
                    <a:pt x="40" y="269"/>
                  </a:cubicBezTo>
                  <a:cubicBezTo>
                    <a:pt x="40" y="278"/>
                    <a:pt x="40" y="287"/>
                    <a:pt x="40" y="295"/>
                  </a:cubicBezTo>
                  <a:cubicBezTo>
                    <a:pt x="39" y="304"/>
                    <a:pt x="39" y="312"/>
                    <a:pt x="38" y="320"/>
                  </a:cubicBezTo>
                  <a:cubicBezTo>
                    <a:pt x="37" y="337"/>
                    <a:pt x="36" y="354"/>
                    <a:pt x="35" y="370"/>
                  </a:cubicBezTo>
                  <a:cubicBezTo>
                    <a:pt x="32" y="385"/>
                    <a:pt x="30" y="401"/>
                    <a:pt x="28" y="415"/>
                  </a:cubicBezTo>
                  <a:cubicBezTo>
                    <a:pt x="27" y="430"/>
                    <a:pt x="24" y="443"/>
                    <a:pt x="22" y="456"/>
                  </a:cubicBezTo>
                  <a:cubicBezTo>
                    <a:pt x="19" y="468"/>
                    <a:pt x="17" y="480"/>
                    <a:pt x="15" y="490"/>
                  </a:cubicBezTo>
                  <a:cubicBezTo>
                    <a:pt x="12" y="500"/>
                    <a:pt x="9" y="509"/>
                    <a:pt x="7" y="516"/>
                  </a:cubicBezTo>
                  <a:cubicBezTo>
                    <a:pt x="3" y="530"/>
                    <a:pt x="0" y="538"/>
                    <a:pt x="0" y="538"/>
                  </a:cubicBezTo>
                  <a:cubicBezTo>
                    <a:pt x="0" y="538"/>
                    <a:pt x="2" y="530"/>
                    <a:pt x="5" y="515"/>
                  </a:cubicBezTo>
                  <a:cubicBezTo>
                    <a:pt x="6" y="508"/>
                    <a:pt x="8" y="499"/>
                    <a:pt x="10" y="489"/>
                  </a:cubicBezTo>
                  <a:cubicBezTo>
                    <a:pt x="11" y="479"/>
                    <a:pt x="13" y="467"/>
                    <a:pt x="15" y="455"/>
                  </a:cubicBezTo>
                  <a:cubicBezTo>
                    <a:pt x="16" y="442"/>
                    <a:pt x="18" y="429"/>
                    <a:pt x="19" y="414"/>
                  </a:cubicBezTo>
                  <a:cubicBezTo>
                    <a:pt x="21" y="400"/>
                    <a:pt x="22" y="384"/>
                    <a:pt x="24" y="369"/>
                  </a:cubicBezTo>
                  <a:cubicBezTo>
                    <a:pt x="24" y="353"/>
                    <a:pt x="25" y="336"/>
                    <a:pt x="26" y="320"/>
                  </a:cubicBezTo>
                  <a:cubicBezTo>
                    <a:pt x="27" y="311"/>
                    <a:pt x="27" y="303"/>
                    <a:pt x="28" y="295"/>
                  </a:cubicBezTo>
                  <a:cubicBezTo>
                    <a:pt x="28" y="286"/>
                    <a:pt x="28" y="278"/>
                    <a:pt x="28" y="269"/>
                  </a:cubicBezTo>
                  <a:cubicBezTo>
                    <a:pt x="28" y="252"/>
                    <a:pt x="28" y="235"/>
                    <a:pt x="28" y="219"/>
                  </a:cubicBezTo>
                  <a:cubicBezTo>
                    <a:pt x="28" y="202"/>
                    <a:pt x="27" y="186"/>
                    <a:pt x="27" y="170"/>
                  </a:cubicBezTo>
                  <a:cubicBezTo>
                    <a:pt x="26" y="162"/>
                    <a:pt x="26" y="154"/>
                    <a:pt x="26" y="147"/>
                  </a:cubicBezTo>
                  <a:cubicBezTo>
                    <a:pt x="25" y="139"/>
                    <a:pt x="25" y="132"/>
                    <a:pt x="24" y="124"/>
                  </a:cubicBezTo>
                  <a:cubicBezTo>
                    <a:pt x="23" y="110"/>
                    <a:pt x="21" y="96"/>
                    <a:pt x="20" y="84"/>
                  </a:cubicBezTo>
                  <a:cubicBezTo>
                    <a:pt x="20" y="71"/>
                    <a:pt x="17" y="59"/>
                    <a:pt x="16" y="49"/>
                  </a:cubicBezTo>
                  <a:cubicBezTo>
                    <a:pt x="14" y="39"/>
                    <a:pt x="13" y="30"/>
                    <a:pt x="12" y="23"/>
                  </a:cubicBezTo>
                  <a:cubicBezTo>
                    <a:pt x="9" y="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42925" y="5181601"/>
              <a:ext cx="228600" cy="212725"/>
            </a:xfrm>
            <a:custGeom>
              <a:avLst/>
              <a:gdLst>
                <a:gd name="T0" fmla="*/ 100 w 100"/>
                <a:gd name="T1" fmla="*/ 93 h 93"/>
                <a:gd name="T2" fmla="*/ 98 w 100"/>
                <a:gd name="T3" fmla="*/ 91 h 93"/>
                <a:gd name="T4" fmla="*/ 90 w 100"/>
                <a:gd name="T5" fmla="*/ 86 h 93"/>
                <a:gd name="T6" fmla="*/ 69 w 100"/>
                <a:gd name="T7" fmla="*/ 64 h 93"/>
                <a:gd name="T8" fmla="*/ 46 w 100"/>
                <a:gd name="T9" fmla="*/ 29 h 93"/>
                <a:gd name="T10" fmla="*/ 31 w 100"/>
                <a:gd name="T11" fmla="*/ 14 h 93"/>
                <a:gd name="T12" fmla="*/ 16 w 100"/>
                <a:gd name="T13" fmla="*/ 19 h 93"/>
                <a:gd name="T14" fmla="*/ 15 w 100"/>
                <a:gd name="T15" fmla="*/ 20 h 93"/>
                <a:gd name="T16" fmla="*/ 15 w 100"/>
                <a:gd name="T17" fmla="*/ 20 h 93"/>
                <a:gd name="T18" fmla="*/ 14 w 100"/>
                <a:gd name="T19" fmla="*/ 21 h 93"/>
                <a:gd name="T20" fmla="*/ 13 w 100"/>
                <a:gd name="T21" fmla="*/ 22 h 93"/>
                <a:gd name="T22" fmla="*/ 12 w 100"/>
                <a:gd name="T23" fmla="*/ 25 h 93"/>
                <a:gd name="T24" fmla="*/ 15 w 100"/>
                <a:gd name="T25" fmla="*/ 34 h 93"/>
                <a:gd name="T26" fmla="*/ 30 w 100"/>
                <a:gd name="T27" fmla="*/ 50 h 93"/>
                <a:gd name="T28" fmla="*/ 63 w 100"/>
                <a:gd name="T29" fmla="*/ 75 h 93"/>
                <a:gd name="T30" fmla="*/ 90 w 100"/>
                <a:gd name="T31" fmla="*/ 88 h 93"/>
                <a:gd name="T32" fmla="*/ 100 w 100"/>
                <a:gd name="T33" fmla="*/ 93 h 93"/>
                <a:gd name="T34" fmla="*/ 100 w 100"/>
                <a:gd name="T35" fmla="*/ 93 h 93"/>
                <a:gd name="T36" fmla="*/ 89 w 100"/>
                <a:gd name="T37" fmla="*/ 91 h 93"/>
                <a:gd name="T38" fmla="*/ 60 w 100"/>
                <a:gd name="T39" fmla="*/ 81 h 93"/>
                <a:gd name="T40" fmla="*/ 22 w 100"/>
                <a:gd name="T41" fmla="*/ 59 h 93"/>
                <a:gd name="T42" fmla="*/ 5 w 100"/>
                <a:gd name="T43" fmla="*/ 40 h 93"/>
                <a:gd name="T44" fmla="*/ 0 w 100"/>
                <a:gd name="T45" fmla="*/ 25 h 93"/>
                <a:gd name="T46" fmla="*/ 2 w 100"/>
                <a:gd name="T47" fmla="*/ 16 h 93"/>
                <a:gd name="T48" fmla="*/ 5 w 100"/>
                <a:gd name="T49" fmla="*/ 12 h 93"/>
                <a:gd name="T50" fmla="*/ 6 w 100"/>
                <a:gd name="T51" fmla="*/ 11 h 93"/>
                <a:gd name="T52" fmla="*/ 7 w 100"/>
                <a:gd name="T53" fmla="*/ 10 h 93"/>
                <a:gd name="T54" fmla="*/ 7 w 100"/>
                <a:gd name="T55" fmla="*/ 10 h 93"/>
                <a:gd name="T56" fmla="*/ 20 w 100"/>
                <a:gd name="T57" fmla="*/ 2 h 93"/>
                <a:gd name="T58" fmla="*/ 37 w 100"/>
                <a:gd name="T59" fmla="*/ 3 h 93"/>
                <a:gd name="T60" fmla="*/ 55 w 100"/>
                <a:gd name="T61" fmla="*/ 23 h 93"/>
                <a:gd name="T62" fmla="*/ 75 w 100"/>
                <a:gd name="T63" fmla="*/ 60 h 93"/>
                <a:gd name="T64" fmla="*/ 92 w 100"/>
                <a:gd name="T65" fmla="*/ 85 h 93"/>
                <a:gd name="T66" fmla="*/ 100 w 100"/>
                <a:gd name="T6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3">
                  <a:moveTo>
                    <a:pt x="100" y="93"/>
                  </a:moveTo>
                  <a:cubicBezTo>
                    <a:pt x="100" y="93"/>
                    <a:pt x="99" y="92"/>
                    <a:pt x="98" y="91"/>
                  </a:cubicBezTo>
                  <a:cubicBezTo>
                    <a:pt x="96" y="90"/>
                    <a:pt x="93" y="89"/>
                    <a:pt x="90" y="86"/>
                  </a:cubicBezTo>
                  <a:cubicBezTo>
                    <a:pt x="85" y="82"/>
                    <a:pt x="77" y="74"/>
                    <a:pt x="69" y="64"/>
                  </a:cubicBezTo>
                  <a:cubicBezTo>
                    <a:pt x="62" y="54"/>
                    <a:pt x="54" y="41"/>
                    <a:pt x="46" y="29"/>
                  </a:cubicBezTo>
                  <a:cubicBezTo>
                    <a:pt x="42" y="23"/>
                    <a:pt x="37" y="17"/>
                    <a:pt x="31" y="14"/>
                  </a:cubicBezTo>
                  <a:cubicBezTo>
                    <a:pt x="27" y="12"/>
                    <a:pt x="21" y="14"/>
                    <a:pt x="16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2" y="25"/>
                  </a:cubicBezTo>
                  <a:cubicBezTo>
                    <a:pt x="12" y="27"/>
                    <a:pt x="13" y="31"/>
                    <a:pt x="15" y="34"/>
                  </a:cubicBezTo>
                  <a:cubicBezTo>
                    <a:pt x="19" y="39"/>
                    <a:pt x="24" y="45"/>
                    <a:pt x="30" y="50"/>
                  </a:cubicBezTo>
                  <a:cubicBezTo>
                    <a:pt x="41" y="60"/>
                    <a:pt x="53" y="68"/>
                    <a:pt x="63" y="75"/>
                  </a:cubicBezTo>
                  <a:cubicBezTo>
                    <a:pt x="74" y="81"/>
                    <a:pt x="83" y="86"/>
                    <a:pt x="90" y="88"/>
                  </a:cubicBezTo>
                  <a:cubicBezTo>
                    <a:pt x="96" y="91"/>
                    <a:pt x="100" y="93"/>
                    <a:pt x="100" y="93"/>
                  </a:cubicBezTo>
                  <a:close/>
                  <a:moveTo>
                    <a:pt x="100" y="93"/>
                  </a:moveTo>
                  <a:cubicBezTo>
                    <a:pt x="100" y="93"/>
                    <a:pt x="96" y="92"/>
                    <a:pt x="89" y="91"/>
                  </a:cubicBezTo>
                  <a:cubicBezTo>
                    <a:pt x="82" y="89"/>
                    <a:pt x="71" y="86"/>
                    <a:pt x="60" y="81"/>
                  </a:cubicBezTo>
                  <a:cubicBezTo>
                    <a:pt x="48" y="76"/>
                    <a:pt x="35" y="69"/>
                    <a:pt x="22" y="59"/>
                  </a:cubicBezTo>
                  <a:cubicBezTo>
                    <a:pt x="16" y="53"/>
                    <a:pt x="10" y="48"/>
                    <a:pt x="5" y="40"/>
                  </a:cubicBezTo>
                  <a:cubicBezTo>
                    <a:pt x="2" y="36"/>
                    <a:pt x="0" y="31"/>
                    <a:pt x="0" y="25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7"/>
                    <a:pt x="15" y="4"/>
                    <a:pt x="20" y="2"/>
                  </a:cubicBezTo>
                  <a:cubicBezTo>
                    <a:pt x="25" y="0"/>
                    <a:pt x="32" y="1"/>
                    <a:pt x="37" y="3"/>
                  </a:cubicBezTo>
                  <a:cubicBezTo>
                    <a:pt x="46" y="8"/>
                    <a:pt x="51" y="16"/>
                    <a:pt x="55" y="23"/>
                  </a:cubicBezTo>
                  <a:cubicBezTo>
                    <a:pt x="63" y="36"/>
                    <a:pt x="69" y="50"/>
                    <a:pt x="75" y="60"/>
                  </a:cubicBezTo>
                  <a:cubicBezTo>
                    <a:pt x="81" y="71"/>
                    <a:pt x="87" y="79"/>
                    <a:pt x="92" y="85"/>
                  </a:cubicBezTo>
                  <a:cubicBezTo>
                    <a:pt x="97" y="90"/>
                    <a:pt x="100" y="93"/>
                    <a:pt x="100" y="93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17525" y="5307013"/>
              <a:ext cx="254000" cy="120650"/>
            </a:xfrm>
            <a:custGeom>
              <a:avLst/>
              <a:gdLst>
                <a:gd name="T0" fmla="*/ 111 w 111"/>
                <a:gd name="T1" fmla="*/ 39 h 52"/>
                <a:gd name="T2" fmla="*/ 109 w 111"/>
                <a:gd name="T3" fmla="*/ 39 h 52"/>
                <a:gd name="T4" fmla="*/ 101 w 111"/>
                <a:gd name="T5" fmla="*/ 39 h 52"/>
                <a:gd name="T6" fmla="*/ 74 w 111"/>
                <a:gd name="T7" fmla="*/ 32 h 52"/>
                <a:gd name="T8" fmla="*/ 39 w 111"/>
                <a:gd name="T9" fmla="*/ 17 h 52"/>
                <a:gd name="T10" fmla="*/ 21 w 111"/>
                <a:gd name="T11" fmla="*/ 13 h 52"/>
                <a:gd name="T12" fmla="*/ 13 w 111"/>
                <a:gd name="T13" fmla="*/ 23 h 52"/>
                <a:gd name="T14" fmla="*/ 12 w 111"/>
                <a:gd name="T15" fmla="*/ 24 h 52"/>
                <a:gd name="T16" fmla="*/ 12 w 111"/>
                <a:gd name="T17" fmla="*/ 24 h 52"/>
                <a:gd name="T18" fmla="*/ 12 w 111"/>
                <a:gd name="T19" fmla="*/ 24 h 52"/>
                <a:gd name="T20" fmla="*/ 12 w 111"/>
                <a:gd name="T21" fmla="*/ 23 h 52"/>
                <a:gd name="T22" fmla="*/ 12 w 111"/>
                <a:gd name="T23" fmla="*/ 23 h 52"/>
                <a:gd name="T24" fmla="*/ 12 w 111"/>
                <a:gd name="T25" fmla="*/ 25 h 52"/>
                <a:gd name="T26" fmla="*/ 12 w 111"/>
                <a:gd name="T27" fmla="*/ 28 h 52"/>
                <a:gd name="T28" fmla="*/ 13 w 111"/>
                <a:gd name="T29" fmla="*/ 29 h 52"/>
                <a:gd name="T30" fmla="*/ 19 w 111"/>
                <a:gd name="T31" fmla="*/ 34 h 52"/>
                <a:gd name="T32" fmla="*/ 38 w 111"/>
                <a:gd name="T33" fmla="*/ 40 h 52"/>
                <a:gd name="T34" fmla="*/ 74 w 111"/>
                <a:gd name="T35" fmla="*/ 43 h 52"/>
                <a:gd name="T36" fmla="*/ 90 w 111"/>
                <a:gd name="T37" fmla="*/ 42 h 52"/>
                <a:gd name="T38" fmla="*/ 101 w 111"/>
                <a:gd name="T39" fmla="*/ 41 h 52"/>
                <a:gd name="T40" fmla="*/ 111 w 111"/>
                <a:gd name="T41" fmla="*/ 39 h 52"/>
                <a:gd name="T42" fmla="*/ 111 w 111"/>
                <a:gd name="T43" fmla="*/ 39 h 52"/>
                <a:gd name="T44" fmla="*/ 109 w 111"/>
                <a:gd name="T45" fmla="*/ 40 h 52"/>
                <a:gd name="T46" fmla="*/ 102 w 111"/>
                <a:gd name="T47" fmla="*/ 43 h 52"/>
                <a:gd name="T48" fmla="*/ 90 w 111"/>
                <a:gd name="T49" fmla="*/ 47 h 52"/>
                <a:gd name="T50" fmla="*/ 75 w 111"/>
                <a:gd name="T51" fmla="*/ 50 h 52"/>
                <a:gd name="T52" fmla="*/ 57 w 111"/>
                <a:gd name="T53" fmla="*/ 52 h 52"/>
                <a:gd name="T54" fmla="*/ 36 w 111"/>
                <a:gd name="T55" fmla="*/ 51 h 52"/>
                <a:gd name="T56" fmla="*/ 13 w 111"/>
                <a:gd name="T57" fmla="*/ 45 h 52"/>
                <a:gd name="T58" fmla="*/ 2 w 111"/>
                <a:gd name="T59" fmla="*/ 36 h 52"/>
                <a:gd name="T60" fmla="*/ 0 w 111"/>
                <a:gd name="T61" fmla="*/ 27 h 52"/>
                <a:gd name="T62" fmla="*/ 0 w 111"/>
                <a:gd name="T63" fmla="*/ 24 h 52"/>
                <a:gd name="T64" fmla="*/ 0 w 111"/>
                <a:gd name="T65" fmla="*/ 23 h 52"/>
                <a:gd name="T66" fmla="*/ 0 w 111"/>
                <a:gd name="T67" fmla="*/ 22 h 52"/>
                <a:gd name="T68" fmla="*/ 0 w 111"/>
                <a:gd name="T69" fmla="*/ 21 h 52"/>
                <a:gd name="T70" fmla="*/ 0 w 111"/>
                <a:gd name="T71" fmla="*/ 21 h 52"/>
                <a:gd name="T72" fmla="*/ 0 w 111"/>
                <a:gd name="T73" fmla="*/ 21 h 52"/>
                <a:gd name="T74" fmla="*/ 0 w 111"/>
                <a:gd name="T75" fmla="*/ 20 h 52"/>
                <a:gd name="T76" fmla="*/ 3 w 111"/>
                <a:gd name="T77" fmla="*/ 14 h 52"/>
                <a:gd name="T78" fmla="*/ 7 w 111"/>
                <a:gd name="T79" fmla="*/ 8 h 52"/>
                <a:gd name="T80" fmla="*/ 13 w 111"/>
                <a:gd name="T81" fmla="*/ 3 h 52"/>
                <a:gd name="T82" fmla="*/ 20 w 111"/>
                <a:gd name="T83" fmla="*/ 0 h 52"/>
                <a:gd name="T84" fmla="*/ 44 w 111"/>
                <a:gd name="T85" fmla="*/ 7 h 52"/>
                <a:gd name="T86" fmla="*/ 61 w 111"/>
                <a:gd name="T87" fmla="*/ 17 h 52"/>
                <a:gd name="T88" fmla="*/ 77 w 111"/>
                <a:gd name="T89" fmla="*/ 26 h 52"/>
                <a:gd name="T90" fmla="*/ 90 w 111"/>
                <a:gd name="T91" fmla="*/ 33 h 52"/>
                <a:gd name="T92" fmla="*/ 101 w 111"/>
                <a:gd name="T93" fmla="*/ 37 h 52"/>
                <a:gd name="T94" fmla="*/ 111 w 111"/>
                <a:gd name="T95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52">
                  <a:moveTo>
                    <a:pt x="111" y="39"/>
                  </a:moveTo>
                  <a:cubicBezTo>
                    <a:pt x="111" y="39"/>
                    <a:pt x="110" y="39"/>
                    <a:pt x="109" y="39"/>
                  </a:cubicBezTo>
                  <a:cubicBezTo>
                    <a:pt x="107" y="39"/>
                    <a:pt x="104" y="39"/>
                    <a:pt x="101" y="39"/>
                  </a:cubicBezTo>
                  <a:cubicBezTo>
                    <a:pt x="94" y="38"/>
                    <a:pt x="85" y="36"/>
                    <a:pt x="74" y="32"/>
                  </a:cubicBezTo>
                  <a:cubicBezTo>
                    <a:pt x="63" y="28"/>
                    <a:pt x="51" y="22"/>
                    <a:pt x="39" y="17"/>
                  </a:cubicBezTo>
                  <a:cubicBezTo>
                    <a:pt x="33" y="15"/>
                    <a:pt x="26" y="12"/>
                    <a:pt x="21" y="13"/>
                  </a:cubicBezTo>
                  <a:cubicBezTo>
                    <a:pt x="17" y="13"/>
                    <a:pt x="14" y="17"/>
                    <a:pt x="13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2" y="28"/>
                    <a:pt x="13" y="29"/>
                  </a:cubicBezTo>
                  <a:cubicBezTo>
                    <a:pt x="14" y="31"/>
                    <a:pt x="16" y="33"/>
                    <a:pt x="19" y="34"/>
                  </a:cubicBezTo>
                  <a:cubicBezTo>
                    <a:pt x="24" y="37"/>
                    <a:pt x="31" y="39"/>
                    <a:pt x="38" y="40"/>
                  </a:cubicBezTo>
                  <a:cubicBezTo>
                    <a:pt x="51" y="42"/>
                    <a:pt x="64" y="43"/>
                    <a:pt x="74" y="43"/>
                  </a:cubicBezTo>
                  <a:cubicBezTo>
                    <a:pt x="80" y="43"/>
                    <a:pt x="85" y="42"/>
                    <a:pt x="90" y="42"/>
                  </a:cubicBezTo>
                  <a:cubicBezTo>
                    <a:pt x="94" y="42"/>
                    <a:pt x="98" y="41"/>
                    <a:pt x="101" y="41"/>
                  </a:cubicBezTo>
                  <a:cubicBezTo>
                    <a:pt x="108" y="40"/>
                    <a:pt x="111" y="39"/>
                    <a:pt x="111" y="39"/>
                  </a:cubicBezTo>
                  <a:close/>
                  <a:moveTo>
                    <a:pt x="111" y="39"/>
                  </a:moveTo>
                  <a:cubicBezTo>
                    <a:pt x="111" y="39"/>
                    <a:pt x="110" y="39"/>
                    <a:pt x="109" y="40"/>
                  </a:cubicBezTo>
                  <a:cubicBezTo>
                    <a:pt x="107" y="41"/>
                    <a:pt x="105" y="42"/>
                    <a:pt x="102" y="43"/>
                  </a:cubicBezTo>
                  <a:cubicBezTo>
                    <a:pt x="99" y="44"/>
                    <a:pt x="95" y="46"/>
                    <a:pt x="90" y="47"/>
                  </a:cubicBezTo>
                  <a:cubicBezTo>
                    <a:pt x="86" y="48"/>
                    <a:pt x="81" y="49"/>
                    <a:pt x="75" y="50"/>
                  </a:cubicBezTo>
                  <a:cubicBezTo>
                    <a:pt x="69" y="51"/>
                    <a:pt x="63" y="51"/>
                    <a:pt x="57" y="52"/>
                  </a:cubicBezTo>
                  <a:cubicBezTo>
                    <a:pt x="50" y="52"/>
                    <a:pt x="43" y="52"/>
                    <a:pt x="36" y="51"/>
                  </a:cubicBezTo>
                  <a:cubicBezTo>
                    <a:pt x="29" y="50"/>
                    <a:pt x="21" y="49"/>
                    <a:pt x="13" y="45"/>
                  </a:cubicBezTo>
                  <a:cubicBezTo>
                    <a:pt x="9" y="43"/>
                    <a:pt x="6" y="40"/>
                    <a:pt x="2" y="36"/>
                  </a:cubicBezTo>
                  <a:cubicBezTo>
                    <a:pt x="1" y="34"/>
                    <a:pt x="0" y="29"/>
                    <a:pt x="0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8"/>
                  </a:cubicBezTo>
                  <a:cubicBezTo>
                    <a:pt x="8" y="6"/>
                    <a:pt x="11" y="4"/>
                    <a:pt x="13" y="3"/>
                  </a:cubicBezTo>
                  <a:cubicBezTo>
                    <a:pt x="15" y="1"/>
                    <a:pt x="18" y="1"/>
                    <a:pt x="20" y="0"/>
                  </a:cubicBezTo>
                  <a:cubicBezTo>
                    <a:pt x="30" y="0"/>
                    <a:pt x="37" y="4"/>
                    <a:pt x="44" y="7"/>
                  </a:cubicBezTo>
                  <a:cubicBezTo>
                    <a:pt x="50" y="10"/>
                    <a:pt x="56" y="14"/>
                    <a:pt x="61" y="17"/>
                  </a:cubicBezTo>
                  <a:cubicBezTo>
                    <a:pt x="67" y="20"/>
                    <a:pt x="72" y="23"/>
                    <a:pt x="77" y="26"/>
                  </a:cubicBezTo>
                  <a:cubicBezTo>
                    <a:pt x="82" y="28"/>
                    <a:pt x="86" y="31"/>
                    <a:pt x="90" y="33"/>
                  </a:cubicBezTo>
                  <a:cubicBezTo>
                    <a:pt x="94" y="34"/>
                    <a:pt x="98" y="35"/>
                    <a:pt x="101" y="37"/>
                  </a:cubicBezTo>
                  <a:cubicBezTo>
                    <a:pt x="107" y="38"/>
                    <a:pt x="111" y="39"/>
                    <a:pt x="111" y="39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49275" y="6577013"/>
              <a:ext cx="228600" cy="211138"/>
            </a:xfrm>
            <a:custGeom>
              <a:avLst/>
              <a:gdLst>
                <a:gd name="T0" fmla="*/ 100 w 100"/>
                <a:gd name="T1" fmla="*/ 0 h 92"/>
                <a:gd name="T2" fmla="*/ 92 w 100"/>
                <a:gd name="T3" fmla="*/ 8 h 92"/>
                <a:gd name="T4" fmla="*/ 75 w 100"/>
                <a:gd name="T5" fmla="*/ 32 h 92"/>
                <a:gd name="T6" fmla="*/ 55 w 100"/>
                <a:gd name="T7" fmla="*/ 70 h 92"/>
                <a:gd name="T8" fmla="*/ 36 w 100"/>
                <a:gd name="T9" fmla="*/ 89 h 92"/>
                <a:gd name="T10" fmla="*/ 20 w 100"/>
                <a:gd name="T11" fmla="*/ 90 h 92"/>
                <a:gd name="T12" fmla="*/ 7 w 100"/>
                <a:gd name="T13" fmla="*/ 83 h 92"/>
                <a:gd name="T14" fmla="*/ 7 w 100"/>
                <a:gd name="T15" fmla="*/ 82 h 92"/>
                <a:gd name="T16" fmla="*/ 6 w 100"/>
                <a:gd name="T17" fmla="*/ 81 h 92"/>
                <a:gd name="T18" fmla="*/ 5 w 100"/>
                <a:gd name="T19" fmla="*/ 80 h 92"/>
                <a:gd name="T20" fmla="*/ 2 w 100"/>
                <a:gd name="T21" fmla="*/ 76 h 92"/>
                <a:gd name="T22" fmla="*/ 0 w 100"/>
                <a:gd name="T23" fmla="*/ 67 h 92"/>
                <a:gd name="T24" fmla="*/ 5 w 100"/>
                <a:gd name="T25" fmla="*/ 53 h 92"/>
                <a:gd name="T26" fmla="*/ 22 w 100"/>
                <a:gd name="T27" fmla="*/ 34 h 92"/>
                <a:gd name="T28" fmla="*/ 60 w 100"/>
                <a:gd name="T29" fmla="*/ 11 h 92"/>
                <a:gd name="T30" fmla="*/ 89 w 100"/>
                <a:gd name="T31" fmla="*/ 2 h 92"/>
                <a:gd name="T32" fmla="*/ 100 w 100"/>
                <a:gd name="T33" fmla="*/ 0 h 92"/>
                <a:gd name="T34" fmla="*/ 100 w 100"/>
                <a:gd name="T35" fmla="*/ 0 h 92"/>
                <a:gd name="T36" fmla="*/ 89 w 100"/>
                <a:gd name="T37" fmla="*/ 4 h 92"/>
                <a:gd name="T38" fmla="*/ 63 w 100"/>
                <a:gd name="T39" fmla="*/ 18 h 92"/>
                <a:gd name="T40" fmla="*/ 30 w 100"/>
                <a:gd name="T41" fmla="*/ 42 h 92"/>
                <a:gd name="T42" fmla="*/ 15 w 100"/>
                <a:gd name="T43" fmla="*/ 59 h 92"/>
                <a:gd name="T44" fmla="*/ 12 w 100"/>
                <a:gd name="T45" fmla="*/ 67 h 92"/>
                <a:gd name="T46" fmla="*/ 13 w 100"/>
                <a:gd name="T47" fmla="*/ 70 h 92"/>
                <a:gd name="T48" fmla="*/ 14 w 100"/>
                <a:gd name="T49" fmla="*/ 72 h 92"/>
                <a:gd name="T50" fmla="*/ 15 w 100"/>
                <a:gd name="T51" fmla="*/ 73 h 92"/>
                <a:gd name="T52" fmla="*/ 15 w 100"/>
                <a:gd name="T53" fmla="*/ 73 h 92"/>
                <a:gd name="T54" fmla="*/ 15 w 100"/>
                <a:gd name="T55" fmla="*/ 73 h 92"/>
                <a:gd name="T56" fmla="*/ 31 w 100"/>
                <a:gd name="T57" fmla="*/ 78 h 92"/>
                <a:gd name="T58" fmla="*/ 46 w 100"/>
                <a:gd name="T59" fmla="*/ 64 h 92"/>
                <a:gd name="T60" fmla="*/ 69 w 100"/>
                <a:gd name="T61" fmla="*/ 28 h 92"/>
                <a:gd name="T62" fmla="*/ 90 w 100"/>
                <a:gd name="T63" fmla="*/ 6 h 92"/>
                <a:gd name="T64" fmla="*/ 97 w 100"/>
                <a:gd name="T65" fmla="*/ 1 h 92"/>
                <a:gd name="T66" fmla="*/ 100 w 100"/>
                <a:gd name="T6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100" y="0"/>
                    <a:pt x="97" y="2"/>
                    <a:pt x="92" y="8"/>
                  </a:cubicBezTo>
                  <a:cubicBezTo>
                    <a:pt x="87" y="13"/>
                    <a:pt x="81" y="21"/>
                    <a:pt x="75" y="32"/>
                  </a:cubicBezTo>
                  <a:cubicBezTo>
                    <a:pt x="69" y="43"/>
                    <a:pt x="63" y="56"/>
                    <a:pt x="55" y="70"/>
                  </a:cubicBezTo>
                  <a:cubicBezTo>
                    <a:pt x="51" y="76"/>
                    <a:pt x="46" y="84"/>
                    <a:pt x="36" y="89"/>
                  </a:cubicBezTo>
                  <a:cubicBezTo>
                    <a:pt x="32" y="92"/>
                    <a:pt x="25" y="92"/>
                    <a:pt x="20" y="90"/>
                  </a:cubicBezTo>
                  <a:cubicBezTo>
                    <a:pt x="15" y="89"/>
                    <a:pt x="11" y="86"/>
                    <a:pt x="7" y="83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9"/>
                    <a:pt x="3" y="77"/>
                    <a:pt x="2" y="76"/>
                  </a:cubicBezTo>
                  <a:cubicBezTo>
                    <a:pt x="1" y="73"/>
                    <a:pt x="0" y="70"/>
                    <a:pt x="0" y="67"/>
                  </a:cubicBezTo>
                  <a:cubicBezTo>
                    <a:pt x="0" y="61"/>
                    <a:pt x="2" y="57"/>
                    <a:pt x="5" y="53"/>
                  </a:cubicBezTo>
                  <a:cubicBezTo>
                    <a:pt x="10" y="45"/>
                    <a:pt x="16" y="39"/>
                    <a:pt x="22" y="34"/>
                  </a:cubicBezTo>
                  <a:cubicBezTo>
                    <a:pt x="35" y="24"/>
                    <a:pt x="48" y="16"/>
                    <a:pt x="60" y="11"/>
                  </a:cubicBezTo>
                  <a:cubicBezTo>
                    <a:pt x="71" y="6"/>
                    <a:pt x="82" y="3"/>
                    <a:pt x="89" y="2"/>
                  </a:cubicBezTo>
                  <a:cubicBezTo>
                    <a:pt x="96" y="0"/>
                    <a:pt x="100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96" y="1"/>
                    <a:pt x="89" y="4"/>
                  </a:cubicBezTo>
                  <a:cubicBezTo>
                    <a:pt x="83" y="7"/>
                    <a:pt x="74" y="11"/>
                    <a:pt x="63" y="18"/>
                  </a:cubicBezTo>
                  <a:cubicBezTo>
                    <a:pt x="53" y="24"/>
                    <a:pt x="41" y="32"/>
                    <a:pt x="30" y="42"/>
                  </a:cubicBezTo>
                  <a:cubicBezTo>
                    <a:pt x="24" y="47"/>
                    <a:pt x="19" y="53"/>
                    <a:pt x="15" y="59"/>
                  </a:cubicBezTo>
                  <a:cubicBezTo>
                    <a:pt x="13" y="62"/>
                    <a:pt x="12" y="65"/>
                    <a:pt x="12" y="67"/>
                  </a:cubicBezTo>
                  <a:cubicBezTo>
                    <a:pt x="12" y="69"/>
                    <a:pt x="13" y="69"/>
                    <a:pt x="13" y="70"/>
                  </a:cubicBezTo>
                  <a:cubicBezTo>
                    <a:pt x="13" y="71"/>
                    <a:pt x="13" y="71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6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1" y="78"/>
                    <a:pt x="27" y="81"/>
                    <a:pt x="31" y="78"/>
                  </a:cubicBezTo>
                  <a:cubicBezTo>
                    <a:pt x="36" y="76"/>
                    <a:pt x="42" y="70"/>
                    <a:pt x="46" y="64"/>
                  </a:cubicBezTo>
                  <a:cubicBezTo>
                    <a:pt x="54" y="51"/>
                    <a:pt x="62" y="38"/>
                    <a:pt x="69" y="28"/>
                  </a:cubicBezTo>
                  <a:cubicBezTo>
                    <a:pt x="77" y="18"/>
                    <a:pt x="85" y="10"/>
                    <a:pt x="90" y="6"/>
                  </a:cubicBezTo>
                  <a:cubicBezTo>
                    <a:pt x="93" y="4"/>
                    <a:pt x="96" y="2"/>
                    <a:pt x="97" y="1"/>
                  </a:cubicBezTo>
                  <a:cubicBezTo>
                    <a:pt x="99" y="0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95300" y="6515101"/>
              <a:ext cx="282575" cy="136525"/>
            </a:xfrm>
            <a:custGeom>
              <a:avLst/>
              <a:gdLst>
                <a:gd name="T0" fmla="*/ 124 w 124"/>
                <a:gd name="T1" fmla="*/ 25 h 60"/>
                <a:gd name="T2" fmla="*/ 121 w 124"/>
                <a:gd name="T3" fmla="*/ 26 h 60"/>
                <a:gd name="T4" fmla="*/ 113 w 124"/>
                <a:gd name="T5" fmla="*/ 28 h 60"/>
                <a:gd name="T6" fmla="*/ 100 w 124"/>
                <a:gd name="T7" fmla="*/ 32 h 60"/>
                <a:gd name="T8" fmla="*/ 85 w 124"/>
                <a:gd name="T9" fmla="*/ 38 h 60"/>
                <a:gd name="T10" fmla="*/ 45 w 124"/>
                <a:gd name="T11" fmla="*/ 54 h 60"/>
                <a:gd name="T12" fmla="*/ 18 w 124"/>
                <a:gd name="T13" fmla="*/ 57 h 60"/>
                <a:gd name="T14" fmla="*/ 11 w 124"/>
                <a:gd name="T15" fmla="*/ 52 h 60"/>
                <a:gd name="T16" fmla="*/ 7 w 124"/>
                <a:gd name="T17" fmla="*/ 50 h 60"/>
                <a:gd name="T18" fmla="*/ 5 w 124"/>
                <a:gd name="T19" fmla="*/ 46 h 60"/>
                <a:gd name="T20" fmla="*/ 3 w 124"/>
                <a:gd name="T21" fmla="*/ 42 h 60"/>
                <a:gd name="T22" fmla="*/ 2 w 124"/>
                <a:gd name="T23" fmla="*/ 39 h 60"/>
                <a:gd name="T24" fmla="*/ 1 w 124"/>
                <a:gd name="T25" fmla="*/ 32 h 60"/>
                <a:gd name="T26" fmla="*/ 17 w 124"/>
                <a:gd name="T27" fmla="*/ 6 h 60"/>
                <a:gd name="T28" fmla="*/ 43 w 124"/>
                <a:gd name="T29" fmla="*/ 1 h 60"/>
                <a:gd name="T30" fmla="*/ 66 w 124"/>
                <a:gd name="T31" fmla="*/ 2 h 60"/>
                <a:gd name="T32" fmla="*/ 86 w 124"/>
                <a:gd name="T33" fmla="*/ 7 h 60"/>
                <a:gd name="T34" fmla="*/ 114 w 124"/>
                <a:gd name="T35" fmla="*/ 19 h 60"/>
                <a:gd name="T36" fmla="*/ 124 w 124"/>
                <a:gd name="T37" fmla="*/ 25 h 60"/>
                <a:gd name="T38" fmla="*/ 124 w 124"/>
                <a:gd name="T39" fmla="*/ 25 h 60"/>
                <a:gd name="T40" fmla="*/ 113 w 124"/>
                <a:gd name="T41" fmla="*/ 22 h 60"/>
                <a:gd name="T42" fmla="*/ 84 w 124"/>
                <a:gd name="T43" fmla="*/ 14 h 60"/>
                <a:gd name="T44" fmla="*/ 43 w 124"/>
                <a:gd name="T45" fmla="*/ 12 h 60"/>
                <a:gd name="T46" fmla="*/ 22 w 124"/>
                <a:gd name="T47" fmla="*/ 17 h 60"/>
                <a:gd name="T48" fmla="*/ 13 w 124"/>
                <a:gd name="T49" fmla="*/ 30 h 60"/>
                <a:gd name="T50" fmla="*/ 22 w 124"/>
                <a:gd name="T51" fmla="*/ 45 h 60"/>
                <a:gd name="T52" fmla="*/ 42 w 124"/>
                <a:gd name="T53" fmla="*/ 44 h 60"/>
                <a:gd name="T54" fmla="*/ 82 w 124"/>
                <a:gd name="T55" fmla="*/ 31 h 60"/>
                <a:gd name="T56" fmla="*/ 113 w 124"/>
                <a:gd name="T57" fmla="*/ 25 h 60"/>
                <a:gd name="T58" fmla="*/ 121 w 124"/>
                <a:gd name="T59" fmla="*/ 25 h 60"/>
                <a:gd name="T60" fmla="*/ 124 w 124"/>
                <a:gd name="T61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60">
                  <a:moveTo>
                    <a:pt x="124" y="25"/>
                  </a:moveTo>
                  <a:cubicBezTo>
                    <a:pt x="124" y="25"/>
                    <a:pt x="123" y="26"/>
                    <a:pt x="121" y="26"/>
                  </a:cubicBezTo>
                  <a:cubicBezTo>
                    <a:pt x="119" y="26"/>
                    <a:pt x="116" y="27"/>
                    <a:pt x="113" y="28"/>
                  </a:cubicBezTo>
                  <a:cubicBezTo>
                    <a:pt x="109" y="29"/>
                    <a:pt x="105" y="30"/>
                    <a:pt x="100" y="32"/>
                  </a:cubicBezTo>
                  <a:cubicBezTo>
                    <a:pt x="96" y="33"/>
                    <a:pt x="91" y="35"/>
                    <a:pt x="85" y="38"/>
                  </a:cubicBezTo>
                  <a:cubicBezTo>
                    <a:pt x="73" y="43"/>
                    <a:pt x="60" y="49"/>
                    <a:pt x="45" y="54"/>
                  </a:cubicBezTo>
                  <a:cubicBezTo>
                    <a:pt x="37" y="56"/>
                    <a:pt x="29" y="60"/>
                    <a:pt x="18" y="57"/>
                  </a:cubicBezTo>
                  <a:cubicBezTo>
                    <a:pt x="15" y="55"/>
                    <a:pt x="13" y="55"/>
                    <a:pt x="11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8"/>
                    <a:pt x="6" y="47"/>
                    <a:pt x="5" y="46"/>
                  </a:cubicBezTo>
                  <a:cubicBezTo>
                    <a:pt x="5" y="45"/>
                    <a:pt x="4" y="44"/>
                    <a:pt x="3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7"/>
                    <a:pt x="1" y="35"/>
                    <a:pt x="1" y="32"/>
                  </a:cubicBezTo>
                  <a:cubicBezTo>
                    <a:pt x="0" y="20"/>
                    <a:pt x="8" y="10"/>
                    <a:pt x="17" y="6"/>
                  </a:cubicBezTo>
                  <a:cubicBezTo>
                    <a:pt x="25" y="2"/>
                    <a:pt x="34" y="1"/>
                    <a:pt x="43" y="1"/>
                  </a:cubicBezTo>
                  <a:cubicBezTo>
                    <a:pt x="51" y="0"/>
                    <a:pt x="59" y="1"/>
                    <a:pt x="66" y="2"/>
                  </a:cubicBezTo>
                  <a:cubicBezTo>
                    <a:pt x="73" y="4"/>
                    <a:pt x="80" y="5"/>
                    <a:pt x="86" y="7"/>
                  </a:cubicBezTo>
                  <a:cubicBezTo>
                    <a:pt x="98" y="11"/>
                    <a:pt x="108" y="16"/>
                    <a:pt x="114" y="19"/>
                  </a:cubicBezTo>
                  <a:cubicBezTo>
                    <a:pt x="121" y="23"/>
                    <a:pt x="124" y="25"/>
                    <a:pt x="124" y="25"/>
                  </a:cubicBezTo>
                  <a:close/>
                  <a:moveTo>
                    <a:pt x="124" y="25"/>
                  </a:moveTo>
                  <a:cubicBezTo>
                    <a:pt x="124" y="25"/>
                    <a:pt x="120" y="24"/>
                    <a:pt x="113" y="22"/>
                  </a:cubicBezTo>
                  <a:cubicBezTo>
                    <a:pt x="106" y="19"/>
                    <a:pt x="96" y="17"/>
                    <a:pt x="84" y="14"/>
                  </a:cubicBezTo>
                  <a:cubicBezTo>
                    <a:pt x="72" y="12"/>
                    <a:pt x="58" y="10"/>
                    <a:pt x="43" y="12"/>
                  </a:cubicBezTo>
                  <a:cubicBezTo>
                    <a:pt x="36" y="12"/>
                    <a:pt x="28" y="14"/>
                    <a:pt x="22" y="17"/>
                  </a:cubicBezTo>
                  <a:cubicBezTo>
                    <a:pt x="16" y="20"/>
                    <a:pt x="13" y="25"/>
                    <a:pt x="13" y="30"/>
                  </a:cubicBezTo>
                  <a:cubicBezTo>
                    <a:pt x="14" y="38"/>
                    <a:pt x="17" y="43"/>
                    <a:pt x="22" y="45"/>
                  </a:cubicBezTo>
                  <a:cubicBezTo>
                    <a:pt x="27" y="47"/>
                    <a:pt x="35" y="46"/>
                    <a:pt x="42" y="44"/>
                  </a:cubicBezTo>
                  <a:cubicBezTo>
                    <a:pt x="56" y="40"/>
                    <a:pt x="70" y="34"/>
                    <a:pt x="82" y="31"/>
                  </a:cubicBezTo>
                  <a:cubicBezTo>
                    <a:pt x="95" y="28"/>
                    <a:pt x="105" y="26"/>
                    <a:pt x="113" y="25"/>
                  </a:cubicBezTo>
                  <a:cubicBezTo>
                    <a:pt x="116" y="25"/>
                    <a:pt x="119" y="25"/>
                    <a:pt x="121" y="25"/>
                  </a:cubicBezTo>
                  <a:cubicBezTo>
                    <a:pt x="123" y="25"/>
                    <a:pt x="124" y="25"/>
                    <a:pt x="124" y="25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77863" y="5116513"/>
              <a:ext cx="700087" cy="1733550"/>
            </a:xfrm>
            <a:custGeom>
              <a:avLst/>
              <a:gdLst>
                <a:gd name="T0" fmla="*/ 180 w 307"/>
                <a:gd name="T1" fmla="*/ 378 h 755"/>
                <a:gd name="T2" fmla="*/ 202 w 307"/>
                <a:gd name="T3" fmla="*/ 407 h 755"/>
                <a:gd name="T4" fmla="*/ 128 w 307"/>
                <a:gd name="T5" fmla="*/ 569 h 755"/>
                <a:gd name="T6" fmla="*/ 22 w 307"/>
                <a:gd name="T7" fmla="*/ 717 h 755"/>
                <a:gd name="T8" fmla="*/ 107 w 307"/>
                <a:gd name="T9" fmla="*/ 697 h 755"/>
                <a:gd name="T10" fmla="*/ 76 w 307"/>
                <a:gd name="T11" fmla="*/ 686 h 755"/>
                <a:gd name="T12" fmla="*/ 32 w 307"/>
                <a:gd name="T13" fmla="*/ 690 h 755"/>
                <a:gd name="T14" fmla="*/ 169 w 307"/>
                <a:gd name="T15" fmla="*/ 567 h 755"/>
                <a:gd name="T16" fmla="*/ 306 w 307"/>
                <a:gd name="T17" fmla="*/ 378 h 755"/>
                <a:gd name="T18" fmla="*/ 169 w 307"/>
                <a:gd name="T19" fmla="*/ 188 h 755"/>
                <a:gd name="T20" fmla="*/ 32 w 307"/>
                <a:gd name="T21" fmla="*/ 65 h 755"/>
                <a:gd name="T22" fmla="*/ 76 w 307"/>
                <a:gd name="T23" fmla="*/ 69 h 755"/>
                <a:gd name="T24" fmla="*/ 107 w 307"/>
                <a:gd name="T25" fmla="*/ 59 h 755"/>
                <a:gd name="T26" fmla="*/ 22 w 307"/>
                <a:gd name="T27" fmla="*/ 38 h 755"/>
                <a:gd name="T28" fmla="*/ 128 w 307"/>
                <a:gd name="T29" fmla="*/ 186 h 755"/>
                <a:gd name="T30" fmla="*/ 202 w 307"/>
                <a:gd name="T31" fmla="*/ 348 h 755"/>
                <a:gd name="T32" fmla="*/ 180 w 307"/>
                <a:gd name="T33" fmla="*/ 37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755">
                  <a:moveTo>
                    <a:pt x="180" y="378"/>
                  </a:moveTo>
                  <a:cubicBezTo>
                    <a:pt x="180" y="392"/>
                    <a:pt x="188" y="394"/>
                    <a:pt x="202" y="407"/>
                  </a:cubicBezTo>
                  <a:cubicBezTo>
                    <a:pt x="228" y="432"/>
                    <a:pt x="232" y="525"/>
                    <a:pt x="128" y="569"/>
                  </a:cubicBezTo>
                  <a:cubicBezTo>
                    <a:pt x="24" y="613"/>
                    <a:pt x="0" y="679"/>
                    <a:pt x="22" y="717"/>
                  </a:cubicBezTo>
                  <a:cubicBezTo>
                    <a:pt x="44" y="755"/>
                    <a:pt x="97" y="743"/>
                    <a:pt x="107" y="697"/>
                  </a:cubicBezTo>
                  <a:cubicBezTo>
                    <a:pt x="111" y="679"/>
                    <a:pt x="80" y="665"/>
                    <a:pt x="76" y="686"/>
                  </a:cubicBezTo>
                  <a:cubicBezTo>
                    <a:pt x="70" y="717"/>
                    <a:pt x="31" y="718"/>
                    <a:pt x="32" y="690"/>
                  </a:cubicBezTo>
                  <a:cubicBezTo>
                    <a:pt x="34" y="646"/>
                    <a:pt x="58" y="614"/>
                    <a:pt x="169" y="567"/>
                  </a:cubicBezTo>
                  <a:cubicBezTo>
                    <a:pt x="282" y="519"/>
                    <a:pt x="307" y="426"/>
                    <a:pt x="306" y="378"/>
                  </a:cubicBezTo>
                  <a:cubicBezTo>
                    <a:pt x="307" y="330"/>
                    <a:pt x="282" y="236"/>
                    <a:pt x="169" y="188"/>
                  </a:cubicBezTo>
                  <a:cubicBezTo>
                    <a:pt x="58" y="141"/>
                    <a:pt x="34" y="109"/>
                    <a:pt x="32" y="65"/>
                  </a:cubicBezTo>
                  <a:cubicBezTo>
                    <a:pt x="31" y="37"/>
                    <a:pt x="70" y="38"/>
                    <a:pt x="76" y="69"/>
                  </a:cubicBezTo>
                  <a:cubicBezTo>
                    <a:pt x="80" y="90"/>
                    <a:pt x="111" y="77"/>
                    <a:pt x="107" y="59"/>
                  </a:cubicBezTo>
                  <a:cubicBezTo>
                    <a:pt x="97" y="12"/>
                    <a:pt x="44" y="0"/>
                    <a:pt x="22" y="38"/>
                  </a:cubicBezTo>
                  <a:cubicBezTo>
                    <a:pt x="0" y="76"/>
                    <a:pt x="24" y="142"/>
                    <a:pt x="128" y="186"/>
                  </a:cubicBezTo>
                  <a:cubicBezTo>
                    <a:pt x="232" y="230"/>
                    <a:pt x="228" y="323"/>
                    <a:pt x="202" y="348"/>
                  </a:cubicBezTo>
                  <a:cubicBezTo>
                    <a:pt x="188" y="361"/>
                    <a:pt x="180" y="363"/>
                    <a:pt x="180" y="378"/>
                  </a:cubicBezTo>
                  <a:close/>
                </a:path>
              </a:pathLst>
            </a:custGeom>
            <a:solidFill>
              <a:srgbClr val="8E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349375" y="6057901"/>
              <a:ext cx="604837" cy="428625"/>
            </a:xfrm>
            <a:custGeom>
              <a:avLst/>
              <a:gdLst>
                <a:gd name="T0" fmla="*/ 246 w 265"/>
                <a:gd name="T1" fmla="*/ 82 h 187"/>
                <a:gd name="T2" fmla="*/ 208 w 265"/>
                <a:gd name="T3" fmla="*/ 132 h 187"/>
                <a:gd name="T4" fmla="*/ 185 w 265"/>
                <a:gd name="T5" fmla="*/ 159 h 187"/>
                <a:gd name="T6" fmla="*/ 137 w 265"/>
                <a:gd name="T7" fmla="*/ 187 h 187"/>
                <a:gd name="T8" fmla="*/ 111 w 265"/>
                <a:gd name="T9" fmla="*/ 161 h 187"/>
                <a:gd name="T10" fmla="*/ 126 w 265"/>
                <a:gd name="T11" fmla="*/ 102 h 187"/>
                <a:gd name="T12" fmla="*/ 43 w 265"/>
                <a:gd name="T13" fmla="*/ 186 h 187"/>
                <a:gd name="T14" fmla="*/ 9 w 265"/>
                <a:gd name="T15" fmla="*/ 169 h 187"/>
                <a:gd name="T16" fmla="*/ 0 w 265"/>
                <a:gd name="T17" fmla="*/ 131 h 187"/>
                <a:gd name="T18" fmla="*/ 52 w 265"/>
                <a:gd name="T19" fmla="*/ 32 h 187"/>
                <a:gd name="T20" fmla="*/ 130 w 265"/>
                <a:gd name="T21" fmla="*/ 0 h 187"/>
                <a:gd name="T22" fmla="*/ 177 w 265"/>
                <a:gd name="T23" fmla="*/ 11 h 187"/>
                <a:gd name="T24" fmla="*/ 179 w 265"/>
                <a:gd name="T25" fmla="*/ 14 h 187"/>
                <a:gd name="T26" fmla="*/ 179 w 265"/>
                <a:gd name="T27" fmla="*/ 15 h 187"/>
                <a:gd name="T28" fmla="*/ 169 w 265"/>
                <a:gd name="T29" fmla="*/ 58 h 187"/>
                <a:gd name="T30" fmla="*/ 144 w 265"/>
                <a:gd name="T31" fmla="*/ 140 h 187"/>
                <a:gd name="T32" fmla="*/ 141 w 265"/>
                <a:gd name="T33" fmla="*/ 158 h 187"/>
                <a:gd name="T34" fmla="*/ 151 w 265"/>
                <a:gd name="T35" fmla="*/ 168 h 187"/>
                <a:gd name="T36" fmla="*/ 264 w 265"/>
                <a:gd name="T37" fmla="*/ 40 h 187"/>
                <a:gd name="T38" fmla="*/ 265 w 265"/>
                <a:gd name="T39" fmla="*/ 47 h 187"/>
                <a:gd name="T40" fmla="*/ 246 w 265"/>
                <a:gd name="T41" fmla="*/ 82 h 187"/>
                <a:gd name="T42" fmla="*/ 128 w 265"/>
                <a:gd name="T43" fmla="*/ 12 h 187"/>
                <a:gd name="T44" fmla="*/ 73 w 265"/>
                <a:gd name="T45" fmla="*/ 53 h 187"/>
                <a:gd name="T46" fmla="*/ 33 w 265"/>
                <a:gd name="T47" fmla="*/ 146 h 187"/>
                <a:gd name="T48" fmla="*/ 50 w 265"/>
                <a:gd name="T49" fmla="*/ 169 h 187"/>
                <a:gd name="T50" fmla="*/ 111 w 265"/>
                <a:gd name="T51" fmla="*/ 105 h 187"/>
                <a:gd name="T52" fmla="*/ 132 w 265"/>
                <a:gd name="T53" fmla="*/ 65 h 187"/>
                <a:gd name="T54" fmla="*/ 152 w 265"/>
                <a:gd name="T55" fmla="*/ 20 h 187"/>
                <a:gd name="T56" fmla="*/ 128 w 265"/>
                <a:gd name="T57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5" h="187">
                  <a:moveTo>
                    <a:pt x="246" y="82"/>
                  </a:moveTo>
                  <a:cubicBezTo>
                    <a:pt x="230" y="102"/>
                    <a:pt x="218" y="119"/>
                    <a:pt x="208" y="132"/>
                  </a:cubicBezTo>
                  <a:cubicBezTo>
                    <a:pt x="198" y="145"/>
                    <a:pt x="190" y="154"/>
                    <a:pt x="185" y="159"/>
                  </a:cubicBezTo>
                  <a:cubicBezTo>
                    <a:pt x="168" y="178"/>
                    <a:pt x="152" y="187"/>
                    <a:pt x="137" y="187"/>
                  </a:cubicBezTo>
                  <a:cubicBezTo>
                    <a:pt x="119" y="187"/>
                    <a:pt x="111" y="178"/>
                    <a:pt x="111" y="161"/>
                  </a:cubicBezTo>
                  <a:cubicBezTo>
                    <a:pt x="111" y="151"/>
                    <a:pt x="116" y="131"/>
                    <a:pt x="126" y="102"/>
                  </a:cubicBezTo>
                  <a:cubicBezTo>
                    <a:pt x="94" y="158"/>
                    <a:pt x="66" y="186"/>
                    <a:pt x="43" y="186"/>
                  </a:cubicBezTo>
                  <a:cubicBezTo>
                    <a:pt x="29" y="186"/>
                    <a:pt x="18" y="180"/>
                    <a:pt x="9" y="169"/>
                  </a:cubicBezTo>
                  <a:cubicBezTo>
                    <a:pt x="3" y="159"/>
                    <a:pt x="0" y="146"/>
                    <a:pt x="0" y="131"/>
                  </a:cubicBezTo>
                  <a:cubicBezTo>
                    <a:pt x="0" y="97"/>
                    <a:pt x="17" y="64"/>
                    <a:pt x="52" y="32"/>
                  </a:cubicBezTo>
                  <a:cubicBezTo>
                    <a:pt x="75" y="11"/>
                    <a:pt x="101" y="0"/>
                    <a:pt x="130" y="0"/>
                  </a:cubicBezTo>
                  <a:cubicBezTo>
                    <a:pt x="147" y="0"/>
                    <a:pt x="162" y="4"/>
                    <a:pt x="177" y="11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9" y="19"/>
                    <a:pt x="176" y="33"/>
                    <a:pt x="169" y="58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7"/>
                    <a:pt x="141" y="153"/>
                    <a:pt x="141" y="158"/>
                  </a:cubicBezTo>
                  <a:cubicBezTo>
                    <a:pt x="141" y="165"/>
                    <a:pt x="144" y="168"/>
                    <a:pt x="151" y="168"/>
                  </a:cubicBezTo>
                  <a:cubicBezTo>
                    <a:pt x="166" y="168"/>
                    <a:pt x="203" y="125"/>
                    <a:pt x="264" y="40"/>
                  </a:cubicBezTo>
                  <a:cubicBezTo>
                    <a:pt x="265" y="46"/>
                    <a:pt x="265" y="49"/>
                    <a:pt x="265" y="47"/>
                  </a:cubicBezTo>
                  <a:cubicBezTo>
                    <a:pt x="265" y="54"/>
                    <a:pt x="259" y="65"/>
                    <a:pt x="246" y="82"/>
                  </a:cubicBezTo>
                  <a:close/>
                  <a:moveTo>
                    <a:pt x="128" y="12"/>
                  </a:moveTo>
                  <a:cubicBezTo>
                    <a:pt x="111" y="12"/>
                    <a:pt x="92" y="26"/>
                    <a:pt x="73" y="53"/>
                  </a:cubicBezTo>
                  <a:cubicBezTo>
                    <a:pt x="47" y="91"/>
                    <a:pt x="33" y="122"/>
                    <a:pt x="33" y="146"/>
                  </a:cubicBezTo>
                  <a:cubicBezTo>
                    <a:pt x="33" y="161"/>
                    <a:pt x="39" y="169"/>
                    <a:pt x="50" y="169"/>
                  </a:cubicBezTo>
                  <a:cubicBezTo>
                    <a:pt x="66" y="169"/>
                    <a:pt x="86" y="148"/>
                    <a:pt x="111" y="105"/>
                  </a:cubicBezTo>
                  <a:cubicBezTo>
                    <a:pt x="118" y="92"/>
                    <a:pt x="125" y="79"/>
                    <a:pt x="132" y="65"/>
                  </a:cubicBezTo>
                  <a:cubicBezTo>
                    <a:pt x="139" y="51"/>
                    <a:pt x="145" y="36"/>
                    <a:pt x="152" y="20"/>
                  </a:cubicBezTo>
                  <a:cubicBezTo>
                    <a:pt x="146" y="15"/>
                    <a:pt x="138" y="12"/>
                    <a:pt x="128" y="12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871663" y="6064251"/>
              <a:ext cx="628650" cy="769938"/>
            </a:xfrm>
            <a:custGeom>
              <a:avLst/>
              <a:gdLst>
                <a:gd name="T0" fmla="*/ 243 w 275"/>
                <a:gd name="T1" fmla="*/ 95 h 335"/>
                <a:gd name="T2" fmla="*/ 136 w 275"/>
                <a:gd name="T3" fmla="*/ 207 h 335"/>
                <a:gd name="T4" fmla="*/ 37 w 275"/>
                <a:gd name="T5" fmla="*/ 335 h 335"/>
                <a:gd name="T6" fmla="*/ 33 w 275"/>
                <a:gd name="T7" fmla="*/ 334 h 335"/>
                <a:gd name="T8" fmla="*/ 30 w 275"/>
                <a:gd name="T9" fmla="*/ 312 h 335"/>
                <a:gd name="T10" fmla="*/ 109 w 275"/>
                <a:gd name="T11" fmla="*/ 197 h 335"/>
                <a:gd name="T12" fmla="*/ 140 w 275"/>
                <a:gd name="T13" fmla="*/ 75 h 335"/>
                <a:gd name="T14" fmla="*/ 27 w 275"/>
                <a:gd name="T15" fmla="*/ 180 h 335"/>
                <a:gd name="T16" fmla="*/ 0 w 275"/>
                <a:gd name="T17" fmla="*/ 149 h 335"/>
                <a:gd name="T18" fmla="*/ 7 w 275"/>
                <a:gd name="T19" fmla="*/ 118 h 335"/>
                <a:gd name="T20" fmla="*/ 40 w 275"/>
                <a:gd name="T21" fmla="*/ 11 h 335"/>
                <a:gd name="T22" fmla="*/ 52 w 275"/>
                <a:gd name="T23" fmla="*/ 3 h 335"/>
                <a:gd name="T24" fmla="*/ 74 w 275"/>
                <a:gd name="T25" fmla="*/ 0 h 335"/>
                <a:gd name="T26" fmla="*/ 76 w 275"/>
                <a:gd name="T27" fmla="*/ 3 h 335"/>
                <a:gd name="T28" fmla="*/ 75 w 275"/>
                <a:gd name="T29" fmla="*/ 8 h 335"/>
                <a:gd name="T30" fmla="*/ 37 w 275"/>
                <a:gd name="T31" fmla="*/ 129 h 335"/>
                <a:gd name="T32" fmla="*/ 34 w 275"/>
                <a:gd name="T33" fmla="*/ 151 h 335"/>
                <a:gd name="T34" fmla="*/ 45 w 275"/>
                <a:gd name="T35" fmla="*/ 161 h 335"/>
                <a:gd name="T36" fmla="*/ 131 w 275"/>
                <a:gd name="T37" fmla="*/ 70 h 335"/>
                <a:gd name="T38" fmla="*/ 158 w 275"/>
                <a:gd name="T39" fmla="*/ 21 h 335"/>
                <a:gd name="T40" fmla="*/ 172 w 275"/>
                <a:gd name="T41" fmla="*/ 3 h 335"/>
                <a:gd name="T42" fmla="*/ 195 w 275"/>
                <a:gd name="T43" fmla="*/ 0 h 335"/>
                <a:gd name="T44" fmla="*/ 198 w 275"/>
                <a:gd name="T45" fmla="*/ 3 h 335"/>
                <a:gd name="T46" fmla="*/ 192 w 275"/>
                <a:gd name="T47" fmla="*/ 20 h 335"/>
                <a:gd name="T48" fmla="*/ 180 w 275"/>
                <a:gd name="T49" fmla="*/ 54 h 335"/>
                <a:gd name="T50" fmla="*/ 159 w 275"/>
                <a:gd name="T51" fmla="*/ 121 h 335"/>
                <a:gd name="T52" fmla="*/ 140 w 275"/>
                <a:gd name="T53" fmla="*/ 189 h 335"/>
                <a:gd name="T54" fmla="*/ 273 w 275"/>
                <a:gd name="T55" fmla="*/ 38 h 335"/>
                <a:gd name="T56" fmla="*/ 275 w 275"/>
                <a:gd name="T57" fmla="*/ 44 h 335"/>
                <a:gd name="T58" fmla="*/ 243 w 275"/>
                <a:gd name="T59" fmla="*/ 95 h 335"/>
                <a:gd name="T60" fmla="*/ 53 w 275"/>
                <a:gd name="T61" fmla="*/ 293 h 335"/>
                <a:gd name="T62" fmla="*/ 57 w 275"/>
                <a:gd name="T63" fmla="*/ 312 h 335"/>
                <a:gd name="T64" fmla="*/ 108 w 275"/>
                <a:gd name="T65" fmla="*/ 213 h 335"/>
                <a:gd name="T66" fmla="*/ 53 w 275"/>
                <a:gd name="T67" fmla="*/ 29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335">
                  <a:moveTo>
                    <a:pt x="243" y="95"/>
                  </a:moveTo>
                  <a:cubicBezTo>
                    <a:pt x="199" y="150"/>
                    <a:pt x="163" y="187"/>
                    <a:pt x="136" y="207"/>
                  </a:cubicBezTo>
                  <a:cubicBezTo>
                    <a:pt x="117" y="275"/>
                    <a:pt x="84" y="317"/>
                    <a:pt x="37" y="335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1" y="327"/>
                    <a:pt x="30" y="319"/>
                    <a:pt x="30" y="312"/>
                  </a:cubicBezTo>
                  <a:cubicBezTo>
                    <a:pt x="30" y="274"/>
                    <a:pt x="56" y="235"/>
                    <a:pt x="109" y="197"/>
                  </a:cubicBezTo>
                  <a:cubicBezTo>
                    <a:pt x="110" y="184"/>
                    <a:pt x="121" y="143"/>
                    <a:pt x="140" y="75"/>
                  </a:cubicBezTo>
                  <a:cubicBezTo>
                    <a:pt x="97" y="145"/>
                    <a:pt x="59" y="180"/>
                    <a:pt x="27" y="180"/>
                  </a:cubicBezTo>
                  <a:cubicBezTo>
                    <a:pt x="9" y="180"/>
                    <a:pt x="0" y="169"/>
                    <a:pt x="0" y="149"/>
                  </a:cubicBezTo>
                  <a:cubicBezTo>
                    <a:pt x="0" y="145"/>
                    <a:pt x="2" y="134"/>
                    <a:pt x="7" y="11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6"/>
                    <a:pt x="46" y="4"/>
                    <a:pt x="52" y="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6" y="0"/>
                    <a:pt x="76" y="1"/>
                    <a:pt x="76" y="3"/>
                  </a:cubicBezTo>
                  <a:cubicBezTo>
                    <a:pt x="76" y="5"/>
                    <a:pt x="76" y="6"/>
                    <a:pt x="75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5" y="136"/>
                    <a:pt x="34" y="143"/>
                    <a:pt x="34" y="151"/>
                  </a:cubicBezTo>
                  <a:cubicBezTo>
                    <a:pt x="34" y="157"/>
                    <a:pt x="38" y="161"/>
                    <a:pt x="45" y="161"/>
                  </a:cubicBezTo>
                  <a:cubicBezTo>
                    <a:pt x="64" y="161"/>
                    <a:pt x="93" y="131"/>
                    <a:pt x="131" y="70"/>
                  </a:cubicBezTo>
                  <a:cubicBezTo>
                    <a:pt x="140" y="56"/>
                    <a:pt x="149" y="39"/>
                    <a:pt x="158" y="21"/>
                  </a:cubicBezTo>
                  <a:cubicBezTo>
                    <a:pt x="163" y="10"/>
                    <a:pt x="168" y="4"/>
                    <a:pt x="172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8" y="1"/>
                    <a:pt x="198" y="3"/>
                  </a:cubicBezTo>
                  <a:cubicBezTo>
                    <a:pt x="197" y="6"/>
                    <a:pt x="195" y="12"/>
                    <a:pt x="192" y="20"/>
                  </a:cubicBezTo>
                  <a:cubicBezTo>
                    <a:pt x="189" y="29"/>
                    <a:pt x="185" y="40"/>
                    <a:pt x="180" y="54"/>
                  </a:cubicBezTo>
                  <a:cubicBezTo>
                    <a:pt x="173" y="76"/>
                    <a:pt x="165" y="98"/>
                    <a:pt x="159" y="121"/>
                  </a:cubicBezTo>
                  <a:cubicBezTo>
                    <a:pt x="152" y="143"/>
                    <a:pt x="146" y="165"/>
                    <a:pt x="140" y="189"/>
                  </a:cubicBezTo>
                  <a:cubicBezTo>
                    <a:pt x="178" y="158"/>
                    <a:pt x="222" y="108"/>
                    <a:pt x="273" y="38"/>
                  </a:cubicBezTo>
                  <a:cubicBezTo>
                    <a:pt x="274" y="41"/>
                    <a:pt x="275" y="44"/>
                    <a:pt x="275" y="44"/>
                  </a:cubicBezTo>
                  <a:cubicBezTo>
                    <a:pt x="275" y="53"/>
                    <a:pt x="264" y="70"/>
                    <a:pt x="243" y="95"/>
                  </a:cubicBezTo>
                  <a:close/>
                  <a:moveTo>
                    <a:pt x="53" y="293"/>
                  </a:moveTo>
                  <a:cubicBezTo>
                    <a:pt x="53" y="299"/>
                    <a:pt x="54" y="305"/>
                    <a:pt x="57" y="312"/>
                  </a:cubicBezTo>
                  <a:cubicBezTo>
                    <a:pt x="84" y="298"/>
                    <a:pt x="101" y="265"/>
                    <a:pt x="108" y="213"/>
                  </a:cubicBezTo>
                  <a:cubicBezTo>
                    <a:pt x="71" y="238"/>
                    <a:pt x="53" y="265"/>
                    <a:pt x="53" y="29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38151" y="5837238"/>
              <a:ext cx="2711450" cy="301625"/>
            </a:xfrm>
            <a:custGeom>
              <a:avLst/>
              <a:gdLst>
                <a:gd name="T0" fmla="*/ 1188 w 1188"/>
                <a:gd name="T1" fmla="*/ 62 h 131"/>
                <a:gd name="T2" fmla="*/ 1182 w 1188"/>
                <a:gd name="T3" fmla="*/ 58 h 131"/>
                <a:gd name="T4" fmla="*/ 115 w 1188"/>
                <a:gd name="T5" fmla="*/ 58 h 131"/>
                <a:gd name="T6" fmla="*/ 73 w 1188"/>
                <a:gd name="T7" fmla="*/ 40 h 131"/>
                <a:gd name="T8" fmla="*/ 76 w 1188"/>
                <a:gd name="T9" fmla="*/ 16 h 131"/>
                <a:gd name="T10" fmla="*/ 97 w 1188"/>
                <a:gd name="T11" fmla="*/ 26 h 131"/>
                <a:gd name="T12" fmla="*/ 109 w 1188"/>
                <a:gd name="T13" fmla="*/ 19 h 131"/>
                <a:gd name="T14" fmla="*/ 81 w 1188"/>
                <a:gd name="T15" fmla="*/ 6 h 131"/>
                <a:gd name="T16" fmla="*/ 73 w 1188"/>
                <a:gd name="T17" fmla="*/ 50 h 131"/>
                <a:gd name="T18" fmla="*/ 89 w 1188"/>
                <a:gd name="T19" fmla="*/ 58 h 131"/>
                <a:gd name="T20" fmla="*/ 60 w 1188"/>
                <a:gd name="T21" fmla="*/ 58 h 131"/>
                <a:gd name="T22" fmla="*/ 21 w 1188"/>
                <a:gd name="T23" fmla="*/ 13 h 131"/>
                <a:gd name="T24" fmla="*/ 37 w 1188"/>
                <a:gd name="T25" fmla="*/ 28 h 131"/>
                <a:gd name="T26" fmla="*/ 53 w 1188"/>
                <a:gd name="T27" fmla="*/ 16 h 131"/>
                <a:gd name="T28" fmla="*/ 25 w 1188"/>
                <a:gd name="T29" fmla="*/ 3 h 131"/>
                <a:gd name="T30" fmla="*/ 17 w 1188"/>
                <a:gd name="T31" fmla="*/ 48 h 131"/>
                <a:gd name="T32" fmla="*/ 62 w 1188"/>
                <a:gd name="T33" fmla="*/ 65 h 131"/>
                <a:gd name="T34" fmla="*/ 61 w 1188"/>
                <a:gd name="T35" fmla="*/ 66 h 131"/>
                <a:gd name="T36" fmla="*/ 17 w 1188"/>
                <a:gd name="T37" fmla="*/ 83 h 131"/>
                <a:gd name="T38" fmla="*/ 25 w 1188"/>
                <a:gd name="T39" fmla="*/ 127 h 131"/>
                <a:gd name="T40" fmla="*/ 53 w 1188"/>
                <a:gd name="T41" fmla="*/ 115 h 131"/>
                <a:gd name="T42" fmla="*/ 37 w 1188"/>
                <a:gd name="T43" fmla="*/ 103 h 131"/>
                <a:gd name="T44" fmla="*/ 21 w 1188"/>
                <a:gd name="T45" fmla="*/ 117 h 131"/>
                <a:gd name="T46" fmla="*/ 61 w 1188"/>
                <a:gd name="T47" fmla="*/ 73 h 131"/>
                <a:gd name="T48" fmla="*/ 90 w 1188"/>
                <a:gd name="T49" fmla="*/ 73 h 131"/>
                <a:gd name="T50" fmla="*/ 73 w 1188"/>
                <a:gd name="T51" fmla="*/ 80 h 131"/>
                <a:gd name="T52" fmla="*/ 81 w 1188"/>
                <a:gd name="T53" fmla="*/ 125 h 131"/>
                <a:gd name="T54" fmla="*/ 109 w 1188"/>
                <a:gd name="T55" fmla="*/ 112 h 131"/>
                <a:gd name="T56" fmla="*/ 97 w 1188"/>
                <a:gd name="T57" fmla="*/ 105 h 131"/>
                <a:gd name="T58" fmla="*/ 76 w 1188"/>
                <a:gd name="T59" fmla="*/ 115 h 131"/>
                <a:gd name="T60" fmla="*/ 73 w 1188"/>
                <a:gd name="T61" fmla="*/ 91 h 131"/>
                <a:gd name="T62" fmla="*/ 115 w 1188"/>
                <a:gd name="T63" fmla="*/ 73 h 131"/>
                <a:gd name="T64" fmla="*/ 1178 w 1188"/>
                <a:gd name="T65" fmla="*/ 73 h 131"/>
                <a:gd name="T66" fmla="*/ 1188 w 1188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131">
                  <a:moveTo>
                    <a:pt x="1188" y="62"/>
                  </a:moveTo>
                  <a:cubicBezTo>
                    <a:pt x="1186" y="61"/>
                    <a:pt x="1184" y="59"/>
                    <a:pt x="1182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5" y="53"/>
                    <a:pt x="76" y="47"/>
                    <a:pt x="73" y="40"/>
                  </a:cubicBezTo>
                  <a:cubicBezTo>
                    <a:pt x="68" y="29"/>
                    <a:pt x="70" y="19"/>
                    <a:pt x="76" y="16"/>
                  </a:cubicBezTo>
                  <a:cubicBezTo>
                    <a:pt x="94" y="9"/>
                    <a:pt x="95" y="22"/>
                    <a:pt x="97" y="26"/>
                  </a:cubicBezTo>
                  <a:cubicBezTo>
                    <a:pt x="101" y="32"/>
                    <a:pt x="111" y="28"/>
                    <a:pt x="109" y="19"/>
                  </a:cubicBezTo>
                  <a:cubicBezTo>
                    <a:pt x="107" y="8"/>
                    <a:pt x="93" y="3"/>
                    <a:pt x="81" y="6"/>
                  </a:cubicBezTo>
                  <a:cubicBezTo>
                    <a:pt x="59" y="12"/>
                    <a:pt x="55" y="37"/>
                    <a:pt x="73" y="50"/>
                  </a:cubicBezTo>
                  <a:cubicBezTo>
                    <a:pt x="76" y="53"/>
                    <a:pt x="82" y="56"/>
                    <a:pt x="8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" y="44"/>
                    <a:pt x="11" y="20"/>
                    <a:pt x="21" y="13"/>
                  </a:cubicBezTo>
                  <a:cubicBezTo>
                    <a:pt x="36" y="6"/>
                    <a:pt x="28" y="23"/>
                    <a:pt x="37" y="28"/>
                  </a:cubicBezTo>
                  <a:cubicBezTo>
                    <a:pt x="44" y="32"/>
                    <a:pt x="56" y="25"/>
                    <a:pt x="53" y="16"/>
                  </a:cubicBezTo>
                  <a:cubicBezTo>
                    <a:pt x="51" y="6"/>
                    <a:pt x="38" y="0"/>
                    <a:pt x="25" y="3"/>
                  </a:cubicBezTo>
                  <a:cubicBezTo>
                    <a:pt x="3" y="10"/>
                    <a:pt x="0" y="34"/>
                    <a:pt x="17" y="48"/>
                  </a:cubicBezTo>
                  <a:cubicBezTo>
                    <a:pt x="25" y="54"/>
                    <a:pt x="40" y="62"/>
                    <a:pt x="62" y="6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7"/>
                    <a:pt x="32" y="71"/>
                    <a:pt x="17" y="83"/>
                  </a:cubicBezTo>
                  <a:cubicBezTo>
                    <a:pt x="0" y="97"/>
                    <a:pt x="3" y="121"/>
                    <a:pt x="25" y="127"/>
                  </a:cubicBezTo>
                  <a:cubicBezTo>
                    <a:pt x="38" y="131"/>
                    <a:pt x="51" y="125"/>
                    <a:pt x="53" y="115"/>
                  </a:cubicBezTo>
                  <a:cubicBezTo>
                    <a:pt x="56" y="105"/>
                    <a:pt x="44" y="99"/>
                    <a:pt x="37" y="103"/>
                  </a:cubicBezTo>
                  <a:cubicBezTo>
                    <a:pt x="28" y="108"/>
                    <a:pt x="36" y="125"/>
                    <a:pt x="21" y="117"/>
                  </a:cubicBezTo>
                  <a:cubicBezTo>
                    <a:pt x="10" y="111"/>
                    <a:pt x="7" y="86"/>
                    <a:pt x="61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3" y="75"/>
                    <a:pt x="77" y="77"/>
                    <a:pt x="73" y="80"/>
                  </a:cubicBezTo>
                  <a:cubicBezTo>
                    <a:pt x="55" y="94"/>
                    <a:pt x="59" y="118"/>
                    <a:pt x="81" y="125"/>
                  </a:cubicBezTo>
                  <a:cubicBezTo>
                    <a:pt x="93" y="128"/>
                    <a:pt x="107" y="122"/>
                    <a:pt x="109" y="112"/>
                  </a:cubicBezTo>
                  <a:cubicBezTo>
                    <a:pt x="111" y="103"/>
                    <a:pt x="101" y="98"/>
                    <a:pt x="97" y="105"/>
                  </a:cubicBezTo>
                  <a:cubicBezTo>
                    <a:pt x="95" y="108"/>
                    <a:pt x="94" y="122"/>
                    <a:pt x="76" y="115"/>
                  </a:cubicBezTo>
                  <a:cubicBezTo>
                    <a:pt x="70" y="112"/>
                    <a:pt x="67" y="101"/>
                    <a:pt x="73" y="91"/>
                  </a:cubicBezTo>
                  <a:cubicBezTo>
                    <a:pt x="77" y="83"/>
                    <a:pt x="96" y="77"/>
                    <a:pt x="115" y="73"/>
                  </a:cubicBezTo>
                  <a:cubicBezTo>
                    <a:pt x="1178" y="73"/>
                    <a:pt x="1178" y="73"/>
                    <a:pt x="1178" y="73"/>
                  </a:cubicBezTo>
                  <a:cubicBezTo>
                    <a:pt x="1181" y="69"/>
                    <a:pt x="1184" y="66"/>
                    <a:pt x="1188" y="6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2990850" y="5724526"/>
              <a:ext cx="439737" cy="509588"/>
            </a:xfrm>
            <a:custGeom>
              <a:avLst/>
              <a:gdLst>
                <a:gd name="T0" fmla="*/ 64 w 193"/>
                <a:gd name="T1" fmla="*/ 107 h 222"/>
                <a:gd name="T2" fmla="*/ 70 w 193"/>
                <a:gd name="T3" fmla="*/ 111 h 222"/>
                <a:gd name="T4" fmla="*/ 60 w 193"/>
                <a:gd name="T5" fmla="*/ 122 h 222"/>
                <a:gd name="T6" fmla="*/ 193 w 193"/>
                <a:gd name="T7" fmla="*/ 115 h 222"/>
                <a:gd name="T8" fmla="*/ 64 w 193"/>
                <a:gd name="T9" fmla="*/ 10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22">
                  <a:moveTo>
                    <a:pt x="64" y="107"/>
                  </a:moveTo>
                  <a:cubicBezTo>
                    <a:pt x="66" y="108"/>
                    <a:pt x="68" y="110"/>
                    <a:pt x="70" y="111"/>
                  </a:cubicBezTo>
                  <a:cubicBezTo>
                    <a:pt x="66" y="115"/>
                    <a:pt x="63" y="118"/>
                    <a:pt x="60" y="122"/>
                  </a:cubicBezTo>
                  <a:cubicBezTo>
                    <a:pt x="9" y="183"/>
                    <a:pt x="109" y="222"/>
                    <a:pt x="193" y="115"/>
                  </a:cubicBezTo>
                  <a:cubicBezTo>
                    <a:pt x="105" y="0"/>
                    <a:pt x="0" y="43"/>
                    <a:pt x="64" y="10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362075" y="5562601"/>
              <a:ext cx="534987" cy="373063"/>
            </a:xfrm>
            <a:custGeom>
              <a:avLst/>
              <a:gdLst>
                <a:gd name="T0" fmla="*/ 232 w 234"/>
                <a:gd name="T1" fmla="*/ 23 h 163"/>
                <a:gd name="T2" fmla="*/ 226 w 234"/>
                <a:gd name="T3" fmla="*/ 26 h 163"/>
                <a:gd name="T4" fmla="*/ 219 w 234"/>
                <a:gd name="T5" fmla="*/ 21 h 163"/>
                <a:gd name="T6" fmla="*/ 217 w 234"/>
                <a:gd name="T7" fmla="*/ 19 h 163"/>
                <a:gd name="T8" fmla="*/ 213 w 234"/>
                <a:gd name="T9" fmla="*/ 17 h 163"/>
                <a:gd name="T10" fmla="*/ 189 w 234"/>
                <a:gd name="T11" fmla="*/ 33 h 163"/>
                <a:gd name="T12" fmla="*/ 169 w 234"/>
                <a:gd name="T13" fmla="*/ 55 h 163"/>
                <a:gd name="T14" fmla="*/ 125 w 234"/>
                <a:gd name="T15" fmla="*/ 158 h 163"/>
                <a:gd name="T16" fmla="*/ 123 w 234"/>
                <a:gd name="T17" fmla="*/ 162 h 163"/>
                <a:gd name="T18" fmla="*/ 121 w 234"/>
                <a:gd name="T19" fmla="*/ 163 h 163"/>
                <a:gd name="T20" fmla="*/ 109 w 234"/>
                <a:gd name="T21" fmla="*/ 124 h 163"/>
                <a:gd name="T22" fmla="*/ 114 w 234"/>
                <a:gd name="T23" fmla="*/ 89 h 163"/>
                <a:gd name="T24" fmla="*/ 121 w 234"/>
                <a:gd name="T25" fmla="*/ 45 h 163"/>
                <a:gd name="T26" fmla="*/ 108 w 234"/>
                <a:gd name="T27" fmla="*/ 14 h 163"/>
                <a:gd name="T28" fmla="*/ 76 w 234"/>
                <a:gd name="T29" fmla="*/ 3 h 163"/>
                <a:gd name="T30" fmla="*/ 26 w 234"/>
                <a:gd name="T31" fmla="*/ 24 h 163"/>
                <a:gd name="T32" fmla="*/ 5 w 234"/>
                <a:gd name="T33" fmla="*/ 74 h 163"/>
                <a:gd name="T34" fmla="*/ 18 w 234"/>
                <a:gd name="T35" fmla="*/ 112 h 163"/>
                <a:gd name="T36" fmla="*/ 55 w 234"/>
                <a:gd name="T37" fmla="*/ 129 h 163"/>
                <a:gd name="T38" fmla="*/ 92 w 234"/>
                <a:gd name="T39" fmla="*/ 114 h 163"/>
                <a:gd name="T40" fmla="*/ 107 w 234"/>
                <a:gd name="T41" fmla="*/ 78 h 163"/>
                <a:gd name="T42" fmla="*/ 98 w 234"/>
                <a:gd name="T43" fmla="*/ 52 h 163"/>
                <a:gd name="T44" fmla="*/ 74 w 234"/>
                <a:gd name="T45" fmla="*/ 40 h 163"/>
                <a:gd name="T46" fmla="*/ 49 w 234"/>
                <a:gd name="T47" fmla="*/ 51 h 163"/>
                <a:gd name="T48" fmla="*/ 48 w 234"/>
                <a:gd name="T49" fmla="*/ 48 h 163"/>
                <a:gd name="T50" fmla="*/ 74 w 234"/>
                <a:gd name="T51" fmla="*/ 37 h 163"/>
                <a:gd name="T52" fmla="*/ 100 w 234"/>
                <a:gd name="T53" fmla="*/ 50 h 163"/>
                <a:gd name="T54" fmla="*/ 110 w 234"/>
                <a:gd name="T55" fmla="*/ 78 h 163"/>
                <a:gd name="T56" fmla="*/ 94 w 234"/>
                <a:gd name="T57" fmla="*/ 116 h 163"/>
                <a:gd name="T58" fmla="*/ 55 w 234"/>
                <a:gd name="T59" fmla="*/ 132 h 163"/>
                <a:gd name="T60" fmla="*/ 16 w 234"/>
                <a:gd name="T61" fmla="*/ 115 h 163"/>
                <a:gd name="T62" fmla="*/ 0 w 234"/>
                <a:gd name="T63" fmla="*/ 73 h 163"/>
                <a:gd name="T64" fmla="*/ 24 w 234"/>
                <a:gd name="T65" fmla="*/ 22 h 163"/>
                <a:gd name="T66" fmla="*/ 77 w 234"/>
                <a:gd name="T67" fmla="*/ 0 h 163"/>
                <a:gd name="T68" fmla="*/ 117 w 234"/>
                <a:gd name="T69" fmla="*/ 16 h 163"/>
                <a:gd name="T70" fmla="*/ 133 w 234"/>
                <a:gd name="T71" fmla="*/ 56 h 163"/>
                <a:gd name="T72" fmla="*/ 131 w 234"/>
                <a:gd name="T73" fmla="*/ 75 h 163"/>
                <a:gd name="T74" fmla="*/ 130 w 234"/>
                <a:gd name="T75" fmla="*/ 82 h 163"/>
                <a:gd name="T76" fmla="*/ 127 w 234"/>
                <a:gd name="T77" fmla="*/ 97 h 163"/>
                <a:gd name="T78" fmla="*/ 126 w 234"/>
                <a:gd name="T79" fmla="*/ 101 h 163"/>
                <a:gd name="T80" fmla="*/ 122 w 234"/>
                <a:gd name="T81" fmla="*/ 119 h 163"/>
                <a:gd name="T82" fmla="*/ 120 w 234"/>
                <a:gd name="T83" fmla="*/ 145 h 163"/>
                <a:gd name="T84" fmla="*/ 121 w 234"/>
                <a:gd name="T85" fmla="*/ 156 h 163"/>
                <a:gd name="T86" fmla="*/ 132 w 234"/>
                <a:gd name="T87" fmla="*/ 119 h 163"/>
                <a:gd name="T88" fmla="*/ 149 w 234"/>
                <a:gd name="T89" fmla="*/ 82 h 163"/>
                <a:gd name="T90" fmla="*/ 198 w 234"/>
                <a:gd name="T91" fmla="*/ 21 h 163"/>
                <a:gd name="T92" fmla="*/ 225 w 234"/>
                <a:gd name="T93" fmla="*/ 10 h 163"/>
                <a:gd name="T94" fmla="*/ 234 w 234"/>
                <a:gd name="T95" fmla="*/ 17 h 163"/>
                <a:gd name="T96" fmla="*/ 232 w 234"/>
                <a:gd name="T97" fmla="*/ 2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163">
                  <a:moveTo>
                    <a:pt x="232" y="23"/>
                  </a:moveTo>
                  <a:cubicBezTo>
                    <a:pt x="231" y="25"/>
                    <a:pt x="229" y="26"/>
                    <a:pt x="226" y="26"/>
                  </a:cubicBezTo>
                  <a:cubicBezTo>
                    <a:pt x="223" y="26"/>
                    <a:pt x="221" y="24"/>
                    <a:pt x="219" y="21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8"/>
                    <a:pt x="214" y="17"/>
                    <a:pt x="213" y="17"/>
                  </a:cubicBezTo>
                  <a:cubicBezTo>
                    <a:pt x="208" y="17"/>
                    <a:pt x="200" y="22"/>
                    <a:pt x="189" y="33"/>
                  </a:cubicBezTo>
                  <a:cubicBezTo>
                    <a:pt x="181" y="40"/>
                    <a:pt x="175" y="48"/>
                    <a:pt x="169" y="55"/>
                  </a:cubicBezTo>
                  <a:cubicBezTo>
                    <a:pt x="147" y="87"/>
                    <a:pt x="132" y="121"/>
                    <a:pt x="125" y="158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13" y="150"/>
                    <a:pt x="109" y="137"/>
                    <a:pt x="109" y="124"/>
                  </a:cubicBezTo>
                  <a:cubicBezTo>
                    <a:pt x="109" y="117"/>
                    <a:pt x="111" y="105"/>
                    <a:pt x="114" y="89"/>
                  </a:cubicBezTo>
                  <a:cubicBezTo>
                    <a:pt x="119" y="69"/>
                    <a:pt x="121" y="55"/>
                    <a:pt x="121" y="45"/>
                  </a:cubicBezTo>
                  <a:cubicBezTo>
                    <a:pt x="121" y="32"/>
                    <a:pt x="117" y="21"/>
                    <a:pt x="108" y="14"/>
                  </a:cubicBezTo>
                  <a:cubicBezTo>
                    <a:pt x="100" y="6"/>
                    <a:pt x="90" y="3"/>
                    <a:pt x="76" y="3"/>
                  </a:cubicBezTo>
                  <a:cubicBezTo>
                    <a:pt x="56" y="3"/>
                    <a:pt x="40" y="10"/>
                    <a:pt x="26" y="24"/>
                  </a:cubicBezTo>
                  <a:cubicBezTo>
                    <a:pt x="12" y="38"/>
                    <a:pt x="5" y="54"/>
                    <a:pt x="5" y="74"/>
                  </a:cubicBezTo>
                  <a:cubicBezTo>
                    <a:pt x="5" y="89"/>
                    <a:pt x="9" y="102"/>
                    <a:pt x="18" y="112"/>
                  </a:cubicBezTo>
                  <a:cubicBezTo>
                    <a:pt x="28" y="124"/>
                    <a:pt x="40" y="129"/>
                    <a:pt x="55" y="129"/>
                  </a:cubicBezTo>
                  <a:cubicBezTo>
                    <a:pt x="69" y="129"/>
                    <a:pt x="81" y="124"/>
                    <a:pt x="92" y="114"/>
                  </a:cubicBezTo>
                  <a:cubicBezTo>
                    <a:pt x="102" y="104"/>
                    <a:pt x="107" y="92"/>
                    <a:pt x="107" y="78"/>
                  </a:cubicBezTo>
                  <a:cubicBezTo>
                    <a:pt x="107" y="68"/>
                    <a:pt x="104" y="59"/>
                    <a:pt x="98" y="52"/>
                  </a:cubicBezTo>
                  <a:cubicBezTo>
                    <a:pt x="91" y="44"/>
                    <a:pt x="83" y="40"/>
                    <a:pt x="74" y="40"/>
                  </a:cubicBezTo>
                  <a:cubicBezTo>
                    <a:pt x="65" y="40"/>
                    <a:pt x="57" y="44"/>
                    <a:pt x="49" y="5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1"/>
                    <a:pt x="65" y="37"/>
                    <a:pt x="74" y="37"/>
                  </a:cubicBezTo>
                  <a:cubicBezTo>
                    <a:pt x="84" y="37"/>
                    <a:pt x="93" y="42"/>
                    <a:pt x="100" y="50"/>
                  </a:cubicBezTo>
                  <a:cubicBezTo>
                    <a:pt x="107" y="58"/>
                    <a:pt x="110" y="67"/>
                    <a:pt x="110" y="78"/>
                  </a:cubicBezTo>
                  <a:cubicBezTo>
                    <a:pt x="110" y="93"/>
                    <a:pt x="105" y="106"/>
                    <a:pt x="94" y="116"/>
                  </a:cubicBezTo>
                  <a:cubicBezTo>
                    <a:pt x="83" y="127"/>
                    <a:pt x="70" y="132"/>
                    <a:pt x="55" y="132"/>
                  </a:cubicBezTo>
                  <a:cubicBezTo>
                    <a:pt x="40" y="132"/>
                    <a:pt x="26" y="126"/>
                    <a:pt x="16" y="115"/>
                  </a:cubicBezTo>
                  <a:cubicBezTo>
                    <a:pt x="5" y="103"/>
                    <a:pt x="0" y="90"/>
                    <a:pt x="0" y="73"/>
                  </a:cubicBezTo>
                  <a:cubicBezTo>
                    <a:pt x="0" y="53"/>
                    <a:pt x="8" y="36"/>
                    <a:pt x="24" y="22"/>
                  </a:cubicBezTo>
                  <a:cubicBezTo>
                    <a:pt x="39" y="7"/>
                    <a:pt x="56" y="0"/>
                    <a:pt x="77" y="0"/>
                  </a:cubicBezTo>
                  <a:cubicBezTo>
                    <a:pt x="93" y="0"/>
                    <a:pt x="107" y="5"/>
                    <a:pt x="117" y="16"/>
                  </a:cubicBezTo>
                  <a:cubicBezTo>
                    <a:pt x="128" y="26"/>
                    <a:pt x="133" y="39"/>
                    <a:pt x="133" y="56"/>
                  </a:cubicBezTo>
                  <a:cubicBezTo>
                    <a:pt x="133" y="64"/>
                    <a:pt x="133" y="70"/>
                    <a:pt x="131" y="75"/>
                  </a:cubicBezTo>
                  <a:cubicBezTo>
                    <a:pt x="131" y="76"/>
                    <a:pt x="131" y="78"/>
                    <a:pt x="130" y="82"/>
                  </a:cubicBezTo>
                  <a:cubicBezTo>
                    <a:pt x="129" y="85"/>
                    <a:pt x="128" y="90"/>
                    <a:pt x="127" y="97"/>
                  </a:cubicBezTo>
                  <a:cubicBezTo>
                    <a:pt x="127" y="96"/>
                    <a:pt x="126" y="98"/>
                    <a:pt x="126" y="101"/>
                  </a:cubicBezTo>
                  <a:cubicBezTo>
                    <a:pt x="125" y="105"/>
                    <a:pt x="124" y="111"/>
                    <a:pt x="122" y="119"/>
                  </a:cubicBezTo>
                  <a:cubicBezTo>
                    <a:pt x="120" y="127"/>
                    <a:pt x="120" y="136"/>
                    <a:pt x="120" y="145"/>
                  </a:cubicBezTo>
                  <a:cubicBezTo>
                    <a:pt x="120" y="150"/>
                    <a:pt x="120" y="154"/>
                    <a:pt x="121" y="156"/>
                  </a:cubicBezTo>
                  <a:cubicBezTo>
                    <a:pt x="124" y="144"/>
                    <a:pt x="128" y="132"/>
                    <a:pt x="132" y="119"/>
                  </a:cubicBezTo>
                  <a:cubicBezTo>
                    <a:pt x="137" y="107"/>
                    <a:pt x="142" y="95"/>
                    <a:pt x="149" y="82"/>
                  </a:cubicBezTo>
                  <a:cubicBezTo>
                    <a:pt x="164" y="54"/>
                    <a:pt x="181" y="34"/>
                    <a:pt x="198" y="21"/>
                  </a:cubicBezTo>
                  <a:cubicBezTo>
                    <a:pt x="208" y="14"/>
                    <a:pt x="217" y="10"/>
                    <a:pt x="225" y="10"/>
                  </a:cubicBezTo>
                  <a:cubicBezTo>
                    <a:pt x="231" y="10"/>
                    <a:pt x="234" y="12"/>
                    <a:pt x="234" y="17"/>
                  </a:cubicBezTo>
                  <a:cubicBezTo>
                    <a:pt x="234" y="19"/>
                    <a:pt x="234" y="21"/>
                    <a:pt x="232" y="2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752600" y="5765801"/>
              <a:ext cx="187325" cy="133350"/>
            </a:xfrm>
            <a:custGeom>
              <a:avLst/>
              <a:gdLst>
                <a:gd name="T0" fmla="*/ 76 w 82"/>
                <a:gd name="T1" fmla="*/ 25 h 58"/>
                <a:gd name="T2" fmla="*/ 64 w 82"/>
                <a:gd name="T3" fmla="*/ 41 h 58"/>
                <a:gd name="T4" fmla="*/ 57 w 82"/>
                <a:gd name="T5" fmla="*/ 49 h 58"/>
                <a:gd name="T6" fmla="*/ 42 w 82"/>
                <a:gd name="T7" fmla="*/ 58 h 58"/>
                <a:gd name="T8" fmla="*/ 34 w 82"/>
                <a:gd name="T9" fmla="*/ 50 h 58"/>
                <a:gd name="T10" fmla="*/ 39 w 82"/>
                <a:gd name="T11" fmla="*/ 31 h 58"/>
                <a:gd name="T12" fmla="*/ 13 w 82"/>
                <a:gd name="T13" fmla="*/ 57 h 58"/>
                <a:gd name="T14" fmla="*/ 3 w 82"/>
                <a:gd name="T15" fmla="*/ 52 h 58"/>
                <a:gd name="T16" fmla="*/ 0 w 82"/>
                <a:gd name="T17" fmla="*/ 40 h 58"/>
                <a:gd name="T18" fmla="*/ 16 w 82"/>
                <a:gd name="T19" fmla="*/ 10 h 58"/>
                <a:gd name="T20" fmla="*/ 40 w 82"/>
                <a:gd name="T21" fmla="*/ 0 h 58"/>
                <a:gd name="T22" fmla="*/ 55 w 82"/>
                <a:gd name="T23" fmla="*/ 4 h 58"/>
                <a:gd name="T24" fmla="*/ 55 w 82"/>
                <a:gd name="T25" fmla="*/ 4 h 58"/>
                <a:gd name="T26" fmla="*/ 55 w 82"/>
                <a:gd name="T27" fmla="*/ 5 h 58"/>
                <a:gd name="T28" fmla="*/ 52 w 82"/>
                <a:gd name="T29" fmla="*/ 18 h 58"/>
                <a:gd name="T30" fmla="*/ 44 w 82"/>
                <a:gd name="T31" fmla="*/ 43 h 58"/>
                <a:gd name="T32" fmla="*/ 43 w 82"/>
                <a:gd name="T33" fmla="*/ 49 h 58"/>
                <a:gd name="T34" fmla="*/ 47 w 82"/>
                <a:gd name="T35" fmla="*/ 52 h 58"/>
                <a:gd name="T36" fmla="*/ 81 w 82"/>
                <a:gd name="T37" fmla="*/ 12 h 58"/>
                <a:gd name="T38" fmla="*/ 82 w 82"/>
                <a:gd name="T39" fmla="*/ 15 h 58"/>
                <a:gd name="T40" fmla="*/ 76 w 82"/>
                <a:gd name="T41" fmla="*/ 25 h 58"/>
                <a:gd name="T42" fmla="*/ 40 w 82"/>
                <a:gd name="T43" fmla="*/ 4 h 58"/>
                <a:gd name="T44" fmla="*/ 23 w 82"/>
                <a:gd name="T45" fmla="*/ 17 h 58"/>
                <a:gd name="T46" fmla="*/ 10 w 82"/>
                <a:gd name="T47" fmla="*/ 45 h 58"/>
                <a:gd name="T48" fmla="*/ 15 w 82"/>
                <a:gd name="T49" fmla="*/ 52 h 58"/>
                <a:gd name="T50" fmla="*/ 34 w 82"/>
                <a:gd name="T51" fmla="*/ 33 h 58"/>
                <a:gd name="T52" fmla="*/ 41 w 82"/>
                <a:gd name="T53" fmla="*/ 20 h 58"/>
                <a:gd name="T54" fmla="*/ 47 w 82"/>
                <a:gd name="T55" fmla="*/ 6 h 58"/>
                <a:gd name="T56" fmla="*/ 40 w 82"/>
                <a:gd name="T5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58">
                  <a:moveTo>
                    <a:pt x="76" y="25"/>
                  </a:moveTo>
                  <a:cubicBezTo>
                    <a:pt x="71" y="32"/>
                    <a:pt x="67" y="37"/>
                    <a:pt x="64" y="41"/>
                  </a:cubicBezTo>
                  <a:cubicBezTo>
                    <a:pt x="61" y="45"/>
                    <a:pt x="58" y="48"/>
                    <a:pt x="57" y="49"/>
                  </a:cubicBezTo>
                  <a:cubicBezTo>
                    <a:pt x="52" y="55"/>
                    <a:pt x="47" y="58"/>
                    <a:pt x="42" y="58"/>
                  </a:cubicBezTo>
                  <a:cubicBezTo>
                    <a:pt x="37" y="58"/>
                    <a:pt x="34" y="55"/>
                    <a:pt x="34" y="50"/>
                  </a:cubicBezTo>
                  <a:cubicBezTo>
                    <a:pt x="34" y="47"/>
                    <a:pt x="36" y="41"/>
                    <a:pt x="39" y="31"/>
                  </a:cubicBezTo>
                  <a:cubicBezTo>
                    <a:pt x="29" y="49"/>
                    <a:pt x="20" y="57"/>
                    <a:pt x="13" y="57"/>
                  </a:cubicBezTo>
                  <a:cubicBezTo>
                    <a:pt x="9" y="57"/>
                    <a:pt x="5" y="56"/>
                    <a:pt x="3" y="52"/>
                  </a:cubicBezTo>
                  <a:cubicBezTo>
                    <a:pt x="1" y="49"/>
                    <a:pt x="0" y="45"/>
                    <a:pt x="0" y="40"/>
                  </a:cubicBezTo>
                  <a:cubicBezTo>
                    <a:pt x="0" y="30"/>
                    <a:pt x="5" y="20"/>
                    <a:pt x="16" y="10"/>
                  </a:cubicBezTo>
                  <a:cubicBezTo>
                    <a:pt x="23" y="4"/>
                    <a:pt x="31" y="0"/>
                    <a:pt x="40" y="0"/>
                  </a:cubicBezTo>
                  <a:cubicBezTo>
                    <a:pt x="45" y="0"/>
                    <a:pt x="50" y="1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6"/>
                    <a:pt x="54" y="10"/>
                    <a:pt x="52" y="1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3" y="47"/>
                    <a:pt x="43" y="49"/>
                  </a:cubicBezTo>
                  <a:cubicBezTo>
                    <a:pt x="43" y="51"/>
                    <a:pt x="44" y="52"/>
                    <a:pt x="47" y="52"/>
                  </a:cubicBezTo>
                  <a:cubicBezTo>
                    <a:pt x="51" y="52"/>
                    <a:pt x="63" y="39"/>
                    <a:pt x="81" y="12"/>
                  </a:cubicBezTo>
                  <a:cubicBezTo>
                    <a:pt x="81" y="14"/>
                    <a:pt x="82" y="15"/>
                    <a:pt x="82" y="15"/>
                  </a:cubicBezTo>
                  <a:cubicBezTo>
                    <a:pt x="82" y="17"/>
                    <a:pt x="80" y="20"/>
                    <a:pt x="76" y="25"/>
                  </a:cubicBezTo>
                  <a:close/>
                  <a:moveTo>
                    <a:pt x="40" y="4"/>
                  </a:moveTo>
                  <a:cubicBezTo>
                    <a:pt x="34" y="4"/>
                    <a:pt x="28" y="8"/>
                    <a:pt x="23" y="17"/>
                  </a:cubicBezTo>
                  <a:cubicBezTo>
                    <a:pt x="14" y="28"/>
                    <a:pt x="10" y="38"/>
                    <a:pt x="10" y="45"/>
                  </a:cubicBezTo>
                  <a:cubicBezTo>
                    <a:pt x="10" y="50"/>
                    <a:pt x="12" y="52"/>
                    <a:pt x="15" y="52"/>
                  </a:cubicBezTo>
                  <a:cubicBezTo>
                    <a:pt x="20" y="52"/>
                    <a:pt x="27" y="46"/>
                    <a:pt x="34" y="33"/>
                  </a:cubicBezTo>
                  <a:cubicBezTo>
                    <a:pt x="36" y="29"/>
                    <a:pt x="38" y="24"/>
                    <a:pt x="41" y="20"/>
                  </a:cubicBezTo>
                  <a:cubicBezTo>
                    <a:pt x="43" y="16"/>
                    <a:pt x="45" y="11"/>
                    <a:pt x="47" y="6"/>
                  </a:cubicBezTo>
                  <a:cubicBezTo>
                    <a:pt x="45" y="5"/>
                    <a:pt x="42" y="4"/>
                    <a:pt x="40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927225" y="5635626"/>
              <a:ext cx="130175" cy="263525"/>
            </a:xfrm>
            <a:custGeom>
              <a:avLst/>
              <a:gdLst>
                <a:gd name="T0" fmla="*/ 49 w 57"/>
                <a:gd name="T1" fmla="*/ 87 h 115"/>
                <a:gd name="T2" fmla="*/ 15 w 57"/>
                <a:gd name="T3" fmla="*/ 115 h 115"/>
                <a:gd name="T4" fmla="*/ 4 w 57"/>
                <a:gd name="T5" fmla="*/ 109 h 115"/>
                <a:gd name="T6" fmla="*/ 0 w 57"/>
                <a:gd name="T7" fmla="*/ 95 h 115"/>
                <a:gd name="T8" fmla="*/ 6 w 57"/>
                <a:gd name="T9" fmla="*/ 62 h 115"/>
                <a:gd name="T10" fmla="*/ 20 w 57"/>
                <a:gd name="T11" fmla="*/ 23 h 115"/>
                <a:gd name="T12" fmla="*/ 36 w 57"/>
                <a:gd name="T13" fmla="*/ 0 h 115"/>
                <a:gd name="T14" fmla="*/ 37 w 57"/>
                <a:gd name="T15" fmla="*/ 0 h 115"/>
                <a:gd name="T16" fmla="*/ 40 w 57"/>
                <a:gd name="T17" fmla="*/ 12 h 115"/>
                <a:gd name="T18" fmla="*/ 13 w 57"/>
                <a:gd name="T19" fmla="*/ 81 h 115"/>
                <a:gd name="T20" fmla="*/ 11 w 57"/>
                <a:gd name="T21" fmla="*/ 95 h 115"/>
                <a:gd name="T22" fmla="*/ 19 w 57"/>
                <a:gd name="T23" fmla="*/ 109 h 115"/>
                <a:gd name="T24" fmla="*/ 40 w 57"/>
                <a:gd name="T25" fmla="*/ 92 h 115"/>
                <a:gd name="T26" fmla="*/ 47 w 57"/>
                <a:gd name="T27" fmla="*/ 83 h 115"/>
                <a:gd name="T28" fmla="*/ 57 w 57"/>
                <a:gd name="T29" fmla="*/ 69 h 115"/>
                <a:gd name="T30" fmla="*/ 57 w 57"/>
                <a:gd name="T31" fmla="*/ 72 h 115"/>
                <a:gd name="T32" fmla="*/ 49 w 57"/>
                <a:gd name="T33" fmla="*/ 87 h 115"/>
                <a:gd name="T34" fmla="*/ 30 w 57"/>
                <a:gd name="T35" fmla="*/ 14 h 115"/>
                <a:gd name="T36" fmla="*/ 13 w 57"/>
                <a:gd name="T37" fmla="*/ 75 h 115"/>
                <a:gd name="T38" fmla="*/ 31 w 57"/>
                <a:gd name="T39" fmla="*/ 29 h 115"/>
                <a:gd name="T40" fmla="*/ 30 w 57"/>
                <a:gd name="T41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15">
                  <a:moveTo>
                    <a:pt x="49" y="87"/>
                  </a:moveTo>
                  <a:cubicBezTo>
                    <a:pt x="35" y="105"/>
                    <a:pt x="24" y="115"/>
                    <a:pt x="15" y="115"/>
                  </a:cubicBezTo>
                  <a:cubicBezTo>
                    <a:pt x="10" y="115"/>
                    <a:pt x="6" y="113"/>
                    <a:pt x="4" y="109"/>
                  </a:cubicBezTo>
                  <a:cubicBezTo>
                    <a:pt x="1" y="105"/>
                    <a:pt x="0" y="100"/>
                    <a:pt x="0" y="95"/>
                  </a:cubicBezTo>
                  <a:cubicBezTo>
                    <a:pt x="0" y="90"/>
                    <a:pt x="2" y="79"/>
                    <a:pt x="6" y="62"/>
                  </a:cubicBezTo>
                  <a:cubicBezTo>
                    <a:pt x="9" y="49"/>
                    <a:pt x="14" y="36"/>
                    <a:pt x="20" y="23"/>
                  </a:cubicBezTo>
                  <a:cubicBezTo>
                    <a:pt x="26" y="11"/>
                    <a:pt x="32" y="3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2"/>
                    <a:pt x="40" y="6"/>
                    <a:pt x="40" y="12"/>
                  </a:cubicBezTo>
                  <a:cubicBezTo>
                    <a:pt x="40" y="35"/>
                    <a:pt x="31" y="58"/>
                    <a:pt x="13" y="81"/>
                  </a:cubicBezTo>
                  <a:cubicBezTo>
                    <a:pt x="12" y="86"/>
                    <a:pt x="11" y="90"/>
                    <a:pt x="11" y="95"/>
                  </a:cubicBezTo>
                  <a:cubicBezTo>
                    <a:pt x="11" y="104"/>
                    <a:pt x="14" y="109"/>
                    <a:pt x="19" y="109"/>
                  </a:cubicBezTo>
                  <a:cubicBezTo>
                    <a:pt x="24" y="109"/>
                    <a:pt x="31" y="103"/>
                    <a:pt x="40" y="92"/>
                  </a:cubicBezTo>
                  <a:cubicBezTo>
                    <a:pt x="42" y="90"/>
                    <a:pt x="44" y="87"/>
                    <a:pt x="47" y="83"/>
                  </a:cubicBezTo>
                  <a:cubicBezTo>
                    <a:pt x="50" y="79"/>
                    <a:pt x="53" y="74"/>
                    <a:pt x="57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4"/>
                    <a:pt x="55" y="79"/>
                    <a:pt x="49" y="87"/>
                  </a:cubicBezTo>
                  <a:close/>
                  <a:moveTo>
                    <a:pt x="30" y="14"/>
                  </a:moveTo>
                  <a:cubicBezTo>
                    <a:pt x="22" y="30"/>
                    <a:pt x="16" y="50"/>
                    <a:pt x="13" y="75"/>
                  </a:cubicBezTo>
                  <a:cubicBezTo>
                    <a:pt x="25" y="59"/>
                    <a:pt x="31" y="44"/>
                    <a:pt x="31" y="29"/>
                  </a:cubicBezTo>
                  <a:cubicBezTo>
                    <a:pt x="31" y="25"/>
                    <a:pt x="31" y="20"/>
                    <a:pt x="30" y="1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2028825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3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1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2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5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157413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8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7 w 88"/>
                <a:gd name="T13" fmla="*/ 7 h 57"/>
                <a:gd name="T14" fmla="*/ 24 w 88"/>
                <a:gd name="T15" fmla="*/ 30 h 57"/>
                <a:gd name="T16" fmla="*/ 17 w 88"/>
                <a:gd name="T17" fmla="*/ 41 h 57"/>
                <a:gd name="T18" fmla="*/ 13 w 88"/>
                <a:gd name="T19" fmla="*/ 50 h 57"/>
                <a:gd name="T20" fmla="*/ 11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1 w 88"/>
                <a:gd name="T27" fmla="*/ 57 h 57"/>
                <a:gd name="T28" fmla="*/ 0 w 88"/>
                <a:gd name="T29" fmla="*/ 56 h 57"/>
                <a:gd name="T30" fmla="*/ 0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5 w 88"/>
                <a:gd name="T39" fmla="*/ 1 h 57"/>
                <a:gd name="T40" fmla="*/ 27 w 88"/>
                <a:gd name="T41" fmla="*/ 2 h 57"/>
                <a:gd name="T42" fmla="*/ 26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7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3" y="49"/>
                    <a:pt x="54" y="57"/>
                    <a:pt x="48" y="57"/>
                  </a:cubicBezTo>
                  <a:cubicBezTo>
                    <a:pt x="46" y="57"/>
                    <a:pt x="43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1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7" y="7"/>
                  </a:cubicBezTo>
                  <a:cubicBezTo>
                    <a:pt x="43" y="7"/>
                    <a:pt x="35" y="15"/>
                    <a:pt x="24" y="30"/>
                  </a:cubicBezTo>
                  <a:cubicBezTo>
                    <a:pt x="22" y="34"/>
                    <a:pt x="19" y="38"/>
                    <a:pt x="17" y="41"/>
                  </a:cubicBezTo>
                  <a:cubicBezTo>
                    <a:pt x="15" y="44"/>
                    <a:pt x="14" y="47"/>
                    <a:pt x="13" y="50"/>
                  </a:cubicBezTo>
                  <a:cubicBezTo>
                    <a:pt x="12" y="52"/>
                    <a:pt x="11" y="54"/>
                    <a:pt x="11" y="54"/>
                  </a:cubicBezTo>
                  <a:cubicBezTo>
                    <a:pt x="10" y="55"/>
                    <a:pt x="9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7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4" y="0"/>
                    <a:pt x="56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59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7" y="12"/>
                  </a:cubicBezTo>
                  <a:cubicBezTo>
                    <a:pt x="87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2335213" y="5716588"/>
              <a:ext cx="115887" cy="182563"/>
            </a:xfrm>
            <a:custGeom>
              <a:avLst/>
              <a:gdLst>
                <a:gd name="T0" fmla="*/ 43 w 51"/>
                <a:gd name="T1" fmla="*/ 51 h 80"/>
                <a:gd name="T2" fmla="*/ 10 w 51"/>
                <a:gd name="T3" fmla="*/ 80 h 80"/>
                <a:gd name="T4" fmla="*/ 0 w 51"/>
                <a:gd name="T5" fmla="*/ 70 h 80"/>
                <a:gd name="T6" fmla="*/ 3 w 51"/>
                <a:gd name="T7" fmla="*/ 53 h 80"/>
                <a:gd name="T8" fmla="*/ 10 w 51"/>
                <a:gd name="T9" fmla="*/ 30 h 80"/>
                <a:gd name="T10" fmla="*/ 1 w 51"/>
                <a:gd name="T11" fmla="*/ 30 h 80"/>
                <a:gd name="T12" fmla="*/ 1 w 51"/>
                <a:gd name="T13" fmla="*/ 29 h 80"/>
                <a:gd name="T14" fmla="*/ 1 w 51"/>
                <a:gd name="T15" fmla="*/ 27 h 80"/>
                <a:gd name="T16" fmla="*/ 2 w 51"/>
                <a:gd name="T17" fmla="*/ 26 h 80"/>
                <a:gd name="T18" fmla="*/ 11 w 51"/>
                <a:gd name="T19" fmla="*/ 26 h 80"/>
                <a:gd name="T20" fmla="*/ 18 w 51"/>
                <a:gd name="T21" fmla="*/ 5 h 80"/>
                <a:gd name="T22" fmla="*/ 21 w 51"/>
                <a:gd name="T23" fmla="*/ 1 h 80"/>
                <a:gd name="T24" fmla="*/ 27 w 51"/>
                <a:gd name="T25" fmla="*/ 0 h 80"/>
                <a:gd name="T26" fmla="*/ 28 w 51"/>
                <a:gd name="T27" fmla="*/ 0 h 80"/>
                <a:gd name="T28" fmla="*/ 29 w 51"/>
                <a:gd name="T29" fmla="*/ 1 h 80"/>
                <a:gd name="T30" fmla="*/ 29 w 51"/>
                <a:gd name="T31" fmla="*/ 2 h 80"/>
                <a:gd name="T32" fmla="*/ 22 w 51"/>
                <a:gd name="T33" fmla="*/ 26 h 80"/>
                <a:gd name="T34" fmla="*/ 30 w 51"/>
                <a:gd name="T35" fmla="*/ 26 h 80"/>
                <a:gd name="T36" fmla="*/ 31 w 51"/>
                <a:gd name="T37" fmla="*/ 27 h 80"/>
                <a:gd name="T38" fmla="*/ 30 w 51"/>
                <a:gd name="T39" fmla="*/ 29 h 80"/>
                <a:gd name="T40" fmla="*/ 29 w 51"/>
                <a:gd name="T41" fmla="*/ 30 h 80"/>
                <a:gd name="T42" fmla="*/ 21 w 51"/>
                <a:gd name="T43" fmla="*/ 30 h 80"/>
                <a:gd name="T44" fmla="*/ 11 w 51"/>
                <a:gd name="T45" fmla="*/ 63 h 80"/>
                <a:gd name="T46" fmla="*/ 10 w 51"/>
                <a:gd name="T47" fmla="*/ 71 h 80"/>
                <a:gd name="T48" fmla="*/ 14 w 51"/>
                <a:gd name="T49" fmla="*/ 74 h 80"/>
                <a:gd name="T50" fmla="*/ 50 w 51"/>
                <a:gd name="T51" fmla="*/ 34 h 80"/>
                <a:gd name="T52" fmla="*/ 51 w 51"/>
                <a:gd name="T53" fmla="*/ 36 h 80"/>
                <a:gd name="T54" fmla="*/ 43 w 51"/>
                <a:gd name="T55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80">
                  <a:moveTo>
                    <a:pt x="43" y="51"/>
                  </a:moveTo>
                  <a:cubicBezTo>
                    <a:pt x="29" y="70"/>
                    <a:pt x="18" y="80"/>
                    <a:pt x="10" y="80"/>
                  </a:cubicBezTo>
                  <a:cubicBezTo>
                    <a:pt x="3" y="80"/>
                    <a:pt x="0" y="76"/>
                    <a:pt x="0" y="70"/>
                  </a:cubicBezTo>
                  <a:cubicBezTo>
                    <a:pt x="0" y="66"/>
                    <a:pt x="1" y="61"/>
                    <a:pt x="3" y="5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6"/>
                    <a:pt x="10" y="68"/>
                    <a:pt x="10" y="71"/>
                  </a:cubicBezTo>
                  <a:cubicBezTo>
                    <a:pt x="10" y="73"/>
                    <a:pt x="11" y="74"/>
                    <a:pt x="14" y="74"/>
                  </a:cubicBezTo>
                  <a:cubicBezTo>
                    <a:pt x="21" y="74"/>
                    <a:pt x="33" y="61"/>
                    <a:pt x="50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39"/>
                    <a:pt x="48" y="44"/>
                    <a:pt x="43" y="5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427288" y="5707063"/>
              <a:ext cx="117475" cy="190500"/>
            </a:xfrm>
            <a:custGeom>
              <a:avLst/>
              <a:gdLst>
                <a:gd name="T0" fmla="*/ 43 w 52"/>
                <a:gd name="T1" fmla="*/ 56 h 83"/>
                <a:gd name="T2" fmla="*/ 9 w 52"/>
                <a:gd name="T3" fmla="*/ 83 h 83"/>
                <a:gd name="T4" fmla="*/ 0 w 52"/>
                <a:gd name="T5" fmla="*/ 73 h 83"/>
                <a:gd name="T6" fmla="*/ 2 w 52"/>
                <a:gd name="T7" fmla="*/ 63 h 83"/>
                <a:gd name="T8" fmla="*/ 13 w 52"/>
                <a:gd name="T9" fmla="*/ 31 h 83"/>
                <a:gd name="T10" fmla="*/ 16 w 52"/>
                <a:gd name="T11" fmla="*/ 28 h 83"/>
                <a:gd name="T12" fmla="*/ 22 w 52"/>
                <a:gd name="T13" fmla="*/ 27 h 83"/>
                <a:gd name="T14" fmla="*/ 23 w 52"/>
                <a:gd name="T15" fmla="*/ 27 h 83"/>
                <a:gd name="T16" fmla="*/ 24 w 52"/>
                <a:gd name="T17" fmla="*/ 28 h 83"/>
                <a:gd name="T18" fmla="*/ 23 w 52"/>
                <a:gd name="T19" fmla="*/ 29 h 83"/>
                <a:gd name="T20" fmla="*/ 12 w 52"/>
                <a:gd name="T21" fmla="*/ 63 h 83"/>
                <a:gd name="T22" fmla="*/ 10 w 52"/>
                <a:gd name="T23" fmla="*/ 74 h 83"/>
                <a:gd name="T24" fmla="*/ 14 w 52"/>
                <a:gd name="T25" fmla="*/ 78 h 83"/>
                <a:gd name="T26" fmla="*/ 51 w 52"/>
                <a:gd name="T27" fmla="*/ 38 h 83"/>
                <a:gd name="T28" fmla="*/ 52 w 52"/>
                <a:gd name="T29" fmla="*/ 39 h 83"/>
                <a:gd name="T30" fmla="*/ 52 w 52"/>
                <a:gd name="T31" fmla="*/ 40 h 83"/>
                <a:gd name="T32" fmla="*/ 43 w 52"/>
                <a:gd name="T33" fmla="*/ 56 h 83"/>
                <a:gd name="T34" fmla="*/ 27 w 52"/>
                <a:gd name="T35" fmla="*/ 13 h 83"/>
                <a:gd name="T36" fmla="*/ 21 w 52"/>
                <a:gd name="T37" fmla="*/ 12 h 83"/>
                <a:gd name="T38" fmla="*/ 17 w 52"/>
                <a:gd name="T39" fmla="*/ 8 h 83"/>
                <a:gd name="T40" fmla="*/ 19 w 52"/>
                <a:gd name="T41" fmla="*/ 3 h 83"/>
                <a:gd name="T42" fmla="*/ 22 w 52"/>
                <a:gd name="T43" fmla="*/ 0 h 83"/>
                <a:gd name="T44" fmla="*/ 23 w 52"/>
                <a:gd name="T45" fmla="*/ 0 h 83"/>
                <a:gd name="T46" fmla="*/ 25 w 52"/>
                <a:gd name="T47" fmla="*/ 1 h 83"/>
                <a:gd name="T48" fmla="*/ 27 w 52"/>
                <a:gd name="T49" fmla="*/ 3 h 83"/>
                <a:gd name="T50" fmla="*/ 30 w 52"/>
                <a:gd name="T51" fmla="*/ 6 h 83"/>
                <a:gd name="T52" fmla="*/ 27 w 52"/>
                <a:gd name="T5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3">
                  <a:moveTo>
                    <a:pt x="43" y="56"/>
                  </a:moveTo>
                  <a:cubicBezTo>
                    <a:pt x="29" y="74"/>
                    <a:pt x="18" y="83"/>
                    <a:pt x="9" y="83"/>
                  </a:cubicBezTo>
                  <a:cubicBezTo>
                    <a:pt x="3" y="83"/>
                    <a:pt x="0" y="80"/>
                    <a:pt x="0" y="73"/>
                  </a:cubicBezTo>
                  <a:cubicBezTo>
                    <a:pt x="0" y="72"/>
                    <a:pt x="1" y="68"/>
                    <a:pt x="2" y="6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8"/>
                    <a:pt x="10" y="72"/>
                    <a:pt x="10" y="74"/>
                  </a:cubicBezTo>
                  <a:cubicBezTo>
                    <a:pt x="10" y="77"/>
                    <a:pt x="11" y="78"/>
                    <a:pt x="14" y="78"/>
                  </a:cubicBezTo>
                  <a:cubicBezTo>
                    <a:pt x="20" y="78"/>
                    <a:pt x="33" y="65"/>
                    <a:pt x="51" y="38"/>
                  </a:cubicBezTo>
                  <a:cubicBezTo>
                    <a:pt x="51" y="38"/>
                    <a:pt x="51" y="38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2"/>
                    <a:pt x="49" y="48"/>
                    <a:pt x="43" y="56"/>
                  </a:cubicBezTo>
                  <a:close/>
                  <a:moveTo>
                    <a:pt x="27" y="13"/>
                  </a:moveTo>
                  <a:cubicBezTo>
                    <a:pt x="26" y="13"/>
                    <a:pt x="24" y="13"/>
                    <a:pt x="21" y="12"/>
                  </a:cubicBezTo>
                  <a:cubicBezTo>
                    <a:pt x="19" y="10"/>
                    <a:pt x="17" y="9"/>
                    <a:pt x="17" y="8"/>
                  </a:cubicBezTo>
                  <a:cubicBezTo>
                    <a:pt x="17" y="7"/>
                    <a:pt x="18" y="6"/>
                    <a:pt x="19" y="3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2"/>
                    <a:pt x="26" y="2"/>
                    <a:pt x="27" y="3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11"/>
                    <a:pt x="29" y="13"/>
                    <a:pt x="27" y="1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2511425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9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8 w 88"/>
                <a:gd name="T13" fmla="*/ 7 h 57"/>
                <a:gd name="T14" fmla="*/ 25 w 88"/>
                <a:gd name="T15" fmla="*/ 30 h 57"/>
                <a:gd name="T16" fmla="*/ 18 w 88"/>
                <a:gd name="T17" fmla="*/ 41 h 57"/>
                <a:gd name="T18" fmla="*/ 13 w 88"/>
                <a:gd name="T19" fmla="*/ 50 h 57"/>
                <a:gd name="T20" fmla="*/ 12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2 w 88"/>
                <a:gd name="T27" fmla="*/ 57 h 57"/>
                <a:gd name="T28" fmla="*/ 0 w 88"/>
                <a:gd name="T29" fmla="*/ 56 h 57"/>
                <a:gd name="T30" fmla="*/ 1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6 w 88"/>
                <a:gd name="T39" fmla="*/ 1 h 57"/>
                <a:gd name="T40" fmla="*/ 27 w 88"/>
                <a:gd name="T41" fmla="*/ 2 h 57"/>
                <a:gd name="T42" fmla="*/ 27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8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4" y="49"/>
                    <a:pt x="55" y="57"/>
                    <a:pt x="49" y="57"/>
                  </a:cubicBezTo>
                  <a:cubicBezTo>
                    <a:pt x="46" y="57"/>
                    <a:pt x="44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2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3" y="7"/>
                    <a:pt x="36" y="15"/>
                    <a:pt x="25" y="30"/>
                  </a:cubicBezTo>
                  <a:cubicBezTo>
                    <a:pt x="22" y="34"/>
                    <a:pt x="20" y="38"/>
                    <a:pt x="18" y="41"/>
                  </a:cubicBezTo>
                  <a:cubicBezTo>
                    <a:pt x="16" y="44"/>
                    <a:pt x="14" y="47"/>
                    <a:pt x="13" y="50"/>
                  </a:cubicBezTo>
                  <a:cubicBezTo>
                    <a:pt x="12" y="52"/>
                    <a:pt x="12" y="54"/>
                    <a:pt x="12" y="54"/>
                  </a:cubicBezTo>
                  <a:cubicBezTo>
                    <a:pt x="11" y="55"/>
                    <a:pt x="10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8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5" y="0"/>
                    <a:pt x="57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60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8" y="12"/>
                  </a:cubicBezTo>
                  <a:cubicBezTo>
                    <a:pt x="88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2684463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2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0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1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4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2854325" y="5630863"/>
              <a:ext cx="49212" cy="71438"/>
            </a:xfrm>
            <a:custGeom>
              <a:avLst/>
              <a:gdLst>
                <a:gd name="T0" fmla="*/ 0 w 22"/>
                <a:gd name="T1" fmla="*/ 31 h 31"/>
                <a:gd name="T2" fmla="*/ 0 w 22"/>
                <a:gd name="T3" fmla="*/ 27 h 31"/>
                <a:gd name="T4" fmla="*/ 14 w 22"/>
                <a:gd name="T5" fmla="*/ 14 h 31"/>
                <a:gd name="T6" fmla="*/ 10 w 22"/>
                <a:gd name="T7" fmla="*/ 11 h 31"/>
                <a:gd name="T8" fmla="*/ 6 w 22"/>
                <a:gd name="T9" fmla="*/ 12 h 31"/>
                <a:gd name="T10" fmla="*/ 6 w 22"/>
                <a:gd name="T11" fmla="*/ 11 h 31"/>
                <a:gd name="T12" fmla="*/ 7 w 22"/>
                <a:gd name="T13" fmla="*/ 4 h 31"/>
                <a:gd name="T14" fmla="*/ 14 w 22"/>
                <a:gd name="T15" fmla="*/ 0 h 31"/>
                <a:gd name="T16" fmla="*/ 22 w 22"/>
                <a:gd name="T17" fmla="*/ 8 h 31"/>
                <a:gd name="T18" fmla="*/ 0 w 2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0" y="3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" y="22"/>
                    <a:pt x="14" y="18"/>
                    <a:pt x="14" y="14"/>
                  </a:cubicBezTo>
                  <a:cubicBezTo>
                    <a:pt x="14" y="12"/>
                    <a:pt x="13" y="11"/>
                    <a:pt x="10" y="11"/>
                  </a:cubicBezTo>
                  <a:cubicBezTo>
                    <a:pt x="10" y="11"/>
                    <a:pt x="8" y="11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6"/>
                    <a:pt x="14" y="24"/>
                    <a:pt x="0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2898775" y="5765801"/>
              <a:ext cx="166687" cy="133350"/>
            </a:xfrm>
            <a:custGeom>
              <a:avLst/>
              <a:gdLst>
                <a:gd name="T0" fmla="*/ 63 w 73"/>
                <a:gd name="T1" fmla="*/ 31 h 58"/>
                <a:gd name="T2" fmla="*/ 55 w 73"/>
                <a:gd name="T3" fmla="*/ 40 h 58"/>
                <a:gd name="T4" fmla="*/ 48 w 73"/>
                <a:gd name="T5" fmla="*/ 47 h 58"/>
                <a:gd name="T6" fmla="*/ 31 w 73"/>
                <a:gd name="T7" fmla="*/ 54 h 58"/>
                <a:gd name="T8" fmla="*/ 16 w 73"/>
                <a:gd name="T9" fmla="*/ 58 h 58"/>
                <a:gd name="T10" fmla="*/ 6 w 73"/>
                <a:gd name="T11" fmla="*/ 56 h 58"/>
                <a:gd name="T12" fmla="*/ 0 w 73"/>
                <a:gd name="T13" fmla="*/ 49 h 58"/>
                <a:gd name="T14" fmla="*/ 3 w 73"/>
                <a:gd name="T15" fmla="*/ 43 h 58"/>
                <a:gd name="T16" fmla="*/ 9 w 73"/>
                <a:gd name="T17" fmla="*/ 42 h 58"/>
                <a:gd name="T18" fmla="*/ 14 w 73"/>
                <a:gd name="T19" fmla="*/ 43 h 58"/>
                <a:gd name="T20" fmla="*/ 14 w 73"/>
                <a:gd name="T21" fmla="*/ 43 h 58"/>
                <a:gd name="T22" fmla="*/ 10 w 73"/>
                <a:gd name="T23" fmla="*/ 49 h 58"/>
                <a:gd name="T24" fmla="*/ 19 w 73"/>
                <a:gd name="T25" fmla="*/ 54 h 58"/>
                <a:gd name="T26" fmla="*/ 28 w 73"/>
                <a:gd name="T27" fmla="*/ 52 h 58"/>
                <a:gd name="T28" fmla="*/ 33 w 73"/>
                <a:gd name="T29" fmla="*/ 44 h 58"/>
                <a:gd name="T30" fmla="*/ 30 w 73"/>
                <a:gd name="T31" fmla="*/ 37 h 58"/>
                <a:gd name="T32" fmla="*/ 28 w 73"/>
                <a:gd name="T33" fmla="*/ 35 h 58"/>
                <a:gd name="T34" fmla="*/ 23 w 73"/>
                <a:gd name="T35" fmla="*/ 31 h 58"/>
                <a:gd name="T36" fmla="*/ 17 w 73"/>
                <a:gd name="T37" fmla="*/ 26 h 58"/>
                <a:gd name="T38" fmla="*/ 14 w 73"/>
                <a:gd name="T39" fmla="*/ 24 h 58"/>
                <a:gd name="T40" fmla="*/ 11 w 73"/>
                <a:gd name="T41" fmla="*/ 17 h 58"/>
                <a:gd name="T42" fmla="*/ 20 w 73"/>
                <a:gd name="T43" fmla="*/ 4 h 58"/>
                <a:gd name="T44" fmla="*/ 36 w 73"/>
                <a:gd name="T45" fmla="*/ 0 h 58"/>
                <a:gd name="T46" fmla="*/ 47 w 73"/>
                <a:gd name="T47" fmla="*/ 7 h 58"/>
                <a:gd name="T48" fmla="*/ 43 w 73"/>
                <a:gd name="T49" fmla="*/ 13 h 58"/>
                <a:gd name="T50" fmla="*/ 36 w 73"/>
                <a:gd name="T51" fmla="*/ 16 h 58"/>
                <a:gd name="T52" fmla="*/ 35 w 73"/>
                <a:gd name="T53" fmla="*/ 15 h 58"/>
                <a:gd name="T54" fmla="*/ 38 w 73"/>
                <a:gd name="T55" fmla="*/ 9 h 58"/>
                <a:gd name="T56" fmla="*/ 32 w 73"/>
                <a:gd name="T57" fmla="*/ 4 h 58"/>
                <a:gd name="T58" fmla="*/ 24 w 73"/>
                <a:gd name="T59" fmla="*/ 6 h 58"/>
                <a:gd name="T60" fmla="*/ 21 w 73"/>
                <a:gd name="T61" fmla="*/ 12 h 58"/>
                <a:gd name="T62" fmla="*/ 24 w 73"/>
                <a:gd name="T63" fmla="*/ 19 h 58"/>
                <a:gd name="T64" fmla="*/ 28 w 73"/>
                <a:gd name="T65" fmla="*/ 22 h 58"/>
                <a:gd name="T66" fmla="*/ 34 w 73"/>
                <a:gd name="T67" fmla="*/ 26 h 58"/>
                <a:gd name="T68" fmla="*/ 42 w 73"/>
                <a:gd name="T69" fmla="*/ 39 h 58"/>
                <a:gd name="T70" fmla="*/ 38 w 73"/>
                <a:gd name="T71" fmla="*/ 49 h 58"/>
                <a:gd name="T72" fmla="*/ 72 w 73"/>
                <a:gd name="T73" fmla="*/ 11 h 58"/>
                <a:gd name="T74" fmla="*/ 73 w 73"/>
                <a:gd name="T75" fmla="*/ 12 h 58"/>
                <a:gd name="T76" fmla="*/ 63 w 73"/>
                <a:gd name="T77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58">
                  <a:moveTo>
                    <a:pt x="63" y="31"/>
                  </a:moveTo>
                  <a:cubicBezTo>
                    <a:pt x="60" y="35"/>
                    <a:pt x="57" y="38"/>
                    <a:pt x="55" y="40"/>
                  </a:cubicBezTo>
                  <a:cubicBezTo>
                    <a:pt x="52" y="43"/>
                    <a:pt x="50" y="45"/>
                    <a:pt x="48" y="47"/>
                  </a:cubicBezTo>
                  <a:cubicBezTo>
                    <a:pt x="43" y="51"/>
                    <a:pt x="37" y="54"/>
                    <a:pt x="31" y="54"/>
                  </a:cubicBezTo>
                  <a:cubicBezTo>
                    <a:pt x="25" y="57"/>
                    <a:pt x="20" y="58"/>
                    <a:pt x="16" y="58"/>
                  </a:cubicBezTo>
                  <a:cubicBezTo>
                    <a:pt x="12" y="58"/>
                    <a:pt x="9" y="57"/>
                    <a:pt x="6" y="56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47"/>
                    <a:pt x="1" y="45"/>
                    <a:pt x="3" y="43"/>
                  </a:cubicBezTo>
                  <a:cubicBezTo>
                    <a:pt x="5" y="42"/>
                    <a:pt x="7" y="42"/>
                    <a:pt x="9" y="42"/>
                  </a:cubicBezTo>
                  <a:cubicBezTo>
                    <a:pt x="11" y="42"/>
                    <a:pt x="12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4"/>
                    <a:pt x="10" y="46"/>
                    <a:pt x="10" y="49"/>
                  </a:cubicBezTo>
                  <a:cubicBezTo>
                    <a:pt x="10" y="52"/>
                    <a:pt x="13" y="54"/>
                    <a:pt x="19" y="54"/>
                  </a:cubicBezTo>
                  <a:cubicBezTo>
                    <a:pt x="23" y="54"/>
                    <a:pt x="26" y="53"/>
                    <a:pt x="28" y="52"/>
                  </a:cubicBezTo>
                  <a:cubicBezTo>
                    <a:pt x="31" y="50"/>
                    <a:pt x="33" y="47"/>
                    <a:pt x="33" y="44"/>
                  </a:cubicBezTo>
                  <a:cubicBezTo>
                    <a:pt x="33" y="41"/>
                    <a:pt x="32" y="39"/>
                    <a:pt x="30" y="37"/>
                  </a:cubicBezTo>
                  <a:cubicBezTo>
                    <a:pt x="30" y="37"/>
                    <a:pt x="29" y="36"/>
                    <a:pt x="28" y="35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29"/>
                    <a:pt x="19" y="28"/>
                    <a:pt x="17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2" y="22"/>
                    <a:pt x="11" y="19"/>
                    <a:pt x="11" y="17"/>
                  </a:cubicBezTo>
                  <a:cubicBezTo>
                    <a:pt x="11" y="11"/>
                    <a:pt x="14" y="7"/>
                    <a:pt x="20" y="4"/>
                  </a:cubicBezTo>
                  <a:cubicBezTo>
                    <a:pt x="25" y="1"/>
                    <a:pt x="30" y="0"/>
                    <a:pt x="36" y="0"/>
                  </a:cubicBezTo>
                  <a:cubicBezTo>
                    <a:pt x="43" y="0"/>
                    <a:pt x="47" y="2"/>
                    <a:pt x="47" y="7"/>
                  </a:cubicBezTo>
                  <a:cubicBezTo>
                    <a:pt x="47" y="10"/>
                    <a:pt x="46" y="12"/>
                    <a:pt x="43" y="13"/>
                  </a:cubicBezTo>
                  <a:cubicBezTo>
                    <a:pt x="41" y="15"/>
                    <a:pt x="38" y="15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7" y="13"/>
                    <a:pt x="38" y="11"/>
                    <a:pt x="38" y="9"/>
                  </a:cubicBezTo>
                  <a:cubicBezTo>
                    <a:pt x="38" y="5"/>
                    <a:pt x="36" y="4"/>
                    <a:pt x="32" y="4"/>
                  </a:cubicBezTo>
                  <a:cubicBezTo>
                    <a:pt x="29" y="4"/>
                    <a:pt x="26" y="4"/>
                    <a:pt x="24" y="6"/>
                  </a:cubicBezTo>
                  <a:cubicBezTo>
                    <a:pt x="22" y="7"/>
                    <a:pt x="21" y="9"/>
                    <a:pt x="21" y="12"/>
                  </a:cubicBezTo>
                  <a:cubicBezTo>
                    <a:pt x="21" y="14"/>
                    <a:pt x="22" y="16"/>
                    <a:pt x="24" y="19"/>
                  </a:cubicBezTo>
                  <a:cubicBezTo>
                    <a:pt x="25" y="19"/>
                    <a:pt x="27" y="20"/>
                    <a:pt x="28" y="22"/>
                  </a:cubicBezTo>
                  <a:cubicBezTo>
                    <a:pt x="30" y="23"/>
                    <a:pt x="32" y="24"/>
                    <a:pt x="34" y="26"/>
                  </a:cubicBezTo>
                  <a:cubicBezTo>
                    <a:pt x="39" y="30"/>
                    <a:pt x="42" y="35"/>
                    <a:pt x="42" y="39"/>
                  </a:cubicBezTo>
                  <a:cubicBezTo>
                    <a:pt x="42" y="42"/>
                    <a:pt x="41" y="45"/>
                    <a:pt x="38" y="49"/>
                  </a:cubicBezTo>
                  <a:cubicBezTo>
                    <a:pt x="46" y="48"/>
                    <a:pt x="58" y="35"/>
                    <a:pt x="72" y="11"/>
                  </a:cubicBezTo>
                  <a:cubicBezTo>
                    <a:pt x="73" y="11"/>
                    <a:pt x="73" y="11"/>
                    <a:pt x="73" y="12"/>
                  </a:cubicBezTo>
                  <a:cubicBezTo>
                    <a:pt x="73" y="16"/>
                    <a:pt x="70" y="22"/>
                    <a:pt x="63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2684463" y="5970588"/>
              <a:ext cx="269875" cy="515938"/>
            </a:xfrm>
            <a:custGeom>
              <a:avLst/>
              <a:gdLst>
                <a:gd name="T0" fmla="*/ 170 w 170"/>
                <a:gd name="T1" fmla="*/ 325 h 325"/>
                <a:gd name="T2" fmla="*/ 85 w 170"/>
                <a:gd name="T3" fmla="*/ 262 h 325"/>
                <a:gd name="T4" fmla="*/ 0 w 170"/>
                <a:gd name="T5" fmla="*/ 325 h 325"/>
                <a:gd name="T6" fmla="*/ 0 w 170"/>
                <a:gd name="T7" fmla="*/ 0 h 325"/>
                <a:gd name="T8" fmla="*/ 170 w 170"/>
                <a:gd name="T9" fmla="*/ 0 h 325"/>
                <a:gd name="T10" fmla="*/ 170 w 170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5">
                  <a:moveTo>
                    <a:pt x="170" y="325"/>
                  </a:moveTo>
                  <a:lnTo>
                    <a:pt x="85" y="262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325"/>
                  </a:ln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862925" y="1032393"/>
            <a:ext cx="892362" cy="516954"/>
            <a:chOff x="438151" y="5116513"/>
            <a:chExt cx="2992436" cy="1733550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9263" y="5151438"/>
              <a:ext cx="2979737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752475" y="5394326"/>
              <a:ext cx="93662" cy="1235075"/>
            </a:xfrm>
            <a:custGeom>
              <a:avLst/>
              <a:gdLst>
                <a:gd name="T0" fmla="*/ 8 w 41"/>
                <a:gd name="T1" fmla="*/ 0 h 538"/>
                <a:gd name="T2" fmla="*/ 14 w 41"/>
                <a:gd name="T3" fmla="*/ 22 h 538"/>
                <a:gd name="T4" fmla="*/ 20 w 41"/>
                <a:gd name="T5" fmla="*/ 48 h 538"/>
                <a:gd name="T6" fmla="*/ 27 w 41"/>
                <a:gd name="T7" fmla="*/ 82 h 538"/>
                <a:gd name="T8" fmla="*/ 33 w 41"/>
                <a:gd name="T9" fmla="*/ 123 h 538"/>
                <a:gd name="T10" fmla="*/ 36 w 41"/>
                <a:gd name="T11" fmla="*/ 146 h 538"/>
                <a:gd name="T12" fmla="*/ 38 w 41"/>
                <a:gd name="T13" fmla="*/ 169 h 538"/>
                <a:gd name="T14" fmla="*/ 41 w 41"/>
                <a:gd name="T15" fmla="*/ 219 h 538"/>
                <a:gd name="T16" fmla="*/ 40 w 41"/>
                <a:gd name="T17" fmla="*/ 269 h 538"/>
                <a:gd name="T18" fmla="*/ 40 w 41"/>
                <a:gd name="T19" fmla="*/ 295 h 538"/>
                <a:gd name="T20" fmla="*/ 38 w 41"/>
                <a:gd name="T21" fmla="*/ 320 h 538"/>
                <a:gd name="T22" fmla="*/ 35 w 41"/>
                <a:gd name="T23" fmla="*/ 370 h 538"/>
                <a:gd name="T24" fmla="*/ 28 w 41"/>
                <a:gd name="T25" fmla="*/ 415 h 538"/>
                <a:gd name="T26" fmla="*/ 22 w 41"/>
                <a:gd name="T27" fmla="*/ 456 h 538"/>
                <a:gd name="T28" fmla="*/ 15 w 41"/>
                <a:gd name="T29" fmla="*/ 490 h 538"/>
                <a:gd name="T30" fmla="*/ 7 w 41"/>
                <a:gd name="T31" fmla="*/ 516 h 538"/>
                <a:gd name="T32" fmla="*/ 0 w 41"/>
                <a:gd name="T33" fmla="*/ 538 h 538"/>
                <a:gd name="T34" fmla="*/ 5 w 41"/>
                <a:gd name="T35" fmla="*/ 515 h 538"/>
                <a:gd name="T36" fmla="*/ 10 w 41"/>
                <a:gd name="T37" fmla="*/ 489 h 538"/>
                <a:gd name="T38" fmla="*/ 15 w 41"/>
                <a:gd name="T39" fmla="*/ 455 h 538"/>
                <a:gd name="T40" fmla="*/ 19 w 41"/>
                <a:gd name="T41" fmla="*/ 414 h 538"/>
                <a:gd name="T42" fmla="*/ 24 w 41"/>
                <a:gd name="T43" fmla="*/ 369 h 538"/>
                <a:gd name="T44" fmla="*/ 26 w 41"/>
                <a:gd name="T45" fmla="*/ 320 h 538"/>
                <a:gd name="T46" fmla="*/ 28 w 41"/>
                <a:gd name="T47" fmla="*/ 295 h 538"/>
                <a:gd name="T48" fmla="*/ 28 w 41"/>
                <a:gd name="T49" fmla="*/ 269 h 538"/>
                <a:gd name="T50" fmla="*/ 28 w 41"/>
                <a:gd name="T51" fmla="*/ 219 h 538"/>
                <a:gd name="T52" fmla="*/ 27 w 41"/>
                <a:gd name="T53" fmla="*/ 170 h 538"/>
                <a:gd name="T54" fmla="*/ 26 w 41"/>
                <a:gd name="T55" fmla="*/ 147 h 538"/>
                <a:gd name="T56" fmla="*/ 24 w 41"/>
                <a:gd name="T57" fmla="*/ 124 h 538"/>
                <a:gd name="T58" fmla="*/ 20 w 41"/>
                <a:gd name="T59" fmla="*/ 84 h 538"/>
                <a:gd name="T60" fmla="*/ 16 w 41"/>
                <a:gd name="T61" fmla="*/ 49 h 538"/>
                <a:gd name="T62" fmla="*/ 12 w 41"/>
                <a:gd name="T63" fmla="*/ 23 h 538"/>
                <a:gd name="T64" fmla="*/ 8 w 41"/>
                <a:gd name="T6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538">
                  <a:moveTo>
                    <a:pt x="8" y="0"/>
                  </a:moveTo>
                  <a:cubicBezTo>
                    <a:pt x="8" y="0"/>
                    <a:pt x="10" y="8"/>
                    <a:pt x="14" y="22"/>
                  </a:cubicBezTo>
                  <a:cubicBezTo>
                    <a:pt x="16" y="29"/>
                    <a:pt x="18" y="38"/>
                    <a:pt x="20" y="48"/>
                  </a:cubicBezTo>
                  <a:cubicBezTo>
                    <a:pt x="23" y="58"/>
                    <a:pt x="26" y="70"/>
                    <a:pt x="27" y="82"/>
                  </a:cubicBezTo>
                  <a:cubicBezTo>
                    <a:pt x="29" y="95"/>
                    <a:pt x="31" y="109"/>
                    <a:pt x="33" y="123"/>
                  </a:cubicBezTo>
                  <a:cubicBezTo>
                    <a:pt x="34" y="131"/>
                    <a:pt x="35" y="138"/>
                    <a:pt x="36" y="146"/>
                  </a:cubicBezTo>
                  <a:cubicBezTo>
                    <a:pt x="37" y="153"/>
                    <a:pt x="37" y="161"/>
                    <a:pt x="38" y="169"/>
                  </a:cubicBezTo>
                  <a:cubicBezTo>
                    <a:pt x="39" y="185"/>
                    <a:pt x="39" y="202"/>
                    <a:pt x="41" y="219"/>
                  </a:cubicBezTo>
                  <a:cubicBezTo>
                    <a:pt x="40" y="235"/>
                    <a:pt x="40" y="252"/>
                    <a:pt x="40" y="269"/>
                  </a:cubicBezTo>
                  <a:cubicBezTo>
                    <a:pt x="40" y="278"/>
                    <a:pt x="40" y="287"/>
                    <a:pt x="40" y="295"/>
                  </a:cubicBezTo>
                  <a:cubicBezTo>
                    <a:pt x="39" y="304"/>
                    <a:pt x="39" y="312"/>
                    <a:pt x="38" y="320"/>
                  </a:cubicBezTo>
                  <a:cubicBezTo>
                    <a:pt x="37" y="337"/>
                    <a:pt x="36" y="354"/>
                    <a:pt x="35" y="370"/>
                  </a:cubicBezTo>
                  <a:cubicBezTo>
                    <a:pt x="32" y="385"/>
                    <a:pt x="30" y="401"/>
                    <a:pt x="28" y="415"/>
                  </a:cubicBezTo>
                  <a:cubicBezTo>
                    <a:pt x="27" y="430"/>
                    <a:pt x="24" y="443"/>
                    <a:pt x="22" y="456"/>
                  </a:cubicBezTo>
                  <a:cubicBezTo>
                    <a:pt x="19" y="468"/>
                    <a:pt x="17" y="480"/>
                    <a:pt x="15" y="490"/>
                  </a:cubicBezTo>
                  <a:cubicBezTo>
                    <a:pt x="12" y="500"/>
                    <a:pt x="9" y="509"/>
                    <a:pt x="7" y="516"/>
                  </a:cubicBezTo>
                  <a:cubicBezTo>
                    <a:pt x="3" y="530"/>
                    <a:pt x="0" y="538"/>
                    <a:pt x="0" y="538"/>
                  </a:cubicBezTo>
                  <a:cubicBezTo>
                    <a:pt x="0" y="538"/>
                    <a:pt x="2" y="530"/>
                    <a:pt x="5" y="515"/>
                  </a:cubicBezTo>
                  <a:cubicBezTo>
                    <a:pt x="6" y="508"/>
                    <a:pt x="8" y="499"/>
                    <a:pt x="10" y="489"/>
                  </a:cubicBezTo>
                  <a:cubicBezTo>
                    <a:pt x="11" y="479"/>
                    <a:pt x="13" y="467"/>
                    <a:pt x="15" y="455"/>
                  </a:cubicBezTo>
                  <a:cubicBezTo>
                    <a:pt x="16" y="442"/>
                    <a:pt x="18" y="429"/>
                    <a:pt x="19" y="414"/>
                  </a:cubicBezTo>
                  <a:cubicBezTo>
                    <a:pt x="21" y="400"/>
                    <a:pt x="22" y="384"/>
                    <a:pt x="24" y="369"/>
                  </a:cubicBezTo>
                  <a:cubicBezTo>
                    <a:pt x="24" y="353"/>
                    <a:pt x="25" y="336"/>
                    <a:pt x="26" y="320"/>
                  </a:cubicBezTo>
                  <a:cubicBezTo>
                    <a:pt x="27" y="311"/>
                    <a:pt x="27" y="303"/>
                    <a:pt x="28" y="295"/>
                  </a:cubicBezTo>
                  <a:cubicBezTo>
                    <a:pt x="28" y="286"/>
                    <a:pt x="28" y="278"/>
                    <a:pt x="28" y="269"/>
                  </a:cubicBezTo>
                  <a:cubicBezTo>
                    <a:pt x="28" y="252"/>
                    <a:pt x="28" y="235"/>
                    <a:pt x="28" y="219"/>
                  </a:cubicBezTo>
                  <a:cubicBezTo>
                    <a:pt x="28" y="202"/>
                    <a:pt x="27" y="186"/>
                    <a:pt x="27" y="170"/>
                  </a:cubicBezTo>
                  <a:cubicBezTo>
                    <a:pt x="26" y="162"/>
                    <a:pt x="26" y="154"/>
                    <a:pt x="26" y="147"/>
                  </a:cubicBezTo>
                  <a:cubicBezTo>
                    <a:pt x="25" y="139"/>
                    <a:pt x="25" y="132"/>
                    <a:pt x="24" y="124"/>
                  </a:cubicBezTo>
                  <a:cubicBezTo>
                    <a:pt x="23" y="110"/>
                    <a:pt x="21" y="96"/>
                    <a:pt x="20" y="84"/>
                  </a:cubicBezTo>
                  <a:cubicBezTo>
                    <a:pt x="20" y="71"/>
                    <a:pt x="17" y="59"/>
                    <a:pt x="16" y="49"/>
                  </a:cubicBezTo>
                  <a:cubicBezTo>
                    <a:pt x="14" y="39"/>
                    <a:pt x="13" y="30"/>
                    <a:pt x="12" y="23"/>
                  </a:cubicBezTo>
                  <a:cubicBezTo>
                    <a:pt x="9" y="8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542925" y="5181601"/>
              <a:ext cx="228600" cy="212725"/>
            </a:xfrm>
            <a:custGeom>
              <a:avLst/>
              <a:gdLst>
                <a:gd name="T0" fmla="*/ 100 w 100"/>
                <a:gd name="T1" fmla="*/ 93 h 93"/>
                <a:gd name="T2" fmla="*/ 98 w 100"/>
                <a:gd name="T3" fmla="*/ 91 h 93"/>
                <a:gd name="T4" fmla="*/ 90 w 100"/>
                <a:gd name="T5" fmla="*/ 86 h 93"/>
                <a:gd name="T6" fmla="*/ 69 w 100"/>
                <a:gd name="T7" fmla="*/ 64 h 93"/>
                <a:gd name="T8" fmla="*/ 46 w 100"/>
                <a:gd name="T9" fmla="*/ 29 h 93"/>
                <a:gd name="T10" fmla="*/ 31 w 100"/>
                <a:gd name="T11" fmla="*/ 14 h 93"/>
                <a:gd name="T12" fmla="*/ 16 w 100"/>
                <a:gd name="T13" fmla="*/ 19 h 93"/>
                <a:gd name="T14" fmla="*/ 15 w 100"/>
                <a:gd name="T15" fmla="*/ 20 h 93"/>
                <a:gd name="T16" fmla="*/ 15 w 100"/>
                <a:gd name="T17" fmla="*/ 20 h 93"/>
                <a:gd name="T18" fmla="*/ 14 w 100"/>
                <a:gd name="T19" fmla="*/ 21 h 93"/>
                <a:gd name="T20" fmla="*/ 13 w 100"/>
                <a:gd name="T21" fmla="*/ 22 h 93"/>
                <a:gd name="T22" fmla="*/ 12 w 100"/>
                <a:gd name="T23" fmla="*/ 25 h 93"/>
                <a:gd name="T24" fmla="*/ 15 w 100"/>
                <a:gd name="T25" fmla="*/ 34 h 93"/>
                <a:gd name="T26" fmla="*/ 30 w 100"/>
                <a:gd name="T27" fmla="*/ 50 h 93"/>
                <a:gd name="T28" fmla="*/ 63 w 100"/>
                <a:gd name="T29" fmla="*/ 75 h 93"/>
                <a:gd name="T30" fmla="*/ 90 w 100"/>
                <a:gd name="T31" fmla="*/ 88 h 93"/>
                <a:gd name="T32" fmla="*/ 100 w 100"/>
                <a:gd name="T33" fmla="*/ 93 h 93"/>
                <a:gd name="T34" fmla="*/ 100 w 100"/>
                <a:gd name="T35" fmla="*/ 93 h 93"/>
                <a:gd name="T36" fmla="*/ 89 w 100"/>
                <a:gd name="T37" fmla="*/ 91 h 93"/>
                <a:gd name="T38" fmla="*/ 60 w 100"/>
                <a:gd name="T39" fmla="*/ 81 h 93"/>
                <a:gd name="T40" fmla="*/ 22 w 100"/>
                <a:gd name="T41" fmla="*/ 59 h 93"/>
                <a:gd name="T42" fmla="*/ 5 w 100"/>
                <a:gd name="T43" fmla="*/ 40 h 93"/>
                <a:gd name="T44" fmla="*/ 0 w 100"/>
                <a:gd name="T45" fmla="*/ 25 h 93"/>
                <a:gd name="T46" fmla="*/ 2 w 100"/>
                <a:gd name="T47" fmla="*/ 16 h 93"/>
                <a:gd name="T48" fmla="*/ 5 w 100"/>
                <a:gd name="T49" fmla="*/ 12 h 93"/>
                <a:gd name="T50" fmla="*/ 6 w 100"/>
                <a:gd name="T51" fmla="*/ 11 h 93"/>
                <a:gd name="T52" fmla="*/ 7 w 100"/>
                <a:gd name="T53" fmla="*/ 10 h 93"/>
                <a:gd name="T54" fmla="*/ 7 w 100"/>
                <a:gd name="T55" fmla="*/ 10 h 93"/>
                <a:gd name="T56" fmla="*/ 20 w 100"/>
                <a:gd name="T57" fmla="*/ 2 h 93"/>
                <a:gd name="T58" fmla="*/ 37 w 100"/>
                <a:gd name="T59" fmla="*/ 3 h 93"/>
                <a:gd name="T60" fmla="*/ 55 w 100"/>
                <a:gd name="T61" fmla="*/ 23 h 93"/>
                <a:gd name="T62" fmla="*/ 75 w 100"/>
                <a:gd name="T63" fmla="*/ 60 h 93"/>
                <a:gd name="T64" fmla="*/ 92 w 100"/>
                <a:gd name="T65" fmla="*/ 85 h 93"/>
                <a:gd name="T66" fmla="*/ 100 w 100"/>
                <a:gd name="T6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3">
                  <a:moveTo>
                    <a:pt x="100" y="93"/>
                  </a:moveTo>
                  <a:cubicBezTo>
                    <a:pt x="100" y="93"/>
                    <a:pt x="99" y="92"/>
                    <a:pt x="98" y="91"/>
                  </a:cubicBezTo>
                  <a:cubicBezTo>
                    <a:pt x="96" y="90"/>
                    <a:pt x="93" y="89"/>
                    <a:pt x="90" y="86"/>
                  </a:cubicBezTo>
                  <a:cubicBezTo>
                    <a:pt x="85" y="82"/>
                    <a:pt x="77" y="74"/>
                    <a:pt x="69" y="64"/>
                  </a:cubicBezTo>
                  <a:cubicBezTo>
                    <a:pt x="62" y="54"/>
                    <a:pt x="54" y="41"/>
                    <a:pt x="46" y="29"/>
                  </a:cubicBezTo>
                  <a:cubicBezTo>
                    <a:pt x="42" y="23"/>
                    <a:pt x="37" y="17"/>
                    <a:pt x="31" y="14"/>
                  </a:cubicBezTo>
                  <a:cubicBezTo>
                    <a:pt x="27" y="12"/>
                    <a:pt x="21" y="14"/>
                    <a:pt x="16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2" y="25"/>
                  </a:cubicBezTo>
                  <a:cubicBezTo>
                    <a:pt x="12" y="27"/>
                    <a:pt x="13" y="31"/>
                    <a:pt x="15" y="34"/>
                  </a:cubicBezTo>
                  <a:cubicBezTo>
                    <a:pt x="19" y="39"/>
                    <a:pt x="24" y="45"/>
                    <a:pt x="30" y="50"/>
                  </a:cubicBezTo>
                  <a:cubicBezTo>
                    <a:pt x="41" y="60"/>
                    <a:pt x="53" y="68"/>
                    <a:pt x="63" y="75"/>
                  </a:cubicBezTo>
                  <a:cubicBezTo>
                    <a:pt x="74" y="81"/>
                    <a:pt x="83" y="86"/>
                    <a:pt x="90" y="88"/>
                  </a:cubicBezTo>
                  <a:cubicBezTo>
                    <a:pt x="96" y="91"/>
                    <a:pt x="100" y="93"/>
                    <a:pt x="100" y="93"/>
                  </a:cubicBezTo>
                  <a:close/>
                  <a:moveTo>
                    <a:pt x="100" y="93"/>
                  </a:moveTo>
                  <a:cubicBezTo>
                    <a:pt x="100" y="93"/>
                    <a:pt x="96" y="92"/>
                    <a:pt x="89" y="91"/>
                  </a:cubicBezTo>
                  <a:cubicBezTo>
                    <a:pt x="82" y="89"/>
                    <a:pt x="71" y="86"/>
                    <a:pt x="60" y="81"/>
                  </a:cubicBezTo>
                  <a:cubicBezTo>
                    <a:pt x="48" y="76"/>
                    <a:pt x="35" y="69"/>
                    <a:pt x="22" y="59"/>
                  </a:cubicBezTo>
                  <a:cubicBezTo>
                    <a:pt x="16" y="53"/>
                    <a:pt x="10" y="48"/>
                    <a:pt x="5" y="40"/>
                  </a:cubicBezTo>
                  <a:cubicBezTo>
                    <a:pt x="2" y="36"/>
                    <a:pt x="0" y="31"/>
                    <a:pt x="0" y="25"/>
                  </a:cubicBezTo>
                  <a:cubicBezTo>
                    <a:pt x="0" y="22"/>
                    <a:pt x="1" y="19"/>
                    <a:pt x="2" y="16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7"/>
                    <a:pt x="15" y="4"/>
                    <a:pt x="20" y="2"/>
                  </a:cubicBezTo>
                  <a:cubicBezTo>
                    <a:pt x="25" y="0"/>
                    <a:pt x="32" y="1"/>
                    <a:pt x="37" y="3"/>
                  </a:cubicBezTo>
                  <a:cubicBezTo>
                    <a:pt x="46" y="8"/>
                    <a:pt x="51" y="16"/>
                    <a:pt x="55" y="23"/>
                  </a:cubicBezTo>
                  <a:cubicBezTo>
                    <a:pt x="63" y="36"/>
                    <a:pt x="69" y="50"/>
                    <a:pt x="75" y="60"/>
                  </a:cubicBezTo>
                  <a:cubicBezTo>
                    <a:pt x="81" y="71"/>
                    <a:pt x="87" y="79"/>
                    <a:pt x="92" y="85"/>
                  </a:cubicBezTo>
                  <a:cubicBezTo>
                    <a:pt x="97" y="90"/>
                    <a:pt x="100" y="93"/>
                    <a:pt x="100" y="93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517525" y="5307013"/>
              <a:ext cx="254000" cy="120650"/>
            </a:xfrm>
            <a:custGeom>
              <a:avLst/>
              <a:gdLst>
                <a:gd name="T0" fmla="*/ 111 w 111"/>
                <a:gd name="T1" fmla="*/ 39 h 52"/>
                <a:gd name="T2" fmla="*/ 109 w 111"/>
                <a:gd name="T3" fmla="*/ 39 h 52"/>
                <a:gd name="T4" fmla="*/ 101 w 111"/>
                <a:gd name="T5" fmla="*/ 39 h 52"/>
                <a:gd name="T6" fmla="*/ 74 w 111"/>
                <a:gd name="T7" fmla="*/ 32 h 52"/>
                <a:gd name="T8" fmla="*/ 39 w 111"/>
                <a:gd name="T9" fmla="*/ 17 h 52"/>
                <a:gd name="T10" fmla="*/ 21 w 111"/>
                <a:gd name="T11" fmla="*/ 13 h 52"/>
                <a:gd name="T12" fmla="*/ 13 w 111"/>
                <a:gd name="T13" fmla="*/ 23 h 52"/>
                <a:gd name="T14" fmla="*/ 12 w 111"/>
                <a:gd name="T15" fmla="*/ 24 h 52"/>
                <a:gd name="T16" fmla="*/ 12 w 111"/>
                <a:gd name="T17" fmla="*/ 24 h 52"/>
                <a:gd name="T18" fmla="*/ 12 w 111"/>
                <a:gd name="T19" fmla="*/ 24 h 52"/>
                <a:gd name="T20" fmla="*/ 12 w 111"/>
                <a:gd name="T21" fmla="*/ 23 h 52"/>
                <a:gd name="T22" fmla="*/ 12 w 111"/>
                <a:gd name="T23" fmla="*/ 23 h 52"/>
                <a:gd name="T24" fmla="*/ 12 w 111"/>
                <a:gd name="T25" fmla="*/ 25 h 52"/>
                <a:gd name="T26" fmla="*/ 12 w 111"/>
                <a:gd name="T27" fmla="*/ 28 h 52"/>
                <a:gd name="T28" fmla="*/ 13 w 111"/>
                <a:gd name="T29" fmla="*/ 29 h 52"/>
                <a:gd name="T30" fmla="*/ 19 w 111"/>
                <a:gd name="T31" fmla="*/ 34 h 52"/>
                <a:gd name="T32" fmla="*/ 38 w 111"/>
                <a:gd name="T33" fmla="*/ 40 h 52"/>
                <a:gd name="T34" fmla="*/ 74 w 111"/>
                <a:gd name="T35" fmla="*/ 43 h 52"/>
                <a:gd name="T36" fmla="*/ 90 w 111"/>
                <a:gd name="T37" fmla="*/ 42 h 52"/>
                <a:gd name="T38" fmla="*/ 101 w 111"/>
                <a:gd name="T39" fmla="*/ 41 h 52"/>
                <a:gd name="T40" fmla="*/ 111 w 111"/>
                <a:gd name="T41" fmla="*/ 39 h 52"/>
                <a:gd name="T42" fmla="*/ 111 w 111"/>
                <a:gd name="T43" fmla="*/ 39 h 52"/>
                <a:gd name="T44" fmla="*/ 109 w 111"/>
                <a:gd name="T45" fmla="*/ 40 h 52"/>
                <a:gd name="T46" fmla="*/ 102 w 111"/>
                <a:gd name="T47" fmla="*/ 43 h 52"/>
                <a:gd name="T48" fmla="*/ 90 w 111"/>
                <a:gd name="T49" fmla="*/ 47 h 52"/>
                <a:gd name="T50" fmla="*/ 75 w 111"/>
                <a:gd name="T51" fmla="*/ 50 h 52"/>
                <a:gd name="T52" fmla="*/ 57 w 111"/>
                <a:gd name="T53" fmla="*/ 52 h 52"/>
                <a:gd name="T54" fmla="*/ 36 w 111"/>
                <a:gd name="T55" fmla="*/ 51 h 52"/>
                <a:gd name="T56" fmla="*/ 13 w 111"/>
                <a:gd name="T57" fmla="*/ 45 h 52"/>
                <a:gd name="T58" fmla="*/ 2 w 111"/>
                <a:gd name="T59" fmla="*/ 36 h 52"/>
                <a:gd name="T60" fmla="*/ 0 w 111"/>
                <a:gd name="T61" fmla="*/ 27 h 52"/>
                <a:gd name="T62" fmla="*/ 0 w 111"/>
                <a:gd name="T63" fmla="*/ 24 h 52"/>
                <a:gd name="T64" fmla="*/ 0 w 111"/>
                <a:gd name="T65" fmla="*/ 23 h 52"/>
                <a:gd name="T66" fmla="*/ 0 w 111"/>
                <a:gd name="T67" fmla="*/ 22 h 52"/>
                <a:gd name="T68" fmla="*/ 0 w 111"/>
                <a:gd name="T69" fmla="*/ 21 h 52"/>
                <a:gd name="T70" fmla="*/ 0 w 111"/>
                <a:gd name="T71" fmla="*/ 21 h 52"/>
                <a:gd name="T72" fmla="*/ 0 w 111"/>
                <a:gd name="T73" fmla="*/ 21 h 52"/>
                <a:gd name="T74" fmla="*/ 0 w 111"/>
                <a:gd name="T75" fmla="*/ 20 h 52"/>
                <a:gd name="T76" fmla="*/ 3 w 111"/>
                <a:gd name="T77" fmla="*/ 14 h 52"/>
                <a:gd name="T78" fmla="*/ 7 w 111"/>
                <a:gd name="T79" fmla="*/ 8 h 52"/>
                <a:gd name="T80" fmla="*/ 13 w 111"/>
                <a:gd name="T81" fmla="*/ 3 h 52"/>
                <a:gd name="T82" fmla="*/ 20 w 111"/>
                <a:gd name="T83" fmla="*/ 0 h 52"/>
                <a:gd name="T84" fmla="*/ 44 w 111"/>
                <a:gd name="T85" fmla="*/ 7 h 52"/>
                <a:gd name="T86" fmla="*/ 61 w 111"/>
                <a:gd name="T87" fmla="*/ 17 h 52"/>
                <a:gd name="T88" fmla="*/ 77 w 111"/>
                <a:gd name="T89" fmla="*/ 26 h 52"/>
                <a:gd name="T90" fmla="*/ 90 w 111"/>
                <a:gd name="T91" fmla="*/ 33 h 52"/>
                <a:gd name="T92" fmla="*/ 101 w 111"/>
                <a:gd name="T93" fmla="*/ 37 h 52"/>
                <a:gd name="T94" fmla="*/ 111 w 111"/>
                <a:gd name="T95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52">
                  <a:moveTo>
                    <a:pt x="111" y="39"/>
                  </a:moveTo>
                  <a:cubicBezTo>
                    <a:pt x="111" y="39"/>
                    <a:pt x="110" y="39"/>
                    <a:pt x="109" y="39"/>
                  </a:cubicBezTo>
                  <a:cubicBezTo>
                    <a:pt x="107" y="39"/>
                    <a:pt x="104" y="39"/>
                    <a:pt x="101" y="39"/>
                  </a:cubicBezTo>
                  <a:cubicBezTo>
                    <a:pt x="94" y="38"/>
                    <a:pt x="85" y="36"/>
                    <a:pt x="74" y="32"/>
                  </a:cubicBezTo>
                  <a:cubicBezTo>
                    <a:pt x="63" y="28"/>
                    <a:pt x="51" y="22"/>
                    <a:pt x="39" y="17"/>
                  </a:cubicBezTo>
                  <a:cubicBezTo>
                    <a:pt x="33" y="15"/>
                    <a:pt x="26" y="12"/>
                    <a:pt x="21" y="13"/>
                  </a:cubicBezTo>
                  <a:cubicBezTo>
                    <a:pt x="17" y="13"/>
                    <a:pt x="14" y="17"/>
                    <a:pt x="13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2" y="28"/>
                    <a:pt x="13" y="29"/>
                  </a:cubicBezTo>
                  <a:cubicBezTo>
                    <a:pt x="14" y="31"/>
                    <a:pt x="16" y="33"/>
                    <a:pt x="19" y="34"/>
                  </a:cubicBezTo>
                  <a:cubicBezTo>
                    <a:pt x="24" y="37"/>
                    <a:pt x="31" y="39"/>
                    <a:pt x="38" y="40"/>
                  </a:cubicBezTo>
                  <a:cubicBezTo>
                    <a:pt x="51" y="42"/>
                    <a:pt x="64" y="43"/>
                    <a:pt x="74" y="43"/>
                  </a:cubicBezTo>
                  <a:cubicBezTo>
                    <a:pt x="80" y="43"/>
                    <a:pt x="85" y="42"/>
                    <a:pt x="90" y="42"/>
                  </a:cubicBezTo>
                  <a:cubicBezTo>
                    <a:pt x="94" y="42"/>
                    <a:pt x="98" y="41"/>
                    <a:pt x="101" y="41"/>
                  </a:cubicBezTo>
                  <a:cubicBezTo>
                    <a:pt x="108" y="40"/>
                    <a:pt x="111" y="39"/>
                    <a:pt x="111" y="39"/>
                  </a:cubicBezTo>
                  <a:close/>
                  <a:moveTo>
                    <a:pt x="111" y="39"/>
                  </a:moveTo>
                  <a:cubicBezTo>
                    <a:pt x="111" y="39"/>
                    <a:pt x="110" y="39"/>
                    <a:pt x="109" y="40"/>
                  </a:cubicBezTo>
                  <a:cubicBezTo>
                    <a:pt x="107" y="41"/>
                    <a:pt x="105" y="42"/>
                    <a:pt x="102" y="43"/>
                  </a:cubicBezTo>
                  <a:cubicBezTo>
                    <a:pt x="99" y="44"/>
                    <a:pt x="95" y="46"/>
                    <a:pt x="90" y="47"/>
                  </a:cubicBezTo>
                  <a:cubicBezTo>
                    <a:pt x="86" y="48"/>
                    <a:pt x="81" y="49"/>
                    <a:pt x="75" y="50"/>
                  </a:cubicBezTo>
                  <a:cubicBezTo>
                    <a:pt x="69" y="51"/>
                    <a:pt x="63" y="51"/>
                    <a:pt x="57" y="52"/>
                  </a:cubicBezTo>
                  <a:cubicBezTo>
                    <a:pt x="50" y="52"/>
                    <a:pt x="43" y="52"/>
                    <a:pt x="36" y="51"/>
                  </a:cubicBezTo>
                  <a:cubicBezTo>
                    <a:pt x="29" y="50"/>
                    <a:pt x="21" y="49"/>
                    <a:pt x="13" y="45"/>
                  </a:cubicBezTo>
                  <a:cubicBezTo>
                    <a:pt x="9" y="43"/>
                    <a:pt x="6" y="40"/>
                    <a:pt x="2" y="36"/>
                  </a:cubicBezTo>
                  <a:cubicBezTo>
                    <a:pt x="1" y="34"/>
                    <a:pt x="0" y="29"/>
                    <a:pt x="0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8"/>
                  </a:cubicBezTo>
                  <a:cubicBezTo>
                    <a:pt x="8" y="6"/>
                    <a:pt x="11" y="4"/>
                    <a:pt x="13" y="3"/>
                  </a:cubicBezTo>
                  <a:cubicBezTo>
                    <a:pt x="15" y="1"/>
                    <a:pt x="18" y="1"/>
                    <a:pt x="20" y="0"/>
                  </a:cubicBezTo>
                  <a:cubicBezTo>
                    <a:pt x="30" y="0"/>
                    <a:pt x="37" y="4"/>
                    <a:pt x="44" y="7"/>
                  </a:cubicBezTo>
                  <a:cubicBezTo>
                    <a:pt x="50" y="10"/>
                    <a:pt x="56" y="14"/>
                    <a:pt x="61" y="17"/>
                  </a:cubicBezTo>
                  <a:cubicBezTo>
                    <a:pt x="67" y="20"/>
                    <a:pt x="72" y="23"/>
                    <a:pt x="77" y="26"/>
                  </a:cubicBezTo>
                  <a:cubicBezTo>
                    <a:pt x="82" y="28"/>
                    <a:pt x="86" y="31"/>
                    <a:pt x="90" y="33"/>
                  </a:cubicBezTo>
                  <a:cubicBezTo>
                    <a:pt x="94" y="34"/>
                    <a:pt x="98" y="35"/>
                    <a:pt x="101" y="37"/>
                  </a:cubicBezTo>
                  <a:cubicBezTo>
                    <a:pt x="107" y="38"/>
                    <a:pt x="111" y="39"/>
                    <a:pt x="111" y="39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549275" y="6577013"/>
              <a:ext cx="228600" cy="211138"/>
            </a:xfrm>
            <a:custGeom>
              <a:avLst/>
              <a:gdLst>
                <a:gd name="T0" fmla="*/ 100 w 100"/>
                <a:gd name="T1" fmla="*/ 0 h 92"/>
                <a:gd name="T2" fmla="*/ 92 w 100"/>
                <a:gd name="T3" fmla="*/ 8 h 92"/>
                <a:gd name="T4" fmla="*/ 75 w 100"/>
                <a:gd name="T5" fmla="*/ 32 h 92"/>
                <a:gd name="T6" fmla="*/ 55 w 100"/>
                <a:gd name="T7" fmla="*/ 70 h 92"/>
                <a:gd name="T8" fmla="*/ 36 w 100"/>
                <a:gd name="T9" fmla="*/ 89 h 92"/>
                <a:gd name="T10" fmla="*/ 20 w 100"/>
                <a:gd name="T11" fmla="*/ 90 h 92"/>
                <a:gd name="T12" fmla="*/ 7 w 100"/>
                <a:gd name="T13" fmla="*/ 83 h 92"/>
                <a:gd name="T14" fmla="*/ 7 w 100"/>
                <a:gd name="T15" fmla="*/ 82 h 92"/>
                <a:gd name="T16" fmla="*/ 6 w 100"/>
                <a:gd name="T17" fmla="*/ 81 h 92"/>
                <a:gd name="T18" fmla="*/ 5 w 100"/>
                <a:gd name="T19" fmla="*/ 80 h 92"/>
                <a:gd name="T20" fmla="*/ 2 w 100"/>
                <a:gd name="T21" fmla="*/ 76 h 92"/>
                <a:gd name="T22" fmla="*/ 0 w 100"/>
                <a:gd name="T23" fmla="*/ 67 h 92"/>
                <a:gd name="T24" fmla="*/ 5 w 100"/>
                <a:gd name="T25" fmla="*/ 53 h 92"/>
                <a:gd name="T26" fmla="*/ 22 w 100"/>
                <a:gd name="T27" fmla="*/ 34 h 92"/>
                <a:gd name="T28" fmla="*/ 60 w 100"/>
                <a:gd name="T29" fmla="*/ 11 h 92"/>
                <a:gd name="T30" fmla="*/ 89 w 100"/>
                <a:gd name="T31" fmla="*/ 2 h 92"/>
                <a:gd name="T32" fmla="*/ 100 w 100"/>
                <a:gd name="T33" fmla="*/ 0 h 92"/>
                <a:gd name="T34" fmla="*/ 100 w 100"/>
                <a:gd name="T35" fmla="*/ 0 h 92"/>
                <a:gd name="T36" fmla="*/ 89 w 100"/>
                <a:gd name="T37" fmla="*/ 4 h 92"/>
                <a:gd name="T38" fmla="*/ 63 w 100"/>
                <a:gd name="T39" fmla="*/ 18 h 92"/>
                <a:gd name="T40" fmla="*/ 30 w 100"/>
                <a:gd name="T41" fmla="*/ 42 h 92"/>
                <a:gd name="T42" fmla="*/ 15 w 100"/>
                <a:gd name="T43" fmla="*/ 59 h 92"/>
                <a:gd name="T44" fmla="*/ 12 w 100"/>
                <a:gd name="T45" fmla="*/ 67 h 92"/>
                <a:gd name="T46" fmla="*/ 13 w 100"/>
                <a:gd name="T47" fmla="*/ 70 h 92"/>
                <a:gd name="T48" fmla="*/ 14 w 100"/>
                <a:gd name="T49" fmla="*/ 72 h 92"/>
                <a:gd name="T50" fmla="*/ 15 w 100"/>
                <a:gd name="T51" fmla="*/ 73 h 92"/>
                <a:gd name="T52" fmla="*/ 15 w 100"/>
                <a:gd name="T53" fmla="*/ 73 h 92"/>
                <a:gd name="T54" fmla="*/ 15 w 100"/>
                <a:gd name="T55" fmla="*/ 73 h 92"/>
                <a:gd name="T56" fmla="*/ 31 w 100"/>
                <a:gd name="T57" fmla="*/ 78 h 92"/>
                <a:gd name="T58" fmla="*/ 46 w 100"/>
                <a:gd name="T59" fmla="*/ 64 h 92"/>
                <a:gd name="T60" fmla="*/ 69 w 100"/>
                <a:gd name="T61" fmla="*/ 28 h 92"/>
                <a:gd name="T62" fmla="*/ 90 w 100"/>
                <a:gd name="T63" fmla="*/ 6 h 92"/>
                <a:gd name="T64" fmla="*/ 97 w 100"/>
                <a:gd name="T65" fmla="*/ 1 h 92"/>
                <a:gd name="T66" fmla="*/ 100 w 100"/>
                <a:gd name="T6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100" y="0"/>
                    <a:pt x="97" y="2"/>
                    <a:pt x="92" y="8"/>
                  </a:cubicBezTo>
                  <a:cubicBezTo>
                    <a:pt x="87" y="13"/>
                    <a:pt x="81" y="21"/>
                    <a:pt x="75" y="32"/>
                  </a:cubicBezTo>
                  <a:cubicBezTo>
                    <a:pt x="69" y="43"/>
                    <a:pt x="63" y="56"/>
                    <a:pt x="55" y="70"/>
                  </a:cubicBezTo>
                  <a:cubicBezTo>
                    <a:pt x="51" y="76"/>
                    <a:pt x="46" y="84"/>
                    <a:pt x="36" y="89"/>
                  </a:cubicBezTo>
                  <a:cubicBezTo>
                    <a:pt x="32" y="92"/>
                    <a:pt x="25" y="92"/>
                    <a:pt x="20" y="90"/>
                  </a:cubicBezTo>
                  <a:cubicBezTo>
                    <a:pt x="15" y="89"/>
                    <a:pt x="11" y="86"/>
                    <a:pt x="7" y="83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9"/>
                    <a:pt x="3" y="77"/>
                    <a:pt x="2" y="76"/>
                  </a:cubicBezTo>
                  <a:cubicBezTo>
                    <a:pt x="1" y="73"/>
                    <a:pt x="0" y="70"/>
                    <a:pt x="0" y="67"/>
                  </a:cubicBezTo>
                  <a:cubicBezTo>
                    <a:pt x="0" y="61"/>
                    <a:pt x="2" y="57"/>
                    <a:pt x="5" y="53"/>
                  </a:cubicBezTo>
                  <a:cubicBezTo>
                    <a:pt x="10" y="45"/>
                    <a:pt x="16" y="39"/>
                    <a:pt x="22" y="34"/>
                  </a:cubicBezTo>
                  <a:cubicBezTo>
                    <a:pt x="35" y="24"/>
                    <a:pt x="48" y="16"/>
                    <a:pt x="60" y="11"/>
                  </a:cubicBezTo>
                  <a:cubicBezTo>
                    <a:pt x="71" y="6"/>
                    <a:pt x="82" y="3"/>
                    <a:pt x="89" y="2"/>
                  </a:cubicBezTo>
                  <a:cubicBezTo>
                    <a:pt x="96" y="0"/>
                    <a:pt x="100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96" y="1"/>
                    <a:pt x="89" y="4"/>
                  </a:cubicBezTo>
                  <a:cubicBezTo>
                    <a:pt x="83" y="7"/>
                    <a:pt x="74" y="11"/>
                    <a:pt x="63" y="18"/>
                  </a:cubicBezTo>
                  <a:cubicBezTo>
                    <a:pt x="53" y="24"/>
                    <a:pt x="41" y="32"/>
                    <a:pt x="30" y="42"/>
                  </a:cubicBezTo>
                  <a:cubicBezTo>
                    <a:pt x="24" y="47"/>
                    <a:pt x="19" y="53"/>
                    <a:pt x="15" y="59"/>
                  </a:cubicBezTo>
                  <a:cubicBezTo>
                    <a:pt x="13" y="62"/>
                    <a:pt x="12" y="65"/>
                    <a:pt x="12" y="67"/>
                  </a:cubicBezTo>
                  <a:cubicBezTo>
                    <a:pt x="12" y="69"/>
                    <a:pt x="13" y="69"/>
                    <a:pt x="13" y="70"/>
                  </a:cubicBezTo>
                  <a:cubicBezTo>
                    <a:pt x="13" y="71"/>
                    <a:pt x="13" y="71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6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21" y="78"/>
                    <a:pt x="27" y="81"/>
                    <a:pt x="31" y="78"/>
                  </a:cubicBezTo>
                  <a:cubicBezTo>
                    <a:pt x="36" y="76"/>
                    <a:pt x="42" y="70"/>
                    <a:pt x="46" y="64"/>
                  </a:cubicBezTo>
                  <a:cubicBezTo>
                    <a:pt x="54" y="51"/>
                    <a:pt x="62" y="38"/>
                    <a:pt x="69" y="28"/>
                  </a:cubicBezTo>
                  <a:cubicBezTo>
                    <a:pt x="77" y="18"/>
                    <a:pt x="85" y="10"/>
                    <a:pt x="90" y="6"/>
                  </a:cubicBezTo>
                  <a:cubicBezTo>
                    <a:pt x="93" y="4"/>
                    <a:pt x="96" y="2"/>
                    <a:pt x="97" y="1"/>
                  </a:cubicBezTo>
                  <a:cubicBezTo>
                    <a:pt x="99" y="0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495300" y="6515101"/>
              <a:ext cx="282575" cy="136525"/>
            </a:xfrm>
            <a:custGeom>
              <a:avLst/>
              <a:gdLst>
                <a:gd name="T0" fmla="*/ 124 w 124"/>
                <a:gd name="T1" fmla="*/ 25 h 60"/>
                <a:gd name="T2" fmla="*/ 121 w 124"/>
                <a:gd name="T3" fmla="*/ 26 h 60"/>
                <a:gd name="T4" fmla="*/ 113 w 124"/>
                <a:gd name="T5" fmla="*/ 28 h 60"/>
                <a:gd name="T6" fmla="*/ 100 w 124"/>
                <a:gd name="T7" fmla="*/ 32 h 60"/>
                <a:gd name="T8" fmla="*/ 85 w 124"/>
                <a:gd name="T9" fmla="*/ 38 h 60"/>
                <a:gd name="T10" fmla="*/ 45 w 124"/>
                <a:gd name="T11" fmla="*/ 54 h 60"/>
                <a:gd name="T12" fmla="*/ 18 w 124"/>
                <a:gd name="T13" fmla="*/ 57 h 60"/>
                <a:gd name="T14" fmla="*/ 11 w 124"/>
                <a:gd name="T15" fmla="*/ 52 h 60"/>
                <a:gd name="T16" fmla="*/ 7 w 124"/>
                <a:gd name="T17" fmla="*/ 50 h 60"/>
                <a:gd name="T18" fmla="*/ 5 w 124"/>
                <a:gd name="T19" fmla="*/ 46 h 60"/>
                <a:gd name="T20" fmla="*/ 3 w 124"/>
                <a:gd name="T21" fmla="*/ 42 h 60"/>
                <a:gd name="T22" fmla="*/ 2 w 124"/>
                <a:gd name="T23" fmla="*/ 39 h 60"/>
                <a:gd name="T24" fmla="*/ 1 w 124"/>
                <a:gd name="T25" fmla="*/ 32 h 60"/>
                <a:gd name="T26" fmla="*/ 17 w 124"/>
                <a:gd name="T27" fmla="*/ 6 h 60"/>
                <a:gd name="T28" fmla="*/ 43 w 124"/>
                <a:gd name="T29" fmla="*/ 1 h 60"/>
                <a:gd name="T30" fmla="*/ 66 w 124"/>
                <a:gd name="T31" fmla="*/ 2 h 60"/>
                <a:gd name="T32" fmla="*/ 86 w 124"/>
                <a:gd name="T33" fmla="*/ 7 h 60"/>
                <a:gd name="T34" fmla="*/ 114 w 124"/>
                <a:gd name="T35" fmla="*/ 19 h 60"/>
                <a:gd name="T36" fmla="*/ 124 w 124"/>
                <a:gd name="T37" fmla="*/ 25 h 60"/>
                <a:gd name="T38" fmla="*/ 124 w 124"/>
                <a:gd name="T39" fmla="*/ 25 h 60"/>
                <a:gd name="T40" fmla="*/ 113 w 124"/>
                <a:gd name="T41" fmla="*/ 22 h 60"/>
                <a:gd name="T42" fmla="*/ 84 w 124"/>
                <a:gd name="T43" fmla="*/ 14 h 60"/>
                <a:gd name="T44" fmla="*/ 43 w 124"/>
                <a:gd name="T45" fmla="*/ 12 h 60"/>
                <a:gd name="T46" fmla="*/ 22 w 124"/>
                <a:gd name="T47" fmla="*/ 17 h 60"/>
                <a:gd name="T48" fmla="*/ 13 w 124"/>
                <a:gd name="T49" fmla="*/ 30 h 60"/>
                <a:gd name="T50" fmla="*/ 22 w 124"/>
                <a:gd name="T51" fmla="*/ 45 h 60"/>
                <a:gd name="T52" fmla="*/ 42 w 124"/>
                <a:gd name="T53" fmla="*/ 44 h 60"/>
                <a:gd name="T54" fmla="*/ 82 w 124"/>
                <a:gd name="T55" fmla="*/ 31 h 60"/>
                <a:gd name="T56" fmla="*/ 113 w 124"/>
                <a:gd name="T57" fmla="*/ 25 h 60"/>
                <a:gd name="T58" fmla="*/ 121 w 124"/>
                <a:gd name="T59" fmla="*/ 25 h 60"/>
                <a:gd name="T60" fmla="*/ 124 w 124"/>
                <a:gd name="T61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60">
                  <a:moveTo>
                    <a:pt x="124" y="25"/>
                  </a:moveTo>
                  <a:cubicBezTo>
                    <a:pt x="124" y="25"/>
                    <a:pt x="123" y="26"/>
                    <a:pt x="121" y="26"/>
                  </a:cubicBezTo>
                  <a:cubicBezTo>
                    <a:pt x="119" y="26"/>
                    <a:pt x="116" y="27"/>
                    <a:pt x="113" y="28"/>
                  </a:cubicBezTo>
                  <a:cubicBezTo>
                    <a:pt x="109" y="29"/>
                    <a:pt x="105" y="30"/>
                    <a:pt x="100" y="32"/>
                  </a:cubicBezTo>
                  <a:cubicBezTo>
                    <a:pt x="96" y="33"/>
                    <a:pt x="91" y="35"/>
                    <a:pt x="85" y="38"/>
                  </a:cubicBezTo>
                  <a:cubicBezTo>
                    <a:pt x="73" y="43"/>
                    <a:pt x="60" y="49"/>
                    <a:pt x="45" y="54"/>
                  </a:cubicBezTo>
                  <a:cubicBezTo>
                    <a:pt x="37" y="56"/>
                    <a:pt x="29" y="60"/>
                    <a:pt x="18" y="57"/>
                  </a:cubicBezTo>
                  <a:cubicBezTo>
                    <a:pt x="15" y="55"/>
                    <a:pt x="13" y="55"/>
                    <a:pt x="11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8"/>
                    <a:pt x="6" y="47"/>
                    <a:pt x="5" y="46"/>
                  </a:cubicBezTo>
                  <a:cubicBezTo>
                    <a:pt x="5" y="45"/>
                    <a:pt x="4" y="44"/>
                    <a:pt x="3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7"/>
                    <a:pt x="1" y="35"/>
                    <a:pt x="1" y="32"/>
                  </a:cubicBezTo>
                  <a:cubicBezTo>
                    <a:pt x="0" y="20"/>
                    <a:pt x="8" y="10"/>
                    <a:pt x="17" y="6"/>
                  </a:cubicBezTo>
                  <a:cubicBezTo>
                    <a:pt x="25" y="2"/>
                    <a:pt x="34" y="1"/>
                    <a:pt x="43" y="1"/>
                  </a:cubicBezTo>
                  <a:cubicBezTo>
                    <a:pt x="51" y="0"/>
                    <a:pt x="59" y="1"/>
                    <a:pt x="66" y="2"/>
                  </a:cubicBezTo>
                  <a:cubicBezTo>
                    <a:pt x="73" y="4"/>
                    <a:pt x="80" y="5"/>
                    <a:pt x="86" y="7"/>
                  </a:cubicBezTo>
                  <a:cubicBezTo>
                    <a:pt x="98" y="11"/>
                    <a:pt x="108" y="16"/>
                    <a:pt x="114" y="19"/>
                  </a:cubicBezTo>
                  <a:cubicBezTo>
                    <a:pt x="121" y="23"/>
                    <a:pt x="124" y="25"/>
                    <a:pt x="124" y="25"/>
                  </a:cubicBezTo>
                  <a:close/>
                  <a:moveTo>
                    <a:pt x="124" y="25"/>
                  </a:moveTo>
                  <a:cubicBezTo>
                    <a:pt x="124" y="25"/>
                    <a:pt x="120" y="24"/>
                    <a:pt x="113" y="22"/>
                  </a:cubicBezTo>
                  <a:cubicBezTo>
                    <a:pt x="106" y="19"/>
                    <a:pt x="96" y="17"/>
                    <a:pt x="84" y="14"/>
                  </a:cubicBezTo>
                  <a:cubicBezTo>
                    <a:pt x="72" y="12"/>
                    <a:pt x="58" y="10"/>
                    <a:pt x="43" y="12"/>
                  </a:cubicBezTo>
                  <a:cubicBezTo>
                    <a:pt x="36" y="12"/>
                    <a:pt x="28" y="14"/>
                    <a:pt x="22" y="17"/>
                  </a:cubicBezTo>
                  <a:cubicBezTo>
                    <a:pt x="16" y="20"/>
                    <a:pt x="13" y="25"/>
                    <a:pt x="13" y="30"/>
                  </a:cubicBezTo>
                  <a:cubicBezTo>
                    <a:pt x="14" y="38"/>
                    <a:pt x="17" y="43"/>
                    <a:pt x="22" y="45"/>
                  </a:cubicBezTo>
                  <a:cubicBezTo>
                    <a:pt x="27" y="47"/>
                    <a:pt x="35" y="46"/>
                    <a:pt x="42" y="44"/>
                  </a:cubicBezTo>
                  <a:cubicBezTo>
                    <a:pt x="56" y="40"/>
                    <a:pt x="70" y="34"/>
                    <a:pt x="82" y="31"/>
                  </a:cubicBezTo>
                  <a:cubicBezTo>
                    <a:pt x="95" y="28"/>
                    <a:pt x="105" y="26"/>
                    <a:pt x="113" y="25"/>
                  </a:cubicBezTo>
                  <a:cubicBezTo>
                    <a:pt x="116" y="25"/>
                    <a:pt x="119" y="25"/>
                    <a:pt x="121" y="25"/>
                  </a:cubicBezTo>
                  <a:cubicBezTo>
                    <a:pt x="123" y="25"/>
                    <a:pt x="124" y="25"/>
                    <a:pt x="124" y="25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677863" y="5116513"/>
              <a:ext cx="700087" cy="1733550"/>
            </a:xfrm>
            <a:custGeom>
              <a:avLst/>
              <a:gdLst>
                <a:gd name="T0" fmla="*/ 180 w 307"/>
                <a:gd name="T1" fmla="*/ 378 h 755"/>
                <a:gd name="T2" fmla="*/ 202 w 307"/>
                <a:gd name="T3" fmla="*/ 407 h 755"/>
                <a:gd name="T4" fmla="*/ 128 w 307"/>
                <a:gd name="T5" fmla="*/ 569 h 755"/>
                <a:gd name="T6" fmla="*/ 22 w 307"/>
                <a:gd name="T7" fmla="*/ 717 h 755"/>
                <a:gd name="T8" fmla="*/ 107 w 307"/>
                <a:gd name="T9" fmla="*/ 697 h 755"/>
                <a:gd name="T10" fmla="*/ 76 w 307"/>
                <a:gd name="T11" fmla="*/ 686 h 755"/>
                <a:gd name="T12" fmla="*/ 32 w 307"/>
                <a:gd name="T13" fmla="*/ 690 h 755"/>
                <a:gd name="T14" fmla="*/ 169 w 307"/>
                <a:gd name="T15" fmla="*/ 567 h 755"/>
                <a:gd name="T16" fmla="*/ 306 w 307"/>
                <a:gd name="T17" fmla="*/ 378 h 755"/>
                <a:gd name="T18" fmla="*/ 169 w 307"/>
                <a:gd name="T19" fmla="*/ 188 h 755"/>
                <a:gd name="T20" fmla="*/ 32 w 307"/>
                <a:gd name="T21" fmla="*/ 65 h 755"/>
                <a:gd name="T22" fmla="*/ 76 w 307"/>
                <a:gd name="T23" fmla="*/ 69 h 755"/>
                <a:gd name="T24" fmla="*/ 107 w 307"/>
                <a:gd name="T25" fmla="*/ 59 h 755"/>
                <a:gd name="T26" fmla="*/ 22 w 307"/>
                <a:gd name="T27" fmla="*/ 38 h 755"/>
                <a:gd name="T28" fmla="*/ 128 w 307"/>
                <a:gd name="T29" fmla="*/ 186 h 755"/>
                <a:gd name="T30" fmla="*/ 202 w 307"/>
                <a:gd name="T31" fmla="*/ 348 h 755"/>
                <a:gd name="T32" fmla="*/ 180 w 307"/>
                <a:gd name="T33" fmla="*/ 37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755">
                  <a:moveTo>
                    <a:pt x="180" y="378"/>
                  </a:moveTo>
                  <a:cubicBezTo>
                    <a:pt x="180" y="392"/>
                    <a:pt x="188" y="394"/>
                    <a:pt x="202" y="407"/>
                  </a:cubicBezTo>
                  <a:cubicBezTo>
                    <a:pt x="228" y="432"/>
                    <a:pt x="232" y="525"/>
                    <a:pt x="128" y="569"/>
                  </a:cubicBezTo>
                  <a:cubicBezTo>
                    <a:pt x="24" y="613"/>
                    <a:pt x="0" y="679"/>
                    <a:pt x="22" y="717"/>
                  </a:cubicBezTo>
                  <a:cubicBezTo>
                    <a:pt x="44" y="755"/>
                    <a:pt x="97" y="743"/>
                    <a:pt x="107" y="697"/>
                  </a:cubicBezTo>
                  <a:cubicBezTo>
                    <a:pt x="111" y="679"/>
                    <a:pt x="80" y="665"/>
                    <a:pt x="76" y="686"/>
                  </a:cubicBezTo>
                  <a:cubicBezTo>
                    <a:pt x="70" y="717"/>
                    <a:pt x="31" y="718"/>
                    <a:pt x="32" y="690"/>
                  </a:cubicBezTo>
                  <a:cubicBezTo>
                    <a:pt x="34" y="646"/>
                    <a:pt x="58" y="614"/>
                    <a:pt x="169" y="567"/>
                  </a:cubicBezTo>
                  <a:cubicBezTo>
                    <a:pt x="282" y="519"/>
                    <a:pt x="307" y="426"/>
                    <a:pt x="306" y="378"/>
                  </a:cubicBezTo>
                  <a:cubicBezTo>
                    <a:pt x="307" y="330"/>
                    <a:pt x="282" y="236"/>
                    <a:pt x="169" y="188"/>
                  </a:cubicBezTo>
                  <a:cubicBezTo>
                    <a:pt x="58" y="141"/>
                    <a:pt x="34" y="109"/>
                    <a:pt x="32" y="65"/>
                  </a:cubicBezTo>
                  <a:cubicBezTo>
                    <a:pt x="31" y="37"/>
                    <a:pt x="70" y="38"/>
                    <a:pt x="76" y="69"/>
                  </a:cubicBezTo>
                  <a:cubicBezTo>
                    <a:pt x="80" y="90"/>
                    <a:pt x="111" y="77"/>
                    <a:pt x="107" y="59"/>
                  </a:cubicBezTo>
                  <a:cubicBezTo>
                    <a:pt x="97" y="12"/>
                    <a:pt x="44" y="0"/>
                    <a:pt x="22" y="38"/>
                  </a:cubicBezTo>
                  <a:cubicBezTo>
                    <a:pt x="0" y="76"/>
                    <a:pt x="24" y="142"/>
                    <a:pt x="128" y="186"/>
                  </a:cubicBezTo>
                  <a:cubicBezTo>
                    <a:pt x="232" y="230"/>
                    <a:pt x="228" y="323"/>
                    <a:pt x="202" y="348"/>
                  </a:cubicBezTo>
                  <a:cubicBezTo>
                    <a:pt x="188" y="361"/>
                    <a:pt x="180" y="363"/>
                    <a:pt x="180" y="378"/>
                  </a:cubicBezTo>
                  <a:close/>
                </a:path>
              </a:pathLst>
            </a:custGeom>
            <a:solidFill>
              <a:srgbClr val="8E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1349375" y="6057901"/>
              <a:ext cx="604837" cy="428625"/>
            </a:xfrm>
            <a:custGeom>
              <a:avLst/>
              <a:gdLst>
                <a:gd name="T0" fmla="*/ 246 w 265"/>
                <a:gd name="T1" fmla="*/ 82 h 187"/>
                <a:gd name="T2" fmla="*/ 208 w 265"/>
                <a:gd name="T3" fmla="*/ 132 h 187"/>
                <a:gd name="T4" fmla="*/ 185 w 265"/>
                <a:gd name="T5" fmla="*/ 159 h 187"/>
                <a:gd name="T6" fmla="*/ 137 w 265"/>
                <a:gd name="T7" fmla="*/ 187 h 187"/>
                <a:gd name="T8" fmla="*/ 111 w 265"/>
                <a:gd name="T9" fmla="*/ 161 h 187"/>
                <a:gd name="T10" fmla="*/ 126 w 265"/>
                <a:gd name="T11" fmla="*/ 102 h 187"/>
                <a:gd name="T12" fmla="*/ 43 w 265"/>
                <a:gd name="T13" fmla="*/ 186 h 187"/>
                <a:gd name="T14" fmla="*/ 9 w 265"/>
                <a:gd name="T15" fmla="*/ 169 h 187"/>
                <a:gd name="T16" fmla="*/ 0 w 265"/>
                <a:gd name="T17" fmla="*/ 131 h 187"/>
                <a:gd name="T18" fmla="*/ 52 w 265"/>
                <a:gd name="T19" fmla="*/ 32 h 187"/>
                <a:gd name="T20" fmla="*/ 130 w 265"/>
                <a:gd name="T21" fmla="*/ 0 h 187"/>
                <a:gd name="T22" fmla="*/ 177 w 265"/>
                <a:gd name="T23" fmla="*/ 11 h 187"/>
                <a:gd name="T24" fmla="*/ 179 w 265"/>
                <a:gd name="T25" fmla="*/ 14 h 187"/>
                <a:gd name="T26" fmla="*/ 179 w 265"/>
                <a:gd name="T27" fmla="*/ 15 h 187"/>
                <a:gd name="T28" fmla="*/ 169 w 265"/>
                <a:gd name="T29" fmla="*/ 58 h 187"/>
                <a:gd name="T30" fmla="*/ 144 w 265"/>
                <a:gd name="T31" fmla="*/ 140 h 187"/>
                <a:gd name="T32" fmla="*/ 141 w 265"/>
                <a:gd name="T33" fmla="*/ 158 h 187"/>
                <a:gd name="T34" fmla="*/ 151 w 265"/>
                <a:gd name="T35" fmla="*/ 168 h 187"/>
                <a:gd name="T36" fmla="*/ 264 w 265"/>
                <a:gd name="T37" fmla="*/ 40 h 187"/>
                <a:gd name="T38" fmla="*/ 265 w 265"/>
                <a:gd name="T39" fmla="*/ 47 h 187"/>
                <a:gd name="T40" fmla="*/ 246 w 265"/>
                <a:gd name="T41" fmla="*/ 82 h 187"/>
                <a:gd name="T42" fmla="*/ 128 w 265"/>
                <a:gd name="T43" fmla="*/ 12 h 187"/>
                <a:gd name="T44" fmla="*/ 73 w 265"/>
                <a:gd name="T45" fmla="*/ 53 h 187"/>
                <a:gd name="T46" fmla="*/ 33 w 265"/>
                <a:gd name="T47" fmla="*/ 146 h 187"/>
                <a:gd name="T48" fmla="*/ 50 w 265"/>
                <a:gd name="T49" fmla="*/ 169 h 187"/>
                <a:gd name="T50" fmla="*/ 111 w 265"/>
                <a:gd name="T51" fmla="*/ 105 h 187"/>
                <a:gd name="T52" fmla="*/ 132 w 265"/>
                <a:gd name="T53" fmla="*/ 65 h 187"/>
                <a:gd name="T54" fmla="*/ 152 w 265"/>
                <a:gd name="T55" fmla="*/ 20 h 187"/>
                <a:gd name="T56" fmla="*/ 128 w 265"/>
                <a:gd name="T57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5" h="187">
                  <a:moveTo>
                    <a:pt x="246" y="82"/>
                  </a:moveTo>
                  <a:cubicBezTo>
                    <a:pt x="230" y="102"/>
                    <a:pt x="218" y="119"/>
                    <a:pt x="208" y="132"/>
                  </a:cubicBezTo>
                  <a:cubicBezTo>
                    <a:pt x="198" y="145"/>
                    <a:pt x="190" y="154"/>
                    <a:pt x="185" y="159"/>
                  </a:cubicBezTo>
                  <a:cubicBezTo>
                    <a:pt x="168" y="178"/>
                    <a:pt x="152" y="187"/>
                    <a:pt x="137" y="187"/>
                  </a:cubicBezTo>
                  <a:cubicBezTo>
                    <a:pt x="119" y="187"/>
                    <a:pt x="111" y="178"/>
                    <a:pt x="111" y="161"/>
                  </a:cubicBezTo>
                  <a:cubicBezTo>
                    <a:pt x="111" y="151"/>
                    <a:pt x="116" y="131"/>
                    <a:pt x="126" y="102"/>
                  </a:cubicBezTo>
                  <a:cubicBezTo>
                    <a:pt x="94" y="158"/>
                    <a:pt x="66" y="186"/>
                    <a:pt x="43" y="186"/>
                  </a:cubicBezTo>
                  <a:cubicBezTo>
                    <a:pt x="29" y="186"/>
                    <a:pt x="18" y="180"/>
                    <a:pt x="9" y="169"/>
                  </a:cubicBezTo>
                  <a:cubicBezTo>
                    <a:pt x="3" y="159"/>
                    <a:pt x="0" y="146"/>
                    <a:pt x="0" y="131"/>
                  </a:cubicBezTo>
                  <a:cubicBezTo>
                    <a:pt x="0" y="97"/>
                    <a:pt x="17" y="64"/>
                    <a:pt x="52" y="32"/>
                  </a:cubicBezTo>
                  <a:cubicBezTo>
                    <a:pt x="75" y="11"/>
                    <a:pt x="101" y="0"/>
                    <a:pt x="130" y="0"/>
                  </a:cubicBezTo>
                  <a:cubicBezTo>
                    <a:pt x="147" y="0"/>
                    <a:pt x="162" y="4"/>
                    <a:pt x="177" y="11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9" y="19"/>
                    <a:pt x="176" y="33"/>
                    <a:pt x="169" y="58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7"/>
                    <a:pt x="141" y="153"/>
                    <a:pt x="141" y="158"/>
                  </a:cubicBezTo>
                  <a:cubicBezTo>
                    <a:pt x="141" y="165"/>
                    <a:pt x="144" y="168"/>
                    <a:pt x="151" y="168"/>
                  </a:cubicBezTo>
                  <a:cubicBezTo>
                    <a:pt x="166" y="168"/>
                    <a:pt x="203" y="125"/>
                    <a:pt x="264" y="40"/>
                  </a:cubicBezTo>
                  <a:cubicBezTo>
                    <a:pt x="265" y="46"/>
                    <a:pt x="265" y="49"/>
                    <a:pt x="265" y="47"/>
                  </a:cubicBezTo>
                  <a:cubicBezTo>
                    <a:pt x="265" y="54"/>
                    <a:pt x="259" y="65"/>
                    <a:pt x="246" y="82"/>
                  </a:cubicBezTo>
                  <a:close/>
                  <a:moveTo>
                    <a:pt x="128" y="12"/>
                  </a:moveTo>
                  <a:cubicBezTo>
                    <a:pt x="111" y="12"/>
                    <a:pt x="92" y="26"/>
                    <a:pt x="73" y="53"/>
                  </a:cubicBezTo>
                  <a:cubicBezTo>
                    <a:pt x="47" y="91"/>
                    <a:pt x="33" y="122"/>
                    <a:pt x="33" y="146"/>
                  </a:cubicBezTo>
                  <a:cubicBezTo>
                    <a:pt x="33" y="161"/>
                    <a:pt x="39" y="169"/>
                    <a:pt x="50" y="169"/>
                  </a:cubicBezTo>
                  <a:cubicBezTo>
                    <a:pt x="66" y="169"/>
                    <a:pt x="86" y="148"/>
                    <a:pt x="111" y="105"/>
                  </a:cubicBezTo>
                  <a:cubicBezTo>
                    <a:pt x="118" y="92"/>
                    <a:pt x="125" y="79"/>
                    <a:pt x="132" y="65"/>
                  </a:cubicBezTo>
                  <a:cubicBezTo>
                    <a:pt x="139" y="51"/>
                    <a:pt x="145" y="36"/>
                    <a:pt x="152" y="20"/>
                  </a:cubicBezTo>
                  <a:cubicBezTo>
                    <a:pt x="146" y="15"/>
                    <a:pt x="138" y="12"/>
                    <a:pt x="128" y="12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1871663" y="6064251"/>
              <a:ext cx="628650" cy="769938"/>
            </a:xfrm>
            <a:custGeom>
              <a:avLst/>
              <a:gdLst>
                <a:gd name="T0" fmla="*/ 243 w 275"/>
                <a:gd name="T1" fmla="*/ 95 h 335"/>
                <a:gd name="T2" fmla="*/ 136 w 275"/>
                <a:gd name="T3" fmla="*/ 207 h 335"/>
                <a:gd name="T4" fmla="*/ 37 w 275"/>
                <a:gd name="T5" fmla="*/ 335 h 335"/>
                <a:gd name="T6" fmla="*/ 33 w 275"/>
                <a:gd name="T7" fmla="*/ 334 h 335"/>
                <a:gd name="T8" fmla="*/ 30 w 275"/>
                <a:gd name="T9" fmla="*/ 312 h 335"/>
                <a:gd name="T10" fmla="*/ 109 w 275"/>
                <a:gd name="T11" fmla="*/ 197 h 335"/>
                <a:gd name="T12" fmla="*/ 140 w 275"/>
                <a:gd name="T13" fmla="*/ 75 h 335"/>
                <a:gd name="T14" fmla="*/ 27 w 275"/>
                <a:gd name="T15" fmla="*/ 180 h 335"/>
                <a:gd name="T16" fmla="*/ 0 w 275"/>
                <a:gd name="T17" fmla="*/ 149 h 335"/>
                <a:gd name="T18" fmla="*/ 7 w 275"/>
                <a:gd name="T19" fmla="*/ 118 h 335"/>
                <a:gd name="T20" fmla="*/ 40 w 275"/>
                <a:gd name="T21" fmla="*/ 11 h 335"/>
                <a:gd name="T22" fmla="*/ 52 w 275"/>
                <a:gd name="T23" fmla="*/ 3 h 335"/>
                <a:gd name="T24" fmla="*/ 74 w 275"/>
                <a:gd name="T25" fmla="*/ 0 h 335"/>
                <a:gd name="T26" fmla="*/ 76 w 275"/>
                <a:gd name="T27" fmla="*/ 3 h 335"/>
                <a:gd name="T28" fmla="*/ 75 w 275"/>
                <a:gd name="T29" fmla="*/ 8 h 335"/>
                <a:gd name="T30" fmla="*/ 37 w 275"/>
                <a:gd name="T31" fmla="*/ 129 h 335"/>
                <a:gd name="T32" fmla="*/ 34 w 275"/>
                <a:gd name="T33" fmla="*/ 151 h 335"/>
                <a:gd name="T34" fmla="*/ 45 w 275"/>
                <a:gd name="T35" fmla="*/ 161 h 335"/>
                <a:gd name="T36" fmla="*/ 131 w 275"/>
                <a:gd name="T37" fmla="*/ 70 h 335"/>
                <a:gd name="T38" fmla="*/ 158 w 275"/>
                <a:gd name="T39" fmla="*/ 21 h 335"/>
                <a:gd name="T40" fmla="*/ 172 w 275"/>
                <a:gd name="T41" fmla="*/ 3 h 335"/>
                <a:gd name="T42" fmla="*/ 195 w 275"/>
                <a:gd name="T43" fmla="*/ 0 h 335"/>
                <a:gd name="T44" fmla="*/ 198 w 275"/>
                <a:gd name="T45" fmla="*/ 3 h 335"/>
                <a:gd name="T46" fmla="*/ 192 w 275"/>
                <a:gd name="T47" fmla="*/ 20 h 335"/>
                <a:gd name="T48" fmla="*/ 180 w 275"/>
                <a:gd name="T49" fmla="*/ 54 h 335"/>
                <a:gd name="T50" fmla="*/ 159 w 275"/>
                <a:gd name="T51" fmla="*/ 121 h 335"/>
                <a:gd name="T52" fmla="*/ 140 w 275"/>
                <a:gd name="T53" fmla="*/ 189 h 335"/>
                <a:gd name="T54" fmla="*/ 273 w 275"/>
                <a:gd name="T55" fmla="*/ 38 h 335"/>
                <a:gd name="T56" fmla="*/ 275 w 275"/>
                <a:gd name="T57" fmla="*/ 44 h 335"/>
                <a:gd name="T58" fmla="*/ 243 w 275"/>
                <a:gd name="T59" fmla="*/ 95 h 335"/>
                <a:gd name="T60" fmla="*/ 53 w 275"/>
                <a:gd name="T61" fmla="*/ 293 h 335"/>
                <a:gd name="T62" fmla="*/ 57 w 275"/>
                <a:gd name="T63" fmla="*/ 312 h 335"/>
                <a:gd name="T64" fmla="*/ 108 w 275"/>
                <a:gd name="T65" fmla="*/ 213 h 335"/>
                <a:gd name="T66" fmla="*/ 53 w 275"/>
                <a:gd name="T67" fmla="*/ 29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335">
                  <a:moveTo>
                    <a:pt x="243" y="95"/>
                  </a:moveTo>
                  <a:cubicBezTo>
                    <a:pt x="199" y="150"/>
                    <a:pt x="163" y="187"/>
                    <a:pt x="136" y="207"/>
                  </a:cubicBezTo>
                  <a:cubicBezTo>
                    <a:pt x="117" y="275"/>
                    <a:pt x="84" y="317"/>
                    <a:pt x="37" y="335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1" y="327"/>
                    <a:pt x="30" y="319"/>
                    <a:pt x="30" y="312"/>
                  </a:cubicBezTo>
                  <a:cubicBezTo>
                    <a:pt x="30" y="274"/>
                    <a:pt x="56" y="235"/>
                    <a:pt x="109" y="197"/>
                  </a:cubicBezTo>
                  <a:cubicBezTo>
                    <a:pt x="110" y="184"/>
                    <a:pt x="121" y="143"/>
                    <a:pt x="140" y="75"/>
                  </a:cubicBezTo>
                  <a:cubicBezTo>
                    <a:pt x="97" y="145"/>
                    <a:pt x="59" y="180"/>
                    <a:pt x="27" y="180"/>
                  </a:cubicBezTo>
                  <a:cubicBezTo>
                    <a:pt x="9" y="180"/>
                    <a:pt x="0" y="169"/>
                    <a:pt x="0" y="149"/>
                  </a:cubicBezTo>
                  <a:cubicBezTo>
                    <a:pt x="0" y="145"/>
                    <a:pt x="2" y="134"/>
                    <a:pt x="7" y="11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6"/>
                    <a:pt x="46" y="4"/>
                    <a:pt x="52" y="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6" y="0"/>
                    <a:pt x="76" y="1"/>
                    <a:pt x="76" y="3"/>
                  </a:cubicBezTo>
                  <a:cubicBezTo>
                    <a:pt x="76" y="5"/>
                    <a:pt x="76" y="6"/>
                    <a:pt x="75" y="8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5" y="136"/>
                    <a:pt x="34" y="143"/>
                    <a:pt x="34" y="151"/>
                  </a:cubicBezTo>
                  <a:cubicBezTo>
                    <a:pt x="34" y="157"/>
                    <a:pt x="38" y="161"/>
                    <a:pt x="45" y="161"/>
                  </a:cubicBezTo>
                  <a:cubicBezTo>
                    <a:pt x="64" y="161"/>
                    <a:pt x="93" y="131"/>
                    <a:pt x="131" y="70"/>
                  </a:cubicBezTo>
                  <a:cubicBezTo>
                    <a:pt x="140" y="56"/>
                    <a:pt x="149" y="39"/>
                    <a:pt x="158" y="21"/>
                  </a:cubicBezTo>
                  <a:cubicBezTo>
                    <a:pt x="163" y="10"/>
                    <a:pt x="168" y="4"/>
                    <a:pt x="172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8" y="1"/>
                    <a:pt x="198" y="3"/>
                  </a:cubicBezTo>
                  <a:cubicBezTo>
                    <a:pt x="197" y="6"/>
                    <a:pt x="195" y="12"/>
                    <a:pt x="192" y="20"/>
                  </a:cubicBezTo>
                  <a:cubicBezTo>
                    <a:pt x="189" y="29"/>
                    <a:pt x="185" y="40"/>
                    <a:pt x="180" y="54"/>
                  </a:cubicBezTo>
                  <a:cubicBezTo>
                    <a:pt x="173" y="76"/>
                    <a:pt x="165" y="98"/>
                    <a:pt x="159" y="121"/>
                  </a:cubicBezTo>
                  <a:cubicBezTo>
                    <a:pt x="152" y="143"/>
                    <a:pt x="146" y="165"/>
                    <a:pt x="140" y="189"/>
                  </a:cubicBezTo>
                  <a:cubicBezTo>
                    <a:pt x="178" y="158"/>
                    <a:pt x="222" y="108"/>
                    <a:pt x="273" y="38"/>
                  </a:cubicBezTo>
                  <a:cubicBezTo>
                    <a:pt x="274" y="41"/>
                    <a:pt x="275" y="44"/>
                    <a:pt x="275" y="44"/>
                  </a:cubicBezTo>
                  <a:cubicBezTo>
                    <a:pt x="275" y="53"/>
                    <a:pt x="264" y="70"/>
                    <a:pt x="243" y="95"/>
                  </a:cubicBezTo>
                  <a:close/>
                  <a:moveTo>
                    <a:pt x="53" y="293"/>
                  </a:moveTo>
                  <a:cubicBezTo>
                    <a:pt x="53" y="299"/>
                    <a:pt x="54" y="305"/>
                    <a:pt x="57" y="312"/>
                  </a:cubicBezTo>
                  <a:cubicBezTo>
                    <a:pt x="84" y="298"/>
                    <a:pt x="101" y="265"/>
                    <a:pt x="108" y="213"/>
                  </a:cubicBezTo>
                  <a:cubicBezTo>
                    <a:pt x="71" y="238"/>
                    <a:pt x="53" y="265"/>
                    <a:pt x="53" y="29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438151" y="5837238"/>
              <a:ext cx="2711450" cy="301625"/>
            </a:xfrm>
            <a:custGeom>
              <a:avLst/>
              <a:gdLst>
                <a:gd name="T0" fmla="*/ 1188 w 1188"/>
                <a:gd name="T1" fmla="*/ 62 h 131"/>
                <a:gd name="T2" fmla="*/ 1182 w 1188"/>
                <a:gd name="T3" fmla="*/ 58 h 131"/>
                <a:gd name="T4" fmla="*/ 115 w 1188"/>
                <a:gd name="T5" fmla="*/ 58 h 131"/>
                <a:gd name="T6" fmla="*/ 73 w 1188"/>
                <a:gd name="T7" fmla="*/ 40 h 131"/>
                <a:gd name="T8" fmla="*/ 76 w 1188"/>
                <a:gd name="T9" fmla="*/ 16 h 131"/>
                <a:gd name="T10" fmla="*/ 97 w 1188"/>
                <a:gd name="T11" fmla="*/ 26 h 131"/>
                <a:gd name="T12" fmla="*/ 109 w 1188"/>
                <a:gd name="T13" fmla="*/ 19 h 131"/>
                <a:gd name="T14" fmla="*/ 81 w 1188"/>
                <a:gd name="T15" fmla="*/ 6 h 131"/>
                <a:gd name="T16" fmla="*/ 73 w 1188"/>
                <a:gd name="T17" fmla="*/ 50 h 131"/>
                <a:gd name="T18" fmla="*/ 89 w 1188"/>
                <a:gd name="T19" fmla="*/ 58 h 131"/>
                <a:gd name="T20" fmla="*/ 60 w 1188"/>
                <a:gd name="T21" fmla="*/ 58 h 131"/>
                <a:gd name="T22" fmla="*/ 21 w 1188"/>
                <a:gd name="T23" fmla="*/ 13 h 131"/>
                <a:gd name="T24" fmla="*/ 37 w 1188"/>
                <a:gd name="T25" fmla="*/ 28 h 131"/>
                <a:gd name="T26" fmla="*/ 53 w 1188"/>
                <a:gd name="T27" fmla="*/ 16 h 131"/>
                <a:gd name="T28" fmla="*/ 25 w 1188"/>
                <a:gd name="T29" fmla="*/ 3 h 131"/>
                <a:gd name="T30" fmla="*/ 17 w 1188"/>
                <a:gd name="T31" fmla="*/ 48 h 131"/>
                <a:gd name="T32" fmla="*/ 62 w 1188"/>
                <a:gd name="T33" fmla="*/ 65 h 131"/>
                <a:gd name="T34" fmla="*/ 61 w 1188"/>
                <a:gd name="T35" fmla="*/ 66 h 131"/>
                <a:gd name="T36" fmla="*/ 17 w 1188"/>
                <a:gd name="T37" fmla="*/ 83 h 131"/>
                <a:gd name="T38" fmla="*/ 25 w 1188"/>
                <a:gd name="T39" fmla="*/ 127 h 131"/>
                <a:gd name="T40" fmla="*/ 53 w 1188"/>
                <a:gd name="T41" fmla="*/ 115 h 131"/>
                <a:gd name="T42" fmla="*/ 37 w 1188"/>
                <a:gd name="T43" fmla="*/ 103 h 131"/>
                <a:gd name="T44" fmla="*/ 21 w 1188"/>
                <a:gd name="T45" fmla="*/ 117 h 131"/>
                <a:gd name="T46" fmla="*/ 61 w 1188"/>
                <a:gd name="T47" fmla="*/ 73 h 131"/>
                <a:gd name="T48" fmla="*/ 90 w 1188"/>
                <a:gd name="T49" fmla="*/ 73 h 131"/>
                <a:gd name="T50" fmla="*/ 73 w 1188"/>
                <a:gd name="T51" fmla="*/ 80 h 131"/>
                <a:gd name="T52" fmla="*/ 81 w 1188"/>
                <a:gd name="T53" fmla="*/ 125 h 131"/>
                <a:gd name="T54" fmla="*/ 109 w 1188"/>
                <a:gd name="T55" fmla="*/ 112 h 131"/>
                <a:gd name="T56" fmla="*/ 97 w 1188"/>
                <a:gd name="T57" fmla="*/ 105 h 131"/>
                <a:gd name="T58" fmla="*/ 76 w 1188"/>
                <a:gd name="T59" fmla="*/ 115 h 131"/>
                <a:gd name="T60" fmla="*/ 73 w 1188"/>
                <a:gd name="T61" fmla="*/ 91 h 131"/>
                <a:gd name="T62" fmla="*/ 115 w 1188"/>
                <a:gd name="T63" fmla="*/ 73 h 131"/>
                <a:gd name="T64" fmla="*/ 1178 w 1188"/>
                <a:gd name="T65" fmla="*/ 73 h 131"/>
                <a:gd name="T66" fmla="*/ 1188 w 1188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131">
                  <a:moveTo>
                    <a:pt x="1188" y="62"/>
                  </a:moveTo>
                  <a:cubicBezTo>
                    <a:pt x="1186" y="61"/>
                    <a:pt x="1184" y="59"/>
                    <a:pt x="1182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5" y="53"/>
                    <a:pt x="76" y="47"/>
                    <a:pt x="73" y="40"/>
                  </a:cubicBezTo>
                  <a:cubicBezTo>
                    <a:pt x="68" y="29"/>
                    <a:pt x="70" y="19"/>
                    <a:pt x="76" y="16"/>
                  </a:cubicBezTo>
                  <a:cubicBezTo>
                    <a:pt x="94" y="9"/>
                    <a:pt x="95" y="22"/>
                    <a:pt x="97" y="26"/>
                  </a:cubicBezTo>
                  <a:cubicBezTo>
                    <a:pt x="101" y="32"/>
                    <a:pt x="111" y="28"/>
                    <a:pt x="109" y="19"/>
                  </a:cubicBezTo>
                  <a:cubicBezTo>
                    <a:pt x="107" y="8"/>
                    <a:pt x="93" y="3"/>
                    <a:pt x="81" y="6"/>
                  </a:cubicBezTo>
                  <a:cubicBezTo>
                    <a:pt x="59" y="12"/>
                    <a:pt x="55" y="37"/>
                    <a:pt x="73" y="50"/>
                  </a:cubicBezTo>
                  <a:cubicBezTo>
                    <a:pt x="76" y="53"/>
                    <a:pt x="82" y="56"/>
                    <a:pt x="89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7" y="44"/>
                    <a:pt x="11" y="20"/>
                    <a:pt x="21" y="13"/>
                  </a:cubicBezTo>
                  <a:cubicBezTo>
                    <a:pt x="36" y="6"/>
                    <a:pt x="28" y="23"/>
                    <a:pt x="37" y="28"/>
                  </a:cubicBezTo>
                  <a:cubicBezTo>
                    <a:pt x="44" y="32"/>
                    <a:pt x="56" y="25"/>
                    <a:pt x="53" y="16"/>
                  </a:cubicBezTo>
                  <a:cubicBezTo>
                    <a:pt x="51" y="6"/>
                    <a:pt x="38" y="0"/>
                    <a:pt x="25" y="3"/>
                  </a:cubicBezTo>
                  <a:cubicBezTo>
                    <a:pt x="3" y="10"/>
                    <a:pt x="0" y="34"/>
                    <a:pt x="17" y="48"/>
                  </a:cubicBezTo>
                  <a:cubicBezTo>
                    <a:pt x="25" y="54"/>
                    <a:pt x="40" y="62"/>
                    <a:pt x="62" y="6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7"/>
                    <a:pt x="32" y="71"/>
                    <a:pt x="17" y="83"/>
                  </a:cubicBezTo>
                  <a:cubicBezTo>
                    <a:pt x="0" y="97"/>
                    <a:pt x="3" y="121"/>
                    <a:pt x="25" y="127"/>
                  </a:cubicBezTo>
                  <a:cubicBezTo>
                    <a:pt x="38" y="131"/>
                    <a:pt x="51" y="125"/>
                    <a:pt x="53" y="115"/>
                  </a:cubicBezTo>
                  <a:cubicBezTo>
                    <a:pt x="56" y="105"/>
                    <a:pt x="44" y="99"/>
                    <a:pt x="37" y="103"/>
                  </a:cubicBezTo>
                  <a:cubicBezTo>
                    <a:pt x="28" y="108"/>
                    <a:pt x="36" y="125"/>
                    <a:pt x="21" y="117"/>
                  </a:cubicBezTo>
                  <a:cubicBezTo>
                    <a:pt x="10" y="111"/>
                    <a:pt x="7" y="86"/>
                    <a:pt x="61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3" y="75"/>
                    <a:pt x="77" y="77"/>
                    <a:pt x="73" y="80"/>
                  </a:cubicBezTo>
                  <a:cubicBezTo>
                    <a:pt x="55" y="94"/>
                    <a:pt x="59" y="118"/>
                    <a:pt x="81" y="125"/>
                  </a:cubicBezTo>
                  <a:cubicBezTo>
                    <a:pt x="93" y="128"/>
                    <a:pt x="107" y="122"/>
                    <a:pt x="109" y="112"/>
                  </a:cubicBezTo>
                  <a:cubicBezTo>
                    <a:pt x="111" y="103"/>
                    <a:pt x="101" y="98"/>
                    <a:pt x="97" y="105"/>
                  </a:cubicBezTo>
                  <a:cubicBezTo>
                    <a:pt x="95" y="108"/>
                    <a:pt x="94" y="122"/>
                    <a:pt x="76" y="115"/>
                  </a:cubicBezTo>
                  <a:cubicBezTo>
                    <a:pt x="70" y="112"/>
                    <a:pt x="67" y="101"/>
                    <a:pt x="73" y="91"/>
                  </a:cubicBezTo>
                  <a:cubicBezTo>
                    <a:pt x="77" y="83"/>
                    <a:pt x="96" y="77"/>
                    <a:pt x="115" y="73"/>
                  </a:cubicBezTo>
                  <a:cubicBezTo>
                    <a:pt x="1178" y="73"/>
                    <a:pt x="1178" y="73"/>
                    <a:pt x="1178" y="73"/>
                  </a:cubicBezTo>
                  <a:cubicBezTo>
                    <a:pt x="1181" y="69"/>
                    <a:pt x="1184" y="66"/>
                    <a:pt x="1188" y="62"/>
                  </a:cubicBez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2990850" y="5724526"/>
              <a:ext cx="439737" cy="509588"/>
            </a:xfrm>
            <a:custGeom>
              <a:avLst/>
              <a:gdLst>
                <a:gd name="T0" fmla="*/ 64 w 193"/>
                <a:gd name="T1" fmla="*/ 107 h 222"/>
                <a:gd name="T2" fmla="*/ 70 w 193"/>
                <a:gd name="T3" fmla="*/ 111 h 222"/>
                <a:gd name="T4" fmla="*/ 60 w 193"/>
                <a:gd name="T5" fmla="*/ 122 h 222"/>
                <a:gd name="T6" fmla="*/ 193 w 193"/>
                <a:gd name="T7" fmla="*/ 115 h 222"/>
                <a:gd name="T8" fmla="*/ 64 w 193"/>
                <a:gd name="T9" fmla="*/ 10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22">
                  <a:moveTo>
                    <a:pt x="64" y="107"/>
                  </a:moveTo>
                  <a:cubicBezTo>
                    <a:pt x="66" y="108"/>
                    <a:pt x="68" y="110"/>
                    <a:pt x="70" y="111"/>
                  </a:cubicBezTo>
                  <a:cubicBezTo>
                    <a:pt x="66" y="115"/>
                    <a:pt x="63" y="118"/>
                    <a:pt x="60" y="122"/>
                  </a:cubicBezTo>
                  <a:cubicBezTo>
                    <a:pt x="9" y="183"/>
                    <a:pt x="109" y="222"/>
                    <a:pt x="193" y="115"/>
                  </a:cubicBezTo>
                  <a:cubicBezTo>
                    <a:pt x="105" y="0"/>
                    <a:pt x="0" y="43"/>
                    <a:pt x="64" y="107"/>
                  </a:cubicBezTo>
                  <a:close/>
                </a:path>
              </a:pathLst>
            </a:cu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1362075" y="5562601"/>
              <a:ext cx="534987" cy="373063"/>
            </a:xfrm>
            <a:custGeom>
              <a:avLst/>
              <a:gdLst>
                <a:gd name="T0" fmla="*/ 232 w 234"/>
                <a:gd name="T1" fmla="*/ 23 h 163"/>
                <a:gd name="T2" fmla="*/ 226 w 234"/>
                <a:gd name="T3" fmla="*/ 26 h 163"/>
                <a:gd name="T4" fmla="*/ 219 w 234"/>
                <a:gd name="T5" fmla="*/ 21 h 163"/>
                <a:gd name="T6" fmla="*/ 217 w 234"/>
                <a:gd name="T7" fmla="*/ 19 h 163"/>
                <a:gd name="T8" fmla="*/ 213 w 234"/>
                <a:gd name="T9" fmla="*/ 17 h 163"/>
                <a:gd name="T10" fmla="*/ 189 w 234"/>
                <a:gd name="T11" fmla="*/ 33 h 163"/>
                <a:gd name="T12" fmla="*/ 169 w 234"/>
                <a:gd name="T13" fmla="*/ 55 h 163"/>
                <a:gd name="T14" fmla="*/ 125 w 234"/>
                <a:gd name="T15" fmla="*/ 158 h 163"/>
                <a:gd name="T16" fmla="*/ 123 w 234"/>
                <a:gd name="T17" fmla="*/ 162 h 163"/>
                <a:gd name="T18" fmla="*/ 121 w 234"/>
                <a:gd name="T19" fmla="*/ 163 h 163"/>
                <a:gd name="T20" fmla="*/ 109 w 234"/>
                <a:gd name="T21" fmla="*/ 124 h 163"/>
                <a:gd name="T22" fmla="*/ 114 w 234"/>
                <a:gd name="T23" fmla="*/ 89 h 163"/>
                <a:gd name="T24" fmla="*/ 121 w 234"/>
                <a:gd name="T25" fmla="*/ 45 h 163"/>
                <a:gd name="T26" fmla="*/ 108 w 234"/>
                <a:gd name="T27" fmla="*/ 14 h 163"/>
                <a:gd name="T28" fmla="*/ 76 w 234"/>
                <a:gd name="T29" fmla="*/ 3 h 163"/>
                <a:gd name="T30" fmla="*/ 26 w 234"/>
                <a:gd name="T31" fmla="*/ 24 h 163"/>
                <a:gd name="T32" fmla="*/ 5 w 234"/>
                <a:gd name="T33" fmla="*/ 74 h 163"/>
                <a:gd name="T34" fmla="*/ 18 w 234"/>
                <a:gd name="T35" fmla="*/ 112 h 163"/>
                <a:gd name="T36" fmla="*/ 55 w 234"/>
                <a:gd name="T37" fmla="*/ 129 h 163"/>
                <a:gd name="T38" fmla="*/ 92 w 234"/>
                <a:gd name="T39" fmla="*/ 114 h 163"/>
                <a:gd name="T40" fmla="*/ 107 w 234"/>
                <a:gd name="T41" fmla="*/ 78 h 163"/>
                <a:gd name="T42" fmla="*/ 98 w 234"/>
                <a:gd name="T43" fmla="*/ 52 h 163"/>
                <a:gd name="T44" fmla="*/ 74 w 234"/>
                <a:gd name="T45" fmla="*/ 40 h 163"/>
                <a:gd name="T46" fmla="*/ 49 w 234"/>
                <a:gd name="T47" fmla="*/ 51 h 163"/>
                <a:gd name="T48" fmla="*/ 48 w 234"/>
                <a:gd name="T49" fmla="*/ 48 h 163"/>
                <a:gd name="T50" fmla="*/ 74 w 234"/>
                <a:gd name="T51" fmla="*/ 37 h 163"/>
                <a:gd name="T52" fmla="*/ 100 w 234"/>
                <a:gd name="T53" fmla="*/ 50 h 163"/>
                <a:gd name="T54" fmla="*/ 110 w 234"/>
                <a:gd name="T55" fmla="*/ 78 h 163"/>
                <a:gd name="T56" fmla="*/ 94 w 234"/>
                <a:gd name="T57" fmla="*/ 116 h 163"/>
                <a:gd name="T58" fmla="*/ 55 w 234"/>
                <a:gd name="T59" fmla="*/ 132 h 163"/>
                <a:gd name="T60" fmla="*/ 16 w 234"/>
                <a:gd name="T61" fmla="*/ 115 h 163"/>
                <a:gd name="T62" fmla="*/ 0 w 234"/>
                <a:gd name="T63" fmla="*/ 73 h 163"/>
                <a:gd name="T64" fmla="*/ 24 w 234"/>
                <a:gd name="T65" fmla="*/ 22 h 163"/>
                <a:gd name="T66" fmla="*/ 77 w 234"/>
                <a:gd name="T67" fmla="*/ 0 h 163"/>
                <a:gd name="T68" fmla="*/ 117 w 234"/>
                <a:gd name="T69" fmla="*/ 16 h 163"/>
                <a:gd name="T70" fmla="*/ 133 w 234"/>
                <a:gd name="T71" fmla="*/ 56 h 163"/>
                <a:gd name="T72" fmla="*/ 131 w 234"/>
                <a:gd name="T73" fmla="*/ 75 h 163"/>
                <a:gd name="T74" fmla="*/ 130 w 234"/>
                <a:gd name="T75" fmla="*/ 82 h 163"/>
                <a:gd name="T76" fmla="*/ 127 w 234"/>
                <a:gd name="T77" fmla="*/ 97 h 163"/>
                <a:gd name="T78" fmla="*/ 126 w 234"/>
                <a:gd name="T79" fmla="*/ 101 h 163"/>
                <a:gd name="T80" fmla="*/ 122 w 234"/>
                <a:gd name="T81" fmla="*/ 119 h 163"/>
                <a:gd name="T82" fmla="*/ 120 w 234"/>
                <a:gd name="T83" fmla="*/ 145 h 163"/>
                <a:gd name="T84" fmla="*/ 121 w 234"/>
                <a:gd name="T85" fmla="*/ 156 h 163"/>
                <a:gd name="T86" fmla="*/ 132 w 234"/>
                <a:gd name="T87" fmla="*/ 119 h 163"/>
                <a:gd name="T88" fmla="*/ 149 w 234"/>
                <a:gd name="T89" fmla="*/ 82 h 163"/>
                <a:gd name="T90" fmla="*/ 198 w 234"/>
                <a:gd name="T91" fmla="*/ 21 h 163"/>
                <a:gd name="T92" fmla="*/ 225 w 234"/>
                <a:gd name="T93" fmla="*/ 10 h 163"/>
                <a:gd name="T94" fmla="*/ 234 w 234"/>
                <a:gd name="T95" fmla="*/ 17 h 163"/>
                <a:gd name="T96" fmla="*/ 232 w 234"/>
                <a:gd name="T97" fmla="*/ 2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163">
                  <a:moveTo>
                    <a:pt x="232" y="23"/>
                  </a:moveTo>
                  <a:cubicBezTo>
                    <a:pt x="231" y="25"/>
                    <a:pt x="229" y="26"/>
                    <a:pt x="226" y="26"/>
                  </a:cubicBezTo>
                  <a:cubicBezTo>
                    <a:pt x="223" y="26"/>
                    <a:pt x="221" y="24"/>
                    <a:pt x="219" y="21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8"/>
                    <a:pt x="214" y="17"/>
                    <a:pt x="213" y="17"/>
                  </a:cubicBezTo>
                  <a:cubicBezTo>
                    <a:pt x="208" y="17"/>
                    <a:pt x="200" y="22"/>
                    <a:pt x="189" y="33"/>
                  </a:cubicBezTo>
                  <a:cubicBezTo>
                    <a:pt x="181" y="40"/>
                    <a:pt x="175" y="48"/>
                    <a:pt x="169" y="55"/>
                  </a:cubicBezTo>
                  <a:cubicBezTo>
                    <a:pt x="147" y="87"/>
                    <a:pt x="132" y="121"/>
                    <a:pt x="125" y="158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13" y="150"/>
                    <a:pt x="109" y="137"/>
                    <a:pt x="109" y="124"/>
                  </a:cubicBezTo>
                  <a:cubicBezTo>
                    <a:pt x="109" y="117"/>
                    <a:pt x="111" y="105"/>
                    <a:pt x="114" y="89"/>
                  </a:cubicBezTo>
                  <a:cubicBezTo>
                    <a:pt x="119" y="69"/>
                    <a:pt x="121" y="55"/>
                    <a:pt x="121" y="45"/>
                  </a:cubicBezTo>
                  <a:cubicBezTo>
                    <a:pt x="121" y="32"/>
                    <a:pt x="117" y="21"/>
                    <a:pt x="108" y="14"/>
                  </a:cubicBezTo>
                  <a:cubicBezTo>
                    <a:pt x="100" y="6"/>
                    <a:pt x="90" y="3"/>
                    <a:pt x="76" y="3"/>
                  </a:cubicBezTo>
                  <a:cubicBezTo>
                    <a:pt x="56" y="3"/>
                    <a:pt x="40" y="10"/>
                    <a:pt x="26" y="24"/>
                  </a:cubicBezTo>
                  <a:cubicBezTo>
                    <a:pt x="12" y="38"/>
                    <a:pt x="5" y="54"/>
                    <a:pt x="5" y="74"/>
                  </a:cubicBezTo>
                  <a:cubicBezTo>
                    <a:pt x="5" y="89"/>
                    <a:pt x="9" y="102"/>
                    <a:pt x="18" y="112"/>
                  </a:cubicBezTo>
                  <a:cubicBezTo>
                    <a:pt x="28" y="124"/>
                    <a:pt x="40" y="129"/>
                    <a:pt x="55" y="129"/>
                  </a:cubicBezTo>
                  <a:cubicBezTo>
                    <a:pt x="69" y="129"/>
                    <a:pt x="81" y="124"/>
                    <a:pt x="92" y="114"/>
                  </a:cubicBezTo>
                  <a:cubicBezTo>
                    <a:pt x="102" y="104"/>
                    <a:pt x="107" y="92"/>
                    <a:pt x="107" y="78"/>
                  </a:cubicBezTo>
                  <a:cubicBezTo>
                    <a:pt x="107" y="68"/>
                    <a:pt x="104" y="59"/>
                    <a:pt x="98" y="52"/>
                  </a:cubicBezTo>
                  <a:cubicBezTo>
                    <a:pt x="91" y="44"/>
                    <a:pt x="83" y="40"/>
                    <a:pt x="74" y="40"/>
                  </a:cubicBezTo>
                  <a:cubicBezTo>
                    <a:pt x="65" y="40"/>
                    <a:pt x="57" y="44"/>
                    <a:pt x="49" y="5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1"/>
                    <a:pt x="65" y="37"/>
                    <a:pt x="74" y="37"/>
                  </a:cubicBezTo>
                  <a:cubicBezTo>
                    <a:pt x="84" y="37"/>
                    <a:pt x="93" y="42"/>
                    <a:pt x="100" y="50"/>
                  </a:cubicBezTo>
                  <a:cubicBezTo>
                    <a:pt x="107" y="58"/>
                    <a:pt x="110" y="67"/>
                    <a:pt x="110" y="78"/>
                  </a:cubicBezTo>
                  <a:cubicBezTo>
                    <a:pt x="110" y="93"/>
                    <a:pt x="105" y="106"/>
                    <a:pt x="94" y="116"/>
                  </a:cubicBezTo>
                  <a:cubicBezTo>
                    <a:pt x="83" y="127"/>
                    <a:pt x="70" y="132"/>
                    <a:pt x="55" y="132"/>
                  </a:cubicBezTo>
                  <a:cubicBezTo>
                    <a:pt x="40" y="132"/>
                    <a:pt x="26" y="126"/>
                    <a:pt x="16" y="115"/>
                  </a:cubicBezTo>
                  <a:cubicBezTo>
                    <a:pt x="5" y="103"/>
                    <a:pt x="0" y="90"/>
                    <a:pt x="0" y="73"/>
                  </a:cubicBezTo>
                  <a:cubicBezTo>
                    <a:pt x="0" y="53"/>
                    <a:pt x="8" y="36"/>
                    <a:pt x="24" y="22"/>
                  </a:cubicBezTo>
                  <a:cubicBezTo>
                    <a:pt x="39" y="7"/>
                    <a:pt x="56" y="0"/>
                    <a:pt x="77" y="0"/>
                  </a:cubicBezTo>
                  <a:cubicBezTo>
                    <a:pt x="93" y="0"/>
                    <a:pt x="107" y="5"/>
                    <a:pt x="117" y="16"/>
                  </a:cubicBezTo>
                  <a:cubicBezTo>
                    <a:pt x="128" y="26"/>
                    <a:pt x="133" y="39"/>
                    <a:pt x="133" y="56"/>
                  </a:cubicBezTo>
                  <a:cubicBezTo>
                    <a:pt x="133" y="64"/>
                    <a:pt x="133" y="70"/>
                    <a:pt x="131" y="75"/>
                  </a:cubicBezTo>
                  <a:cubicBezTo>
                    <a:pt x="131" y="76"/>
                    <a:pt x="131" y="78"/>
                    <a:pt x="130" y="82"/>
                  </a:cubicBezTo>
                  <a:cubicBezTo>
                    <a:pt x="129" y="85"/>
                    <a:pt x="128" y="90"/>
                    <a:pt x="127" y="97"/>
                  </a:cubicBezTo>
                  <a:cubicBezTo>
                    <a:pt x="127" y="96"/>
                    <a:pt x="126" y="98"/>
                    <a:pt x="126" y="101"/>
                  </a:cubicBezTo>
                  <a:cubicBezTo>
                    <a:pt x="125" y="105"/>
                    <a:pt x="124" y="111"/>
                    <a:pt x="122" y="119"/>
                  </a:cubicBezTo>
                  <a:cubicBezTo>
                    <a:pt x="120" y="127"/>
                    <a:pt x="120" y="136"/>
                    <a:pt x="120" y="145"/>
                  </a:cubicBezTo>
                  <a:cubicBezTo>
                    <a:pt x="120" y="150"/>
                    <a:pt x="120" y="154"/>
                    <a:pt x="121" y="156"/>
                  </a:cubicBezTo>
                  <a:cubicBezTo>
                    <a:pt x="124" y="144"/>
                    <a:pt x="128" y="132"/>
                    <a:pt x="132" y="119"/>
                  </a:cubicBezTo>
                  <a:cubicBezTo>
                    <a:pt x="137" y="107"/>
                    <a:pt x="142" y="95"/>
                    <a:pt x="149" y="82"/>
                  </a:cubicBezTo>
                  <a:cubicBezTo>
                    <a:pt x="164" y="54"/>
                    <a:pt x="181" y="34"/>
                    <a:pt x="198" y="21"/>
                  </a:cubicBezTo>
                  <a:cubicBezTo>
                    <a:pt x="208" y="14"/>
                    <a:pt x="217" y="10"/>
                    <a:pt x="225" y="10"/>
                  </a:cubicBezTo>
                  <a:cubicBezTo>
                    <a:pt x="231" y="10"/>
                    <a:pt x="234" y="12"/>
                    <a:pt x="234" y="17"/>
                  </a:cubicBezTo>
                  <a:cubicBezTo>
                    <a:pt x="234" y="19"/>
                    <a:pt x="234" y="21"/>
                    <a:pt x="232" y="2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752600" y="5765801"/>
              <a:ext cx="187325" cy="133350"/>
            </a:xfrm>
            <a:custGeom>
              <a:avLst/>
              <a:gdLst>
                <a:gd name="T0" fmla="*/ 76 w 82"/>
                <a:gd name="T1" fmla="*/ 25 h 58"/>
                <a:gd name="T2" fmla="*/ 64 w 82"/>
                <a:gd name="T3" fmla="*/ 41 h 58"/>
                <a:gd name="T4" fmla="*/ 57 w 82"/>
                <a:gd name="T5" fmla="*/ 49 h 58"/>
                <a:gd name="T6" fmla="*/ 42 w 82"/>
                <a:gd name="T7" fmla="*/ 58 h 58"/>
                <a:gd name="T8" fmla="*/ 34 w 82"/>
                <a:gd name="T9" fmla="*/ 50 h 58"/>
                <a:gd name="T10" fmla="*/ 39 w 82"/>
                <a:gd name="T11" fmla="*/ 31 h 58"/>
                <a:gd name="T12" fmla="*/ 13 w 82"/>
                <a:gd name="T13" fmla="*/ 57 h 58"/>
                <a:gd name="T14" fmla="*/ 3 w 82"/>
                <a:gd name="T15" fmla="*/ 52 h 58"/>
                <a:gd name="T16" fmla="*/ 0 w 82"/>
                <a:gd name="T17" fmla="*/ 40 h 58"/>
                <a:gd name="T18" fmla="*/ 16 w 82"/>
                <a:gd name="T19" fmla="*/ 10 h 58"/>
                <a:gd name="T20" fmla="*/ 40 w 82"/>
                <a:gd name="T21" fmla="*/ 0 h 58"/>
                <a:gd name="T22" fmla="*/ 55 w 82"/>
                <a:gd name="T23" fmla="*/ 4 h 58"/>
                <a:gd name="T24" fmla="*/ 55 w 82"/>
                <a:gd name="T25" fmla="*/ 4 h 58"/>
                <a:gd name="T26" fmla="*/ 55 w 82"/>
                <a:gd name="T27" fmla="*/ 5 h 58"/>
                <a:gd name="T28" fmla="*/ 52 w 82"/>
                <a:gd name="T29" fmla="*/ 18 h 58"/>
                <a:gd name="T30" fmla="*/ 44 w 82"/>
                <a:gd name="T31" fmla="*/ 43 h 58"/>
                <a:gd name="T32" fmla="*/ 43 w 82"/>
                <a:gd name="T33" fmla="*/ 49 h 58"/>
                <a:gd name="T34" fmla="*/ 47 w 82"/>
                <a:gd name="T35" fmla="*/ 52 h 58"/>
                <a:gd name="T36" fmla="*/ 81 w 82"/>
                <a:gd name="T37" fmla="*/ 12 h 58"/>
                <a:gd name="T38" fmla="*/ 82 w 82"/>
                <a:gd name="T39" fmla="*/ 15 h 58"/>
                <a:gd name="T40" fmla="*/ 76 w 82"/>
                <a:gd name="T41" fmla="*/ 25 h 58"/>
                <a:gd name="T42" fmla="*/ 40 w 82"/>
                <a:gd name="T43" fmla="*/ 4 h 58"/>
                <a:gd name="T44" fmla="*/ 23 w 82"/>
                <a:gd name="T45" fmla="*/ 17 h 58"/>
                <a:gd name="T46" fmla="*/ 10 w 82"/>
                <a:gd name="T47" fmla="*/ 45 h 58"/>
                <a:gd name="T48" fmla="*/ 15 w 82"/>
                <a:gd name="T49" fmla="*/ 52 h 58"/>
                <a:gd name="T50" fmla="*/ 34 w 82"/>
                <a:gd name="T51" fmla="*/ 33 h 58"/>
                <a:gd name="T52" fmla="*/ 41 w 82"/>
                <a:gd name="T53" fmla="*/ 20 h 58"/>
                <a:gd name="T54" fmla="*/ 47 w 82"/>
                <a:gd name="T55" fmla="*/ 6 h 58"/>
                <a:gd name="T56" fmla="*/ 40 w 82"/>
                <a:gd name="T5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58">
                  <a:moveTo>
                    <a:pt x="76" y="25"/>
                  </a:moveTo>
                  <a:cubicBezTo>
                    <a:pt x="71" y="32"/>
                    <a:pt x="67" y="37"/>
                    <a:pt x="64" y="41"/>
                  </a:cubicBezTo>
                  <a:cubicBezTo>
                    <a:pt x="61" y="45"/>
                    <a:pt x="58" y="48"/>
                    <a:pt x="57" y="49"/>
                  </a:cubicBezTo>
                  <a:cubicBezTo>
                    <a:pt x="52" y="55"/>
                    <a:pt x="47" y="58"/>
                    <a:pt x="42" y="58"/>
                  </a:cubicBezTo>
                  <a:cubicBezTo>
                    <a:pt x="37" y="58"/>
                    <a:pt x="34" y="55"/>
                    <a:pt x="34" y="50"/>
                  </a:cubicBezTo>
                  <a:cubicBezTo>
                    <a:pt x="34" y="47"/>
                    <a:pt x="36" y="41"/>
                    <a:pt x="39" y="31"/>
                  </a:cubicBezTo>
                  <a:cubicBezTo>
                    <a:pt x="29" y="49"/>
                    <a:pt x="20" y="57"/>
                    <a:pt x="13" y="57"/>
                  </a:cubicBezTo>
                  <a:cubicBezTo>
                    <a:pt x="9" y="57"/>
                    <a:pt x="5" y="56"/>
                    <a:pt x="3" y="52"/>
                  </a:cubicBezTo>
                  <a:cubicBezTo>
                    <a:pt x="1" y="49"/>
                    <a:pt x="0" y="45"/>
                    <a:pt x="0" y="40"/>
                  </a:cubicBezTo>
                  <a:cubicBezTo>
                    <a:pt x="0" y="30"/>
                    <a:pt x="5" y="20"/>
                    <a:pt x="16" y="10"/>
                  </a:cubicBezTo>
                  <a:cubicBezTo>
                    <a:pt x="23" y="4"/>
                    <a:pt x="31" y="0"/>
                    <a:pt x="40" y="0"/>
                  </a:cubicBezTo>
                  <a:cubicBezTo>
                    <a:pt x="45" y="0"/>
                    <a:pt x="50" y="1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6"/>
                    <a:pt x="54" y="10"/>
                    <a:pt x="52" y="1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3" y="47"/>
                    <a:pt x="43" y="49"/>
                  </a:cubicBezTo>
                  <a:cubicBezTo>
                    <a:pt x="43" y="51"/>
                    <a:pt x="44" y="52"/>
                    <a:pt x="47" y="52"/>
                  </a:cubicBezTo>
                  <a:cubicBezTo>
                    <a:pt x="51" y="52"/>
                    <a:pt x="63" y="39"/>
                    <a:pt x="81" y="12"/>
                  </a:cubicBezTo>
                  <a:cubicBezTo>
                    <a:pt x="81" y="14"/>
                    <a:pt x="82" y="15"/>
                    <a:pt x="82" y="15"/>
                  </a:cubicBezTo>
                  <a:cubicBezTo>
                    <a:pt x="82" y="17"/>
                    <a:pt x="80" y="20"/>
                    <a:pt x="76" y="25"/>
                  </a:cubicBezTo>
                  <a:close/>
                  <a:moveTo>
                    <a:pt x="40" y="4"/>
                  </a:moveTo>
                  <a:cubicBezTo>
                    <a:pt x="34" y="4"/>
                    <a:pt x="28" y="8"/>
                    <a:pt x="23" y="17"/>
                  </a:cubicBezTo>
                  <a:cubicBezTo>
                    <a:pt x="14" y="28"/>
                    <a:pt x="10" y="38"/>
                    <a:pt x="10" y="45"/>
                  </a:cubicBezTo>
                  <a:cubicBezTo>
                    <a:pt x="10" y="50"/>
                    <a:pt x="12" y="52"/>
                    <a:pt x="15" y="52"/>
                  </a:cubicBezTo>
                  <a:cubicBezTo>
                    <a:pt x="20" y="52"/>
                    <a:pt x="27" y="46"/>
                    <a:pt x="34" y="33"/>
                  </a:cubicBezTo>
                  <a:cubicBezTo>
                    <a:pt x="36" y="29"/>
                    <a:pt x="38" y="24"/>
                    <a:pt x="41" y="20"/>
                  </a:cubicBezTo>
                  <a:cubicBezTo>
                    <a:pt x="43" y="16"/>
                    <a:pt x="45" y="11"/>
                    <a:pt x="47" y="6"/>
                  </a:cubicBezTo>
                  <a:cubicBezTo>
                    <a:pt x="45" y="5"/>
                    <a:pt x="42" y="4"/>
                    <a:pt x="40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1927225" y="5635626"/>
              <a:ext cx="130175" cy="263525"/>
            </a:xfrm>
            <a:custGeom>
              <a:avLst/>
              <a:gdLst>
                <a:gd name="T0" fmla="*/ 49 w 57"/>
                <a:gd name="T1" fmla="*/ 87 h 115"/>
                <a:gd name="T2" fmla="*/ 15 w 57"/>
                <a:gd name="T3" fmla="*/ 115 h 115"/>
                <a:gd name="T4" fmla="*/ 4 w 57"/>
                <a:gd name="T5" fmla="*/ 109 h 115"/>
                <a:gd name="T6" fmla="*/ 0 w 57"/>
                <a:gd name="T7" fmla="*/ 95 h 115"/>
                <a:gd name="T8" fmla="*/ 6 w 57"/>
                <a:gd name="T9" fmla="*/ 62 h 115"/>
                <a:gd name="T10" fmla="*/ 20 w 57"/>
                <a:gd name="T11" fmla="*/ 23 h 115"/>
                <a:gd name="T12" fmla="*/ 36 w 57"/>
                <a:gd name="T13" fmla="*/ 0 h 115"/>
                <a:gd name="T14" fmla="*/ 37 w 57"/>
                <a:gd name="T15" fmla="*/ 0 h 115"/>
                <a:gd name="T16" fmla="*/ 40 w 57"/>
                <a:gd name="T17" fmla="*/ 12 h 115"/>
                <a:gd name="T18" fmla="*/ 13 w 57"/>
                <a:gd name="T19" fmla="*/ 81 h 115"/>
                <a:gd name="T20" fmla="*/ 11 w 57"/>
                <a:gd name="T21" fmla="*/ 95 h 115"/>
                <a:gd name="T22" fmla="*/ 19 w 57"/>
                <a:gd name="T23" fmla="*/ 109 h 115"/>
                <a:gd name="T24" fmla="*/ 40 w 57"/>
                <a:gd name="T25" fmla="*/ 92 h 115"/>
                <a:gd name="T26" fmla="*/ 47 w 57"/>
                <a:gd name="T27" fmla="*/ 83 h 115"/>
                <a:gd name="T28" fmla="*/ 57 w 57"/>
                <a:gd name="T29" fmla="*/ 69 h 115"/>
                <a:gd name="T30" fmla="*/ 57 w 57"/>
                <a:gd name="T31" fmla="*/ 72 h 115"/>
                <a:gd name="T32" fmla="*/ 49 w 57"/>
                <a:gd name="T33" fmla="*/ 87 h 115"/>
                <a:gd name="T34" fmla="*/ 30 w 57"/>
                <a:gd name="T35" fmla="*/ 14 h 115"/>
                <a:gd name="T36" fmla="*/ 13 w 57"/>
                <a:gd name="T37" fmla="*/ 75 h 115"/>
                <a:gd name="T38" fmla="*/ 31 w 57"/>
                <a:gd name="T39" fmla="*/ 29 h 115"/>
                <a:gd name="T40" fmla="*/ 30 w 57"/>
                <a:gd name="T41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15">
                  <a:moveTo>
                    <a:pt x="49" y="87"/>
                  </a:moveTo>
                  <a:cubicBezTo>
                    <a:pt x="35" y="105"/>
                    <a:pt x="24" y="115"/>
                    <a:pt x="15" y="115"/>
                  </a:cubicBezTo>
                  <a:cubicBezTo>
                    <a:pt x="10" y="115"/>
                    <a:pt x="6" y="113"/>
                    <a:pt x="4" y="109"/>
                  </a:cubicBezTo>
                  <a:cubicBezTo>
                    <a:pt x="1" y="105"/>
                    <a:pt x="0" y="100"/>
                    <a:pt x="0" y="95"/>
                  </a:cubicBezTo>
                  <a:cubicBezTo>
                    <a:pt x="0" y="90"/>
                    <a:pt x="2" y="79"/>
                    <a:pt x="6" y="62"/>
                  </a:cubicBezTo>
                  <a:cubicBezTo>
                    <a:pt x="9" y="49"/>
                    <a:pt x="14" y="36"/>
                    <a:pt x="20" y="23"/>
                  </a:cubicBezTo>
                  <a:cubicBezTo>
                    <a:pt x="26" y="11"/>
                    <a:pt x="32" y="3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2"/>
                    <a:pt x="40" y="6"/>
                    <a:pt x="40" y="12"/>
                  </a:cubicBezTo>
                  <a:cubicBezTo>
                    <a:pt x="40" y="35"/>
                    <a:pt x="31" y="58"/>
                    <a:pt x="13" y="81"/>
                  </a:cubicBezTo>
                  <a:cubicBezTo>
                    <a:pt x="12" y="86"/>
                    <a:pt x="11" y="90"/>
                    <a:pt x="11" y="95"/>
                  </a:cubicBezTo>
                  <a:cubicBezTo>
                    <a:pt x="11" y="104"/>
                    <a:pt x="14" y="109"/>
                    <a:pt x="19" y="109"/>
                  </a:cubicBezTo>
                  <a:cubicBezTo>
                    <a:pt x="24" y="109"/>
                    <a:pt x="31" y="103"/>
                    <a:pt x="40" y="92"/>
                  </a:cubicBezTo>
                  <a:cubicBezTo>
                    <a:pt x="42" y="90"/>
                    <a:pt x="44" y="87"/>
                    <a:pt x="47" y="83"/>
                  </a:cubicBezTo>
                  <a:cubicBezTo>
                    <a:pt x="50" y="79"/>
                    <a:pt x="53" y="74"/>
                    <a:pt x="57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4"/>
                    <a:pt x="55" y="79"/>
                    <a:pt x="49" y="87"/>
                  </a:cubicBezTo>
                  <a:close/>
                  <a:moveTo>
                    <a:pt x="30" y="14"/>
                  </a:moveTo>
                  <a:cubicBezTo>
                    <a:pt x="22" y="30"/>
                    <a:pt x="16" y="50"/>
                    <a:pt x="13" y="75"/>
                  </a:cubicBezTo>
                  <a:cubicBezTo>
                    <a:pt x="25" y="59"/>
                    <a:pt x="31" y="44"/>
                    <a:pt x="31" y="29"/>
                  </a:cubicBezTo>
                  <a:cubicBezTo>
                    <a:pt x="31" y="25"/>
                    <a:pt x="31" y="20"/>
                    <a:pt x="30" y="1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2028825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3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1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2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5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157413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8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7 w 88"/>
                <a:gd name="T13" fmla="*/ 7 h 57"/>
                <a:gd name="T14" fmla="*/ 24 w 88"/>
                <a:gd name="T15" fmla="*/ 30 h 57"/>
                <a:gd name="T16" fmla="*/ 17 w 88"/>
                <a:gd name="T17" fmla="*/ 41 h 57"/>
                <a:gd name="T18" fmla="*/ 13 w 88"/>
                <a:gd name="T19" fmla="*/ 50 h 57"/>
                <a:gd name="T20" fmla="*/ 11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1 w 88"/>
                <a:gd name="T27" fmla="*/ 57 h 57"/>
                <a:gd name="T28" fmla="*/ 0 w 88"/>
                <a:gd name="T29" fmla="*/ 56 h 57"/>
                <a:gd name="T30" fmla="*/ 0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5 w 88"/>
                <a:gd name="T39" fmla="*/ 1 h 57"/>
                <a:gd name="T40" fmla="*/ 27 w 88"/>
                <a:gd name="T41" fmla="*/ 2 h 57"/>
                <a:gd name="T42" fmla="*/ 26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7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3" y="49"/>
                    <a:pt x="54" y="57"/>
                    <a:pt x="48" y="57"/>
                  </a:cubicBezTo>
                  <a:cubicBezTo>
                    <a:pt x="46" y="57"/>
                    <a:pt x="43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1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7" y="7"/>
                  </a:cubicBezTo>
                  <a:cubicBezTo>
                    <a:pt x="43" y="7"/>
                    <a:pt x="35" y="15"/>
                    <a:pt x="24" y="30"/>
                  </a:cubicBezTo>
                  <a:cubicBezTo>
                    <a:pt x="22" y="34"/>
                    <a:pt x="19" y="38"/>
                    <a:pt x="17" y="41"/>
                  </a:cubicBezTo>
                  <a:cubicBezTo>
                    <a:pt x="15" y="44"/>
                    <a:pt x="14" y="47"/>
                    <a:pt x="13" y="50"/>
                  </a:cubicBezTo>
                  <a:cubicBezTo>
                    <a:pt x="12" y="52"/>
                    <a:pt x="11" y="54"/>
                    <a:pt x="11" y="54"/>
                  </a:cubicBezTo>
                  <a:cubicBezTo>
                    <a:pt x="10" y="55"/>
                    <a:pt x="9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7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4" y="0"/>
                    <a:pt x="56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59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7" y="12"/>
                  </a:cubicBezTo>
                  <a:cubicBezTo>
                    <a:pt x="87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2335213" y="5716588"/>
              <a:ext cx="115887" cy="182563"/>
            </a:xfrm>
            <a:custGeom>
              <a:avLst/>
              <a:gdLst>
                <a:gd name="T0" fmla="*/ 43 w 51"/>
                <a:gd name="T1" fmla="*/ 51 h 80"/>
                <a:gd name="T2" fmla="*/ 10 w 51"/>
                <a:gd name="T3" fmla="*/ 80 h 80"/>
                <a:gd name="T4" fmla="*/ 0 w 51"/>
                <a:gd name="T5" fmla="*/ 70 h 80"/>
                <a:gd name="T6" fmla="*/ 3 w 51"/>
                <a:gd name="T7" fmla="*/ 53 h 80"/>
                <a:gd name="T8" fmla="*/ 10 w 51"/>
                <a:gd name="T9" fmla="*/ 30 h 80"/>
                <a:gd name="T10" fmla="*/ 1 w 51"/>
                <a:gd name="T11" fmla="*/ 30 h 80"/>
                <a:gd name="T12" fmla="*/ 1 w 51"/>
                <a:gd name="T13" fmla="*/ 29 h 80"/>
                <a:gd name="T14" fmla="*/ 1 w 51"/>
                <a:gd name="T15" fmla="*/ 27 h 80"/>
                <a:gd name="T16" fmla="*/ 2 w 51"/>
                <a:gd name="T17" fmla="*/ 26 h 80"/>
                <a:gd name="T18" fmla="*/ 11 w 51"/>
                <a:gd name="T19" fmla="*/ 26 h 80"/>
                <a:gd name="T20" fmla="*/ 18 w 51"/>
                <a:gd name="T21" fmla="*/ 5 h 80"/>
                <a:gd name="T22" fmla="*/ 21 w 51"/>
                <a:gd name="T23" fmla="*/ 1 h 80"/>
                <a:gd name="T24" fmla="*/ 27 w 51"/>
                <a:gd name="T25" fmla="*/ 0 h 80"/>
                <a:gd name="T26" fmla="*/ 28 w 51"/>
                <a:gd name="T27" fmla="*/ 0 h 80"/>
                <a:gd name="T28" fmla="*/ 29 w 51"/>
                <a:gd name="T29" fmla="*/ 1 h 80"/>
                <a:gd name="T30" fmla="*/ 29 w 51"/>
                <a:gd name="T31" fmla="*/ 2 h 80"/>
                <a:gd name="T32" fmla="*/ 22 w 51"/>
                <a:gd name="T33" fmla="*/ 26 h 80"/>
                <a:gd name="T34" fmla="*/ 30 w 51"/>
                <a:gd name="T35" fmla="*/ 26 h 80"/>
                <a:gd name="T36" fmla="*/ 31 w 51"/>
                <a:gd name="T37" fmla="*/ 27 h 80"/>
                <a:gd name="T38" fmla="*/ 30 w 51"/>
                <a:gd name="T39" fmla="*/ 29 h 80"/>
                <a:gd name="T40" fmla="*/ 29 w 51"/>
                <a:gd name="T41" fmla="*/ 30 h 80"/>
                <a:gd name="T42" fmla="*/ 21 w 51"/>
                <a:gd name="T43" fmla="*/ 30 h 80"/>
                <a:gd name="T44" fmla="*/ 11 w 51"/>
                <a:gd name="T45" fmla="*/ 63 h 80"/>
                <a:gd name="T46" fmla="*/ 10 w 51"/>
                <a:gd name="T47" fmla="*/ 71 h 80"/>
                <a:gd name="T48" fmla="*/ 14 w 51"/>
                <a:gd name="T49" fmla="*/ 74 h 80"/>
                <a:gd name="T50" fmla="*/ 50 w 51"/>
                <a:gd name="T51" fmla="*/ 34 h 80"/>
                <a:gd name="T52" fmla="*/ 51 w 51"/>
                <a:gd name="T53" fmla="*/ 36 h 80"/>
                <a:gd name="T54" fmla="*/ 43 w 51"/>
                <a:gd name="T55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80">
                  <a:moveTo>
                    <a:pt x="43" y="51"/>
                  </a:moveTo>
                  <a:cubicBezTo>
                    <a:pt x="29" y="70"/>
                    <a:pt x="18" y="80"/>
                    <a:pt x="10" y="80"/>
                  </a:cubicBezTo>
                  <a:cubicBezTo>
                    <a:pt x="3" y="80"/>
                    <a:pt x="0" y="76"/>
                    <a:pt x="0" y="70"/>
                  </a:cubicBezTo>
                  <a:cubicBezTo>
                    <a:pt x="0" y="66"/>
                    <a:pt x="1" y="61"/>
                    <a:pt x="3" y="5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6"/>
                    <a:pt x="10" y="68"/>
                    <a:pt x="10" y="71"/>
                  </a:cubicBezTo>
                  <a:cubicBezTo>
                    <a:pt x="10" y="73"/>
                    <a:pt x="11" y="74"/>
                    <a:pt x="14" y="74"/>
                  </a:cubicBezTo>
                  <a:cubicBezTo>
                    <a:pt x="21" y="74"/>
                    <a:pt x="33" y="61"/>
                    <a:pt x="50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39"/>
                    <a:pt x="48" y="44"/>
                    <a:pt x="43" y="5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2427288" y="5707063"/>
              <a:ext cx="117475" cy="190500"/>
            </a:xfrm>
            <a:custGeom>
              <a:avLst/>
              <a:gdLst>
                <a:gd name="T0" fmla="*/ 43 w 52"/>
                <a:gd name="T1" fmla="*/ 56 h 83"/>
                <a:gd name="T2" fmla="*/ 9 w 52"/>
                <a:gd name="T3" fmla="*/ 83 h 83"/>
                <a:gd name="T4" fmla="*/ 0 w 52"/>
                <a:gd name="T5" fmla="*/ 73 h 83"/>
                <a:gd name="T6" fmla="*/ 2 w 52"/>
                <a:gd name="T7" fmla="*/ 63 h 83"/>
                <a:gd name="T8" fmla="*/ 13 w 52"/>
                <a:gd name="T9" fmla="*/ 31 h 83"/>
                <a:gd name="T10" fmla="*/ 16 w 52"/>
                <a:gd name="T11" fmla="*/ 28 h 83"/>
                <a:gd name="T12" fmla="*/ 22 w 52"/>
                <a:gd name="T13" fmla="*/ 27 h 83"/>
                <a:gd name="T14" fmla="*/ 23 w 52"/>
                <a:gd name="T15" fmla="*/ 27 h 83"/>
                <a:gd name="T16" fmla="*/ 24 w 52"/>
                <a:gd name="T17" fmla="*/ 28 h 83"/>
                <a:gd name="T18" fmla="*/ 23 w 52"/>
                <a:gd name="T19" fmla="*/ 29 h 83"/>
                <a:gd name="T20" fmla="*/ 12 w 52"/>
                <a:gd name="T21" fmla="*/ 63 h 83"/>
                <a:gd name="T22" fmla="*/ 10 w 52"/>
                <a:gd name="T23" fmla="*/ 74 h 83"/>
                <a:gd name="T24" fmla="*/ 14 w 52"/>
                <a:gd name="T25" fmla="*/ 78 h 83"/>
                <a:gd name="T26" fmla="*/ 51 w 52"/>
                <a:gd name="T27" fmla="*/ 38 h 83"/>
                <a:gd name="T28" fmla="*/ 52 w 52"/>
                <a:gd name="T29" fmla="*/ 39 h 83"/>
                <a:gd name="T30" fmla="*/ 52 w 52"/>
                <a:gd name="T31" fmla="*/ 40 h 83"/>
                <a:gd name="T32" fmla="*/ 43 w 52"/>
                <a:gd name="T33" fmla="*/ 56 h 83"/>
                <a:gd name="T34" fmla="*/ 27 w 52"/>
                <a:gd name="T35" fmla="*/ 13 h 83"/>
                <a:gd name="T36" fmla="*/ 21 w 52"/>
                <a:gd name="T37" fmla="*/ 12 h 83"/>
                <a:gd name="T38" fmla="*/ 17 w 52"/>
                <a:gd name="T39" fmla="*/ 8 h 83"/>
                <a:gd name="T40" fmla="*/ 19 w 52"/>
                <a:gd name="T41" fmla="*/ 3 h 83"/>
                <a:gd name="T42" fmla="*/ 22 w 52"/>
                <a:gd name="T43" fmla="*/ 0 h 83"/>
                <a:gd name="T44" fmla="*/ 23 w 52"/>
                <a:gd name="T45" fmla="*/ 0 h 83"/>
                <a:gd name="T46" fmla="*/ 25 w 52"/>
                <a:gd name="T47" fmla="*/ 1 h 83"/>
                <a:gd name="T48" fmla="*/ 27 w 52"/>
                <a:gd name="T49" fmla="*/ 3 h 83"/>
                <a:gd name="T50" fmla="*/ 30 w 52"/>
                <a:gd name="T51" fmla="*/ 6 h 83"/>
                <a:gd name="T52" fmla="*/ 27 w 52"/>
                <a:gd name="T53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3">
                  <a:moveTo>
                    <a:pt x="43" y="56"/>
                  </a:moveTo>
                  <a:cubicBezTo>
                    <a:pt x="29" y="74"/>
                    <a:pt x="18" y="83"/>
                    <a:pt x="9" y="83"/>
                  </a:cubicBezTo>
                  <a:cubicBezTo>
                    <a:pt x="3" y="83"/>
                    <a:pt x="0" y="80"/>
                    <a:pt x="0" y="73"/>
                  </a:cubicBezTo>
                  <a:cubicBezTo>
                    <a:pt x="0" y="72"/>
                    <a:pt x="1" y="68"/>
                    <a:pt x="2" y="6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8"/>
                    <a:pt x="10" y="72"/>
                    <a:pt x="10" y="74"/>
                  </a:cubicBezTo>
                  <a:cubicBezTo>
                    <a:pt x="10" y="77"/>
                    <a:pt x="11" y="78"/>
                    <a:pt x="14" y="78"/>
                  </a:cubicBezTo>
                  <a:cubicBezTo>
                    <a:pt x="20" y="78"/>
                    <a:pt x="33" y="65"/>
                    <a:pt x="51" y="38"/>
                  </a:cubicBezTo>
                  <a:cubicBezTo>
                    <a:pt x="51" y="38"/>
                    <a:pt x="51" y="38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2"/>
                    <a:pt x="49" y="48"/>
                    <a:pt x="43" y="56"/>
                  </a:cubicBezTo>
                  <a:close/>
                  <a:moveTo>
                    <a:pt x="27" y="13"/>
                  </a:moveTo>
                  <a:cubicBezTo>
                    <a:pt x="26" y="13"/>
                    <a:pt x="24" y="13"/>
                    <a:pt x="21" y="12"/>
                  </a:cubicBezTo>
                  <a:cubicBezTo>
                    <a:pt x="19" y="10"/>
                    <a:pt x="17" y="9"/>
                    <a:pt x="17" y="8"/>
                  </a:cubicBezTo>
                  <a:cubicBezTo>
                    <a:pt x="17" y="7"/>
                    <a:pt x="18" y="6"/>
                    <a:pt x="19" y="3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2"/>
                    <a:pt x="26" y="2"/>
                    <a:pt x="27" y="3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11"/>
                    <a:pt x="29" y="13"/>
                    <a:pt x="27" y="1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2511425" y="5765801"/>
              <a:ext cx="200025" cy="131763"/>
            </a:xfrm>
            <a:custGeom>
              <a:avLst/>
              <a:gdLst>
                <a:gd name="T0" fmla="*/ 76 w 88"/>
                <a:gd name="T1" fmla="*/ 33 h 57"/>
                <a:gd name="T2" fmla="*/ 49 w 88"/>
                <a:gd name="T3" fmla="*/ 57 h 57"/>
                <a:gd name="T4" fmla="*/ 42 w 88"/>
                <a:gd name="T5" fmla="*/ 54 h 57"/>
                <a:gd name="T6" fmla="*/ 39 w 88"/>
                <a:gd name="T7" fmla="*/ 47 h 57"/>
                <a:gd name="T8" fmla="*/ 46 w 88"/>
                <a:gd name="T9" fmla="*/ 23 h 57"/>
                <a:gd name="T10" fmla="*/ 50 w 88"/>
                <a:gd name="T11" fmla="*/ 10 h 57"/>
                <a:gd name="T12" fmla="*/ 48 w 88"/>
                <a:gd name="T13" fmla="*/ 7 h 57"/>
                <a:gd name="T14" fmla="*/ 25 w 88"/>
                <a:gd name="T15" fmla="*/ 30 h 57"/>
                <a:gd name="T16" fmla="*/ 18 w 88"/>
                <a:gd name="T17" fmla="*/ 41 h 57"/>
                <a:gd name="T18" fmla="*/ 13 w 88"/>
                <a:gd name="T19" fmla="*/ 50 h 57"/>
                <a:gd name="T20" fmla="*/ 12 w 88"/>
                <a:gd name="T21" fmla="*/ 54 h 57"/>
                <a:gd name="T22" fmla="*/ 8 w 88"/>
                <a:gd name="T23" fmla="*/ 56 h 57"/>
                <a:gd name="T24" fmla="*/ 2 w 88"/>
                <a:gd name="T25" fmla="*/ 57 h 57"/>
                <a:gd name="T26" fmla="*/ 2 w 88"/>
                <a:gd name="T27" fmla="*/ 57 h 57"/>
                <a:gd name="T28" fmla="*/ 0 w 88"/>
                <a:gd name="T29" fmla="*/ 56 h 57"/>
                <a:gd name="T30" fmla="*/ 1 w 88"/>
                <a:gd name="T31" fmla="*/ 54 h 57"/>
                <a:gd name="T32" fmla="*/ 15 w 88"/>
                <a:gd name="T33" fmla="*/ 6 h 57"/>
                <a:gd name="T34" fmla="*/ 19 w 88"/>
                <a:gd name="T35" fmla="*/ 2 h 57"/>
                <a:gd name="T36" fmla="*/ 24 w 88"/>
                <a:gd name="T37" fmla="*/ 1 h 57"/>
                <a:gd name="T38" fmla="*/ 26 w 88"/>
                <a:gd name="T39" fmla="*/ 1 h 57"/>
                <a:gd name="T40" fmla="*/ 27 w 88"/>
                <a:gd name="T41" fmla="*/ 2 h 57"/>
                <a:gd name="T42" fmla="*/ 27 w 88"/>
                <a:gd name="T43" fmla="*/ 3 h 57"/>
                <a:gd name="T44" fmla="*/ 15 w 88"/>
                <a:gd name="T45" fmla="*/ 38 h 57"/>
                <a:gd name="T46" fmla="*/ 52 w 88"/>
                <a:gd name="T47" fmla="*/ 0 h 57"/>
                <a:gd name="T48" fmla="*/ 58 w 88"/>
                <a:gd name="T49" fmla="*/ 3 h 57"/>
                <a:gd name="T50" fmla="*/ 61 w 88"/>
                <a:gd name="T51" fmla="*/ 10 h 57"/>
                <a:gd name="T52" fmla="*/ 57 w 88"/>
                <a:gd name="T53" fmla="*/ 26 h 57"/>
                <a:gd name="T54" fmla="*/ 50 w 88"/>
                <a:gd name="T55" fmla="*/ 48 h 57"/>
                <a:gd name="T56" fmla="*/ 53 w 88"/>
                <a:gd name="T57" fmla="*/ 50 h 57"/>
                <a:gd name="T58" fmla="*/ 88 w 88"/>
                <a:gd name="T59" fmla="*/ 12 h 57"/>
                <a:gd name="T60" fmla="*/ 88 w 88"/>
                <a:gd name="T61" fmla="*/ 15 h 57"/>
                <a:gd name="T62" fmla="*/ 76 w 88"/>
                <a:gd name="T63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57">
                  <a:moveTo>
                    <a:pt x="76" y="33"/>
                  </a:moveTo>
                  <a:cubicBezTo>
                    <a:pt x="64" y="49"/>
                    <a:pt x="55" y="57"/>
                    <a:pt x="49" y="57"/>
                  </a:cubicBezTo>
                  <a:cubicBezTo>
                    <a:pt x="46" y="57"/>
                    <a:pt x="44" y="56"/>
                    <a:pt x="42" y="54"/>
                  </a:cubicBezTo>
                  <a:cubicBezTo>
                    <a:pt x="40" y="53"/>
                    <a:pt x="39" y="50"/>
                    <a:pt x="39" y="47"/>
                  </a:cubicBezTo>
                  <a:cubicBezTo>
                    <a:pt x="39" y="45"/>
                    <a:pt x="42" y="37"/>
                    <a:pt x="46" y="23"/>
                  </a:cubicBezTo>
                  <a:cubicBezTo>
                    <a:pt x="49" y="15"/>
                    <a:pt x="50" y="10"/>
                    <a:pt x="50" y="10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3" y="7"/>
                    <a:pt x="36" y="15"/>
                    <a:pt x="25" y="30"/>
                  </a:cubicBezTo>
                  <a:cubicBezTo>
                    <a:pt x="22" y="34"/>
                    <a:pt x="20" y="38"/>
                    <a:pt x="18" y="41"/>
                  </a:cubicBezTo>
                  <a:cubicBezTo>
                    <a:pt x="16" y="44"/>
                    <a:pt x="14" y="47"/>
                    <a:pt x="13" y="50"/>
                  </a:cubicBezTo>
                  <a:cubicBezTo>
                    <a:pt x="12" y="52"/>
                    <a:pt x="12" y="54"/>
                    <a:pt x="12" y="54"/>
                  </a:cubicBezTo>
                  <a:cubicBezTo>
                    <a:pt x="11" y="55"/>
                    <a:pt x="10" y="56"/>
                    <a:pt x="8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4"/>
                    <a:pt x="18" y="2"/>
                    <a:pt x="19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1"/>
                    <a:pt x="27" y="1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2" y="13"/>
                    <a:pt x="44" y="0"/>
                    <a:pt x="52" y="0"/>
                  </a:cubicBezTo>
                  <a:cubicBezTo>
                    <a:pt x="55" y="0"/>
                    <a:pt x="57" y="1"/>
                    <a:pt x="58" y="3"/>
                  </a:cubicBezTo>
                  <a:cubicBezTo>
                    <a:pt x="60" y="5"/>
                    <a:pt x="61" y="7"/>
                    <a:pt x="61" y="10"/>
                  </a:cubicBezTo>
                  <a:cubicBezTo>
                    <a:pt x="61" y="13"/>
                    <a:pt x="60" y="18"/>
                    <a:pt x="57" y="26"/>
                  </a:cubicBezTo>
                  <a:cubicBezTo>
                    <a:pt x="52" y="39"/>
                    <a:pt x="50" y="46"/>
                    <a:pt x="50" y="48"/>
                  </a:cubicBezTo>
                  <a:cubicBezTo>
                    <a:pt x="50" y="50"/>
                    <a:pt x="51" y="50"/>
                    <a:pt x="53" y="50"/>
                  </a:cubicBezTo>
                  <a:cubicBezTo>
                    <a:pt x="58" y="50"/>
                    <a:pt x="69" y="38"/>
                    <a:pt x="88" y="12"/>
                  </a:cubicBezTo>
                  <a:cubicBezTo>
                    <a:pt x="88" y="13"/>
                    <a:pt x="88" y="14"/>
                    <a:pt x="88" y="15"/>
                  </a:cubicBezTo>
                  <a:cubicBezTo>
                    <a:pt x="88" y="17"/>
                    <a:pt x="84" y="23"/>
                    <a:pt x="76" y="33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2684463" y="5765801"/>
              <a:ext cx="160337" cy="133350"/>
            </a:xfrm>
            <a:custGeom>
              <a:avLst/>
              <a:gdLst>
                <a:gd name="T0" fmla="*/ 63 w 70"/>
                <a:gd name="T1" fmla="*/ 28 h 58"/>
                <a:gd name="T2" fmla="*/ 19 w 70"/>
                <a:gd name="T3" fmla="*/ 58 h 58"/>
                <a:gd name="T4" fmla="*/ 5 w 70"/>
                <a:gd name="T5" fmla="*/ 52 h 58"/>
                <a:gd name="T6" fmla="*/ 0 w 70"/>
                <a:gd name="T7" fmla="*/ 38 h 58"/>
                <a:gd name="T8" fmla="*/ 10 w 70"/>
                <a:gd name="T9" fmla="*/ 13 h 58"/>
                <a:gd name="T10" fmla="*/ 33 w 70"/>
                <a:gd name="T11" fmla="*/ 0 h 58"/>
                <a:gd name="T12" fmla="*/ 43 w 70"/>
                <a:gd name="T13" fmla="*/ 3 h 58"/>
                <a:gd name="T14" fmla="*/ 47 w 70"/>
                <a:gd name="T15" fmla="*/ 11 h 58"/>
                <a:gd name="T16" fmla="*/ 33 w 70"/>
                <a:gd name="T17" fmla="*/ 30 h 58"/>
                <a:gd name="T18" fmla="*/ 11 w 70"/>
                <a:gd name="T19" fmla="*/ 40 h 58"/>
                <a:gd name="T20" fmla="*/ 23 w 70"/>
                <a:gd name="T21" fmla="*/ 54 h 58"/>
                <a:gd name="T22" fmla="*/ 50 w 70"/>
                <a:gd name="T23" fmla="*/ 38 h 58"/>
                <a:gd name="T24" fmla="*/ 60 w 70"/>
                <a:gd name="T25" fmla="*/ 26 h 58"/>
                <a:gd name="T26" fmla="*/ 70 w 70"/>
                <a:gd name="T27" fmla="*/ 12 h 58"/>
                <a:gd name="T28" fmla="*/ 70 w 70"/>
                <a:gd name="T29" fmla="*/ 14 h 58"/>
                <a:gd name="T30" fmla="*/ 63 w 70"/>
                <a:gd name="T31" fmla="*/ 28 h 58"/>
                <a:gd name="T32" fmla="*/ 32 w 70"/>
                <a:gd name="T33" fmla="*/ 4 h 58"/>
                <a:gd name="T34" fmla="*/ 17 w 70"/>
                <a:gd name="T35" fmla="*/ 16 h 58"/>
                <a:gd name="T36" fmla="*/ 11 w 70"/>
                <a:gd name="T37" fmla="*/ 36 h 58"/>
                <a:gd name="T38" fmla="*/ 29 w 70"/>
                <a:gd name="T39" fmla="*/ 27 h 58"/>
                <a:gd name="T40" fmla="*/ 37 w 70"/>
                <a:gd name="T41" fmla="*/ 10 h 58"/>
                <a:gd name="T42" fmla="*/ 32 w 70"/>
                <a:gd name="T4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58">
                  <a:moveTo>
                    <a:pt x="63" y="28"/>
                  </a:moveTo>
                  <a:cubicBezTo>
                    <a:pt x="49" y="48"/>
                    <a:pt x="34" y="58"/>
                    <a:pt x="19" y="58"/>
                  </a:cubicBezTo>
                  <a:cubicBezTo>
                    <a:pt x="13" y="58"/>
                    <a:pt x="8" y="56"/>
                    <a:pt x="5" y="52"/>
                  </a:cubicBezTo>
                  <a:cubicBezTo>
                    <a:pt x="2" y="49"/>
                    <a:pt x="0" y="44"/>
                    <a:pt x="0" y="38"/>
                  </a:cubicBezTo>
                  <a:cubicBezTo>
                    <a:pt x="0" y="30"/>
                    <a:pt x="3" y="21"/>
                    <a:pt x="10" y="13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7" y="0"/>
                    <a:pt x="40" y="1"/>
                    <a:pt x="43" y="3"/>
                  </a:cubicBezTo>
                  <a:cubicBezTo>
                    <a:pt x="46" y="5"/>
                    <a:pt x="47" y="7"/>
                    <a:pt x="47" y="11"/>
                  </a:cubicBezTo>
                  <a:cubicBezTo>
                    <a:pt x="47" y="17"/>
                    <a:pt x="42" y="24"/>
                    <a:pt x="33" y="30"/>
                  </a:cubicBezTo>
                  <a:cubicBezTo>
                    <a:pt x="27" y="34"/>
                    <a:pt x="20" y="37"/>
                    <a:pt x="11" y="40"/>
                  </a:cubicBezTo>
                  <a:cubicBezTo>
                    <a:pt x="11" y="49"/>
                    <a:pt x="15" y="54"/>
                    <a:pt x="23" y="54"/>
                  </a:cubicBezTo>
                  <a:cubicBezTo>
                    <a:pt x="31" y="54"/>
                    <a:pt x="40" y="48"/>
                    <a:pt x="50" y="38"/>
                  </a:cubicBezTo>
                  <a:cubicBezTo>
                    <a:pt x="54" y="34"/>
                    <a:pt x="57" y="31"/>
                    <a:pt x="60" y="26"/>
                  </a:cubicBezTo>
                  <a:cubicBezTo>
                    <a:pt x="64" y="22"/>
                    <a:pt x="67" y="17"/>
                    <a:pt x="70" y="12"/>
                  </a:cubicBezTo>
                  <a:cubicBezTo>
                    <a:pt x="70" y="13"/>
                    <a:pt x="70" y="13"/>
                    <a:pt x="70" y="14"/>
                  </a:cubicBezTo>
                  <a:cubicBezTo>
                    <a:pt x="70" y="17"/>
                    <a:pt x="68" y="22"/>
                    <a:pt x="63" y="28"/>
                  </a:cubicBezTo>
                  <a:close/>
                  <a:moveTo>
                    <a:pt x="32" y="4"/>
                  </a:moveTo>
                  <a:cubicBezTo>
                    <a:pt x="26" y="4"/>
                    <a:pt x="21" y="8"/>
                    <a:pt x="17" y="16"/>
                  </a:cubicBezTo>
                  <a:cubicBezTo>
                    <a:pt x="14" y="23"/>
                    <a:pt x="12" y="29"/>
                    <a:pt x="11" y="36"/>
                  </a:cubicBezTo>
                  <a:cubicBezTo>
                    <a:pt x="18" y="34"/>
                    <a:pt x="24" y="32"/>
                    <a:pt x="29" y="27"/>
                  </a:cubicBezTo>
                  <a:cubicBezTo>
                    <a:pt x="34" y="22"/>
                    <a:pt x="37" y="16"/>
                    <a:pt x="37" y="10"/>
                  </a:cubicBezTo>
                  <a:cubicBezTo>
                    <a:pt x="37" y="6"/>
                    <a:pt x="36" y="4"/>
                    <a:pt x="32" y="4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24"/>
            <p:cNvSpPr/>
            <p:nvPr/>
          </p:nvSpPr>
          <p:spPr bwMode="auto">
            <a:xfrm>
              <a:off x="2854325" y="5630863"/>
              <a:ext cx="49212" cy="71438"/>
            </a:xfrm>
            <a:custGeom>
              <a:avLst/>
              <a:gdLst>
                <a:gd name="T0" fmla="*/ 0 w 22"/>
                <a:gd name="T1" fmla="*/ 31 h 31"/>
                <a:gd name="T2" fmla="*/ 0 w 22"/>
                <a:gd name="T3" fmla="*/ 27 h 31"/>
                <a:gd name="T4" fmla="*/ 14 w 22"/>
                <a:gd name="T5" fmla="*/ 14 h 31"/>
                <a:gd name="T6" fmla="*/ 10 w 22"/>
                <a:gd name="T7" fmla="*/ 11 h 31"/>
                <a:gd name="T8" fmla="*/ 6 w 22"/>
                <a:gd name="T9" fmla="*/ 12 h 31"/>
                <a:gd name="T10" fmla="*/ 6 w 22"/>
                <a:gd name="T11" fmla="*/ 11 h 31"/>
                <a:gd name="T12" fmla="*/ 7 w 22"/>
                <a:gd name="T13" fmla="*/ 4 h 31"/>
                <a:gd name="T14" fmla="*/ 14 w 22"/>
                <a:gd name="T15" fmla="*/ 0 h 31"/>
                <a:gd name="T16" fmla="*/ 22 w 22"/>
                <a:gd name="T17" fmla="*/ 8 h 31"/>
                <a:gd name="T18" fmla="*/ 0 w 2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0" y="3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" y="22"/>
                    <a:pt x="14" y="18"/>
                    <a:pt x="14" y="14"/>
                  </a:cubicBezTo>
                  <a:cubicBezTo>
                    <a:pt x="14" y="12"/>
                    <a:pt x="13" y="11"/>
                    <a:pt x="10" y="11"/>
                  </a:cubicBezTo>
                  <a:cubicBezTo>
                    <a:pt x="10" y="11"/>
                    <a:pt x="8" y="11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6"/>
                    <a:pt x="14" y="24"/>
                    <a:pt x="0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2898775" y="5765801"/>
              <a:ext cx="166687" cy="133350"/>
            </a:xfrm>
            <a:custGeom>
              <a:avLst/>
              <a:gdLst>
                <a:gd name="T0" fmla="*/ 63 w 73"/>
                <a:gd name="T1" fmla="*/ 31 h 58"/>
                <a:gd name="T2" fmla="*/ 55 w 73"/>
                <a:gd name="T3" fmla="*/ 40 h 58"/>
                <a:gd name="T4" fmla="*/ 48 w 73"/>
                <a:gd name="T5" fmla="*/ 47 h 58"/>
                <a:gd name="T6" fmla="*/ 31 w 73"/>
                <a:gd name="T7" fmla="*/ 54 h 58"/>
                <a:gd name="T8" fmla="*/ 16 w 73"/>
                <a:gd name="T9" fmla="*/ 58 h 58"/>
                <a:gd name="T10" fmla="*/ 6 w 73"/>
                <a:gd name="T11" fmla="*/ 56 h 58"/>
                <a:gd name="T12" fmla="*/ 0 w 73"/>
                <a:gd name="T13" fmla="*/ 49 h 58"/>
                <a:gd name="T14" fmla="*/ 3 w 73"/>
                <a:gd name="T15" fmla="*/ 43 h 58"/>
                <a:gd name="T16" fmla="*/ 9 w 73"/>
                <a:gd name="T17" fmla="*/ 42 h 58"/>
                <a:gd name="T18" fmla="*/ 14 w 73"/>
                <a:gd name="T19" fmla="*/ 43 h 58"/>
                <a:gd name="T20" fmla="*/ 14 w 73"/>
                <a:gd name="T21" fmla="*/ 43 h 58"/>
                <a:gd name="T22" fmla="*/ 10 w 73"/>
                <a:gd name="T23" fmla="*/ 49 h 58"/>
                <a:gd name="T24" fmla="*/ 19 w 73"/>
                <a:gd name="T25" fmla="*/ 54 h 58"/>
                <a:gd name="T26" fmla="*/ 28 w 73"/>
                <a:gd name="T27" fmla="*/ 52 h 58"/>
                <a:gd name="T28" fmla="*/ 33 w 73"/>
                <a:gd name="T29" fmla="*/ 44 h 58"/>
                <a:gd name="T30" fmla="*/ 30 w 73"/>
                <a:gd name="T31" fmla="*/ 37 h 58"/>
                <a:gd name="T32" fmla="*/ 28 w 73"/>
                <a:gd name="T33" fmla="*/ 35 h 58"/>
                <a:gd name="T34" fmla="*/ 23 w 73"/>
                <a:gd name="T35" fmla="*/ 31 h 58"/>
                <a:gd name="T36" fmla="*/ 17 w 73"/>
                <a:gd name="T37" fmla="*/ 26 h 58"/>
                <a:gd name="T38" fmla="*/ 14 w 73"/>
                <a:gd name="T39" fmla="*/ 24 h 58"/>
                <a:gd name="T40" fmla="*/ 11 w 73"/>
                <a:gd name="T41" fmla="*/ 17 h 58"/>
                <a:gd name="T42" fmla="*/ 20 w 73"/>
                <a:gd name="T43" fmla="*/ 4 h 58"/>
                <a:gd name="T44" fmla="*/ 36 w 73"/>
                <a:gd name="T45" fmla="*/ 0 h 58"/>
                <a:gd name="T46" fmla="*/ 47 w 73"/>
                <a:gd name="T47" fmla="*/ 7 h 58"/>
                <a:gd name="T48" fmla="*/ 43 w 73"/>
                <a:gd name="T49" fmla="*/ 13 h 58"/>
                <a:gd name="T50" fmla="*/ 36 w 73"/>
                <a:gd name="T51" fmla="*/ 16 h 58"/>
                <a:gd name="T52" fmla="*/ 35 w 73"/>
                <a:gd name="T53" fmla="*/ 15 h 58"/>
                <a:gd name="T54" fmla="*/ 38 w 73"/>
                <a:gd name="T55" fmla="*/ 9 h 58"/>
                <a:gd name="T56" fmla="*/ 32 w 73"/>
                <a:gd name="T57" fmla="*/ 4 h 58"/>
                <a:gd name="T58" fmla="*/ 24 w 73"/>
                <a:gd name="T59" fmla="*/ 6 h 58"/>
                <a:gd name="T60" fmla="*/ 21 w 73"/>
                <a:gd name="T61" fmla="*/ 12 h 58"/>
                <a:gd name="T62" fmla="*/ 24 w 73"/>
                <a:gd name="T63" fmla="*/ 19 h 58"/>
                <a:gd name="T64" fmla="*/ 28 w 73"/>
                <a:gd name="T65" fmla="*/ 22 h 58"/>
                <a:gd name="T66" fmla="*/ 34 w 73"/>
                <a:gd name="T67" fmla="*/ 26 h 58"/>
                <a:gd name="T68" fmla="*/ 42 w 73"/>
                <a:gd name="T69" fmla="*/ 39 h 58"/>
                <a:gd name="T70" fmla="*/ 38 w 73"/>
                <a:gd name="T71" fmla="*/ 49 h 58"/>
                <a:gd name="T72" fmla="*/ 72 w 73"/>
                <a:gd name="T73" fmla="*/ 11 h 58"/>
                <a:gd name="T74" fmla="*/ 73 w 73"/>
                <a:gd name="T75" fmla="*/ 12 h 58"/>
                <a:gd name="T76" fmla="*/ 63 w 73"/>
                <a:gd name="T77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58">
                  <a:moveTo>
                    <a:pt x="63" y="31"/>
                  </a:moveTo>
                  <a:cubicBezTo>
                    <a:pt x="60" y="35"/>
                    <a:pt x="57" y="38"/>
                    <a:pt x="55" y="40"/>
                  </a:cubicBezTo>
                  <a:cubicBezTo>
                    <a:pt x="52" y="43"/>
                    <a:pt x="50" y="45"/>
                    <a:pt x="48" y="47"/>
                  </a:cubicBezTo>
                  <a:cubicBezTo>
                    <a:pt x="43" y="51"/>
                    <a:pt x="37" y="54"/>
                    <a:pt x="31" y="54"/>
                  </a:cubicBezTo>
                  <a:cubicBezTo>
                    <a:pt x="25" y="57"/>
                    <a:pt x="20" y="58"/>
                    <a:pt x="16" y="58"/>
                  </a:cubicBezTo>
                  <a:cubicBezTo>
                    <a:pt x="12" y="58"/>
                    <a:pt x="9" y="57"/>
                    <a:pt x="6" y="56"/>
                  </a:cubicBezTo>
                  <a:cubicBezTo>
                    <a:pt x="2" y="55"/>
                    <a:pt x="0" y="52"/>
                    <a:pt x="0" y="49"/>
                  </a:cubicBezTo>
                  <a:cubicBezTo>
                    <a:pt x="0" y="47"/>
                    <a:pt x="1" y="45"/>
                    <a:pt x="3" y="43"/>
                  </a:cubicBezTo>
                  <a:cubicBezTo>
                    <a:pt x="5" y="42"/>
                    <a:pt x="7" y="42"/>
                    <a:pt x="9" y="42"/>
                  </a:cubicBezTo>
                  <a:cubicBezTo>
                    <a:pt x="11" y="42"/>
                    <a:pt x="12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4"/>
                    <a:pt x="10" y="46"/>
                    <a:pt x="10" y="49"/>
                  </a:cubicBezTo>
                  <a:cubicBezTo>
                    <a:pt x="10" y="52"/>
                    <a:pt x="13" y="54"/>
                    <a:pt x="19" y="54"/>
                  </a:cubicBezTo>
                  <a:cubicBezTo>
                    <a:pt x="23" y="54"/>
                    <a:pt x="26" y="53"/>
                    <a:pt x="28" y="52"/>
                  </a:cubicBezTo>
                  <a:cubicBezTo>
                    <a:pt x="31" y="50"/>
                    <a:pt x="33" y="47"/>
                    <a:pt x="33" y="44"/>
                  </a:cubicBezTo>
                  <a:cubicBezTo>
                    <a:pt x="33" y="41"/>
                    <a:pt x="32" y="39"/>
                    <a:pt x="30" y="37"/>
                  </a:cubicBezTo>
                  <a:cubicBezTo>
                    <a:pt x="30" y="37"/>
                    <a:pt x="29" y="36"/>
                    <a:pt x="28" y="35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29"/>
                    <a:pt x="19" y="28"/>
                    <a:pt x="17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2" y="22"/>
                    <a:pt x="11" y="19"/>
                    <a:pt x="11" y="17"/>
                  </a:cubicBezTo>
                  <a:cubicBezTo>
                    <a:pt x="11" y="11"/>
                    <a:pt x="14" y="7"/>
                    <a:pt x="20" y="4"/>
                  </a:cubicBezTo>
                  <a:cubicBezTo>
                    <a:pt x="25" y="1"/>
                    <a:pt x="30" y="0"/>
                    <a:pt x="36" y="0"/>
                  </a:cubicBezTo>
                  <a:cubicBezTo>
                    <a:pt x="43" y="0"/>
                    <a:pt x="47" y="2"/>
                    <a:pt x="47" y="7"/>
                  </a:cubicBezTo>
                  <a:cubicBezTo>
                    <a:pt x="47" y="10"/>
                    <a:pt x="46" y="12"/>
                    <a:pt x="43" y="13"/>
                  </a:cubicBezTo>
                  <a:cubicBezTo>
                    <a:pt x="41" y="15"/>
                    <a:pt x="38" y="15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7" y="13"/>
                    <a:pt x="38" y="11"/>
                    <a:pt x="38" y="9"/>
                  </a:cubicBezTo>
                  <a:cubicBezTo>
                    <a:pt x="38" y="5"/>
                    <a:pt x="36" y="4"/>
                    <a:pt x="32" y="4"/>
                  </a:cubicBezTo>
                  <a:cubicBezTo>
                    <a:pt x="29" y="4"/>
                    <a:pt x="26" y="4"/>
                    <a:pt x="24" y="6"/>
                  </a:cubicBezTo>
                  <a:cubicBezTo>
                    <a:pt x="22" y="7"/>
                    <a:pt x="21" y="9"/>
                    <a:pt x="21" y="12"/>
                  </a:cubicBezTo>
                  <a:cubicBezTo>
                    <a:pt x="21" y="14"/>
                    <a:pt x="22" y="16"/>
                    <a:pt x="24" y="19"/>
                  </a:cubicBezTo>
                  <a:cubicBezTo>
                    <a:pt x="25" y="19"/>
                    <a:pt x="27" y="20"/>
                    <a:pt x="28" y="22"/>
                  </a:cubicBezTo>
                  <a:cubicBezTo>
                    <a:pt x="30" y="23"/>
                    <a:pt x="32" y="24"/>
                    <a:pt x="34" y="26"/>
                  </a:cubicBezTo>
                  <a:cubicBezTo>
                    <a:pt x="39" y="30"/>
                    <a:pt x="42" y="35"/>
                    <a:pt x="42" y="39"/>
                  </a:cubicBezTo>
                  <a:cubicBezTo>
                    <a:pt x="42" y="42"/>
                    <a:pt x="41" y="45"/>
                    <a:pt x="38" y="49"/>
                  </a:cubicBezTo>
                  <a:cubicBezTo>
                    <a:pt x="46" y="48"/>
                    <a:pt x="58" y="35"/>
                    <a:pt x="72" y="11"/>
                  </a:cubicBezTo>
                  <a:cubicBezTo>
                    <a:pt x="73" y="11"/>
                    <a:pt x="73" y="11"/>
                    <a:pt x="73" y="12"/>
                  </a:cubicBezTo>
                  <a:cubicBezTo>
                    <a:pt x="73" y="16"/>
                    <a:pt x="70" y="22"/>
                    <a:pt x="63" y="31"/>
                  </a:cubicBezTo>
                  <a:close/>
                </a:path>
              </a:pathLst>
            </a:custGeom>
            <a:solidFill>
              <a:srgbClr val="D1B29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2684463" y="5970588"/>
              <a:ext cx="269875" cy="515938"/>
            </a:xfrm>
            <a:custGeom>
              <a:avLst/>
              <a:gdLst>
                <a:gd name="T0" fmla="*/ 170 w 170"/>
                <a:gd name="T1" fmla="*/ 325 h 325"/>
                <a:gd name="T2" fmla="*/ 85 w 170"/>
                <a:gd name="T3" fmla="*/ 262 h 325"/>
                <a:gd name="T4" fmla="*/ 0 w 170"/>
                <a:gd name="T5" fmla="*/ 325 h 325"/>
                <a:gd name="T6" fmla="*/ 0 w 170"/>
                <a:gd name="T7" fmla="*/ 0 h 325"/>
                <a:gd name="T8" fmla="*/ 170 w 170"/>
                <a:gd name="T9" fmla="*/ 0 h 325"/>
                <a:gd name="T10" fmla="*/ 170 w 170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5">
                  <a:moveTo>
                    <a:pt x="170" y="325"/>
                  </a:moveTo>
                  <a:lnTo>
                    <a:pt x="85" y="262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325"/>
                  </a:lnTo>
                  <a:close/>
                </a:path>
              </a:pathLst>
            </a:custGeom>
            <a:solidFill>
              <a:srgbClr val="A5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6031254" y="5721292"/>
            <a:ext cx="6258767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430" algn="just"/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在拥挤的人群中牵住了你的手，我想，能不能，一牵就是一辈子</a:t>
            </a:r>
            <a:r>
              <a:rPr lang="en-US" altLang="zh-CN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53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3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353125 0 E" pathEditMode="relative" ptsTypes="">
                                          <p:cBhvr>
                                            <p:cTn id="2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  <p:to x="353658" y="353659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53125 0 L 0 0 E" pathEditMode="relative" ptsTypes="">
                                          <p:cBhvr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  <p:from x="28276" y="28276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353125 0 E" pathEditMode="relative" ptsTypes="">
                                          <p:cBhvr>
                                            <p:cTn id="2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50000" y="150000"/>
                                          <p:to x="353658" y="353659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53125 0 L 0 0 E" pathEditMode="relative" ptsTypes="">
                                          <p:cBhvr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50000" y="150000"/>
                                          <p:from x="28276" y="28276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唯美婚礼\图片2.jpg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08458" y="-3464652"/>
            <a:ext cx="22275669" cy="141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 rot="540000">
            <a:off x="697501" y="654288"/>
            <a:ext cx="2924536" cy="2924536"/>
            <a:chOff x="1144" y="2862"/>
            <a:chExt cx="4086" cy="4086"/>
          </a:xfrm>
        </p:grpSpPr>
        <p:sp>
          <p:nvSpPr>
            <p:cNvPr id="4" name="矩形 3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5" name="图片 4" descr="G:\8786105_163116278000_2.jpg8786105_163116278000_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22" y="3088"/>
              <a:ext cx="3731" cy="27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 rot="540000">
            <a:off x="580303" y="2983759"/>
            <a:ext cx="2763141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2015.2.24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我们相知了</a:t>
            </a:r>
          </a:p>
        </p:txBody>
      </p:sp>
      <p:grpSp>
        <p:nvGrpSpPr>
          <p:cNvPr id="7" name="组合 6"/>
          <p:cNvGrpSpPr/>
          <p:nvPr/>
        </p:nvGrpSpPr>
        <p:grpSpPr>
          <a:xfrm rot="20700000">
            <a:off x="1220528" y="3669231"/>
            <a:ext cx="2930563" cy="2930563"/>
            <a:chOff x="1144" y="2862"/>
            <a:chExt cx="4086" cy="4086"/>
          </a:xfrm>
        </p:grpSpPr>
        <p:sp>
          <p:nvSpPr>
            <p:cNvPr id="8" name="矩形 7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9" name="图片 8" descr="G:\p41725994.jpgp4172599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30" y="3094"/>
              <a:ext cx="3731" cy="27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 rot="20700000">
            <a:off x="1627030" y="5956511"/>
            <a:ext cx="2679429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2015.2.24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我们相知了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56052" y="4327536"/>
            <a:ext cx="366052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062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新婚</a:t>
            </a:r>
            <a:r>
              <a:rPr lang="zh-CN" altLang="zh-CN" sz="7593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快乐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29482" y="6170522"/>
            <a:ext cx="4072383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6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lang="en-US" altLang="zh-CN" sz="316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APPY  WEDDING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66984" y="5532978"/>
            <a:ext cx="3713430" cy="53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我们的爱情像是一本小说，无论看多少次都不会累。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2777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717035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226669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91668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366730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913561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121318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049814" y="1"/>
            <a:ext cx="80363" cy="881512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15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1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xit" presetSubtype="2" repeatCount="indefinite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99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xit" presetSubtype="8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4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xit" presetSubtype="8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xit" presetSubtype="2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4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99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xit" presetSubtype="8" repeatCount="indefinite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4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9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xit" presetSubtype="8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4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4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9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xit" presetSubtype="2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39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2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4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4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399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2" grpId="12"/>
      <p:bldP spid="12" grpId="13"/>
      <p:bldP spid="13" grpId="0"/>
      <p:bldP spid="13" grpId="1"/>
      <p:bldP spid="13" grpId="2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415423_140349406141_2.jpg5415423_140349406141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33685" y="-2575627"/>
            <a:ext cx="22374337" cy="123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 rot="540000">
            <a:off x="697501" y="654288"/>
            <a:ext cx="2924536" cy="2924536"/>
            <a:chOff x="1144" y="2862"/>
            <a:chExt cx="4086" cy="4086"/>
          </a:xfrm>
        </p:grpSpPr>
        <p:sp>
          <p:nvSpPr>
            <p:cNvPr id="4" name="矩形 3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5" name="图片 4" descr="G:\8786105_163116278000_2.jpg8786105_163116278000_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22" y="3088"/>
              <a:ext cx="3731" cy="27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 rot="540000">
            <a:off x="580303" y="2983759"/>
            <a:ext cx="2763141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2016.2.24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我们相濡以沫</a:t>
            </a:r>
          </a:p>
        </p:txBody>
      </p:sp>
      <p:grpSp>
        <p:nvGrpSpPr>
          <p:cNvPr id="7" name="组合 6"/>
          <p:cNvGrpSpPr/>
          <p:nvPr/>
        </p:nvGrpSpPr>
        <p:grpSpPr>
          <a:xfrm rot="20700000">
            <a:off x="1220528" y="3669231"/>
            <a:ext cx="2930563" cy="2930563"/>
            <a:chOff x="1144" y="2862"/>
            <a:chExt cx="4086" cy="4086"/>
          </a:xfrm>
        </p:grpSpPr>
        <p:sp>
          <p:nvSpPr>
            <p:cNvPr id="8" name="矩形 7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9" name="图片 8" descr="G:\p41725994.jpgp4172599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30" y="3094"/>
              <a:ext cx="3731" cy="27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 rot="20700000">
            <a:off x="1571446" y="5963878"/>
            <a:ext cx="2735683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2016.2.24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我们相濡以沫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56052" y="4327536"/>
            <a:ext cx="366052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062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新婚</a:t>
            </a:r>
            <a:r>
              <a:rPr lang="zh-CN" altLang="zh-CN" sz="7593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快乐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29482" y="6170522"/>
            <a:ext cx="4072383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6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</a:t>
            </a:r>
            <a:r>
              <a:rPr lang="en-US" altLang="zh-CN" sz="316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APPY  WEDDING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66984" y="5532978"/>
            <a:ext cx="3713430" cy="53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我们的爱情像是一本书，越积累越厚实，越长久越甜蜜。</a:t>
            </a:r>
          </a:p>
        </p:txBody>
      </p:sp>
      <p:pic>
        <p:nvPicPr>
          <p:cNvPr id="14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438" y="7546797"/>
            <a:ext cx="334039" cy="3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9804" y="2771610"/>
            <a:ext cx="327917" cy="3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6486" y="7888291"/>
            <a:ext cx="366014" cy="3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1699" y="3486174"/>
            <a:ext cx="339975" cy="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1109" y="4507862"/>
            <a:ext cx="341738" cy="3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5748" y="5465789"/>
            <a:ext cx="377986" cy="3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630602" y="6035629"/>
            <a:ext cx="326748" cy="3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3336" y="4344066"/>
            <a:ext cx="372203" cy="3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574979" y="7608985"/>
            <a:ext cx="381333" cy="3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8256" y="2585446"/>
            <a:ext cx="374402" cy="3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8357" y="1719383"/>
            <a:ext cx="374091" cy="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945931" y="5400483"/>
            <a:ext cx="364798" cy="3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675856" y="8670548"/>
            <a:ext cx="374091" cy="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椭圆 26"/>
          <p:cNvSpPr/>
          <p:nvPr/>
        </p:nvSpPr>
        <p:spPr>
          <a:xfrm>
            <a:off x="1801630" y="7805293"/>
            <a:ext cx="124397" cy="12439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9000"/>
                </a:schemeClr>
              </a:gs>
              <a:gs pos="7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effectLst>
                <a:glow rad="228600">
                  <a:srgbClr val="FFFF00">
                    <a:alpha val="40000"/>
                  </a:srgb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3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2.59259E-6 C 0.00243 -0.01513 0.00556 -0.02747 0.01181 -0.03858 C 0.01511 -0.05587 0.01042 -0.03519 0.01719 -0.05278 C 0.01806 -0.05494 0.01754 -0.05834 0.01875 -0.05988 C 0.02084 -0.0642 0.02466 -0.06574 0.02657 -0.06976 C 0.02969 -0.075 0.03108 -0.07809 0.03473 -0.08148 C 0.03612 -0.08272 0.03768 -0.08272 0.03889 -0.08395 C 0.05209 -0.09692 0.04184 -0.09105 0.05226 -0.09568 C 0.05695 -0.10155 0.06042 -0.10309 0.0658 -0.10525 C 0.07605 -0.11729 0.08924 -0.11976 0.10105 -0.12222 C 0.11684 -0.13148 0.10105 -0.12315 0.11841 -0.12932 C 0.13351 -0.13457 0.14809 -0.14229 0.1632 -0.14599 C 0.16459 -0.14692 0.16563 -0.14815 0.16702 -0.14846 C 0.17032 -0.14969 0.17362 -0.14939 0.17639 -0.15062 C 0.1882 -0.15618 0.19931 -0.16698 0.21042 -0.17469 C 0.21493 -0.17809 0.22223 -0.17963 0.22657 -0.18426 C 0.23282 -0.19074 0.23716 -0.19815 0.24393 -0.20093 C 0.24862 -0.20618 0.25261 -0.21235 0.25782 -0.21543 C 0.26528 -0.22871 0.2757 -0.24043 0.28455 -0.25124 C 0.28664 -0.25371 0.2882 -0.25772 0.29011 -0.26081 C 0.29636 -0.26945 0.29948 -0.27315 0.30487 -0.27963 C 0.30747 -0.29352 0.30539 -0.28519 0.31424 -0.30124 C 0.31563 -0.30371 0.31719 -0.30618 0.31841 -0.30834 C 0.3198 -0.31081 0.32223 -0.31543 0.32223 -0.31513 C 0.32587 -0.33241 0.32084 -0.31297 0.32934 -0.325 C 0.33056 -0.32655 0.32969 -0.33025 0.33056 -0.33241 C 0.33212 -0.33519 0.33421 -0.33704 0.33612 -0.33951 C 0.34098 -0.35679 0.33594 -0.34167 0.34393 -0.35834 C 0.34966 -0.37006 0.35243 -0.38488 0.35764 -0.39661 C 0.35938 -0.40803 0.36181 -0.41358 0.3658 -0.42315 C 0.36928 -0.44167 0.36389 -0.41667 0.37118 -0.43735 C 0.37257 -0.44074 0.37275 -0.44537 0.37362 -0.44908 C 0.37726 -0.4605 0.38125 -0.4713 0.38455 -0.48272 C 0.3908 -0.50309 0.39636 -0.52408 0.40226 -0.54476 C 0.40382 -0.55093 0.40678 -0.55556 0.40886 -0.56142 C 0.41632 -0.58179 0.42587 -0.60155 0.43212 -0.62346 C 0.43438 -0.63241 0.4375 -0.64074 0.44011 -0.64969 C 0.44271 -0.65988 0.44167 -0.66081 0.44532 -0.66883 C 0.45938 -0.69784 0.44323 -0.66019 0.45487 -0.68797 C 0.45539 -0.69013 0.45573 -0.6929 0.45625 -0.69506 C 0.45712 -0.69784 0.45816 -0.69939 0.45903 -0.70247 C 0.46146 -0.71358 0.46303 -0.72655 0.46563 -0.73797 C 0.46789 -0.74722 0.47136 -0.75525 0.47396 -0.7642 C 0.47969 -0.78519 0.48455 -0.80618 0.4915 -0.82562 C 0.49289 -0.82994 0.49393 -0.83395 0.49549 -0.83766 C 0.49705 -0.84198 0.49914 -0.84568 0.50087 -0.84969 C 0.50226 -0.85463 0.50348 -0.85957 0.50487 -0.8642 C 0.51684 -0.89784 0.5283 -0.92253 0.54393 -0.95031 C 0.55 -0.96081 0.55243 -0.97562 0.55608 -0.98858 C 0.55851 -0.99506 0.56129 -0.99908 0.56424 -1.00463 C 0.5665 -1.01698 0.56441 -1.00834 0.56962 -1.02161 C 0.57917 -1.04568 0.57743 -1.0463 0.59132 -1.06451 C 0.5941 -1.0679 0.59636 -1.07284 0.59948 -1.07408 C 0.6073 -1.07778 0.61598 -1.08272 0.62396 -1.08827 C 0.63282 -1.09537 0.63959 -1.10185 0.64931 -1.10494 C 0.66789 -1.11081 0.65712 -1.10432 0.67257 -1.10957 C 0.68386 -1.1142 0.69618 -1.11667 0.70747 -1.12161 C 0.71511 -1.125 0.72153 -1.1284 0.72917 -1.13118 C 0.74618 -1.13704 0.7632 -1.14506 0.78056 -1.15 C 0.79011 -1.15309 0.78403 -1.15185 0.79271 -1.15494 C 0.79723 -1.15648 0.80591 -1.15988 0.80591 -1.15957 C 0.80868 -1.16235 0.81146 -1.16451 0.81459 -1.16729 " pathEditMode="relative" rAng="0" ptsTypes="fffffffffffffffffffffffffffffffffffffffffffffffffffffffffffffA">
                                      <p:cBhvr>
                                        <p:cTn id="5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-583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7" dur="4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243 0.00309 C 0.00416 -0.00804 0.00781 -0.017 0.00972 -0.02781 C 0.0118 -0.03893 0.01336 -0.04974 0.01493 -0.06117 C 0.01545 -0.0862 0.01562 -0.11153 0.01666 -0.13655 C 0.01736 -0.15509 0.02378 -0.17115 0.0309 -0.18598 C 0.03316 -0.19092 0.03264 -0.19772 0.03437 -0.20266 C 0.04062 -0.21965 0.0526 -0.24189 0.06614 -0.24746 C 0.07239 -0.25981 0.06614 -0.25116 0.07673 -0.25703 C 0.09184 -0.26537 0.09861 -0.27433 0.11562 -0.27804 C 0.12795 -0.28916 0.14357 -0.29472 0.15798 -0.29936 C 0.16041 -0.30028 0.1625 -0.30275 0.16493 -0.3043 C 0.1743 -0.30893 0.18541 -0.30924 0.19514 -0.3114 C 0.25972 -0.31048 0.3401 -0.32469 0.40885 -0.30183 C 0.45781 -0.30244 0.50659 -0.30275 0.55555 -0.3043 C 0.57934 -0.30492 0.60225 -0.31944 0.62604 -0.32314 C 0.64357 -0.3287 0.65972 -0.33272 0.67743 -0.33519 C 0.70937 -0.34322 0.74132 -0.35249 0.77291 -0.3633 C 0.78055 -0.36577 0.78837 -0.36856 0.796 -0.37041 C 0.80885 -0.37381 0.83489 -0.37968 0.83489 -0.37937 C 0.84496 -0.38462 0.85521 -0.38833 0.86493 -0.39389 C 0.86927 -0.39667 0.87291 -0.40068 0.87725 -0.40377 C 0.89878 -0.41675 0.87777 -0.40037 0.8967 -0.41273 C 0.90729 -0.41984 0.9151 -0.43467 0.925 -0.44362 C 0.93524 -0.46371 0.92864 -0.45413 0.94618 -0.47174 C 0.95156 -0.47699 0.95486 -0.48564 0.96041 -0.49058 C 0.96215 -0.49213 0.96389 -0.49398 0.9658 -0.49522 C 0.97343 -0.51097 0.96371 -0.49491 0.97639 -0.50479 C 0.9875 -0.51313 0.99757 -0.52704 1.00816 -0.53723 C 1.01093 -0.54866 1.01475 -0.54742 1.02048 -0.55638 C 1.02378 -0.56133 1.02621 -0.5672 1.02916 -0.57307 C 1.03246 -0.58913 1.03732 -0.5882 1.04531 -0.59902 C 1.05694 -0.61446 1.03993 -0.59809 1.05399 -0.61075 C 1.05521 -0.61323 1.05659 -0.61539 1.05764 -0.61755 C 1.05902 -0.62095 1.06111 -0.62744 1.06111 -0.62713 " pathEditMode="relative" rAng="0" ptsTypes="fffffffffffffffffffffffffffffffffA">
                                      <p:cBhvr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34" y="-31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64" dur="4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C 0.00225 -0.01575 0.00486 -0.02871 0.01059 -0.04044 C 0.01354 -0.05834 0.0092 -0.03673 0.01527 -0.05525 C 0.01597 -0.05772 0.01562 -0.06081 0.01666 -0.06297 C 0.01857 -0.06698 0.02187 -0.06883 0.02395 -0.07315 C 0.02638 -0.0784 0.02777 -0.08179 0.0309 -0.08519 C 0.03229 -0.08673 0.03368 -0.08673 0.03472 -0.08797 C 0.04652 -0.10124 0.0375 -0.09537 0.0467 -0.10031 C 0.05086 -0.10618 0.05416 -0.10803 0.05885 -0.1105 C 0.06788 -0.12254 0.07968 -0.12531 0.09027 -0.12809 C 0.10434 -0.13766 0.09027 -0.12871 0.1059 -0.1355 C 0.11944 -0.14105 0.13246 -0.14877 0.14583 -0.15278 C 0.14704 -0.15371 0.14826 -0.15494 0.1493 -0.15525 C 0.15243 -0.15679 0.15538 -0.15649 0.15798 -0.15772 C 0.1684 -0.16328 0.17829 -0.175 0.18819 -0.18303 C 0.19218 -0.18612 0.19878 -0.18797 0.20277 -0.19291 C 0.20816 -0.1997 0.21232 -0.2071 0.21823 -0.21019 C 0.22257 -0.21605 0.22604 -0.22223 0.23055 -0.22562 C 0.2375 -0.23951 0.2467 -0.25186 0.25451 -0.26266 C 0.25659 -0.26575 0.25781 -0.26976 0.25954 -0.27284 C 0.2651 -0.2821 0.26788 -0.28612 0.27274 -0.29321 C 0.27517 -0.3071 0.27309 -0.29846 0.28107 -0.31513 C 0.28246 -0.31791 0.28368 -0.32007 0.28489 -0.32284 C 0.28611 -0.32531 0.28836 -0.33025 0.28836 -0.33025 C 0.29149 -0.34815 0.28698 -0.32778 0.29479 -0.34044 C 0.29566 -0.34198 0.29496 -0.34568 0.29583 -0.34784 C 0.29704 -0.35093 0.29895 -0.35278 0.30069 -0.35556 C 0.30503 -0.37377 0.30052 -0.35741 0.30763 -0.37531 C 0.31284 -0.38735 0.31545 -0.40309 0.31996 -0.41513 C 0.32152 -0.42747 0.32361 -0.43303 0.32708 -0.44291 C 0.33038 -0.46235 0.32552 -0.43642 0.33211 -0.45803 C 0.33333 -0.46142 0.3335 -0.46636 0.3342 -0.47037 C 0.3375 -0.4821 0.34114 -0.49352 0.34409 -0.50525 C 0.34965 -0.52686 0.35451 -0.54877 0.35989 -0.57037 C 0.36145 -0.57655 0.36406 -0.58179 0.36579 -0.58766 C 0.37239 -0.60926 0.38107 -0.62994 0.38663 -0.65278 C 0.38854 -0.66235 0.39149 -0.67068 0.39375 -0.68025 C 0.396 -0.69075 0.39513 -0.69198 0.39843 -0.70031 C 0.41093 -0.73056 0.39652 -0.69136 0.40694 -0.72037 C 0.40729 -0.72284 0.40763 -0.72531 0.40833 -0.72778 C 0.40885 -0.73056 0.41007 -0.7321 0.41059 -0.73519 C 0.41302 -0.74723 0.41423 -0.76081 0.41649 -0.77254 C 0.41857 -0.78241 0.4217 -0.79075 0.42395 -0.80031 C 0.42916 -0.82161 0.4335 -0.84414 0.43975 -0.86482 C 0.44079 -0.86883 0.44184 -0.87315 0.44323 -0.87716 C 0.44479 -0.88149 0.44652 -0.8855 0.44809 -0.88951 C 0.44948 -0.89476 0.45034 -0.8997 0.45173 -0.90463 C 0.4625 -0.93982 0.47274 -0.96605 0.48663 -0.99507 C 0.49201 -1.00618 0.49427 -1.02161 0.49757 -1.03488 C 0.49948 -1.04198 0.50208 -1.04661 0.50486 -1.05186 C 0.50694 -1.06513 0.50503 -1.05618 0.50954 -1.07007 C 0.5184 -1.09507 0.51649 -1.09568 0.52899 -1.11451 C 0.53142 -1.11821 0.53368 -1.12346 0.53628 -1.1247 C 0.5434 -1.1284 0.55104 -1.13365 0.55816 -1.13951 C 0.56597 -1.14661 0.57222 -1.15371 0.5809 -1.1571 C 0.59757 -1.16328 0.58802 -1.15618 0.60156 -1.16204 C 0.6118 -1.16636 0.62291 -1.16914 0.63298 -1.17439 C 0.63975 -1.17778 0.64548 -1.18179 0.65225 -1.18457 C 0.6677 -1.19075 0.68281 -1.19877 0.69826 -1.20433 C 0.70694 -1.2071 0.70138 -1.20587 0.7092 -1.20926 C 0.71336 -1.21112 0.721 -1.21451 0.721 -1.2142 C 0.72361 -1.21698 0.72604 -1.21914 0.72882 -1.22223 " pathEditMode="relative" rAng="0" ptsTypes="fffffffffffffffffffffffffffffffffffffffffffffffffffffffffffffA">
                                      <p:cBhvr>
                                        <p:cTn id="6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-611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4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1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05556E-6 1.86284E-6 C 0.00868 -0.01545 0.01944 -0.03213 0.03125 -0.03738 C 0.03246 -0.04016 0.03316 -0.04418 0.03472 -0.04634 C 0.03784 -0.04974 0.04514 -0.05252 0.04514 -0.05221 C 0.05208 -0.06488 0.0618 -0.06735 0.071 -0.07414 C 0.07448 -0.07631 0.0783 -0.07662 0.08125 -0.08001 C 0.09791 -0.09948 0.11771 -0.09855 0.13646 -0.10473 C 0.15069 -0.10936 0.16371 -0.11461 0.17795 -0.11709 C 0.23177 -0.1486 0.29114 -0.12512 0.34757 -0.12635 C 0.3559 -0.12944 0.36354 -0.13562 0.3717 -0.1384 C 0.38003 -0.14149 0.38854 -0.14427 0.39618 -0.15076 C 0.40781 -0.16095 0.41944 -0.16837 0.43229 -0.17238 C 0.44496 -0.18381 0.45642 -0.19339 0.47048 -0.1971 C 0.48194 -0.21069 0.49514 -0.21656 0.5085 -0.2215 C 0.51614 -0.23046 0.52396 -0.23479 0.53264 -0.23973 C 0.53472 -0.24097 0.53593 -0.24467 0.53784 -0.24591 C 0.54062 -0.24776 0.54375 -0.24745 0.54652 -0.24931 C 0.55434 -0.25301 0.56337 -0.26105 0.57066 -0.26753 C 0.57986 -0.27587 0.58923 -0.28452 0.59843 -0.29194 C 0.61076 -0.30182 0.62413 -0.30831 0.63663 -0.31665 C 0.63889 -0.3182 0.64114 -0.32036 0.6434 -0.32283 C 0.64531 -0.32469 0.6467 -0.32747 0.64861 -0.32901 C 0.65989 -0.33735 0.66267 -0.33766 0.67291 -0.34137 C 0.68368 -0.35372 0.69739 -0.35959 0.7092 -0.36886 C 0.72656 -0.38245 0.74392 -0.39697 0.76284 -0.40254 C 0.78316 -0.40902 0.77274 -0.40223 0.79045 -0.40902 C 0.80416 -0.41366 0.81892 -0.41613 0.83212 -0.42416 C 0.84062 -0.4291 0.85034 -0.43652 0.85972 -0.43652 C 0.94618 -0.43714 1.03281 -0.43652 1.11944 -0.43652 " pathEditMode="relative" rAng="0" ptsTypes="ffffffffffffffffffffffffffffA">
                                      <p:cBhvr>
                                        <p:cTn id="7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72" y="-2187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4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8" dur="4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12987 -0.16805 C 0.13125 -0.17825 0.13316 -0.18659 0.13681 -0.194 C 0.13889 -0.20543 0.13594 -0.19153 0.13994 -0.20358 C 0.14028 -0.20482 0.14011 -0.20698 0.1408 -0.20821 C 0.14202 -0.21099 0.14428 -0.21192 0.14549 -0.2147 C 0.14705 -0.21841 0.14809 -0.22026 0.15018 -0.22242 C 0.15105 -0.22335 0.15191 -0.22335 0.15244 -0.22428 C 0.16007 -0.23293 0.15417 -0.22922 0.16007 -0.23231 C 0.16268 -0.23571 0.16494 -0.23694 0.16789 -0.23849 C 0.17396 -0.24621 0.18143 -0.24806 0.1882 -0.24961 C 0.1974 -0.2561 0.1882 -0.25023 0.19862 -0.25455 C 0.2073 -0.25795 0.21563 -0.2632 0.22448 -0.26567 C 0.22518 -0.26629 0.22587 -0.26691 0.22657 -0.26722 C 0.22848 -0.26815 0.23039 -0.26784 0.23212 -0.26876 C 0.23889 -0.27216 0.24532 -0.27958 0.25191 -0.28483 C 0.25435 -0.28699 0.25886 -0.28792 0.26112 -0.29101 C 0.26476 -0.29564 0.26737 -0.30027 0.27136 -0.30244 C 0.27414 -0.30614 0.27622 -0.30985 0.27935 -0.3117 C 0.28369 -0.32097 0.28976 -0.3287 0.29462 -0.3358 C 0.29601 -0.33735 0.29688 -0.34043 0.29792 -0.34229 C 0.30139 -0.34816 0.3033 -0.35063 0.30643 -0.35495 C 0.30816 -0.36422 0.30678 -0.35866 0.31198 -0.36916 C 0.31285 -0.37102 0.31355 -0.37256 0.31441 -0.37411 C 0.31511 -0.37596 0.31667 -0.37874 0.31667 -0.37843 C 0.31858 -0.39017 0.31598 -0.3772 0.32066 -0.38523 C 0.32136 -0.38616 0.32101 -0.38863 0.32153 -0.39017 C 0.32223 -0.39203 0.32362 -0.39326 0.32466 -0.39481 C 0.32744 -0.40624 0.32466 -0.39635 0.32917 -0.40747 C 0.33247 -0.4152 0.33403 -0.42539 0.33716 -0.43311 C 0.33803 -0.44053 0.33941 -0.44423 0.34185 -0.45072 C 0.34393 -0.46308 0.3408 -0.4464 0.34497 -0.4603 C 0.34566 -0.46246 0.34601 -0.46555 0.34636 -0.46802 C 0.34844 -0.47574 0.35087 -0.48285 0.35278 -0.49057 C 0.35625 -0.50417 0.35955 -0.51807 0.36303 -0.53197 C 0.36389 -0.53599 0.36563 -0.53938 0.36685 -0.54309 C 0.37101 -0.55668 0.37674 -0.56997 0.38039 -0.58449 C 0.38178 -0.59067 0.38351 -0.59623 0.3849 -0.6021 C 0.38646 -0.60889 0.38577 -0.60982 0.38803 -0.61476 C 0.39619 -0.63392 0.38664 -0.6092 0.39341 -0.62774 C 0.39393 -0.62928 0.3941 -0.63083 0.39428 -0.63237 C 0.3948 -0.63392 0.39566 -0.63515 0.39584 -0.63701 C 0.3974 -0.64473 0.3981 -0.65338 0.39983 -0.6611 C 0.40105 -0.66728 0.40313 -0.67253 0.40469 -0.67871 C 0.40799 -0.69261 0.41077 -0.70651 0.41494 -0.71949 C 0.41546 -0.72196 0.41615 -0.72505 0.41702 -0.72752 C 0.41789 -0.72999 0.41928 -0.73277 0.42014 -0.73555 C 0.42101 -0.73864 0.42171 -0.74173 0.4224 -0.74482 C 0.42952 -0.76737 0.43612 -0.78406 0.44514 -0.80259 C 0.44862 -0.8097 0.45018 -0.81958 0.45209 -0.82823 C 0.45348 -0.83225 0.45521 -0.83534 0.45695 -0.83874 C 0.45834 -0.84708 0.45712 -0.84121 0.46025 -0.85017 C 0.46563 -0.86654 0.46441 -0.86685 0.47275 -0.8789 C 0.47431 -0.88075 0.4757 -0.88415 0.47744 -0.88538 C 0.48195 -0.88755 0.48698 -0.89064 0.4915 -0.89496 C 0.49671 -0.89929 0.5007 -0.90392 0.50625 -0.90608 C 0.51685 -0.9101 0.51077 -0.90546 0.5198 -0.90917 C 0.52639 -0.91226 0.53351 -0.9138 0.54011 -0.9172 C 0.54428 -0.91937 0.5481 -0.92184 0.55244 -0.92369 C 0.5625 -0.9274 0.57223 -0.93296 0.5823 -0.93636 C 0.58785 -0.9379 0.58438 -0.93728 0.58941 -0.93945 C 0.59219 -0.94068 0.59723 -0.94284 0.59723 -0.94254 C 0.59879 -0.94439 0.60018 -0.94593 0.60226 -0.94779 " pathEditMode="relative" rAng="0" ptsTypes="fffffffffffffffffffffffffffffffffffffffffffffffffffffffffffffA">
                                      <p:cBhvr>
                                        <p:cTn id="8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389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4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indefinite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85" dur="4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486 -0.0284 0.01459 -0.05155 0.02379 -0.07408 C 0.03021 -0.08951 0.02396 -0.08272 0.03299 -0.08889 C 0.03941 -0.10185 0.0467 -0.11142 0.05486 -0.11852 C 0.06198 -0.12469 0.0658 -0.11976 0.07309 -0.12963 C 0.0882 -0.15 0.10868 -0.15278 0.12604 -0.15926 C 0.15226 -0.16914 0.17761 -0.18272 0.20434 -0.18889 C 0.23386 -0.20371 0.20434 -0.19013 0.23368 -0.2 C 0.25452 -0.2071 0.27466 -0.22068 0.29566 -0.22593 C 0.30782 -0.23395 0.31962 -0.23797 0.33229 -0.24074 C 0.34358 -0.24846 0.35608 -0.24815 0.36684 -0.25556 C 0.38455 -0.26729 0.40243 -0.27716 0.41997 -0.28889 C 0.42709 -0.29383 0.43507 -0.29352 0.44167 -0.3 C 0.44931 -0.30679 0.45729 -0.31235 0.46372 -0.32222 C 0.47327 -0.33642 0.48577 -0.35556 0.4967 -0.36297 C 0.49914 -0.3679 0.50122 -0.37346 0.504 -0.37778 C 0.50677 -0.3821 0.51059 -0.38395 0.51302 -0.3892 C 0.51441 -0.39167 0.51407 -0.39661 0.51493 -0.4 C 0.51927 -0.41574 0.52622 -0.42655 0.53316 -0.43704 C 0.54254 -0.47469 0.53004 -0.42932 0.5441 -0.46297 C 0.54792 -0.47192 0.54983 -0.48334 0.5533 -0.4926 C 0.55382 -0.49784 0.55382 -0.50309 0.55504 -0.50741 C 0.55625 -0.51111 0.55886 -0.51204 0.56059 -0.51482 C 0.57604 -0.54167 0.56077 -0.52006 0.57344 -0.53704 C 0.57761 -0.55432 0.58229 -0.57531 0.5915 -0.58148 C 0.59566 -0.58951 0.60052 -0.59568 0.60434 -0.60371 C 0.60816 -0.61111 0.6099 -0.62222 0.61337 -0.62963 C 0.61563 -0.63426 0.62327 -0.64383 0.62639 -0.64815 C 0.63091 -0.66204 0.63664 -0.66729 0.64271 -0.67778 C 0.64844 -0.68735 0.65365 -0.69784 0.65903 -0.70741 C 0.67414 -0.73241 0.65139 -0.68087 0.68108 -0.74074 C 0.69775 -0.77439 0.67466 -0.72994 0.69393 -0.75926 C 0.6967 -0.76358 0.69844 -0.77006 0.70122 -0.77408 C 0.70278 -0.77624 0.70504 -0.77593 0.70677 -0.77778 C 0.71667 -0.78889 0.72622 -0.80247 0.73594 -0.81482 C 0.73854 -0.81821 0.74202 -0.81698 0.74497 -0.81852 C 0.74879 -0.82068 0.75243 -0.82315 0.75608 -0.82593 C 0.76927 -0.83673 0.78264 -0.8463 0.79618 -0.85556 C 0.80313 -0.86019 0.81094 -0.85926 0.81789 -0.86297 C 0.83264 -0.87068 0.84723 -0.87593 0.86198 -0.88148 C 0.88212 -0.88889 0.90209 -0.89939 0.92223 -0.90741 C 0.94584 -0.91698 0.96962 -0.92284 0.99341 -0.92963 C 1.00955 -0.94352 1.02552 -0.9463 1.04254 -0.95185 C 1.06476 -0.95895 1.08629 -0.96945 1.10834 -0.97408 C 1.14636 -0.99969 1.11198 -0.97778 1.21632 -0.97778 " pathEditMode="relative" rAng="0" ptsTypes="ffffffffffffffffffffffffffffffffffffffffffffA">
                                      <p:cBhvr>
                                        <p:cTn id="8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6" y="-50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4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4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11111E-6 -7.40741E-7 C 0.00243 -0.01574 0.00521 -0.02839 0.01094 -0.03981 C 0.01372 -0.05741 0.00955 -0.03611 0.01563 -0.05432 C 0.01632 -0.05679 0.0158 -0.06018 0.01684 -0.06173 C 0.01892 -0.06605 0.02205 -0.06759 0.02396 -0.0716 C 0.02656 -0.07716 0.02778 -0.08055 0.03108 -0.08395 C 0.03212 -0.08518 0.03351 -0.08518 0.03455 -0.08673 C 0.04618 -0.1 0.03733 -0.09414 0.04636 -0.09876 C 0.05052 -0.10432 0.05382 -0.10617 0.05851 -0.10864 C 0.06736 -0.12068 0.07917 -0.12346 0.08958 -0.12593 C 0.10347 -0.13549 0.08958 -0.12716 0.10504 -0.13333 C 0.1184 -0.13889 0.13125 -0.1466 0.14445 -0.15062 C 0.14583 -0.15123 0.14688 -0.15247 0.14792 -0.15309 C 0.15087 -0.15432 0.15382 -0.15401 0.15642 -0.15555 C 0.16667 -0.1608 0.17656 -0.17222 0.18646 -0.17994 C 0.19028 -0.18333 0.19688 -0.18518 0.2007 -0.19012 C 0.20608 -0.1966 0.21024 -0.20401 0.21615 -0.2071 C 0.22014 -0.21265 0.22361 -0.21883 0.2283 -0.22191 C 0.23507 -0.2358 0.24427 -0.24815 0.25208 -0.25895 C 0.25399 -0.26173 0.25521 -0.26574 0.25695 -0.26883 C 0.2625 -0.27778 0.26528 -0.28148 0.26997 -0.28858 C 0.2724 -0.30247 0.27049 -0.29383 0.2783 -0.31049 C 0.27969 -0.31296 0.2809 -0.31543 0.28212 -0.31759 C 0.28333 -0.32037 0.28559 -0.32531 0.28559 -0.325 C 0.28872 -0.3429 0.28438 -0.32284 0.29184 -0.33518 C 0.29288 -0.33673 0.29219 -0.34043 0.29288 -0.34259 C 0.29427 -0.34568 0.29601 -0.34722 0.29774 -0.35 C 0.30208 -0.3679 0.29774 -0.35216 0.30469 -0.36975 C 0.30972 -0.38117 0.31215 -0.39691 0.31684 -0.40895 C 0.3184 -0.42068 0.32049 -0.42623 0.32413 -0.43642 C 0.32708 -0.45555 0.3224 -0.42963 0.32882 -0.45093 C 0.33004 -0.45463 0.33021 -0.45926 0.3309 -0.46296 C 0.3342 -0.475 0.33767 -0.48611 0.3408 -0.49753 C 0.34618 -0.51883 0.35104 -0.54043 0.35625 -0.56173 C 0.35781 -0.5679 0.36059 -0.57315 0.36215 -0.57901 C 0.36875 -0.6 0.37743 -0.62037 0.38281 -0.6429 C 0.3849 -0.65216 0.38767 -0.6608 0.38993 -0.67006 C 0.39219 -0.68025 0.39132 -0.68148 0.39462 -0.68951 C 0.40712 -0.71944 0.39254 -0.68086 0.40278 -0.70926 C 0.40347 -0.71173 0.40365 -0.71451 0.40417 -0.71697 C 0.40504 -0.71944 0.40608 -0.72099 0.4066 -0.72407 C 0.40886 -0.7358 0.41007 -0.74907 0.41267 -0.7608 C 0.41441 -0.77037 0.41754 -0.7787 0.41979 -0.78827 C 0.425 -0.80957 0.42934 -0.83117 0.43542 -0.85185 C 0.43663 -0.85586 0.4375 -0.85988 0.43889 -0.86389 C 0.44045 -0.8679 0.44219 -0.87191 0.44375 -0.87623 C 0.44497 -0.88117 0.44601 -0.88642 0.44722 -0.89105 C 0.45799 -0.92593 0.46806 -0.95123 0.48195 -0.97994 C 0.48715 -0.99074 0.48924 -1.00617 0.49254 -1.01914 C 0.49462 -1.02654 0.49722 -1.03055 0.5 -1.03611 C 0.50191 -1.04876 0.50017 -1.04012 0.50469 -1.0537 C 0.5132 -1.07839 0.51146 -1.07932 0.52396 -1.09784 C 0.52622 -1.10123 0.5283 -1.10617 0.53125 -1.10772 C 0.53802 -1.11111 0.54566 -1.11636 0.55261 -1.12191 C 0.56059 -1.12901 0.56667 -1.13611 0.57535 -1.1392 C 0.59167 -1.14537 0.58212 -1.13827 0.59566 -1.14414 C 0.6059 -1.14876 0.61667 -1.15123 0.62674 -1.15648 C 0.63333 -1.15988 0.63924 -1.16358 0.64583 -1.16667 C 0.66111 -1.17253 0.67622 -1.18086 0.69149 -1.18611 C 0.7 -1.18889 0.69462 -1.18765 0.70226 -1.19105 C 0.70625 -1.1929 0.71389 -1.19599 0.71389 -1.19568 C 0.71649 -1.19815 0.71892 -1.20093 0.7217 -1.2037 " pathEditMode="relative" rAng="0" ptsTypes="fffffffffffffffffffffffffffffffffffffffffffffffffffffffffffffA">
                                      <p:cBhvr>
                                        <p:cTn id="94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6" y="-601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repeatCount="indefinite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2.71605E-6 C 0.00261 -0.01142 0.00538 -0.0213 0.01146 -0.02994 C 0.01458 -0.0429 0.01007 -0.02716 0.01649 -0.04074 C 0.01736 -0.0426 0.01684 -0.04506 0.01788 -0.0463 C 0.02014 -0.04939 0.02344 -0.05062 0.02552 -0.05371 C 0.0283 -0.05803 0.02969 -0.06019 0.03316 -0.06297 C 0.03438 -0.06389 0.03594 -0.06389 0.03698 -0.06482 C 0.04948 -0.07469 0.03993 -0.07037 0.04983 -0.07408 C 0.05417 -0.0784 0.05764 -0.07963 0.0625 -0.08148 C 0.07205 -0.09043 0.08455 -0.0926 0.09566 -0.09445 C 0.11077 -0.10155 0.09566 -0.09506 0.11233 -0.1 C 0.12656 -0.10402 0.14045 -0.10988 0.15469 -0.11297 C 0.15608 -0.11358 0.15712 -0.1142 0.15833 -0.11451 C 0.16146 -0.11574 0.16476 -0.11543 0.16736 -0.11636 C 0.17847 -0.12037 0.18906 -0.12902 0.19965 -0.13488 C 0.20382 -0.13735 0.21077 -0.13889 0.21476 -0.14229 C 0.22066 -0.14753 0.225 -0.15309 0.23143 -0.15525 C 0.23577 -0.15957 0.23941 -0.1642 0.24445 -0.16636 C 0.25156 -0.17685 0.26146 -0.18581 0.26979 -0.19414 C 0.27188 -0.19599 0.27327 -0.19939 0.27518 -0.20155 C 0.2809 -0.20834 0.28386 -0.21111 0.28906 -0.21636 C 0.29167 -0.22655 0.28958 -0.22037 0.29792 -0.23272 C 0.29931 -0.23457 0.3007 -0.23642 0.30191 -0.23827 C 0.3033 -0.24013 0.30573 -0.24383 0.30573 -0.24352 C 0.30903 -0.2571 0.30417 -0.24198 0.31233 -0.25124 C 0.31337 -0.25247 0.31268 -0.25525 0.31354 -0.25679 C 0.31476 -0.25926 0.31684 -0.2605 0.31858 -0.26235 C 0.32327 -0.27562 0.31858 -0.26389 0.32604 -0.27716 C 0.33143 -0.28581 0.3342 -0.29753 0.33906 -0.30648 C 0.3408 -0.31543 0.34306 -0.31976 0.34688 -0.32685 C 0.35018 -0.34136 0.34497 -0.32222 0.35208 -0.33797 C 0.3533 -0.34074 0.35347 -0.34414 0.35434 -0.34722 C 0.35781 -0.35587 0.36146 -0.3642 0.36458 -0.37315 C 0.37049 -0.38889 0.37587 -0.40494 0.38143 -0.42099 C 0.38299 -0.42593 0.38577 -0.42963 0.38768 -0.43395 C 0.39462 -0.44969 0.40382 -0.46513 0.40972 -0.48179 C 0.41181 -0.48889 0.41493 -0.49537 0.41736 -0.50216 C 0.41979 -0.51019 0.41875 -0.51081 0.42222 -0.51698 C 0.43559 -0.5392 0.42014 -0.5105 0.43125 -0.53179 C 0.43177 -0.53364 0.43195 -0.5355 0.43264 -0.53735 C 0.43333 -0.5392 0.43455 -0.54074 0.43507 -0.5429 C 0.43768 -0.55155 0.43889 -0.56173 0.44149 -0.57037 C 0.44358 -0.57747 0.44688 -0.58395 0.44931 -0.59074 C 0.45486 -0.60679 0.45938 -0.62315 0.46597 -0.63858 C 0.46719 -0.64167 0.46823 -0.64476 0.46979 -0.64753 C 0.47136 -0.65093 0.47327 -0.65371 0.47483 -0.65679 C 0.47622 -0.6605 0.47726 -0.66451 0.47865 -0.6679 C 0.49011 -0.69414 0.50087 -0.71327 0.5158 -0.73457 C 0.52136 -0.7429 0.52361 -0.75432 0.52726 -0.7642 C 0.52934 -0.76945 0.53212 -0.77253 0.5349 -0.77685 C 0.53715 -0.78642 0.53524 -0.77994 0.54011 -0.78982 C 0.54931 -0.80834 0.5474 -0.80895 0.56059 -0.82284 C 0.5632 -0.82562 0.56545 -0.82932 0.5684 -0.83025 C 0.57587 -0.83303 0.58403 -0.83704 0.59149 -0.84136 C 0.59983 -0.84661 0.60643 -0.85185 0.61563 -0.85432 C 0.63316 -0.85895 0.62309 -0.85371 0.6375 -0.85803 C 0.64844 -0.86142 0.66007 -0.86327 0.67066 -0.86698 C 0.67795 -0.86976 0.68403 -0.87253 0.69115 -0.87469 C 0.70747 -0.87902 0.72344 -0.8855 0.73993 -0.8892 C 0.74913 -0.89136 0.7434 -0.89043 0.75156 -0.8929 C 0.7559 -0.89445 0.76406 -0.89692 0.76406 -0.89661 C 0.76684 -0.89846 0.76927 -0.90031 0.77222 -0.90247 " pathEditMode="relative" rAng="0" ptsTypes="fffffffffffffffffffffffffffffffffffffffffffffffffffffffffffffA">
                                      <p:cBhvr>
                                        <p:cTn id="101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1" y="-45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6" dur="4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97531E-6 C 0.00208 -0.01543 0.00469 -0.0284 0.01024 -0.04013 C 0.01302 -0.05741 0.00885 -0.03642 0.01458 -0.05432 C 0.01545 -0.05679 0.0151 -0.06019 0.01597 -0.06204 C 0.01788 -0.06605 0.021 -0.06759 0.02274 -0.07192 C 0.02535 -0.07716 0.02656 -0.08056 0.02986 -0.08395 C 0.0309 -0.0855 0.03229 -0.0855 0.03333 -0.08673 C 0.04462 -0.1 0.03576 -0.09414 0.04479 -0.09908 C 0.04878 -0.10463 0.05191 -0.10648 0.05642 -0.10864 C 0.0651 -0.12068 0.07639 -0.12346 0.08646 -0.12624 C 0.10017 -0.1358 0.08646 -0.12685 0.10156 -0.13334 C 0.11441 -0.13889 0.12691 -0.14661 0.13993 -0.15062 C 0.14114 -0.15155 0.14219 -0.15278 0.14323 -0.15309 C 0.146 -0.15432 0.14896 -0.15401 0.15139 -0.15556 C 0.16146 -0.1608 0.171 -0.17222 0.18055 -0.18025 C 0.18437 -0.18334 0.19062 -0.18519 0.19427 -0.18982 C 0.19965 -0.19661 0.20347 -0.20401 0.20937 -0.2071 C 0.21337 -0.21296 0.21666 -0.21914 0.22118 -0.22222 C 0.2276 -0.23611 0.23646 -0.24815 0.2441 -0.25926 C 0.246 -0.26173 0.24705 -0.26605 0.24896 -0.26883 C 0.25416 -0.27809 0.25677 -0.28179 0.26146 -0.28858 C 0.26389 -0.30278 0.2618 -0.29414 0.26962 -0.3105 C 0.27083 -0.31296 0.27187 -0.31574 0.27326 -0.3179 C 0.2743 -0.32068 0.27639 -0.32562 0.27639 -0.32531 C 0.27951 -0.3429 0.27517 -0.32284 0.28246 -0.3355 C 0.2835 -0.33673 0.28298 -0.34074 0.28368 -0.3429 C 0.28472 -0.34599 0.28663 -0.34753 0.28819 -0.35 C 0.29253 -0.36821 0.28802 -0.35247 0.29496 -0.36976 C 0.29982 -0.38148 0.30225 -0.39692 0.30677 -0.40926 C 0.30833 -0.42099 0.31024 -0.42655 0.31371 -0.43642 C 0.31666 -0.45587 0.31215 -0.42963 0.3184 -0.45124 C 0.31962 -0.45463 0.31979 -0.45926 0.32048 -0.46327 C 0.32361 -0.47531 0.32708 -0.48611 0.32986 -0.49815 C 0.33507 -0.51914 0.3401 -0.54074 0.34514 -0.56204 C 0.34653 -0.56852 0.34896 -0.57315 0.35069 -0.57901 C 0.35694 -0.60031 0.36528 -0.62068 0.37066 -0.64321 C 0.37257 -0.65247 0.37535 -0.66111 0.3776 -0.67037 C 0.37969 -0.68087 0.37882 -0.6821 0.38194 -0.68982 C 0.3941 -0.71976 0.38003 -0.68117 0.3901 -0.70957 C 0.3908 -0.71204 0.3908 -0.71482 0.39149 -0.71729 C 0.39201 -0.71976 0.39305 -0.72161 0.39375 -0.72469 C 0.39583 -0.73611 0.39722 -0.74938 0.39948 -0.76142 C 0.40121 -0.77099 0.40434 -0.77901 0.40642 -0.78858 C 0.41146 -0.80988 0.41562 -0.83179 0.42153 -0.85185 C 0.42274 -0.85617 0.42378 -0.8605 0.425 -0.8642 C 0.42656 -0.86852 0.42812 -0.87222 0.42951 -0.87655 C 0.4309 -0.88179 0.43177 -0.88673 0.43298 -0.89167 C 0.4434 -0.92624 0.45312 -0.95155 0.46666 -0.98056 C 0.4717 -0.99136 0.47378 -1.00679 0.47708 -1.01976 C 0.47899 -1.02685 0.48142 -1.03117 0.48403 -1.03673 C 0.48594 -1.04908 0.4842 -1.04074 0.48871 -1.05401 C 0.49705 -1.07901 0.49531 -1.07963 0.50729 -1.09815 C 0.50955 -1.10185 0.51163 -1.10679 0.51423 -1.10803 C 0.521 -1.11173 0.52847 -1.11698 0.53524 -1.12253 C 0.54271 -1.12963 0.54861 -1.13673 0.55694 -1.13982 C 0.57291 -1.1463 0.56371 -1.13889 0.57691 -1.14476 C 0.58663 -1.14938 0.59722 -1.15185 0.60694 -1.1571 C 0.61337 -1.1605 0.61892 -1.1642 0.62535 -1.16729 C 0.6401 -1.17315 0.65469 -1.18117 0.66944 -1.18673 C 0.67778 -1.18951 0.67257 -1.18827 0.68003 -1.19167 C 0.68403 -1.19352 0.69132 -1.19661 0.69132 -1.1963 C 0.69375 -1.19908 0.696 -1.20124 0.69878 -1.20432 " pathEditMode="relative" rAng="0" ptsTypes="fffffffffffffffffffffffffffffffffffffffffffffffffffffffffffffA">
                                      <p:cBhvr>
                                        <p:cTn id="10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-6021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4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3" dur="4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05556E-6 -0.00031 C 0.00174 -0.00803 0.00365 -0.01451 0.00764 -0.02006 C 0.00955 -0.02901 0.0066 -0.01821 0.01094 -0.02747 C 0.01146 -0.0287 0.01111 -0.03025 0.01181 -0.03117 C 0.0132 -0.03333 0.01545 -0.03426 0.01667 -0.03642 C 0.01858 -0.0392 0.01945 -0.04074 0.0217 -0.04228 C 0.02257 -0.04321 0.02361 -0.04321 0.02431 -0.04352 C 0.03247 -0.05031 0.02622 -0.04753 0.03247 -0.05 C 0.03542 -0.05247 0.03768 -0.0534 0.0408 -0.05463 C 0.04705 -0.0608 0.05521 -0.06235 0.06233 -0.06358 C 0.07205 -0.06821 0.06233 -0.06389 0.07309 -0.06728 C 0.08247 -0.07006 0.0915 -0.07377 0.1007 -0.07593 C 0.10157 -0.07624 0.10226 -0.07685 0.10313 -0.07716 C 0.10521 -0.07778 0.10729 -0.07778 0.10903 -0.0784 C 0.11632 -0.08117 0.12309 -0.08673 0.13004 -0.09074 C 0.13264 -0.09228 0.13733 -0.09352 0.13993 -0.09568 C 0.14375 -0.09908 0.14653 -0.10278 0.1507 -0.10432 C 0.15348 -0.1071 0.15591 -0.11019 0.1592 -0.11173 C 0.16389 -0.11883 0.17032 -0.12469 0.1757 -0.13025 C 0.17709 -0.13179 0.17795 -0.13395 0.17934 -0.13549 C 0.18299 -0.14012 0.1849 -0.14167 0.18837 -0.14537 C 0.19011 -0.15247 0.18854 -0.14784 0.1941 -0.15648 C 0.19497 -0.15772 0.19601 -0.15895 0.1967 -0.16019 C 0.19757 -0.16142 0.19914 -0.16358 0.19914 -0.16358 C 0.20122 -0.17253 0.19827 -0.16235 0.20348 -0.16883 C 0.20417 -0.16945 0.20382 -0.1713 0.20417 -0.17253 C 0.20504 -0.17408 0.20643 -0.175 0.20764 -0.17624 C 0.21059 -0.18519 0.20747 -0.17716 0.2125 -0.18611 C 0.21598 -0.19198 0.21771 -0.19969 0.22084 -0.20587 C 0.22205 -0.21173 0.22344 -0.21451 0.22604 -0.21945 C 0.22813 -0.22932 0.22483 -0.21636 0.22934 -0.22685 C 0.23021 -0.2287 0.23021 -0.23117 0.23091 -0.23333 C 0.23316 -0.2392 0.23559 -0.24445 0.2375 -0.25062 C 0.24132 -0.26111 0.24479 -0.27191 0.24844 -0.28272 C 0.24948 -0.2858 0.25139 -0.28827 0.25261 -0.29136 C 0.25712 -0.30185 0.2632 -0.31235 0.26702 -0.32346 C 0.26841 -0.32809 0.27032 -0.33241 0.27188 -0.33704 C 0.27361 -0.34228 0.27292 -0.3429 0.27518 -0.34691 C 0.28386 -0.36204 0.27379 -0.34259 0.28091 -0.35679 C 0.28143 -0.35803 0.28143 -0.35957 0.28195 -0.3608 C 0.28247 -0.36204 0.28299 -0.36296 0.28351 -0.36451 C 0.28507 -0.37037 0.28594 -0.37685 0.28768 -0.38303 C 0.28889 -0.38796 0.29115 -0.39198 0.29271 -0.39661 C 0.29636 -0.40741 0.29931 -0.41821 0.30365 -0.4284 C 0.30452 -0.43025 0.30521 -0.43241 0.30608 -0.43457 C 0.30712 -0.43673 0.30834 -0.43858 0.30938 -0.44074 C 0.31042 -0.44321 0.31111 -0.44568 0.31181 -0.44815 C 0.31927 -0.46574 0.32639 -0.4784 0.33611 -0.4929 C 0.33976 -0.49846 0.34115 -0.50617 0.34358 -0.51266 C 0.34497 -0.51605 0.3467 -0.51821 0.34861 -0.5213 C 0.35 -0.52747 0.34879 -0.52315 0.35191 -0.52994 C 0.35782 -0.54259 0.35677 -0.5429 0.36528 -0.55216 C 0.36684 -0.5537 0.36841 -0.55648 0.37032 -0.55679 C 0.37535 -0.55864 0.38056 -0.56142 0.38542 -0.5642 C 0.39098 -0.5679 0.39514 -0.5713 0.40104 -0.57315 C 0.4125 -0.57624 0.40608 -0.57253 0.41545 -0.57531 C 0.42257 -0.57778 0.43021 -0.57901 0.43698 -0.58179 C 0.44167 -0.58333 0.44584 -0.58549 0.45035 -0.58642 C 0.46111 -0.58982 0.47153 -0.59383 0.48212 -0.59661 C 0.4882 -0.59784 0.48438 -0.59753 0.48976 -0.59908 C 0.49254 -0.6 0.49792 -0.60154 0.49792 -0.60124 C 0.49966 -0.60278 0.50122 -0.60401 0.5033 -0.60556 " pathEditMode="relative" rAng="0" ptsTypes="fffffffffffffffffffffffffffffffffffffffffffffffffffffffffffffA">
                                      <p:cBhvr>
                                        <p:cTn id="11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3024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4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0" dur="4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1.97531E-6 C 0.00156 -0.00525 0.00295 -0.00926 0.00607 -0.01296 C 0.00781 -0.01883 0.00538 -0.01173 0.00885 -0.01759 C 0.0092 -0.01852 0.00903 -0.01945 0.00955 -0.02006 C 0.01059 -0.02161 0.0125 -0.02192 0.01354 -0.02346 C 0.01493 -0.02531 0.01562 -0.02624 0.01753 -0.02747 C 0.01823 -0.02778 0.01892 -0.02778 0.01962 -0.02809 C 0.02621 -0.03241 0.02118 -0.03056 0.02639 -0.03241 C 0.02864 -0.03395 0.03055 -0.03457 0.03316 -0.03519 C 0.03819 -0.03951 0.04479 -0.04013 0.05052 -0.04105 C 0.0585 -0.04414 0.05052 -0.04136 0.05937 -0.04352 C 0.06684 -0.04506 0.07378 -0.04784 0.08142 -0.04908 C 0.08212 -0.04938 0.08264 -0.04969 0.08333 -0.05 C 0.08489 -0.05031 0.08663 -0.05 0.08819 -0.05062 C 0.09392 -0.05216 0.09948 -0.05587 0.10503 -0.05864 C 0.10729 -0.05957 0.11094 -0.06019 0.11302 -0.06173 C 0.11614 -0.06389 0.1184 -0.06636 0.12187 -0.06759 C 0.12413 -0.06914 0.12604 -0.07099 0.12864 -0.07222 C 0.13246 -0.07655 0.13767 -0.08056 0.14201 -0.08426 C 0.14305 -0.08488 0.14375 -0.08642 0.14479 -0.08735 C 0.14791 -0.09043 0.14948 -0.09167 0.15208 -0.09383 C 0.15347 -0.09846 0.15243 -0.09537 0.15677 -0.10093 C 0.15746 -0.10185 0.15816 -0.10247 0.15903 -0.10309 C 0.15972 -0.10401 0.16094 -0.10556 0.16094 -0.10556 C 0.16267 -0.11142 0.16007 -0.10494 0.16441 -0.10895 C 0.16493 -0.10926 0.16458 -0.1105 0.16493 -0.11111 C 0.16562 -0.11235 0.16684 -0.11296 0.16771 -0.11358 C 0.17014 -0.11945 0.16771 -0.11451 0.1717 -0.12006 C 0.17448 -0.12377 0.17604 -0.12871 0.17847 -0.13303 C 0.17934 -0.13642 0.18055 -0.13827 0.18264 -0.14167 C 0.18437 -0.14784 0.1816 -0.13951 0.18524 -0.1463 C 0.18594 -0.14753 0.18611 -0.14908 0.18646 -0.15062 C 0.18819 -0.15401 0.19028 -0.15772 0.19201 -0.16142 C 0.19496 -0.16852 0.19791 -0.17531 0.20087 -0.18241 C 0.20156 -0.18457 0.20312 -0.18611 0.20416 -0.18796 C 0.20781 -0.19476 0.21267 -0.20155 0.2158 -0.20864 C 0.21684 -0.21173 0.2184 -0.2142 0.21979 -0.21729 C 0.221 -0.22068 0.22048 -0.22099 0.22239 -0.22377 C 0.22934 -0.23334 0.22118 -0.22068 0.22708 -0.22994 C 0.22725 -0.23087 0.22743 -0.23179 0.22778 -0.23241 C 0.22812 -0.23334 0.22882 -0.23395 0.22899 -0.23488 C 0.23038 -0.23858 0.23107 -0.2429 0.23246 -0.24692 C 0.2335 -0.25 0.23541 -0.25247 0.23646 -0.25556 C 0.23941 -0.26266 0.24184 -0.26976 0.24531 -0.27624 C 0.246 -0.27747 0.24653 -0.27901 0.24722 -0.28025 C 0.24826 -0.28148 0.24913 -0.28272 0.25 -0.28426 C 0.25069 -0.2858 0.25139 -0.28766 0.25208 -0.28889 C 0.25798 -0.30031 0.26371 -0.30864 0.27153 -0.31759 C 0.27465 -0.32099 0.27587 -0.32593 0.2776 -0.33025 C 0.27882 -0.33272 0.28021 -0.33395 0.28177 -0.3358 C 0.28281 -0.33982 0.28177 -0.33704 0.28437 -0.34136 C 0.28923 -0.34969 0.28837 -0.34969 0.29514 -0.35587 C 0.29653 -0.35679 0.29774 -0.35864 0.2993 -0.35895 C 0.3033 -0.36019 0.30764 -0.36173 0.31146 -0.36358 C 0.3158 -0.36605 0.31927 -0.36852 0.32413 -0.36945 C 0.33333 -0.37161 0.32812 -0.36914 0.33576 -0.37099 C 0.34149 -0.37253 0.34757 -0.37346 0.3533 -0.375 C 0.35694 -0.37624 0.36024 -0.37716 0.36406 -0.37809 C 0.37257 -0.38025 0.38107 -0.38303 0.38958 -0.38457 C 0.39444 -0.3855 0.39149 -0.38519 0.39583 -0.38611 C 0.39809 -0.38673 0.40225 -0.38796 0.40225 -0.38766 C 0.40382 -0.38858 0.40521 -0.3892 0.40677 -0.39043 " pathEditMode="relative" rAng="0" ptsTypes="fffffffffffffffffffffffffffffffffffffffffffffffffffffffffffffA">
                                      <p:cBhvr>
                                        <p:cTn id="12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953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4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7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3.08642E-6 C 0.00191 -0.01389 0.00399 -0.02531 0.00816 -0.0355 C 0.01024 -0.05093 0.00712 -0.03241 0.01163 -0.04815 C 0.01215 -0.05062 0.0118 -0.0534 0.01267 -0.05494 C 0.01406 -0.05895 0.01649 -0.06019 0.01771 -0.06389 C 0.01979 -0.06883 0.02083 -0.07161 0.02309 -0.07469 C 0.02396 -0.07593 0.025 -0.07593 0.02587 -0.07716 C 0.03437 -0.08889 0.02795 -0.08365 0.03455 -0.08797 C 0.03732 -0.0929 0.03975 -0.09445 0.04323 -0.0963 C 0.04982 -0.1071 0.0585 -0.10957 0.06632 -0.11204 C 0.07656 -0.12037 0.06632 -0.11297 0.07778 -0.11852 C 0.0875 -0.12346 0.09722 -0.13025 0.10694 -0.13365 C 0.10798 -0.13457 0.10868 -0.1355 0.10972 -0.13611 C 0.1118 -0.13735 0.11389 -0.13704 0.1158 -0.13827 C 0.12361 -0.1426 0.13073 -0.15278 0.13819 -0.15988 C 0.14114 -0.16297 0.14583 -0.16451 0.14861 -0.16883 C 0.15278 -0.17469 0.15573 -0.18118 0.16007 -0.18395 C 0.16319 -0.18889 0.16562 -0.19445 0.1691 -0.19723 C 0.17413 -0.20957 0.1809 -0.22037 0.1868 -0.22994 C 0.18802 -0.23241 0.18906 -0.23581 0.19028 -0.23858 C 0.19444 -0.24661 0.19653 -0.25 0.2 -0.25618 C 0.20173 -0.26883 0.20035 -0.26081 0.20625 -0.27562 C 0.20712 -0.27809 0.20798 -0.28025 0.20885 -0.2821 C 0.20972 -0.28457 0.21146 -0.28889 0.21146 -0.28858 C 0.21389 -0.30463 0.21041 -0.28673 0.21614 -0.29753 C 0.21684 -0.29908 0.21632 -0.30247 0.21701 -0.30432 C 0.21788 -0.30679 0.21927 -0.30834 0.22048 -0.31081 C 0.22378 -0.32655 0.22048 -0.31297 0.22552 -0.3284 C 0.22934 -0.33858 0.23125 -0.35216 0.23455 -0.36327 C 0.23576 -0.37377 0.23732 -0.3784 0.23993 -0.38766 C 0.24236 -0.40463 0.23889 -0.38148 0.24357 -0.40031 C 0.24444 -0.4034 0.24462 -0.40772 0.24514 -0.41111 C 0.24757 -0.42192 0.25017 -0.43148 0.25243 -0.44198 C 0.25642 -0.4605 0.26007 -0.47994 0.26389 -0.49877 C 0.2651 -0.50432 0.26684 -0.50865 0.2684 -0.51389 C 0.27309 -0.53241 0.27951 -0.55093 0.2835 -0.57068 C 0.28507 -0.57902 0.28715 -0.58673 0.28871 -0.59506 C 0.29045 -0.60402 0.28975 -0.60494 0.29219 -0.61204 C 0.30139 -0.63858 0.2908 -0.60432 0.29844 -0.62963 C 0.29878 -0.6321 0.29896 -0.63395 0.2993 -0.63611 C 0.29982 -0.63858 0.30069 -0.64013 0.30121 -0.6429 C 0.30295 -0.6534 0.30382 -0.66513 0.30555 -0.67531 C 0.30694 -0.68395 0.3092 -0.69136 0.31094 -0.69969 C 0.31493 -0.71852 0.31805 -0.73797 0.32239 -0.75587 C 0.32326 -0.75988 0.32413 -0.76327 0.32517 -0.76667 C 0.32621 -0.77068 0.32743 -0.77408 0.32864 -0.77778 C 0.32969 -0.78241 0.33038 -0.78673 0.33125 -0.79074 C 0.33923 -0.82192 0.3467 -0.84445 0.35694 -0.86976 C 0.36094 -0.87963 0.3625 -0.8929 0.36493 -0.90432 C 0.36649 -0.91081 0.3684 -0.91451 0.37031 -0.91945 C 0.3717 -0.93056 0.37048 -0.92315 0.37378 -0.93519 C 0.38003 -0.95679 0.37882 -0.95772 0.38819 -0.97408 C 0.38975 -0.97716 0.39149 -0.98148 0.3934 -0.98272 C 0.39861 -0.98581 0.40416 -0.99044 0.40937 -0.99568 C 0.41528 -1.00155 0.41979 -1.00803 0.42604 -1.0105 C 0.43837 -1.01636 0.43125 -1.00988 0.44132 -1.01513 C 0.44878 -1.01945 0.45694 -1.0213 0.46423 -1.02624 C 0.46927 -1.02932 0.47344 -1.03241 0.47847 -1.03488 C 0.48975 -1.04044 0.50087 -1.04784 0.51215 -1.05247 C 0.51857 -1.05494 0.51458 -1.05402 0.52031 -1.05679 C 0.52326 -1.05834 0.52882 -1.06111 0.52882 -1.06081 C 0.53073 -1.06327 0.53264 -1.06544 0.53455 -1.06821 " pathEditMode="relative" rAng="0" ptsTypes="fffffffffffffffffffffffffffffffffffffffffffffffffffffffffffffA">
                                      <p:cBhvr>
                                        <p:cTn id="129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5342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repeatCount="indefinite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34" dur="4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4.19753E-6 C 0.00174 -0.01574 0.00382 -0.0284 0.00816 -0.04013 C 0.01042 -0.05772 0.00695 -0.03642 0.01181 -0.05494 C 0.01233 -0.0571 0.01198 -0.06019 0.01285 -0.06204 C 0.01424 -0.06636 0.01684 -0.06791 0.01823 -0.07223 C 0.02014 -0.07747 0.02119 -0.08087 0.02362 -0.08426 C 0.02448 -0.08581 0.02553 -0.08581 0.02639 -0.08673 C 0.03542 -0.10031 0.02865 -0.09445 0.03577 -0.09908 C 0.03872 -0.10463 0.04115 -0.10679 0.0448 -0.10926 C 0.05174 -0.12099 0.06094 -0.12377 0.06893 -0.12624 C 0.07969 -0.1355 0.06893 -0.12716 0.08091 -0.13334 C 0.09115 -0.1392 0.10122 -0.14692 0.11146 -0.15124 C 0.11233 -0.15155 0.1132 -0.15278 0.11407 -0.1534 C 0.11632 -0.15433 0.11858 -0.15433 0.12066 -0.15556 C 0.12865 -0.16112 0.13612 -0.17223 0.14375 -0.18087 C 0.14688 -0.18395 0.15174 -0.1855 0.15487 -0.19013 C 0.15903 -0.19661 0.16216 -0.20463 0.16667 -0.20741 C 0.16997 -0.21297 0.17257 -0.21914 0.17622 -0.22192 C 0.18143 -0.23612 0.18855 -0.24815 0.19445 -0.25926 C 0.19601 -0.26173 0.19688 -0.26605 0.19827 -0.26883 C 0.20261 -0.27809 0.20469 -0.2821 0.20851 -0.28889 C 0.21025 -0.30278 0.20869 -0.29414 0.21494 -0.31081 C 0.2158 -0.31328 0.21667 -0.31544 0.21771 -0.31791 C 0.21858 -0.32037 0.22032 -0.32562 0.22032 -0.32531 C 0.22275 -0.34291 0.21928 -0.32284 0.22518 -0.33581 C 0.22605 -0.33704 0.22535 -0.34074 0.22605 -0.34291 C 0.22709 -0.34568 0.22848 -0.34754 0.22969 -0.35031 C 0.23316 -0.36852 0.22969 -0.35216 0.23507 -0.36976 C 0.23889 -0.3821 0.24098 -0.39723 0.24445 -0.40926 C 0.24566 -0.42068 0.2474 -0.42686 0.25 -0.43642 C 0.25244 -0.45556 0.24879 -0.42963 0.25382 -0.45124 C 0.25469 -0.45525 0.25487 -0.45988 0.25539 -0.46358 C 0.25782 -0.47531 0.26059 -0.48642 0.26303 -0.49815 C 0.26702 -0.51883 0.27101 -0.54074 0.275 -0.56235 C 0.27622 -0.56821 0.27813 -0.57346 0.27969 -0.57902 C 0.28473 -0.60031 0.29115 -0.62068 0.29549 -0.64291 C 0.29688 -0.65247 0.29914 -0.66112 0.30087 -0.67068 C 0.30261 -0.68118 0.30191 -0.68179 0.30434 -0.69044 C 0.31407 -0.72007 0.30296 -0.68118 0.31094 -0.70957 C 0.31146 -0.71204 0.31146 -0.71482 0.31198 -0.71729 C 0.3125 -0.72007 0.31337 -0.7213 0.31389 -0.72439 C 0.31563 -0.73612 0.31667 -0.74939 0.31841 -0.76112 C 0.31997 -0.77068 0.32223 -0.77933 0.32396 -0.78889 C 0.32813 -0.80957 0.33125 -0.8321 0.33612 -0.85216 C 0.33681 -0.85649 0.33768 -0.8605 0.33872 -0.8642 C 0.33994 -0.86852 0.34115 -0.87223 0.34237 -0.87655 C 0.34341 -0.88149 0.34428 -0.88704 0.34514 -0.89167 C 0.35348 -0.92655 0.36129 -0.95155 0.37188 -0.98025 C 0.37605 -0.99105 0.37761 -1.0071 0.38021 -1.01976 C 0.3816 -1.02655 0.38369 -1.03118 0.38577 -1.03642 C 0.38733 -1.04908 0.38594 -1.04044 0.38941 -1.05402 C 0.39619 -1.07902 0.3948 -1.07994 0.40434 -1.09846 C 0.40608 -1.10124 0.40782 -1.10618 0.4099 -1.10772 C 0.41528 -1.11173 0.42119 -1.11698 0.42657 -1.12284 C 0.43264 -1.12933 0.43733 -1.13673 0.44393 -1.14013 C 0.4566 -1.1463 0.44931 -1.13889 0.45973 -1.14414 C 0.46754 -1.14908 0.47605 -1.15155 0.48369 -1.15649 C 0.48889 -1.16019 0.49323 -1.16358 0.49844 -1.16667 C 0.51025 -1.17254 0.52188 -1.18087 0.53369 -1.18612 C 0.54028 -1.1892 0.53612 -1.18766 0.54219 -1.19136 C 0.54514 -1.19291 0.55105 -1.1963 0.55105 -1.19599 C 0.55296 -1.19846 0.55487 -1.20093 0.55712 -1.20402 " pathEditMode="relative" rAng="0" ptsTypes="fffffffffffffffffffffffffffffffffffffffffffffffffffffffffffffA">
                                      <p:cBhvr>
                                        <p:cTn id="13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-6021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4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1" dur="4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2" grpId="12"/>
      <p:bldP spid="12" grpId="13"/>
      <p:bldP spid="13" grpId="0"/>
      <p:bldP spid="13" grpId="1"/>
      <p:bldP spid="13" grpId="2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1507">
            <a:off x="392736" y="3867640"/>
            <a:ext cx="2559353" cy="170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402" y="5484370"/>
            <a:ext cx="9682947" cy="1395219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15628" y="1680017"/>
            <a:ext cx="3495724" cy="5634547"/>
          </a:xfrm>
          <a:custGeom>
            <a:avLst/>
            <a:gdLst>
              <a:gd name="connsiteX0" fmla="*/ 1271991 w 3314646"/>
              <a:gd name="connsiteY0" fmla="*/ 0 h 5342678"/>
              <a:gd name="connsiteX1" fmla="*/ 2071117 w 3314646"/>
              <a:gd name="connsiteY1" fmla="*/ 0 h 5342678"/>
              <a:gd name="connsiteX2" fmla="*/ 3314646 w 3314646"/>
              <a:gd name="connsiteY2" fmla="*/ 5223129 h 5342678"/>
              <a:gd name="connsiteX3" fmla="*/ 3314646 w 3314646"/>
              <a:gd name="connsiteY3" fmla="*/ 5342678 h 5342678"/>
              <a:gd name="connsiteX4" fmla="*/ 0 w 3314646"/>
              <a:gd name="connsiteY4" fmla="*/ 5342678 h 5342678"/>
              <a:gd name="connsiteX5" fmla="*/ 1271991 w 3314646"/>
              <a:gd name="connsiteY5" fmla="*/ 0 h 534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646" h="5342678">
                <a:moveTo>
                  <a:pt x="1271991" y="0"/>
                </a:moveTo>
                <a:lnTo>
                  <a:pt x="2071117" y="0"/>
                </a:lnTo>
                <a:lnTo>
                  <a:pt x="3314646" y="5223129"/>
                </a:lnTo>
                <a:lnTo>
                  <a:pt x="3314646" y="5342678"/>
                </a:lnTo>
                <a:lnTo>
                  <a:pt x="0" y="5342678"/>
                </a:lnTo>
                <a:lnTo>
                  <a:pt x="127199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685341" y="4561854"/>
            <a:ext cx="2336421" cy="3654579"/>
          </a:xfrm>
          <a:custGeom>
            <a:avLst/>
            <a:gdLst>
              <a:gd name="connsiteX0" fmla="*/ 0 w 2215395"/>
              <a:gd name="connsiteY0" fmla="*/ 0 h 3465272"/>
              <a:gd name="connsiteX1" fmla="*/ 2215395 w 2215395"/>
              <a:gd name="connsiteY1" fmla="*/ 0 h 3465272"/>
              <a:gd name="connsiteX2" fmla="*/ 2215395 w 2215395"/>
              <a:gd name="connsiteY2" fmla="*/ 3465272 h 3465272"/>
              <a:gd name="connsiteX3" fmla="*/ 0 w 2215395"/>
              <a:gd name="connsiteY3" fmla="*/ 3465272 h 3465272"/>
              <a:gd name="connsiteX4" fmla="*/ 0 w 2215395"/>
              <a:gd name="connsiteY4" fmla="*/ 0 h 346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395" h="3465272">
                <a:moveTo>
                  <a:pt x="0" y="0"/>
                </a:moveTo>
                <a:lnTo>
                  <a:pt x="2215395" y="0"/>
                </a:lnTo>
                <a:lnTo>
                  <a:pt x="2215395" y="3465272"/>
                </a:lnTo>
                <a:lnTo>
                  <a:pt x="0" y="34652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1" name="文本框 60"/>
          <p:cNvSpPr txBox="1"/>
          <p:nvPr/>
        </p:nvSpPr>
        <p:spPr>
          <a:xfrm>
            <a:off x="4646087" y="1229409"/>
            <a:ext cx="3566576" cy="277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7593" dirty="0">
                <a:solidFill>
                  <a:srgbClr val="CBBD35"/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7593" dirty="0">
              <a:solidFill>
                <a:srgbClr val="CBBD3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646087" y="1229409"/>
            <a:ext cx="3566576" cy="277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7593" dirty="0">
                <a:solidFill>
                  <a:srgbClr val="CBBD35"/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7593" dirty="0">
              <a:solidFill>
                <a:srgbClr val="CBBD3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646087" y="1229409"/>
            <a:ext cx="3566576" cy="277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759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7593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7487" y="3275505"/>
            <a:ext cx="732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430" algn="just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一纸流年的素宣墨染青花胭脂的影影重叠，一笔落下，记取思念的清香，一处山水，描下有你的痕迹。始终不悔，你是我今生倾城的传奇。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26542" y="2704394"/>
            <a:ext cx="1405667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</a:t>
            </a:r>
            <a:r>
              <a:rPr lang="en-US" altLang="zh-CN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sz="253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守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8457">
            <a:off x="9445629" y="-2129516"/>
            <a:ext cx="5529438" cy="61016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054748">
            <a:off x="9922343" y="2546150"/>
            <a:ext cx="564419" cy="5375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85363">
            <a:off x="10257010" y="2111080"/>
            <a:ext cx="341837" cy="3255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3546">
            <a:off x="726448" y="4738631"/>
            <a:ext cx="2564020" cy="171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8275">
            <a:off x="602086" y="5450654"/>
            <a:ext cx="2440944" cy="162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633" y="23194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D4C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D4C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D4C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D4C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D4C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rgbClr val="D4C0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6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11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500000" ac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6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repeatCount="500000" ac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6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2.08333E-6 -2.22222E-6 L -2.08333E-6 -2.22222E-6 C 0.00313 -0.00347 0.00677 -0.00509 0.00938 -0.00949 C 0.01797 -0.02222 0.01003 -0.0118 0.0168 -0.01852 C 0.01784 -0.01944 0.01862 -0.0206 0.01966 -0.02176 C 0.0211 -0.02291 0.02396 -0.02546 0.02565 -0.02662 C 0.02917 -0.02986 0.03229 -0.03125 0.0362 -0.03356 C 0.03828 -0.03472 0.04011 -0.03657 0.04206 -0.0375 C 0.04531 -0.03958 0.04675 -0.03981 0.04987 -0.0419 C 0.0513 -0.04305 0.05274 -0.04467 0.0543 -0.04606 C 0.05508 -0.04629 0.0556 -0.04653 0.05651 -0.04745 C 0.05703 -0.04884 0.05781 -0.05046 0.05847 -0.05069 C 0.05951 -0.05231 0.06068 -0.05185 0.06159 -0.05324 C 0.06537 -0.05671 0.06745 -0.06041 0.07097 -0.06342 C 0.07409 -0.06551 0.07722 -0.06759 0.08021 -0.06991 L 0.08685 -0.075 C 0.08867 -0.07685 0.09102 -0.07847 0.09271 -0.08102 C 0.09349 -0.08171 0.09401 -0.08333 0.09492 -0.08403 C 0.09584 -0.08495 0.09675 -0.08518 0.09792 -0.08611 C 0.10104 -0.08958 0.10508 -0.09583 0.10808 -0.0993 C 0.10873 -0.10046 0.10912 -0.10208 0.11016 -0.10301 C 0.11081 -0.1037 0.11211 -0.10532 0.11289 -0.10602 C 0.11498 -0.10926 0.11654 -0.11296 0.11875 -0.11551 C 0.11992 -0.11713 0.1211 -0.11875 0.12227 -0.1206 C 0.12852 -0.13055 0.12487 -0.12685 0.12943 -0.13078 C 0.13021 -0.13194 0.13073 -0.13426 0.13151 -0.13518 C 0.13216 -0.13657 0.13347 -0.13773 0.13425 -0.13889 C 0.13555 -0.14028 0.13867 -0.1456 0.13919 -0.14676 C 0.14206 -0.15278 0.14193 -0.15416 0.14558 -0.15972 C 0.14623 -0.16041 0.14714 -0.16065 0.14766 -0.16111 C 0.15169 -0.1706 0.14779 -0.1618 0.15417 -0.17245 C 0.15625 -0.17616 0.15834 -0.17986 0.16042 -0.18379 C 0.16146 -0.18541 0.16302 -0.18727 0.16393 -0.19004 C 0.16419 -0.19143 0.16433 -0.19328 0.16524 -0.19421 C 0.16641 -0.19722 0.1681 -0.19884 0.16953 -0.20069 C 0.17214 -0.21111 0.16862 -0.19884 0.17422 -0.21157 C 0.17487 -0.21319 0.17526 -0.21458 0.17552 -0.21597 C 0.17604 -0.21898 0.17526 -0.22268 0.1763 -0.225 L 0.17852 -0.22963 C 0.17969 -0.23981 0.17878 -0.23565 0.1806 -0.24259 C 0.18099 -0.24699 0.18086 -0.25023 0.18151 -0.2544 C 0.18203 -0.25926 0.18216 -0.25856 0.18229 -0.26366 C 0.18255 -0.2662 0.18242 -0.26921 0.18281 -0.27083 C 0.18294 -0.27384 0.18373 -0.2794 0.18373 -0.27916 C 0.18373 -0.2831 0.18373 -0.28611 0.18386 -0.28935 C 0.18399 -0.29375 0.18425 -0.29606 0.18477 -0.2993 C 0.18477 -0.33125 0.18425 -0.29977 0.18529 -0.31481 C 0.18542 -0.31991 0.18568 -0.3243 0.18581 -0.32916 C 0.18594 -0.33148 0.18581 -0.33379 0.1862 -0.33588 C 0.18633 -0.3375 0.18646 -0.33912 0.18659 -0.34074 C 0.18737 -0.35092 0.18646 -0.34444 0.18711 -0.35625 C 0.18711 -0.35764 0.1875 -0.35856 0.18763 -0.36065 C 0.18776 -0.3625 0.18789 -0.36389 0.18802 -0.36574 C 0.18789 -0.36875 0.18802 -0.37176 0.18828 -0.37407 C 0.18828 -0.37847 0.18893 -0.38171 0.1888 -0.38588 C 0.18906 -0.39213 0.18933 -0.39861 0.18919 -0.40509 C 0.18919 -0.40926 0.18906 -0.41389 0.18919 -0.41805 C 0.18906 -0.4206 0.18946 -0.42268 0.18946 -0.425 C 0.18841 -0.43889 0.1875 -0.45324 0.18646 -0.46759 L 0.18633 -0.46736 " pathEditMode="relative" rAng="21180000" ptsTypes="AAAAAAAAAAAAAAAAAAAAAAAAAAAAAAAAAAAAAAAAAAAAAAAAAAAAAAAAAAAA">
                                          <p:cBhvr>
                                            <p:cTn id="6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23" y="-2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1.25E-6 0.00023 L 1.25E-6 0.00023 C 0.00078 -0.00347 0.0013 -0.00741 0.00234 -0.01088 C 0.0026 -0.0125 0.00338 -0.01366 0.0039 -0.01505 C 0.00416 -0.01644 0.00429 -0.01806 0.00468 -0.01921 C 0.00507 -0.02083 0.00573 -0.02199 0.00625 -0.02338 C 0.00651 -0.02477 0.00651 -0.02639 0.00703 -0.02755 C 0.00755 -0.0294 0.00859 -0.03033 0.00937 -0.03171 C 0.00963 -0.0331 0.00963 -0.03472 0.01015 -0.03588 C 0.01106 -0.03889 0.01263 -0.04121 0.01328 -0.04421 C 0.01471 -0.05208 0.01315 -0.04514 0.01562 -0.05255 C 0.01614 -0.0544 0.0164 -0.05648 0.01718 -0.0581 C 0.0177 -0.05972 0.01875 -0.06088 0.01953 -0.06227 C 0.02031 -0.06458 0.02096 -0.06713 0.02187 -0.06921 C 0.02252 -0.0713 0.02343 -0.07292 0.02422 -0.07477 C 0.02474 -0.07662 0.02513 -0.07871 0.02578 -0.08033 C 0.02851 -0.08843 0.02747 -0.08333 0.02968 -0.09005 C 0.03307 -0.10093 0.02877 -0.09051 0.03437 -0.10255 C 0.03567 -0.11019 0.03411 -0.10394 0.0375 -0.11088 C 0.03906 -0.11458 0.04023 -0.11875 0.04218 -0.12199 C 0.04895 -0.13426 0.04062 -0.11875 0.04609 -0.13033 C 0.04674 -0.13195 0.04765 -0.1331 0.04843 -0.13449 C 0.04948 -0.13727 0.05 -0.14097 0.05156 -0.14283 C 0.05651 -0.14884 0.05091 -0.1419 0.05703 -0.15116 C 0.05794 -0.15278 0.05911 -0.15394 0.06015 -0.15533 L 0.06797 -0.16921 C 0.06875 -0.1706 0.0694 -0.17222 0.07031 -0.17338 C 0.07135 -0.17477 0.07239 -0.17593 0.07343 -0.17755 C 0.07461 -0.17986 0.07526 -0.18264 0.07656 -0.18449 C 0.07786 -0.18681 0.07981 -0.18773 0.08125 -0.19005 C 0.08229 -0.1919 0.0832 -0.19398 0.08437 -0.1956 C 0.08502 -0.19676 0.08593 -0.19746 0.08672 -0.19838 C 0.08828 -0.20116 0.08932 -0.20509 0.0914 -0.20671 C 0.09244 -0.20764 0.09349 -0.20833 0.09453 -0.20949 C 0.0957 -0.21111 0.09648 -0.21343 0.09765 -0.21505 C 0.09961 -0.21806 0.10169 -0.22083 0.1039 -0.22338 C 0.10468 -0.22431 0.10547 -0.225 0.10625 -0.22616 C 0.11041 -0.2338 0.10638 -0.23056 0.11093 -0.2331 C 0.11172 -0.23449 0.11237 -0.23611 0.11328 -0.23727 C 0.11393 -0.23843 0.11484 -0.23912 0.11562 -0.24005 C 0.11718 -0.24283 0.11836 -0.2463 0.12031 -0.24838 C 0.12109 -0.24931 0.12187 -0.25 0.12265 -0.25116 C 0.12773 -0.26042 0.12213 -0.25347 0.12734 -0.26088 C 0.13138 -0.26713 0.12799 -0.25949 0.13281 -0.26921 C 0.13333 -0.2706 0.13359 -0.27222 0.13437 -0.27338 C 0.13502 -0.27477 0.13593 -0.27523 0.13672 -0.27616 L 0.14453 -0.29005 L 0.14687 -0.29421 C 0.14765 -0.2956 0.14856 -0.29676 0.14922 -0.29838 C 0.14974 -0.29977 0.15 -0.30139 0.15078 -0.30255 C 0.15169 -0.3044 0.15286 -0.30509 0.1539 -0.30671 C 0.15455 -0.3081 0.15468 -0.30972 0.15547 -0.31088 C 0.16263 -0.32361 0.15247 -0.30208 0.16015 -0.31783 C 0.16093 -0.31945 0.16145 -0.32176 0.1625 -0.32315 C 0.16354 -0.325 0.16523 -0.3257 0.1664 -0.32755 C 0.16836 -0.33033 0.16979 -0.33449 0.17187 -0.33727 C 0.17291 -0.33866 0.17395 -0.33982 0.175 -0.34144 C 0.17656 -0.34398 0.17968 -0.34977 0.17968 -0.34977 L 0.17968 -0.34977 " pathEditMode="relative" ptsTypes="AAAAAAAAAAAAAAAAAAAAAAAAAAAAAAAAAAAAAAAAAAAAAAAAAAAAAAAAAAA">
                                          <p:cBhvr>
                                            <p:cTn id="63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61" grpId="1"/>
          <p:bldP spid="61" grpId="2"/>
          <p:bldP spid="69" grpId="0"/>
          <p:bldP spid="70" grpId="0"/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11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5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500000" ac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6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repeatCount="500000" ac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6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2.08333E-6 -2.22222E-6 L -2.08333E-6 -2.22222E-6 C 0.00313 -0.00347 0.00677 -0.00509 0.00938 -0.00949 C 0.01797 -0.02222 0.01003 -0.0118 0.0168 -0.01852 C 0.01784 -0.01944 0.01862 -0.0206 0.01966 -0.02176 C 0.0211 -0.02291 0.02396 -0.02546 0.02565 -0.02662 C 0.02917 -0.02986 0.03229 -0.03125 0.0362 -0.03356 C 0.03828 -0.03472 0.04011 -0.03657 0.04206 -0.0375 C 0.04531 -0.03958 0.04675 -0.03981 0.04987 -0.0419 C 0.0513 -0.04305 0.05274 -0.04467 0.0543 -0.04606 C 0.05508 -0.04629 0.0556 -0.04653 0.05651 -0.04745 C 0.05703 -0.04884 0.05781 -0.05046 0.05847 -0.05069 C 0.05951 -0.05231 0.06068 -0.05185 0.06159 -0.05324 C 0.06537 -0.05671 0.06745 -0.06041 0.07097 -0.06342 C 0.07409 -0.06551 0.07722 -0.06759 0.08021 -0.06991 L 0.08685 -0.075 C 0.08867 -0.07685 0.09102 -0.07847 0.09271 -0.08102 C 0.09349 -0.08171 0.09401 -0.08333 0.09492 -0.08403 C 0.09584 -0.08495 0.09675 -0.08518 0.09792 -0.08611 C 0.10104 -0.08958 0.10508 -0.09583 0.10808 -0.0993 C 0.10873 -0.10046 0.10912 -0.10208 0.11016 -0.10301 C 0.11081 -0.1037 0.11211 -0.10532 0.11289 -0.10602 C 0.11498 -0.10926 0.11654 -0.11296 0.11875 -0.11551 C 0.11992 -0.11713 0.1211 -0.11875 0.12227 -0.1206 C 0.12852 -0.13055 0.12487 -0.12685 0.12943 -0.13078 C 0.13021 -0.13194 0.13073 -0.13426 0.13151 -0.13518 C 0.13216 -0.13657 0.13347 -0.13773 0.13425 -0.13889 C 0.13555 -0.14028 0.13867 -0.1456 0.13919 -0.14676 C 0.14206 -0.15278 0.14193 -0.15416 0.14558 -0.15972 C 0.14623 -0.16041 0.14714 -0.16065 0.14766 -0.16111 C 0.15169 -0.1706 0.14779 -0.1618 0.15417 -0.17245 C 0.15625 -0.17616 0.15834 -0.17986 0.16042 -0.18379 C 0.16146 -0.18541 0.16302 -0.18727 0.16393 -0.19004 C 0.16419 -0.19143 0.16433 -0.19328 0.16524 -0.19421 C 0.16641 -0.19722 0.1681 -0.19884 0.16953 -0.20069 C 0.17214 -0.21111 0.16862 -0.19884 0.17422 -0.21157 C 0.17487 -0.21319 0.17526 -0.21458 0.17552 -0.21597 C 0.17604 -0.21898 0.17526 -0.22268 0.1763 -0.225 L 0.17852 -0.22963 C 0.17969 -0.23981 0.17878 -0.23565 0.1806 -0.24259 C 0.18099 -0.24699 0.18086 -0.25023 0.18151 -0.2544 C 0.18203 -0.25926 0.18216 -0.25856 0.18229 -0.26366 C 0.18255 -0.2662 0.18242 -0.26921 0.18281 -0.27083 C 0.18294 -0.27384 0.18373 -0.2794 0.18373 -0.27916 C 0.18373 -0.2831 0.18373 -0.28611 0.18386 -0.28935 C 0.18399 -0.29375 0.18425 -0.29606 0.18477 -0.2993 C 0.18477 -0.33125 0.18425 -0.29977 0.18529 -0.31481 C 0.18542 -0.31991 0.18568 -0.3243 0.18581 -0.32916 C 0.18594 -0.33148 0.18581 -0.33379 0.1862 -0.33588 C 0.18633 -0.3375 0.18646 -0.33912 0.18659 -0.34074 C 0.18737 -0.35092 0.18646 -0.34444 0.18711 -0.35625 C 0.18711 -0.35764 0.1875 -0.35856 0.18763 -0.36065 C 0.18776 -0.3625 0.18789 -0.36389 0.18802 -0.36574 C 0.18789 -0.36875 0.18802 -0.37176 0.18828 -0.37407 C 0.18828 -0.37847 0.18893 -0.38171 0.1888 -0.38588 C 0.18906 -0.39213 0.18933 -0.39861 0.18919 -0.40509 C 0.18919 -0.40926 0.18906 -0.41389 0.18919 -0.41805 C 0.18906 -0.4206 0.18946 -0.42268 0.18946 -0.425 C 0.18841 -0.43889 0.1875 -0.45324 0.18646 -0.46759 L 0.18633 -0.46736 " pathEditMode="relative" rAng="21180000" ptsTypes="AAAAAAAAAAAAAAAAAAAAAAAAAAAAAAAAAAAAAAAAAAAAAAAAAAAAAAAAAAAA">
                                          <p:cBhvr>
                                            <p:cTn id="6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23" y="-233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0" presetClass="path" presetSubtype="0" accel="50000" decel="5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1.25E-6 0.00023 L 1.25E-6 0.00023 C 0.00078 -0.00347 0.0013 -0.00741 0.00234 -0.01088 C 0.0026 -0.0125 0.00338 -0.01366 0.0039 -0.01505 C 0.00416 -0.01644 0.00429 -0.01806 0.00468 -0.01921 C 0.00507 -0.02083 0.00573 -0.02199 0.00625 -0.02338 C 0.00651 -0.02477 0.00651 -0.02639 0.00703 -0.02755 C 0.00755 -0.0294 0.00859 -0.03033 0.00937 -0.03171 C 0.00963 -0.0331 0.00963 -0.03472 0.01015 -0.03588 C 0.01106 -0.03889 0.01263 -0.04121 0.01328 -0.04421 C 0.01471 -0.05208 0.01315 -0.04514 0.01562 -0.05255 C 0.01614 -0.0544 0.0164 -0.05648 0.01718 -0.0581 C 0.0177 -0.05972 0.01875 -0.06088 0.01953 -0.06227 C 0.02031 -0.06458 0.02096 -0.06713 0.02187 -0.06921 C 0.02252 -0.0713 0.02343 -0.07292 0.02422 -0.07477 C 0.02474 -0.07662 0.02513 -0.07871 0.02578 -0.08033 C 0.02851 -0.08843 0.02747 -0.08333 0.02968 -0.09005 C 0.03307 -0.10093 0.02877 -0.09051 0.03437 -0.10255 C 0.03567 -0.11019 0.03411 -0.10394 0.0375 -0.11088 C 0.03906 -0.11458 0.04023 -0.11875 0.04218 -0.12199 C 0.04895 -0.13426 0.04062 -0.11875 0.04609 -0.13033 C 0.04674 -0.13195 0.04765 -0.1331 0.04843 -0.13449 C 0.04948 -0.13727 0.05 -0.14097 0.05156 -0.14283 C 0.05651 -0.14884 0.05091 -0.1419 0.05703 -0.15116 C 0.05794 -0.15278 0.05911 -0.15394 0.06015 -0.15533 L 0.06797 -0.16921 C 0.06875 -0.1706 0.0694 -0.17222 0.07031 -0.17338 C 0.07135 -0.17477 0.07239 -0.17593 0.07343 -0.17755 C 0.07461 -0.17986 0.07526 -0.18264 0.07656 -0.18449 C 0.07786 -0.18681 0.07981 -0.18773 0.08125 -0.19005 C 0.08229 -0.1919 0.0832 -0.19398 0.08437 -0.1956 C 0.08502 -0.19676 0.08593 -0.19746 0.08672 -0.19838 C 0.08828 -0.20116 0.08932 -0.20509 0.0914 -0.20671 C 0.09244 -0.20764 0.09349 -0.20833 0.09453 -0.20949 C 0.0957 -0.21111 0.09648 -0.21343 0.09765 -0.21505 C 0.09961 -0.21806 0.10169 -0.22083 0.1039 -0.22338 C 0.10468 -0.22431 0.10547 -0.225 0.10625 -0.22616 C 0.11041 -0.2338 0.10638 -0.23056 0.11093 -0.2331 C 0.11172 -0.23449 0.11237 -0.23611 0.11328 -0.23727 C 0.11393 -0.23843 0.11484 -0.23912 0.11562 -0.24005 C 0.11718 -0.24283 0.11836 -0.2463 0.12031 -0.24838 C 0.12109 -0.24931 0.12187 -0.25 0.12265 -0.25116 C 0.12773 -0.26042 0.12213 -0.25347 0.12734 -0.26088 C 0.13138 -0.26713 0.12799 -0.25949 0.13281 -0.26921 C 0.13333 -0.2706 0.13359 -0.27222 0.13437 -0.27338 C 0.13502 -0.27477 0.13593 -0.27523 0.13672 -0.27616 L 0.14453 -0.29005 L 0.14687 -0.29421 C 0.14765 -0.2956 0.14856 -0.29676 0.14922 -0.29838 C 0.14974 -0.29977 0.15 -0.30139 0.15078 -0.30255 C 0.15169 -0.3044 0.15286 -0.30509 0.1539 -0.30671 C 0.15455 -0.3081 0.15468 -0.30972 0.15547 -0.31088 C 0.16263 -0.32361 0.15247 -0.30208 0.16015 -0.31783 C 0.16093 -0.31945 0.16145 -0.32176 0.1625 -0.32315 C 0.16354 -0.325 0.16523 -0.3257 0.1664 -0.32755 C 0.16836 -0.33033 0.16979 -0.33449 0.17187 -0.33727 C 0.17291 -0.33866 0.17395 -0.33982 0.175 -0.34144 C 0.17656 -0.34398 0.17968 -0.34977 0.17968 -0.34977 L 0.17968 -0.34977 " pathEditMode="relative" ptsTypes="AAAAAAAAAAAAAAAAAAAAAAAAAAAAAAAAAAAAAAAAAAAAAAAAAAAAAAAAAAA">
                                          <p:cBhvr>
                                            <p:cTn id="63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61" grpId="1"/>
          <p:bldP spid="61" grpId="2"/>
          <p:bldP spid="69" grpId="0"/>
          <p:bldP spid="70" grpId="0"/>
          <p:bldP spid="2" grpId="0"/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:\20120328114643671.jpg2012032811464367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524" y="-978417"/>
            <a:ext cx="13020779" cy="82412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9500000">
            <a:off x="9160371" y="2137650"/>
            <a:ext cx="2924536" cy="2924536"/>
            <a:chOff x="1144" y="2862"/>
            <a:chExt cx="4086" cy="4086"/>
          </a:xfrm>
        </p:grpSpPr>
        <p:sp>
          <p:nvSpPr>
            <p:cNvPr id="4" name="矩形 3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5" name="图片 4" descr="G:\3219116_183130123000_2.jpg3219116_183130123000_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4" y="3071"/>
              <a:ext cx="3679" cy="287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 rot="19500000">
            <a:off x="9991456" y="4269563"/>
            <a:ext cx="2574288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2015.8.30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我们相许了</a:t>
            </a:r>
          </a:p>
        </p:txBody>
      </p:sp>
      <p:grpSp>
        <p:nvGrpSpPr>
          <p:cNvPr id="7" name="组合 6"/>
          <p:cNvGrpSpPr/>
          <p:nvPr/>
        </p:nvGrpSpPr>
        <p:grpSpPr>
          <a:xfrm rot="20820000">
            <a:off x="6868691" y="3714100"/>
            <a:ext cx="2930563" cy="2930563"/>
            <a:chOff x="1144" y="2862"/>
            <a:chExt cx="4086" cy="4086"/>
          </a:xfrm>
        </p:grpSpPr>
        <p:sp>
          <p:nvSpPr>
            <p:cNvPr id="8" name="矩形 7"/>
            <p:cNvSpPr/>
            <p:nvPr/>
          </p:nvSpPr>
          <p:spPr>
            <a:xfrm>
              <a:off x="1144" y="2862"/>
              <a:ext cx="4086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4">
                <a:cs typeface="+mn-ea"/>
                <a:sym typeface="+mn-lt"/>
              </a:endParaRPr>
            </a:p>
          </p:txBody>
        </p:sp>
        <p:pic>
          <p:nvPicPr>
            <p:cNvPr id="9" name="图片 8" descr="G:\4473131_192511195000_2.jpg4473131_192511195000_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7" y="3042"/>
              <a:ext cx="3710" cy="296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 rot="20820000">
            <a:off x="7378326" y="6061653"/>
            <a:ext cx="2574288" cy="31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24">
                <a:latin typeface="+mn-lt"/>
                <a:ea typeface="+mn-ea"/>
                <a:cs typeface="+mn-ea"/>
                <a:sym typeface="+mn-lt"/>
              </a:rPr>
              <a:t>2015.8.30  </a:t>
            </a:r>
            <a:r>
              <a:rPr lang="zh-CN" altLang="en-US" sz="1424">
                <a:latin typeface="+mn-lt"/>
                <a:ea typeface="+mn-ea"/>
                <a:cs typeface="+mn-ea"/>
                <a:sym typeface="+mn-lt"/>
              </a:rPr>
              <a:t>我们相许了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4919" y="4848555"/>
            <a:ext cx="2463120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7593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拥有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60425" y="5388325"/>
            <a:ext cx="27397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i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OUR  LOVE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4267" y="6112260"/>
            <a:ext cx="5837016" cy="53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4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想念你美丽的微笑，想念你温柔的怀抱，想念与你在一起的每分每秒，那种快乐拥有难以忘怀的美妙！</a:t>
            </a:r>
          </a:p>
        </p:txBody>
      </p:sp>
      <p:pic>
        <p:nvPicPr>
          <p:cNvPr id="14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438" y="7546797"/>
            <a:ext cx="334039" cy="3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9804" y="2771610"/>
            <a:ext cx="327917" cy="3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6486" y="7888291"/>
            <a:ext cx="366014" cy="3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1699" y="3486174"/>
            <a:ext cx="339975" cy="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1109" y="4507862"/>
            <a:ext cx="341738" cy="3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5748" y="5465789"/>
            <a:ext cx="377986" cy="3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630602" y="6035629"/>
            <a:ext cx="326748" cy="3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3336" y="4344066"/>
            <a:ext cx="372203" cy="3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574979" y="7608985"/>
            <a:ext cx="381333" cy="3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8256" y="2585446"/>
            <a:ext cx="374402" cy="3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8357" y="1719383"/>
            <a:ext cx="374091" cy="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945931" y="5400483"/>
            <a:ext cx="364798" cy="3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新建文件夹 (6)\730e0cf3d7ca7bcbbc1b79c0bf096b63f724a8f9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675856" y="8670548"/>
            <a:ext cx="374091" cy="3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椭圆 26"/>
          <p:cNvSpPr/>
          <p:nvPr/>
        </p:nvSpPr>
        <p:spPr>
          <a:xfrm>
            <a:off x="1801630" y="7805293"/>
            <a:ext cx="124397" cy="12439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9000"/>
                </a:schemeClr>
              </a:gs>
              <a:gs pos="7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effectLst>
                <a:glow rad="228600">
                  <a:srgbClr val="FFFF00">
                    <a:alpha val="40000"/>
                  </a:srgb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9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2.59259E-6 C 0.00243 -0.01513 0.00556 -0.02747 0.01181 -0.03858 C 0.01511 -0.05587 0.01042 -0.03519 0.01719 -0.05278 C 0.01806 -0.05494 0.01754 -0.05834 0.01875 -0.05988 C 0.02084 -0.0642 0.02466 -0.06574 0.02657 -0.06976 C 0.02969 -0.075 0.03108 -0.07809 0.03473 -0.08148 C 0.03612 -0.08272 0.03768 -0.08272 0.03889 -0.08395 C 0.05209 -0.09692 0.04184 -0.09105 0.05226 -0.09568 C 0.05695 -0.10155 0.06042 -0.10309 0.0658 -0.10525 C 0.07605 -0.11729 0.08924 -0.11976 0.10105 -0.12222 C 0.11684 -0.13148 0.10105 -0.12315 0.11841 -0.12932 C 0.13351 -0.13457 0.14809 -0.14229 0.1632 -0.14599 C 0.16459 -0.14692 0.16563 -0.14815 0.16702 -0.14846 C 0.17032 -0.14969 0.17362 -0.14939 0.17639 -0.15062 C 0.1882 -0.15618 0.19931 -0.16698 0.21042 -0.17469 C 0.21493 -0.17809 0.22223 -0.17963 0.22657 -0.18426 C 0.23282 -0.19074 0.23716 -0.19815 0.24393 -0.20093 C 0.24862 -0.20618 0.25261 -0.21235 0.25782 -0.21543 C 0.26528 -0.22871 0.2757 -0.24043 0.28455 -0.25124 C 0.28664 -0.25371 0.2882 -0.25772 0.29011 -0.26081 C 0.29636 -0.26945 0.29948 -0.27315 0.30487 -0.27963 C 0.30747 -0.29352 0.30539 -0.28519 0.31424 -0.30124 C 0.31563 -0.30371 0.31719 -0.30618 0.31841 -0.30834 C 0.3198 -0.31081 0.32223 -0.31543 0.32223 -0.31513 C 0.32587 -0.33241 0.32084 -0.31297 0.32934 -0.325 C 0.33056 -0.32655 0.32969 -0.33025 0.33056 -0.33241 C 0.33212 -0.33519 0.33421 -0.33704 0.33612 -0.33951 C 0.34098 -0.35679 0.33594 -0.34167 0.34393 -0.35834 C 0.34966 -0.37006 0.35243 -0.38488 0.35764 -0.39661 C 0.35938 -0.40803 0.36181 -0.41358 0.3658 -0.42315 C 0.36928 -0.44167 0.36389 -0.41667 0.37118 -0.43735 C 0.37257 -0.44074 0.37275 -0.44537 0.37362 -0.44908 C 0.37726 -0.4605 0.38125 -0.4713 0.38455 -0.48272 C 0.3908 -0.50309 0.39636 -0.52408 0.40226 -0.54476 C 0.40382 -0.55093 0.40678 -0.55556 0.40886 -0.56142 C 0.41632 -0.58179 0.42587 -0.60155 0.43212 -0.62346 C 0.43438 -0.63241 0.4375 -0.64074 0.44011 -0.64969 C 0.44271 -0.65988 0.44167 -0.66081 0.44532 -0.66883 C 0.45938 -0.69784 0.44323 -0.66019 0.45487 -0.68797 C 0.45539 -0.69013 0.45573 -0.6929 0.45625 -0.69506 C 0.45712 -0.69784 0.45816 -0.69939 0.45903 -0.70247 C 0.46146 -0.71358 0.46303 -0.72655 0.46563 -0.73797 C 0.46789 -0.74722 0.47136 -0.75525 0.47396 -0.7642 C 0.47969 -0.78519 0.48455 -0.80618 0.4915 -0.82562 C 0.49289 -0.82994 0.49393 -0.83395 0.49549 -0.83766 C 0.49705 -0.84198 0.49914 -0.84568 0.50087 -0.84969 C 0.50226 -0.85463 0.50348 -0.85957 0.50487 -0.8642 C 0.51684 -0.89784 0.5283 -0.92253 0.54393 -0.95031 C 0.55 -0.96081 0.55243 -0.97562 0.55608 -0.98858 C 0.55851 -0.99506 0.56129 -0.99908 0.56424 -1.00463 C 0.5665 -1.01698 0.56441 -1.00834 0.56962 -1.02161 C 0.57917 -1.04568 0.57743 -1.0463 0.59132 -1.06451 C 0.5941 -1.0679 0.59636 -1.07284 0.59948 -1.07408 C 0.6073 -1.07778 0.61598 -1.08272 0.62396 -1.08827 C 0.63282 -1.09537 0.63959 -1.10185 0.64931 -1.10494 C 0.66789 -1.11081 0.65712 -1.10432 0.67257 -1.10957 C 0.68386 -1.1142 0.69618 -1.11667 0.70747 -1.12161 C 0.71511 -1.125 0.72153 -1.1284 0.72917 -1.13118 C 0.74618 -1.13704 0.7632 -1.14506 0.78056 -1.15 C 0.79011 -1.15309 0.78403 -1.15185 0.79271 -1.15494 C 0.79723 -1.15648 0.80591 -1.15988 0.80591 -1.15957 C 0.80868 -1.16235 0.81146 -1.16451 0.81459 -1.16729 " pathEditMode="relative" rAng="0" ptsTypes="fffffffffffffffffffffffffffffffffffffffffffffffffffffffffffffA">
                                      <p:cBhvr>
                                        <p:cTn id="5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-5836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4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8" dur="4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243 0.00309 C 0.00416 -0.00804 0.00781 -0.017 0.00972 -0.02781 C 0.0118 -0.03893 0.01336 -0.04974 0.01493 -0.06117 C 0.01545 -0.0862 0.01562 -0.11153 0.01666 -0.13655 C 0.01736 -0.15509 0.02378 -0.17115 0.0309 -0.18598 C 0.03316 -0.19092 0.03264 -0.19772 0.03437 -0.20266 C 0.04062 -0.21965 0.0526 -0.24189 0.06614 -0.24746 C 0.07239 -0.25981 0.06614 -0.25116 0.07673 -0.25703 C 0.09184 -0.26537 0.09861 -0.27433 0.11562 -0.27804 C 0.12795 -0.28916 0.14357 -0.29472 0.15798 -0.29936 C 0.16041 -0.30028 0.1625 -0.30275 0.16493 -0.3043 C 0.1743 -0.30893 0.18541 -0.30924 0.19514 -0.3114 C 0.25972 -0.31048 0.3401 -0.32469 0.40885 -0.30183 C 0.45781 -0.30244 0.50659 -0.30275 0.55555 -0.3043 C 0.57934 -0.30492 0.60225 -0.31944 0.62604 -0.32314 C 0.64357 -0.3287 0.65972 -0.33272 0.67743 -0.33519 C 0.70937 -0.34322 0.74132 -0.35249 0.77291 -0.3633 C 0.78055 -0.36577 0.78837 -0.36856 0.796 -0.37041 C 0.80885 -0.37381 0.83489 -0.37968 0.83489 -0.37937 C 0.84496 -0.38462 0.85521 -0.38833 0.86493 -0.39389 C 0.86927 -0.39667 0.87291 -0.40068 0.87725 -0.40377 C 0.89878 -0.41675 0.87777 -0.40037 0.8967 -0.41273 C 0.90729 -0.41984 0.9151 -0.43467 0.925 -0.44362 C 0.93524 -0.46371 0.92864 -0.45413 0.94618 -0.47174 C 0.95156 -0.47699 0.95486 -0.48564 0.96041 -0.49058 C 0.96215 -0.49213 0.96389 -0.49398 0.9658 -0.49522 C 0.97343 -0.51097 0.96371 -0.49491 0.97639 -0.50479 C 0.9875 -0.51313 0.99757 -0.52704 1.00816 -0.53723 C 1.01093 -0.54866 1.01475 -0.54742 1.02048 -0.55638 C 1.02378 -0.56133 1.02621 -0.5672 1.02916 -0.57307 C 1.03246 -0.58913 1.03732 -0.5882 1.04531 -0.59902 C 1.05694 -0.61446 1.03993 -0.59809 1.05399 -0.61075 C 1.05521 -0.61323 1.05659 -0.61539 1.05764 -0.61755 C 1.05902 -0.62095 1.06111 -0.62744 1.06111 -0.62713 " pathEditMode="relative" rAng="0" ptsTypes="fffffffffffffffffffffffffffffffffA">
                                      <p:cBhvr>
                                        <p:cTn id="6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34" y="-315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65" dur="4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C 0.00225 -0.01575 0.00486 -0.02871 0.01059 -0.04044 C 0.01354 -0.05834 0.0092 -0.03673 0.01527 -0.05525 C 0.01597 -0.05772 0.01562 -0.06081 0.01666 -0.06297 C 0.01857 -0.06698 0.02187 -0.06883 0.02395 -0.07315 C 0.02638 -0.0784 0.02777 -0.08179 0.0309 -0.08519 C 0.03229 -0.08673 0.03368 -0.08673 0.03472 -0.08797 C 0.04652 -0.10124 0.0375 -0.09537 0.0467 -0.10031 C 0.05086 -0.10618 0.05416 -0.10803 0.05885 -0.1105 C 0.06788 -0.12254 0.07968 -0.12531 0.09027 -0.12809 C 0.10434 -0.13766 0.09027 -0.12871 0.1059 -0.1355 C 0.11944 -0.14105 0.13246 -0.14877 0.14583 -0.15278 C 0.14704 -0.15371 0.14826 -0.15494 0.1493 -0.15525 C 0.15243 -0.15679 0.15538 -0.15649 0.15798 -0.15772 C 0.1684 -0.16328 0.17829 -0.175 0.18819 -0.18303 C 0.19218 -0.18612 0.19878 -0.18797 0.20277 -0.19291 C 0.20816 -0.1997 0.21232 -0.2071 0.21823 -0.21019 C 0.22257 -0.21605 0.22604 -0.22223 0.23055 -0.22562 C 0.2375 -0.23951 0.2467 -0.25186 0.25451 -0.26266 C 0.25659 -0.26575 0.25781 -0.26976 0.25954 -0.27284 C 0.2651 -0.2821 0.26788 -0.28612 0.27274 -0.29321 C 0.27517 -0.3071 0.27309 -0.29846 0.28107 -0.31513 C 0.28246 -0.31791 0.28368 -0.32007 0.28489 -0.32284 C 0.28611 -0.32531 0.28836 -0.33025 0.28836 -0.33025 C 0.29149 -0.34815 0.28698 -0.32778 0.29479 -0.34044 C 0.29566 -0.34198 0.29496 -0.34568 0.29583 -0.34784 C 0.29704 -0.35093 0.29895 -0.35278 0.30069 -0.35556 C 0.30503 -0.37377 0.30052 -0.35741 0.30763 -0.37531 C 0.31284 -0.38735 0.31545 -0.40309 0.31996 -0.41513 C 0.32152 -0.42747 0.32361 -0.43303 0.32708 -0.44291 C 0.33038 -0.46235 0.32552 -0.43642 0.33211 -0.45803 C 0.33333 -0.46142 0.3335 -0.46636 0.3342 -0.47037 C 0.3375 -0.4821 0.34114 -0.49352 0.34409 -0.50525 C 0.34965 -0.52686 0.35451 -0.54877 0.35989 -0.57037 C 0.36145 -0.57655 0.36406 -0.58179 0.36579 -0.58766 C 0.37239 -0.60926 0.38107 -0.62994 0.38663 -0.65278 C 0.38854 -0.66235 0.39149 -0.67068 0.39375 -0.68025 C 0.396 -0.69075 0.39513 -0.69198 0.39843 -0.70031 C 0.41093 -0.73056 0.39652 -0.69136 0.40694 -0.72037 C 0.40729 -0.72284 0.40763 -0.72531 0.40833 -0.72778 C 0.40885 -0.73056 0.41007 -0.7321 0.41059 -0.73519 C 0.41302 -0.74723 0.41423 -0.76081 0.41649 -0.77254 C 0.41857 -0.78241 0.4217 -0.79075 0.42395 -0.80031 C 0.42916 -0.82161 0.4335 -0.84414 0.43975 -0.86482 C 0.44079 -0.86883 0.44184 -0.87315 0.44323 -0.87716 C 0.44479 -0.88149 0.44652 -0.8855 0.44809 -0.88951 C 0.44948 -0.89476 0.45034 -0.8997 0.45173 -0.90463 C 0.4625 -0.93982 0.47274 -0.96605 0.48663 -0.99507 C 0.49201 -1.00618 0.49427 -1.02161 0.49757 -1.03488 C 0.49948 -1.04198 0.50208 -1.04661 0.50486 -1.05186 C 0.50694 -1.06513 0.50503 -1.05618 0.50954 -1.07007 C 0.5184 -1.09507 0.51649 -1.09568 0.52899 -1.11451 C 0.53142 -1.11821 0.53368 -1.12346 0.53628 -1.1247 C 0.5434 -1.1284 0.55104 -1.13365 0.55816 -1.13951 C 0.56597 -1.14661 0.57222 -1.15371 0.5809 -1.1571 C 0.59757 -1.16328 0.58802 -1.15618 0.60156 -1.16204 C 0.6118 -1.16636 0.62291 -1.16914 0.63298 -1.17439 C 0.63975 -1.17778 0.64548 -1.18179 0.65225 -1.18457 C 0.6677 -1.19075 0.68281 -1.19877 0.69826 -1.20433 C 0.70694 -1.2071 0.70138 -1.20587 0.7092 -1.20926 C 0.71336 -1.21112 0.721 -1.21451 0.721 -1.2142 C 0.72361 -1.21698 0.72604 -1.21914 0.72882 -1.22223 " pathEditMode="relative" rAng="0" ptsTypes="fffffffffffffffffffffffffffffffffffffffffffffffffffffffffffffA">
                                      <p:cBhvr>
                                        <p:cTn id="6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-6111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4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2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05556E-6 1.86284E-6 C 0.00868 -0.01545 0.01944 -0.03213 0.03125 -0.03738 C 0.03246 -0.04016 0.03316 -0.04418 0.03472 -0.04634 C 0.03784 -0.04974 0.04514 -0.05252 0.04514 -0.05221 C 0.05208 -0.06488 0.0618 -0.06735 0.071 -0.07414 C 0.07448 -0.07631 0.0783 -0.07662 0.08125 -0.08001 C 0.09791 -0.09948 0.11771 -0.09855 0.13646 -0.10473 C 0.15069 -0.10936 0.16371 -0.11461 0.17795 -0.11709 C 0.23177 -0.1486 0.29114 -0.12512 0.34757 -0.12635 C 0.3559 -0.12944 0.36354 -0.13562 0.3717 -0.1384 C 0.38003 -0.14149 0.38854 -0.14427 0.39618 -0.15076 C 0.40781 -0.16095 0.41944 -0.16837 0.43229 -0.17238 C 0.44496 -0.18381 0.45642 -0.19339 0.47048 -0.1971 C 0.48194 -0.21069 0.49514 -0.21656 0.5085 -0.2215 C 0.51614 -0.23046 0.52396 -0.23479 0.53264 -0.23973 C 0.53472 -0.24097 0.53593 -0.24467 0.53784 -0.24591 C 0.54062 -0.24776 0.54375 -0.24745 0.54652 -0.24931 C 0.55434 -0.25301 0.56337 -0.26105 0.57066 -0.26753 C 0.57986 -0.27587 0.58923 -0.28452 0.59843 -0.29194 C 0.61076 -0.30182 0.62413 -0.30831 0.63663 -0.31665 C 0.63889 -0.3182 0.64114 -0.32036 0.6434 -0.32283 C 0.64531 -0.32469 0.6467 -0.32747 0.64861 -0.32901 C 0.65989 -0.33735 0.66267 -0.33766 0.67291 -0.34137 C 0.68368 -0.35372 0.69739 -0.35959 0.7092 -0.36886 C 0.72656 -0.38245 0.74392 -0.39697 0.76284 -0.40254 C 0.78316 -0.40902 0.77274 -0.40223 0.79045 -0.40902 C 0.80416 -0.41366 0.81892 -0.41613 0.83212 -0.42416 C 0.84062 -0.4291 0.85034 -0.43652 0.85972 -0.43652 C 0.94618 -0.43714 1.03281 -0.43652 1.11944 -0.43652 " pathEditMode="relative" rAng="0" ptsTypes="ffffffffffffffffffffffffffffA">
                                      <p:cBhvr>
                                        <p:cTn id="7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72" y="-2187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4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9" dur="4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12987 -0.16805 C 0.13125 -0.17825 0.13316 -0.18659 0.13681 -0.194 C 0.13889 -0.20543 0.13594 -0.19153 0.13994 -0.20358 C 0.14028 -0.20482 0.14011 -0.20698 0.1408 -0.20821 C 0.14202 -0.21099 0.14428 -0.21192 0.14549 -0.2147 C 0.14705 -0.21841 0.14809 -0.22026 0.15018 -0.22242 C 0.15105 -0.22335 0.15191 -0.22335 0.15244 -0.22428 C 0.16007 -0.23293 0.15417 -0.22922 0.16007 -0.23231 C 0.16268 -0.23571 0.16494 -0.23694 0.16789 -0.23849 C 0.17396 -0.24621 0.18143 -0.24806 0.1882 -0.24961 C 0.1974 -0.2561 0.1882 -0.25023 0.19862 -0.25455 C 0.2073 -0.25795 0.21563 -0.2632 0.22448 -0.26567 C 0.22518 -0.26629 0.22587 -0.26691 0.22657 -0.26722 C 0.22848 -0.26815 0.23039 -0.26784 0.23212 -0.26876 C 0.23889 -0.27216 0.24532 -0.27958 0.25191 -0.28483 C 0.25435 -0.28699 0.25886 -0.28792 0.26112 -0.29101 C 0.26476 -0.29564 0.26737 -0.30027 0.27136 -0.30244 C 0.27414 -0.30614 0.27622 -0.30985 0.27935 -0.3117 C 0.28369 -0.32097 0.28976 -0.3287 0.29462 -0.3358 C 0.29601 -0.33735 0.29688 -0.34043 0.29792 -0.34229 C 0.30139 -0.34816 0.3033 -0.35063 0.30643 -0.35495 C 0.30816 -0.36422 0.30678 -0.35866 0.31198 -0.36916 C 0.31285 -0.37102 0.31355 -0.37256 0.31441 -0.37411 C 0.31511 -0.37596 0.31667 -0.37874 0.31667 -0.37843 C 0.31858 -0.39017 0.31598 -0.3772 0.32066 -0.38523 C 0.32136 -0.38616 0.32101 -0.38863 0.32153 -0.39017 C 0.32223 -0.39203 0.32362 -0.39326 0.32466 -0.39481 C 0.32744 -0.40624 0.32466 -0.39635 0.32917 -0.40747 C 0.33247 -0.4152 0.33403 -0.42539 0.33716 -0.43311 C 0.33803 -0.44053 0.33941 -0.44423 0.34185 -0.45072 C 0.34393 -0.46308 0.3408 -0.4464 0.34497 -0.4603 C 0.34566 -0.46246 0.34601 -0.46555 0.34636 -0.46802 C 0.34844 -0.47574 0.35087 -0.48285 0.35278 -0.49057 C 0.35625 -0.50417 0.35955 -0.51807 0.36303 -0.53197 C 0.36389 -0.53599 0.36563 -0.53938 0.36685 -0.54309 C 0.37101 -0.55668 0.37674 -0.56997 0.38039 -0.58449 C 0.38178 -0.59067 0.38351 -0.59623 0.3849 -0.6021 C 0.38646 -0.60889 0.38577 -0.60982 0.38803 -0.61476 C 0.39619 -0.63392 0.38664 -0.6092 0.39341 -0.62774 C 0.39393 -0.62928 0.3941 -0.63083 0.39428 -0.63237 C 0.3948 -0.63392 0.39566 -0.63515 0.39584 -0.63701 C 0.3974 -0.64473 0.3981 -0.65338 0.39983 -0.6611 C 0.40105 -0.66728 0.40313 -0.67253 0.40469 -0.67871 C 0.40799 -0.69261 0.41077 -0.70651 0.41494 -0.71949 C 0.41546 -0.72196 0.41615 -0.72505 0.41702 -0.72752 C 0.41789 -0.72999 0.41928 -0.73277 0.42014 -0.73555 C 0.42101 -0.73864 0.42171 -0.74173 0.4224 -0.74482 C 0.42952 -0.76737 0.43612 -0.78406 0.44514 -0.80259 C 0.44862 -0.8097 0.45018 -0.81958 0.45209 -0.82823 C 0.45348 -0.83225 0.45521 -0.83534 0.45695 -0.83874 C 0.45834 -0.84708 0.45712 -0.84121 0.46025 -0.85017 C 0.46563 -0.86654 0.46441 -0.86685 0.47275 -0.8789 C 0.47431 -0.88075 0.4757 -0.88415 0.47744 -0.88538 C 0.48195 -0.88755 0.48698 -0.89064 0.4915 -0.89496 C 0.49671 -0.89929 0.5007 -0.90392 0.50625 -0.90608 C 0.51685 -0.9101 0.51077 -0.90546 0.5198 -0.90917 C 0.52639 -0.91226 0.53351 -0.9138 0.54011 -0.9172 C 0.54428 -0.91937 0.5481 -0.92184 0.55244 -0.92369 C 0.5625 -0.9274 0.57223 -0.93296 0.5823 -0.93636 C 0.58785 -0.9379 0.58438 -0.93728 0.58941 -0.93945 C 0.59219 -0.94068 0.59723 -0.94284 0.59723 -0.94254 C 0.59879 -0.94439 0.60018 -0.94593 0.60226 -0.94779 " pathEditMode="relative" rAng="0" ptsTypes="fffffffffffffffffffffffffffffffffffffffffffffffffffffffffffffA">
                                      <p:cBhvr>
                                        <p:cTn id="8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389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86" dur="4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486 -0.0284 0.01459 -0.05155 0.02379 -0.07408 C 0.03021 -0.08951 0.02396 -0.08272 0.03299 -0.08889 C 0.03941 -0.10185 0.0467 -0.11142 0.05486 -0.11852 C 0.06198 -0.12469 0.0658 -0.11976 0.07309 -0.12963 C 0.0882 -0.15 0.10868 -0.15278 0.12604 -0.15926 C 0.15226 -0.16914 0.17761 -0.18272 0.20434 -0.18889 C 0.23386 -0.20371 0.20434 -0.19013 0.23368 -0.2 C 0.25452 -0.2071 0.27466 -0.22068 0.29566 -0.22593 C 0.30782 -0.23395 0.31962 -0.23797 0.33229 -0.24074 C 0.34358 -0.24846 0.35608 -0.24815 0.36684 -0.25556 C 0.38455 -0.26729 0.40243 -0.27716 0.41997 -0.28889 C 0.42709 -0.29383 0.43507 -0.29352 0.44167 -0.3 C 0.44931 -0.30679 0.45729 -0.31235 0.46372 -0.32222 C 0.47327 -0.33642 0.48577 -0.35556 0.4967 -0.36297 C 0.49914 -0.3679 0.50122 -0.37346 0.504 -0.37778 C 0.50677 -0.3821 0.51059 -0.38395 0.51302 -0.3892 C 0.51441 -0.39167 0.51407 -0.39661 0.51493 -0.4 C 0.51927 -0.41574 0.52622 -0.42655 0.53316 -0.43704 C 0.54254 -0.47469 0.53004 -0.42932 0.5441 -0.46297 C 0.54792 -0.47192 0.54983 -0.48334 0.5533 -0.4926 C 0.55382 -0.49784 0.55382 -0.50309 0.55504 -0.50741 C 0.55625 -0.51111 0.55886 -0.51204 0.56059 -0.51482 C 0.57604 -0.54167 0.56077 -0.52006 0.57344 -0.53704 C 0.57761 -0.55432 0.58229 -0.57531 0.5915 -0.58148 C 0.59566 -0.58951 0.60052 -0.59568 0.60434 -0.60371 C 0.60816 -0.61111 0.6099 -0.62222 0.61337 -0.62963 C 0.61563 -0.63426 0.62327 -0.64383 0.62639 -0.64815 C 0.63091 -0.66204 0.63664 -0.66729 0.64271 -0.67778 C 0.64844 -0.68735 0.65365 -0.69784 0.65903 -0.70741 C 0.67414 -0.73241 0.65139 -0.68087 0.68108 -0.74074 C 0.69775 -0.77439 0.67466 -0.72994 0.69393 -0.75926 C 0.6967 -0.76358 0.69844 -0.77006 0.70122 -0.77408 C 0.70278 -0.77624 0.70504 -0.77593 0.70677 -0.77778 C 0.71667 -0.78889 0.72622 -0.80247 0.73594 -0.81482 C 0.73854 -0.81821 0.74202 -0.81698 0.74497 -0.81852 C 0.74879 -0.82068 0.75243 -0.82315 0.75608 -0.82593 C 0.76927 -0.83673 0.78264 -0.8463 0.79618 -0.85556 C 0.80313 -0.86019 0.81094 -0.85926 0.81789 -0.86297 C 0.83264 -0.87068 0.84723 -0.87593 0.86198 -0.88148 C 0.88212 -0.88889 0.90209 -0.89939 0.92223 -0.90741 C 0.94584 -0.91698 0.96962 -0.92284 0.99341 -0.92963 C 1.00955 -0.94352 1.02552 -0.9463 1.04254 -0.95185 C 1.06476 -0.95895 1.08629 -0.96945 1.10834 -0.97408 C 1.14636 -0.99969 1.11198 -0.97778 1.21632 -0.97778 " pathEditMode="relative" rAng="0" ptsTypes="ffffffffffffffffffffffffffffffffffffffffffffA">
                                      <p:cBhvr>
                                        <p:cTn id="8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6" y="-500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4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4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11111E-6 -7.40741E-7 C 0.00243 -0.01574 0.00521 -0.02839 0.01094 -0.03981 C 0.01372 -0.05741 0.00955 -0.03611 0.01563 -0.05432 C 0.01632 -0.05679 0.0158 -0.06018 0.01684 -0.06173 C 0.01892 -0.06605 0.02205 -0.06759 0.02396 -0.0716 C 0.02656 -0.07716 0.02778 -0.08055 0.03108 -0.08395 C 0.03212 -0.08518 0.03351 -0.08518 0.03455 -0.08673 C 0.04618 -0.1 0.03733 -0.09414 0.04636 -0.09876 C 0.05052 -0.10432 0.05382 -0.10617 0.05851 -0.10864 C 0.06736 -0.12068 0.07917 -0.12346 0.08958 -0.12593 C 0.10347 -0.13549 0.08958 -0.12716 0.10504 -0.13333 C 0.1184 -0.13889 0.13125 -0.1466 0.14445 -0.15062 C 0.14583 -0.15123 0.14688 -0.15247 0.14792 -0.15309 C 0.15087 -0.15432 0.15382 -0.15401 0.15642 -0.15555 C 0.16667 -0.1608 0.17656 -0.17222 0.18646 -0.17994 C 0.19028 -0.18333 0.19688 -0.18518 0.2007 -0.19012 C 0.20608 -0.1966 0.21024 -0.20401 0.21615 -0.2071 C 0.22014 -0.21265 0.22361 -0.21883 0.2283 -0.22191 C 0.23507 -0.2358 0.24427 -0.24815 0.25208 -0.25895 C 0.25399 -0.26173 0.25521 -0.26574 0.25695 -0.26883 C 0.2625 -0.27778 0.26528 -0.28148 0.26997 -0.28858 C 0.2724 -0.30247 0.27049 -0.29383 0.2783 -0.31049 C 0.27969 -0.31296 0.2809 -0.31543 0.28212 -0.31759 C 0.28333 -0.32037 0.28559 -0.32531 0.28559 -0.325 C 0.28872 -0.3429 0.28438 -0.32284 0.29184 -0.33518 C 0.29288 -0.33673 0.29219 -0.34043 0.29288 -0.34259 C 0.29427 -0.34568 0.29601 -0.34722 0.29774 -0.35 C 0.30208 -0.3679 0.29774 -0.35216 0.30469 -0.36975 C 0.30972 -0.38117 0.31215 -0.39691 0.31684 -0.40895 C 0.3184 -0.42068 0.32049 -0.42623 0.32413 -0.43642 C 0.32708 -0.45555 0.3224 -0.42963 0.32882 -0.45093 C 0.33004 -0.45463 0.33021 -0.45926 0.3309 -0.46296 C 0.3342 -0.475 0.33767 -0.48611 0.3408 -0.49753 C 0.34618 -0.51883 0.35104 -0.54043 0.35625 -0.56173 C 0.35781 -0.5679 0.36059 -0.57315 0.36215 -0.57901 C 0.36875 -0.6 0.37743 -0.62037 0.38281 -0.6429 C 0.3849 -0.65216 0.38767 -0.6608 0.38993 -0.67006 C 0.39219 -0.68025 0.39132 -0.68148 0.39462 -0.68951 C 0.40712 -0.71944 0.39254 -0.68086 0.40278 -0.70926 C 0.40347 -0.71173 0.40365 -0.71451 0.40417 -0.71697 C 0.40504 -0.71944 0.40608 -0.72099 0.4066 -0.72407 C 0.40886 -0.7358 0.41007 -0.74907 0.41267 -0.7608 C 0.41441 -0.77037 0.41754 -0.7787 0.41979 -0.78827 C 0.425 -0.80957 0.42934 -0.83117 0.43542 -0.85185 C 0.43663 -0.85586 0.4375 -0.85988 0.43889 -0.86389 C 0.44045 -0.8679 0.44219 -0.87191 0.44375 -0.87623 C 0.44497 -0.88117 0.44601 -0.88642 0.44722 -0.89105 C 0.45799 -0.92593 0.46806 -0.95123 0.48195 -0.97994 C 0.48715 -0.99074 0.48924 -1.00617 0.49254 -1.01914 C 0.49462 -1.02654 0.49722 -1.03055 0.5 -1.03611 C 0.50191 -1.04876 0.50017 -1.04012 0.50469 -1.0537 C 0.5132 -1.07839 0.51146 -1.07932 0.52396 -1.09784 C 0.52622 -1.10123 0.5283 -1.10617 0.53125 -1.10772 C 0.53802 -1.11111 0.54566 -1.11636 0.55261 -1.12191 C 0.56059 -1.12901 0.56667 -1.13611 0.57535 -1.1392 C 0.59167 -1.14537 0.58212 -1.13827 0.59566 -1.14414 C 0.6059 -1.14876 0.61667 -1.15123 0.62674 -1.15648 C 0.63333 -1.15988 0.63924 -1.16358 0.64583 -1.16667 C 0.66111 -1.17253 0.67622 -1.18086 0.69149 -1.18611 C 0.7 -1.18889 0.69462 -1.18765 0.70226 -1.19105 C 0.70625 -1.1929 0.71389 -1.19599 0.71389 -1.19568 C 0.71649 -1.19815 0.71892 -1.20093 0.7217 -1.2037 " pathEditMode="relative" rAng="0" ptsTypes="fffffffffffffffffffffffffffffffffffffffffffffffffffffffffffffA">
                                      <p:cBhvr>
                                        <p:cTn id="9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6" y="-6018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0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2.71605E-6 C 0.00261 -0.01142 0.00538 -0.0213 0.01146 -0.02994 C 0.01458 -0.0429 0.01007 -0.02716 0.01649 -0.04074 C 0.01736 -0.0426 0.01684 -0.04506 0.01788 -0.0463 C 0.02014 -0.04939 0.02344 -0.05062 0.02552 -0.05371 C 0.0283 -0.05803 0.02969 -0.06019 0.03316 -0.06297 C 0.03438 -0.06389 0.03594 -0.06389 0.03698 -0.06482 C 0.04948 -0.07469 0.03993 -0.07037 0.04983 -0.07408 C 0.05417 -0.0784 0.05764 -0.07963 0.0625 -0.08148 C 0.07205 -0.09043 0.08455 -0.0926 0.09566 -0.09445 C 0.11077 -0.10155 0.09566 -0.09506 0.11233 -0.1 C 0.12656 -0.10402 0.14045 -0.10988 0.15469 -0.11297 C 0.15608 -0.11358 0.15712 -0.1142 0.15833 -0.11451 C 0.16146 -0.11574 0.16476 -0.11543 0.16736 -0.11636 C 0.17847 -0.12037 0.18906 -0.12902 0.19965 -0.13488 C 0.20382 -0.13735 0.21077 -0.13889 0.21476 -0.14229 C 0.22066 -0.14753 0.225 -0.15309 0.23143 -0.15525 C 0.23577 -0.15957 0.23941 -0.1642 0.24445 -0.16636 C 0.25156 -0.17685 0.26146 -0.18581 0.26979 -0.19414 C 0.27188 -0.19599 0.27327 -0.19939 0.27518 -0.20155 C 0.2809 -0.20834 0.28386 -0.21111 0.28906 -0.21636 C 0.29167 -0.22655 0.28958 -0.22037 0.29792 -0.23272 C 0.29931 -0.23457 0.3007 -0.23642 0.30191 -0.23827 C 0.3033 -0.24013 0.30573 -0.24383 0.30573 -0.24352 C 0.30903 -0.2571 0.30417 -0.24198 0.31233 -0.25124 C 0.31337 -0.25247 0.31268 -0.25525 0.31354 -0.25679 C 0.31476 -0.25926 0.31684 -0.2605 0.31858 -0.26235 C 0.32327 -0.27562 0.31858 -0.26389 0.32604 -0.27716 C 0.33143 -0.28581 0.3342 -0.29753 0.33906 -0.30648 C 0.3408 -0.31543 0.34306 -0.31976 0.34688 -0.32685 C 0.35018 -0.34136 0.34497 -0.32222 0.35208 -0.33797 C 0.3533 -0.34074 0.35347 -0.34414 0.35434 -0.34722 C 0.35781 -0.35587 0.36146 -0.3642 0.36458 -0.37315 C 0.37049 -0.38889 0.37587 -0.40494 0.38143 -0.42099 C 0.38299 -0.42593 0.38577 -0.42963 0.38768 -0.43395 C 0.39462 -0.44969 0.40382 -0.46513 0.40972 -0.48179 C 0.41181 -0.48889 0.41493 -0.49537 0.41736 -0.50216 C 0.41979 -0.51019 0.41875 -0.51081 0.42222 -0.51698 C 0.43559 -0.5392 0.42014 -0.5105 0.43125 -0.53179 C 0.43177 -0.53364 0.43195 -0.5355 0.43264 -0.53735 C 0.43333 -0.5392 0.43455 -0.54074 0.43507 -0.5429 C 0.43768 -0.55155 0.43889 -0.56173 0.44149 -0.57037 C 0.44358 -0.57747 0.44688 -0.58395 0.44931 -0.59074 C 0.45486 -0.60679 0.45938 -0.62315 0.46597 -0.63858 C 0.46719 -0.64167 0.46823 -0.64476 0.46979 -0.64753 C 0.47136 -0.65093 0.47327 -0.65371 0.47483 -0.65679 C 0.47622 -0.6605 0.47726 -0.66451 0.47865 -0.6679 C 0.49011 -0.69414 0.50087 -0.71327 0.5158 -0.73457 C 0.52136 -0.7429 0.52361 -0.75432 0.52726 -0.7642 C 0.52934 -0.76945 0.53212 -0.77253 0.5349 -0.77685 C 0.53715 -0.78642 0.53524 -0.77994 0.54011 -0.78982 C 0.54931 -0.80834 0.5474 -0.80895 0.56059 -0.82284 C 0.5632 -0.82562 0.56545 -0.82932 0.5684 -0.83025 C 0.57587 -0.83303 0.58403 -0.83704 0.59149 -0.84136 C 0.59983 -0.84661 0.60643 -0.85185 0.61563 -0.85432 C 0.63316 -0.85895 0.62309 -0.85371 0.6375 -0.85803 C 0.64844 -0.86142 0.66007 -0.86327 0.67066 -0.86698 C 0.67795 -0.86976 0.68403 -0.87253 0.69115 -0.87469 C 0.70747 -0.87902 0.72344 -0.8855 0.73993 -0.8892 C 0.74913 -0.89136 0.7434 -0.89043 0.75156 -0.8929 C 0.7559 -0.89445 0.76406 -0.89692 0.76406 -0.89661 C 0.76684 -0.89846 0.76927 -0.90031 0.77222 -0.90247 " pathEditMode="relative" rAng="0" ptsTypes="fffffffffffffffffffffffffffffffffffffffffffffffffffffffffffffA">
                                      <p:cBhvr>
                                        <p:cTn id="10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1" y="-4512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7" dur="4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1.97531E-6 C 0.00208 -0.01543 0.00469 -0.0284 0.01024 -0.04013 C 0.01302 -0.05741 0.00885 -0.03642 0.01458 -0.05432 C 0.01545 -0.05679 0.0151 -0.06019 0.01597 -0.06204 C 0.01788 -0.06605 0.021 -0.06759 0.02274 -0.07192 C 0.02535 -0.07716 0.02656 -0.08056 0.02986 -0.08395 C 0.0309 -0.0855 0.03229 -0.0855 0.03333 -0.08673 C 0.04462 -0.1 0.03576 -0.09414 0.04479 -0.09908 C 0.04878 -0.10463 0.05191 -0.10648 0.05642 -0.10864 C 0.0651 -0.12068 0.07639 -0.12346 0.08646 -0.12624 C 0.10017 -0.1358 0.08646 -0.12685 0.10156 -0.13334 C 0.11441 -0.13889 0.12691 -0.14661 0.13993 -0.15062 C 0.14114 -0.15155 0.14219 -0.15278 0.14323 -0.15309 C 0.146 -0.15432 0.14896 -0.15401 0.15139 -0.15556 C 0.16146 -0.1608 0.171 -0.17222 0.18055 -0.18025 C 0.18437 -0.18334 0.19062 -0.18519 0.19427 -0.18982 C 0.19965 -0.19661 0.20347 -0.20401 0.20937 -0.2071 C 0.21337 -0.21296 0.21666 -0.21914 0.22118 -0.22222 C 0.2276 -0.23611 0.23646 -0.24815 0.2441 -0.25926 C 0.246 -0.26173 0.24705 -0.26605 0.24896 -0.26883 C 0.25416 -0.27809 0.25677 -0.28179 0.26146 -0.28858 C 0.26389 -0.30278 0.2618 -0.29414 0.26962 -0.3105 C 0.27083 -0.31296 0.27187 -0.31574 0.27326 -0.3179 C 0.2743 -0.32068 0.27639 -0.32562 0.27639 -0.32531 C 0.27951 -0.3429 0.27517 -0.32284 0.28246 -0.3355 C 0.2835 -0.33673 0.28298 -0.34074 0.28368 -0.3429 C 0.28472 -0.34599 0.28663 -0.34753 0.28819 -0.35 C 0.29253 -0.36821 0.28802 -0.35247 0.29496 -0.36976 C 0.29982 -0.38148 0.30225 -0.39692 0.30677 -0.40926 C 0.30833 -0.42099 0.31024 -0.42655 0.31371 -0.43642 C 0.31666 -0.45587 0.31215 -0.42963 0.3184 -0.45124 C 0.31962 -0.45463 0.31979 -0.45926 0.32048 -0.46327 C 0.32361 -0.47531 0.32708 -0.48611 0.32986 -0.49815 C 0.33507 -0.51914 0.3401 -0.54074 0.34514 -0.56204 C 0.34653 -0.56852 0.34896 -0.57315 0.35069 -0.57901 C 0.35694 -0.60031 0.36528 -0.62068 0.37066 -0.64321 C 0.37257 -0.65247 0.37535 -0.66111 0.3776 -0.67037 C 0.37969 -0.68087 0.37882 -0.6821 0.38194 -0.68982 C 0.3941 -0.71976 0.38003 -0.68117 0.3901 -0.70957 C 0.3908 -0.71204 0.3908 -0.71482 0.39149 -0.71729 C 0.39201 -0.71976 0.39305 -0.72161 0.39375 -0.72469 C 0.39583 -0.73611 0.39722 -0.74938 0.39948 -0.76142 C 0.40121 -0.77099 0.40434 -0.77901 0.40642 -0.78858 C 0.41146 -0.80988 0.41562 -0.83179 0.42153 -0.85185 C 0.42274 -0.85617 0.42378 -0.8605 0.425 -0.8642 C 0.42656 -0.86852 0.42812 -0.87222 0.42951 -0.87655 C 0.4309 -0.88179 0.43177 -0.88673 0.43298 -0.89167 C 0.4434 -0.92624 0.45312 -0.95155 0.46666 -0.98056 C 0.4717 -0.99136 0.47378 -1.00679 0.47708 -1.01976 C 0.47899 -1.02685 0.48142 -1.03117 0.48403 -1.03673 C 0.48594 -1.04908 0.4842 -1.04074 0.48871 -1.05401 C 0.49705 -1.07901 0.49531 -1.07963 0.50729 -1.09815 C 0.50955 -1.10185 0.51163 -1.10679 0.51423 -1.10803 C 0.521 -1.11173 0.52847 -1.11698 0.53524 -1.12253 C 0.54271 -1.12963 0.54861 -1.13673 0.55694 -1.13982 C 0.57291 -1.1463 0.56371 -1.13889 0.57691 -1.14476 C 0.58663 -1.14938 0.59722 -1.15185 0.60694 -1.1571 C 0.61337 -1.1605 0.61892 -1.1642 0.62535 -1.16729 C 0.6401 -1.17315 0.65469 -1.18117 0.66944 -1.18673 C 0.67778 -1.18951 0.67257 -1.18827 0.68003 -1.19167 C 0.68403 -1.19352 0.69132 -1.19661 0.69132 -1.1963 C 0.69375 -1.19908 0.696 -1.20124 0.69878 -1.20432 " pathEditMode="relative" rAng="0" ptsTypes="fffffffffffffffffffffffffffffffffffffffffffffffffffffffffffffA">
                                      <p:cBhvr>
                                        <p:cTn id="10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-602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4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4" dur="4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05556E-6 -0.00031 C 0.00174 -0.00803 0.00365 -0.01451 0.00764 -0.02006 C 0.00955 -0.02901 0.0066 -0.01821 0.01094 -0.02747 C 0.01146 -0.0287 0.01111 -0.03025 0.01181 -0.03117 C 0.0132 -0.03333 0.01545 -0.03426 0.01667 -0.03642 C 0.01858 -0.0392 0.01945 -0.04074 0.0217 -0.04228 C 0.02257 -0.04321 0.02361 -0.04321 0.02431 -0.04352 C 0.03247 -0.05031 0.02622 -0.04753 0.03247 -0.05 C 0.03542 -0.05247 0.03768 -0.0534 0.0408 -0.05463 C 0.04705 -0.0608 0.05521 -0.06235 0.06233 -0.06358 C 0.07205 -0.06821 0.06233 -0.06389 0.07309 -0.06728 C 0.08247 -0.07006 0.0915 -0.07377 0.1007 -0.07593 C 0.10157 -0.07624 0.10226 -0.07685 0.10313 -0.07716 C 0.10521 -0.07778 0.10729 -0.07778 0.10903 -0.0784 C 0.11632 -0.08117 0.12309 -0.08673 0.13004 -0.09074 C 0.13264 -0.09228 0.13733 -0.09352 0.13993 -0.09568 C 0.14375 -0.09908 0.14653 -0.10278 0.1507 -0.10432 C 0.15348 -0.1071 0.15591 -0.11019 0.1592 -0.11173 C 0.16389 -0.11883 0.17032 -0.12469 0.1757 -0.13025 C 0.17709 -0.13179 0.17795 -0.13395 0.17934 -0.13549 C 0.18299 -0.14012 0.1849 -0.14167 0.18837 -0.14537 C 0.19011 -0.15247 0.18854 -0.14784 0.1941 -0.15648 C 0.19497 -0.15772 0.19601 -0.15895 0.1967 -0.16019 C 0.19757 -0.16142 0.19914 -0.16358 0.19914 -0.16358 C 0.20122 -0.17253 0.19827 -0.16235 0.20348 -0.16883 C 0.20417 -0.16945 0.20382 -0.1713 0.20417 -0.17253 C 0.20504 -0.17408 0.20643 -0.175 0.20764 -0.17624 C 0.21059 -0.18519 0.20747 -0.17716 0.2125 -0.18611 C 0.21598 -0.19198 0.21771 -0.19969 0.22084 -0.20587 C 0.22205 -0.21173 0.22344 -0.21451 0.22604 -0.21945 C 0.22813 -0.22932 0.22483 -0.21636 0.22934 -0.22685 C 0.23021 -0.2287 0.23021 -0.23117 0.23091 -0.23333 C 0.23316 -0.2392 0.23559 -0.24445 0.2375 -0.25062 C 0.24132 -0.26111 0.24479 -0.27191 0.24844 -0.28272 C 0.24948 -0.2858 0.25139 -0.28827 0.25261 -0.29136 C 0.25712 -0.30185 0.2632 -0.31235 0.26702 -0.32346 C 0.26841 -0.32809 0.27032 -0.33241 0.27188 -0.33704 C 0.27361 -0.34228 0.27292 -0.3429 0.27518 -0.34691 C 0.28386 -0.36204 0.27379 -0.34259 0.28091 -0.35679 C 0.28143 -0.35803 0.28143 -0.35957 0.28195 -0.3608 C 0.28247 -0.36204 0.28299 -0.36296 0.28351 -0.36451 C 0.28507 -0.37037 0.28594 -0.37685 0.28768 -0.38303 C 0.28889 -0.38796 0.29115 -0.39198 0.29271 -0.39661 C 0.29636 -0.40741 0.29931 -0.41821 0.30365 -0.4284 C 0.30452 -0.43025 0.30521 -0.43241 0.30608 -0.43457 C 0.30712 -0.43673 0.30834 -0.43858 0.30938 -0.44074 C 0.31042 -0.44321 0.31111 -0.44568 0.31181 -0.44815 C 0.31927 -0.46574 0.32639 -0.4784 0.33611 -0.4929 C 0.33976 -0.49846 0.34115 -0.50617 0.34358 -0.51266 C 0.34497 -0.51605 0.3467 -0.51821 0.34861 -0.5213 C 0.35 -0.52747 0.34879 -0.52315 0.35191 -0.52994 C 0.35782 -0.54259 0.35677 -0.5429 0.36528 -0.55216 C 0.36684 -0.5537 0.36841 -0.55648 0.37032 -0.55679 C 0.37535 -0.55864 0.38056 -0.56142 0.38542 -0.5642 C 0.39098 -0.5679 0.39514 -0.5713 0.40104 -0.57315 C 0.4125 -0.57624 0.40608 -0.57253 0.41545 -0.57531 C 0.42257 -0.57778 0.43021 -0.57901 0.43698 -0.58179 C 0.44167 -0.58333 0.44584 -0.58549 0.45035 -0.58642 C 0.46111 -0.58982 0.47153 -0.59383 0.48212 -0.59661 C 0.4882 -0.59784 0.48438 -0.59753 0.48976 -0.59908 C 0.49254 -0.6 0.49792 -0.60154 0.49792 -0.60124 C 0.49966 -0.60278 0.50122 -0.60401 0.5033 -0.60556 " pathEditMode="relative" rAng="0" ptsTypes="fffffffffffffffffffffffffffffffffffffffffffffffffffffffffffffA">
                                      <p:cBhvr>
                                        <p:cTn id="11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3024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4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1" dur="4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1.97531E-6 C 0.00156 -0.00525 0.00295 -0.00926 0.00607 -0.01296 C 0.00781 -0.01883 0.00538 -0.01173 0.00885 -0.01759 C 0.0092 -0.01852 0.00903 -0.01945 0.00955 -0.02006 C 0.01059 -0.02161 0.0125 -0.02192 0.01354 -0.02346 C 0.01493 -0.02531 0.01562 -0.02624 0.01753 -0.02747 C 0.01823 -0.02778 0.01892 -0.02778 0.01962 -0.02809 C 0.02621 -0.03241 0.02118 -0.03056 0.02639 -0.03241 C 0.02864 -0.03395 0.03055 -0.03457 0.03316 -0.03519 C 0.03819 -0.03951 0.04479 -0.04013 0.05052 -0.04105 C 0.0585 -0.04414 0.05052 -0.04136 0.05937 -0.04352 C 0.06684 -0.04506 0.07378 -0.04784 0.08142 -0.04908 C 0.08212 -0.04938 0.08264 -0.04969 0.08333 -0.05 C 0.08489 -0.05031 0.08663 -0.05 0.08819 -0.05062 C 0.09392 -0.05216 0.09948 -0.05587 0.10503 -0.05864 C 0.10729 -0.05957 0.11094 -0.06019 0.11302 -0.06173 C 0.11614 -0.06389 0.1184 -0.06636 0.12187 -0.06759 C 0.12413 -0.06914 0.12604 -0.07099 0.12864 -0.07222 C 0.13246 -0.07655 0.13767 -0.08056 0.14201 -0.08426 C 0.14305 -0.08488 0.14375 -0.08642 0.14479 -0.08735 C 0.14791 -0.09043 0.14948 -0.09167 0.15208 -0.09383 C 0.15347 -0.09846 0.15243 -0.09537 0.15677 -0.10093 C 0.15746 -0.10185 0.15816 -0.10247 0.15903 -0.10309 C 0.15972 -0.10401 0.16094 -0.10556 0.16094 -0.10556 C 0.16267 -0.11142 0.16007 -0.10494 0.16441 -0.10895 C 0.16493 -0.10926 0.16458 -0.1105 0.16493 -0.11111 C 0.16562 -0.11235 0.16684 -0.11296 0.16771 -0.11358 C 0.17014 -0.11945 0.16771 -0.11451 0.1717 -0.12006 C 0.17448 -0.12377 0.17604 -0.12871 0.17847 -0.13303 C 0.17934 -0.13642 0.18055 -0.13827 0.18264 -0.14167 C 0.18437 -0.14784 0.1816 -0.13951 0.18524 -0.1463 C 0.18594 -0.14753 0.18611 -0.14908 0.18646 -0.15062 C 0.18819 -0.15401 0.19028 -0.15772 0.19201 -0.16142 C 0.19496 -0.16852 0.19791 -0.17531 0.20087 -0.18241 C 0.20156 -0.18457 0.20312 -0.18611 0.20416 -0.18796 C 0.20781 -0.19476 0.21267 -0.20155 0.2158 -0.20864 C 0.21684 -0.21173 0.2184 -0.2142 0.21979 -0.21729 C 0.221 -0.22068 0.22048 -0.22099 0.22239 -0.22377 C 0.22934 -0.23334 0.22118 -0.22068 0.22708 -0.22994 C 0.22725 -0.23087 0.22743 -0.23179 0.22778 -0.23241 C 0.22812 -0.23334 0.22882 -0.23395 0.22899 -0.23488 C 0.23038 -0.23858 0.23107 -0.2429 0.23246 -0.24692 C 0.2335 -0.25 0.23541 -0.25247 0.23646 -0.25556 C 0.23941 -0.26266 0.24184 -0.26976 0.24531 -0.27624 C 0.246 -0.27747 0.24653 -0.27901 0.24722 -0.28025 C 0.24826 -0.28148 0.24913 -0.28272 0.25 -0.28426 C 0.25069 -0.2858 0.25139 -0.28766 0.25208 -0.28889 C 0.25798 -0.30031 0.26371 -0.30864 0.27153 -0.31759 C 0.27465 -0.32099 0.27587 -0.32593 0.2776 -0.33025 C 0.27882 -0.33272 0.28021 -0.33395 0.28177 -0.3358 C 0.28281 -0.33982 0.28177 -0.33704 0.28437 -0.34136 C 0.28923 -0.34969 0.28837 -0.34969 0.29514 -0.35587 C 0.29653 -0.35679 0.29774 -0.35864 0.2993 -0.35895 C 0.3033 -0.36019 0.30764 -0.36173 0.31146 -0.36358 C 0.3158 -0.36605 0.31927 -0.36852 0.32413 -0.36945 C 0.33333 -0.37161 0.32812 -0.36914 0.33576 -0.37099 C 0.34149 -0.37253 0.34757 -0.37346 0.3533 -0.375 C 0.35694 -0.37624 0.36024 -0.37716 0.36406 -0.37809 C 0.37257 -0.38025 0.38107 -0.38303 0.38958 -0.38457 C 0.39444 -0.3855 0.39149 -0.38519 0.39583 -0.38611 C 0.39809 -0.38673 0.40225 -0.38796 0.40225 -0.38766 C 0.40382 -0.38858 0.40521 -0.3892 0.40677 -0.39043 " pathEditMode="relative" rAng="0" ptsTypes="fffffffffffffffffffffffffffffffffffffffffffffffffffffffffffffA">
                                      <p:cBhvr>
                                        <p:cTn id="123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953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4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8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3.08642E-6 C 0.00191 -0.01389 0.00399 -0.02531 0.00816 -0.0355 C 0.01024 -0.05093 0.00712 -0.03241 0.01163 -0.04815 C 0.01215 -0.05062 0.0118 -0.0534 0.01267 -0.05494 C 0.01406 -0.05895 0.01649 -0.06019 0.01771 -0.06389 C 0.01979 -0.06883 0.02083 -0.07161 0.02309 -0.07469 C 0.02396 -0.07593 0.025 -0.07593 0.02587 -0.07716 C 0.03437 -0.08889 0.02795 -0.08365 0.03455 -0.08797 C 0.03732 -0.0929 0.03975 -0.09445 0.04323 -0.0963 C 0.04982 -0.1071 0.0585 -0.10957 0.06632 -0.11204 C 0.07656 -0.12037 0.06632 -0.11297 0.07778 -0.11852 C 0.0875 -0.12346 0.09722 -0.13025 0.10694 -0.13365 C 0.10798 -0.13457 0.10868 -0.1355 0.10972 -0.13611 C 0.1118 -0.13735 0.11389 -0.13704 0.1158 -0.13827 C 0.12361 -0.1426 0.13073 -0.15278 0.13819 -0.15988 C 0.14114 -0.16297 0.14583 -0.16451 0.14861 -0.16883 C 0.15278 -0.17469 0.15573 -0.18118 0.16007 -0.18395 C 0.16319 -0.18889 0.16562 -0.19445 0.1691 -0.19723 C 0.17413 -0.20957 0.1809 -0.22037 0.1868 -0.22994 C 0.18802 -0.23241 0.18906 -0.23581 0.19028 -0.23858 C 0.19444 -0.24661 0.19653 -0.25 0.2 -0.25618 C 0.20173 -0.26883 0.20035 -0.26081 0.20625 -0.27562 C 0.20712 -0.27809 0.20798 -0.28025 0.20885 -0.2821 C 0.20972 -0.28457 0.21146 -0.28889 0.21146 -0.28858 C 0.21389 -0.30463 0.21041 -0.28673 0.21614 -0.29753 C 0.21684 -0.29908 0.21632 -0.30247 0.21701 -0.30432 C 0.21788 -0.30679 0.21927 -0.30834 0.22048 -0.31081 C 0.22378 -0.32655 0.22048 -0.31297 0.22552 -0.3284 C 0.22934 -0.33858 0.23125 -0.35216 0.23455 -0.36327 C 0.23576 -0.37377 0.23732 -0.3784 0.23993 -0.38766 C 0.24236 -0.40463 0.23889 -0.38148 0.24357 -0.40031 C 0.24444 -0.4034 0.24462 -0.40772 0.24514 -0.41111 C 0.24757 -0.42192 0.25017 -0.43148 0.25243 -0.44198 C 0.25642 -0.4605 0.26007 -0.47994 0.26389 -0.49877 C 0.2651 -0.50432 0.26684 -0.50865 0.2684 -0.51389 C 0.27309 -0.53241 0.27951 -0.55093 0.2835 -0.57068 C 0.28507 -0.57902 0.28715 -0.58673 0.28871 -0.59506 C 0.29045 -0.60402 0.28975 -0.60494 0.29219 -0.61204 C 0.30139 -0.63858 0.2908 -0.60432 0.29844 -0.62963 C 0.29878 -0.6321 0.29896 -0.63395 0.2993 -0.63611 C 0.29982 -0.63858 0.30069 -0.64013 0.30121 -0.6429 C 0.30295 -0.6534 0.30382 -0.66513 0.30555 -0.67531 C 0.30694 -0.68395 0.3092 -0.69136 0.31094 -0.69969 C 0.31493 -0.71852 0.31805 -0.73797 0.32239 -0.75587 C 0.32326 -0.75988 0.32413 -0.76327 0.32517 -0.76667 C 0.32621 -0.77068 0.32743 -0.77408 0.32864 -0.77778 C 0.32969 -0.78241 0.33038 -0.78673 0.33125 -0.79074 C 0.33923 -0.82192 0.3467 -0.84445 0.35694 -0.86976 C 0.36094 -0.87963 0.3625 -0.8929 0.36493 -0.90432 C 0.36649 -0.91081 0.3684 -0.91451 0.37031 -0.91945 C 0.3717 -0.93056 0.37048 -0.92315 0.37378 -0.93519 C 0.38003 -0.95679 0.37882 -0.95772 0.38819 -0.97408 C 0.38975 -0.97716 0.39149 -0.98148 0.3934 -0.98272 C 0.39861 -0.98581 0.40416 -0.99044 0.40937 -0.99568 C 0.41528 -1.00155 0.41979 -1.00803 0.42604 -1.0105 C 0.43837 -1.01636 0.43125 -1.00988 0.44132 -1.01513 C 0.44878 -1.01945 0.45694 -1.0213 0.46423 -1.02624 C 0.46927 -1.02932 0.47344 -1.03241 0.47847 -1.03488 C 0.48975 -1.04044 0.50087 -1.04784 0.51215 -1.05247 C 0.51857 -1.05494 0.51458 -1.05402 0.52031 -1.05679 C 0.52326 -1.05834 0.52882 -1.06111 0.52882 -1.06081 C 0.53073 -1.06327 0.53264 -1.06544 0.53455 -1.06821 " pathEditMode="relative" rAng="0" ptsTypes="fffffffffffffffffffffffffffffffffffffffffffffffffffffffffffffA">
                                      <p:cBhvr>
                                        <p:cTn id="13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5342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4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35" dur="4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4.19753E-6 C 0.00174 -0.01574 0.00382 -0.0284 0.00816 -0.04013 C 0.01042 -0.05772 0.00695 -0.03642 0.01181 -0.05494 C 0.01233 -0.0571 0.01198 -0.06019 0.01285 -0.06204 C 0.01424 -0.06636 0.01684 -0.06791 0.01823 -0.07223 C 0.02014 -0.07747 0.02119 -0.08087 0.02362 -0.08426 C 0.02448 -0.08581 0.02553 -0.08581 0.02639 -0.08673 C 0.03542 -0.10031 0.02865 -0.09445 0.03577 -0.09908 C 0.03872 -0.10463 0.04115 -0.10679 0.0448 -0.10926 C 0.05174 -0.12099 0.06094 -0.12377 0.06893 -0.12624 C 0.07969 -0.1355 0.06893 -0.12716 0.08091 -0.13334 C 0.09115 -0.1392 0.10122 -0.14692 0.11146 -0.15124 C 0.11233 -0.15155 0.1132 -0.15278 0.11407 -0.1534 C 0.11632 -0.15433 0.11858 -0.15433 0.12066 -0.15556 C 0.12865 -0.16112 0.13612 -0.17223 0.14375 -0.18087 C 0.14688 -0.18395 0.15174 -0.1855 0.15487 -0.19013 C 0.15903 -0.19661 0.16216 -0.20463 0.16667 -0.20741 C 0.16997 -0.21297 0.17257 -0.21914 0.17622 -0.22192 C 0.18143 -0.23612 0.18855 -0.24815 0.19445 -0.25926 C 0.19601 -0.26173 0.19688 -0.26605 0.19827 -0.26883 C 0.20261 -0.27809 0.20469 -0.2821 0.20851 -0.28889 C 0.21025 -0.30278 0.20869 -0.29414 0.21494 -0.31081 C 0.2158 -0.31328 0.21667 -0.31544 0.21771 -0.31791 C 0.21858 -0.32037 0.22032 -0.32562 0.22032 -0.32531 C 0.22275 -0.34291 0.21928 -0.32284 0.22518 -0.33581 C 0.22605 -0.33704 0.22535 -0.34074 0.22605 -0.34291 C 0.22709 -0.34568 0.22848 -0.34754 0.22969 -0.35031 C 0.23316 -0.36852 0.22969 -0.35216 0.23507 -0.36976 C 0.23889 -0.3821 0.24098 -0.39723 0.24445 -0.40926 C 0.24566 -0.42068 0.2474 -0.42686 0.25 -0.43642 C 0.25244 -0.45556 0.24879 -0.42963 0.25382 -0.45124 C 0.25469 -0.45525 0.25487 -0.45988 0.25539 -0.46358 C 0.25782 -0.47531 0.26059 -0.48642 0.26303 -0.49815 C 0.26702 -0.51883 0.27101 -0.54074 0.275 -0.56235 C 0.27622 -0.56821 0.27813 -0.57346 0.27969 -0.57902 C 0.28473 -0.60031 0.29115 -0.62068 0.29549 -0.64291 C 0.29688 -0.65247 0.29914 -0.66112 0.30087 -0.67068 C 0.30261 -0.68118 0.30191 -0.68179 0.30434 -0.69044 C 0.31407 -0.72007 0.30296 -0.68118 0.31094 -0.70957 C 0.31146 -0.71204 0.31146 -0.71482 0.31198 -0.71729 C 0.3125 -0.72007 0.31337 -0.7213 0.31389 -0.72439 C 0.31563 -0.73612 0.31667 -0.74939 0.31841 -0.76112 C 0.31997 -0.77068 0.32223 -0.77933 0.32396 -0.78889 C 0.32813 -0.80957 0.33125 -0.8321 0.33612 -0.85216 C 0.33681 -0.85649 0.33768 -0.8605 0.33872 -0.8642 C 0.33994 -0.86852 0.34115 -0.87223 0.34237 -0.87655 C 0.34341 -0.88149 0.34428 -0.88704 0.34514 -0.89167 C 0.35348 -0.92655 0.36129 -0.95155 0.37188 -0.98025 C 0.37605 -0.99105 0.37761 -1.0071 0.38021 -1.01976 C 0.3816 -1.02655 0.38369 -1.03118 0.38577 -1.03642 C 0.38733 -1.04908 0.38594 -1.04044 0.38941 -1.05402 C 0.39619 -1.07902 0.3948 -1.07994 0.40434 -1.09846 C 0.40608 -1.10124 0.40782 -1.10618 0.4099 -1.10772 C 0.41528 -1.11173 0.42119 -1.11698 0.42657 -1.12284 C 0.43264 -1.12933 0.43733 -1.13673 0.44393 -1.14013 C 0.4566 -1.1463 0.44931 -1.13889 0.45973 -1.14414 C 0.46754 -1.14908 0.47605 -1.15155 0.48369 -1.15649 C 0.48889 -1.16019 0.49323 -1.16358 0.49844 -1.16667 C 0.51025 -1.17254 0.52188 -1.18087 0.53369 -1.18612 C 0.54028 -1.1892 0.53612 -1.18766 0.54219 -1.19136 C 0.54514 -1.19291 0.55105 -1.1963 0.55105 -1.19599 C 0.55296 -1.19846 0.55487 -1.20093 0.55712 -1.20402 " pathEditMode="relative" rAng="0" ptsTypes="fffffffffffffffffffffffffffffffffffffffffffffffffffffffffffffA">
                                      <p:cBhvr>
                                        <p:cTn id="137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-6021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4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2" dur="4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ntr" presetSubtype="1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2" grpId="12"/>
      <p:bldP spid="12" grpId="13"/>
      <p:bldP spid="13" grpId="0"/>
      <p:bldP spid="13" grpId="1"/>
      <p:bldP spid="13" grpId="2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D7CF34D-8462-48BE-965D-B95DE6D817D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1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2D81"/>
      </a:accent1>
      <a:accent2>
        <a:srgbClr val="E987B2"/>
      </a:accent2>
      <a:accent3>
        <a:srgbClr val="EA2D81"/>
      </a:accent3>
      <a:accent4>
        <a:srgbClr val="E987B2"/>
      </a:accent4>
      <a:accent5>
        <a:srgbClr val="EA2D81"/>
      </a:accent5>
      <a:accent6>
        <a:srgbClr val="E987B2"/>
      </a:accent6>
      <a:hlink>
        <a:srgbClr val="EA2D81"/>
      </a:hlink>
      <a:folHlink>
        <a:srgbClr val="E987B2"/>
      </a:folHlink>
    </a:clrScheme>
    <a:fontScheme name="ol0d4wa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自定义</PresentationFormat>
  <Paragraphs>106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2016-10-17T14:00:15Z</dcterms:created>
  <dcterms:modified xsi:type="dcterms:W3CDTF">2023-01-10T06:18:40Z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A09F084E-AD41-489F-8076-AA5BE3082BCA}" pid="100">
    <vt:ui4>5</vt:ui4>
  </property>
  <property fmtid="{64440492-4C8B-11D1-8B70-080036B11A03}" pid="11">
    <vt:lpwstr>www.2ppt.com-爱PPT提供资源下载</vt:lpwstr>
  </property>
</Properties>
</file>