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274" r:id="rId2"/>
    <p:sldId id="3299" r:id="rId3"/>
    <p:sldId id="3314" r:id="rId4"/>
    <p:sldId id="3298" r:id="rId5"/>
    <p:sldId id="3315" r:id="rId6"/>
    <p:sldId id="3316" r:id="rId7"/>
    <p:sldId id="3317" r:id="rId8"/>
    <p:sldId id="3318" r:id="rId9"/>
    <p:sldId id="3295" r:id="rId10"/>
    <p:sldId id="3264" r:id="rId11"/>
    <p:sldId id="3319" r:id="rId12"/>
    <p:sldId id="3283" r:id="rId13"/>
    <p:sldId id="3340" r:id="rId14"/>
    <p:sldId id="3341" r:id="rId15"/>
    <p:sldId id="3305" r:id="rId16"/>
    <p:sldId id="3344" r:id="rId17"/>
    <p:sldId id="3345" r:id="rId18"/>
    <p:sldId id="3346" r:id="rId19"/>
    <p:sldId id="3347" r:id="rId20"/>
    <p:sldId id="3306" r:id="rId21"/>
    <p:sldId id="3284" r:id="rId22"/>
    <p:sldId id="3343" r:id="rId23"/>
    <p:sldId id="3285" r:id="rId24"/>
    <p:sldId id="3351" r:id="rId25"/>
    <p:sldId id="3350" r:id="rId26"/>
    <p:sldId id="3307" r:id="rId27"/>
    <p:sldId id="3289" r:id="rId28"/>
  </p:sldIdLst>
  <p:sldSz cx="12858750" cy="723265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orient="horz" pos="4183">
          <p15:clr>
            <a:srgbClr val="A4A3A4"/>
          </p15:clr>
        </p15:guide>
        <p15:guide id="3" pos="4050">
          <p15:clr>
            <a:srgbClr val="A4A3A4"/>
          </p15:clr>
        </p15:guide>
        <p15:guide id="4" pos="7588">
          <p15:clr>
            <a:srgbClr val="A4A3A4"/>
          </p15:clr>
        </p15:guide>
        <p15:guide id="5" pos="376">
          <p15:clr>
            <a:srgbClr val="A4A3A4"/>
          </p15:clr>
        </p15:guide>
        <p15:guide id="6" pos="13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B8DC"/>
    <a:srgbClr val="F4F2F7"/>
    <a:srgbClr val="35C9EE"/>
    <a:srgbClr val="EC206C"/>
    <a:srgbClr val="F994AF"/>
    <a:srgbClr val="33CB98"/>
    <a:srgbClr val="99CCCD"/>
    <a:srgbClr val="FF6766"/>
    <a:srgbClr val="900000"/>
    <a:srgbClr val="0FC7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05" autoAdjust="0"/>
    <p:restoredTop sz="92986" autoAdjust="0"/>
  </p:normalViewPr>
  <p:slideViewPr>
    <p:cSldViewPr>
      <p:cViewPr varScale="1">
        <p:scale>
          <a:sx n="52" d="100"/>
          <a:sy n="52" d="100"/>
        </p:scale>
        <p:origin x="-102" y="-1656"/>
      </p:cViewPr>
      <p:guideLst>
        <p:guide orient="horz" pos="328"/>
        <p:guide orient="horz" pos="4183"/>
        <p:guide pos="4050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F994A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1DD-4E14-A78C-0C0B6C65FA8C}"/>
              </c:ext>
            </c:extLst>
          </c:dPt>
          <c:dPt>
            <c:idx val="1"/>
            <c:bubble3D val="0"/>
            <c:spPr>
              <a:solidFill>
                <a:srgbClr val="DC6C7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1DD-4E14-A78C-0C0B6C65FA8C}"/>
              </c:ext>
            </c:extLst>
          </c:dPt>
          <c:dPt>
            <c:idx val="2"/>
            <c:bubble3D val="0"/>
            <c:spPr>
              <a:solidFill>
                <a:srgbClr val="F1AF5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1DD-4E14-A78C-0C0B6C65FA8C}"/>
              </c:ext>
            </c:extLst>
          </c:dPt>
          <c:dPt>
            <c:idx val="3"/>
            <c:bubble3D val="0"/>
            <c:spPr>
              <a:solidFill>
                <a:srgbClr val="FBB8D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1DD-4E14-A78C-0C0B6C65FA8C}"/>
              </c:ext>
            </c:extLst>
          </c:dPt>
          <c:dPt>
            <c:idx val="4"/>
            <c:bubble3D val="0"/>
            <c:spPr>
              <a:solidFill>
                <a:srgbClr val="F994A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1DD-4E14-A78C-0C0B6C65FA8C}"/>
              </c:ext>
            </c:extLst>
          </c:dPt>
          <c:dPt>
            <c:idx val="5"/>
            <c:bubble3D val="0"/>
            <c:spPr>
              <a:solidFill>
                <a:srgbClr val="00B05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1DD-4E14-A78C-0C0B6C65FA8C}"/>
              </c:ext>
            </c:extLst>
          </c:dPt>
          <c:dPt>
            <c:idx val="6"/>
            <c:bubble3D val="0"/>
            <c:spPr>
              <a:solidFill>
                <a:srgbClr val="56A8B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1DD-4E14-A78C-0C0B6C65FA8C}"/>
              </c:ext>
            </c:extLst>
          </c:dPt>
          <c:dPt>
            <c:idx val="7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A1DD-4E14-A78C-0C0B6C65FA8C}"/>
              </c:ext>
            </c:extLst>
          </c:dPt>
          <c:cat>
            <c:strRef>
              <c:f>Sheet1!$A$2:$A$9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A1DD-4E14-A78C-0C0B6C65FA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4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D643E-5F2C-49CF-83FF-E485C6A051CE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FBD33-0E80-4B03-BDEC-5ABB56D8691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 advTm="2000">
        <p14:warp dir="in"/>
      </p:transition>
    </mc:Choice>
    <mc:Fallback xmlns="">
      <p:transition spd="slow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 advTm="2000">
        <p14:warp dir="in"/>
      </p:transition>
    </mc:Choice>
    <mc:Fallback xmlns="">
      <p:transition spd="slow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2000">
        <p14:warp dir="in"/>
      </p:transition>
    </mc:Choice>
    <mc:Fallback xmlns="">
      <p:transition spd="slow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9398655" y="6826488"/>
            <a:ext cx="775136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www.2ppt.com/hangye/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www.2ppt.com/sucai/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www.2ppt.com/tubiao/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www.2ppt.com/powerpoint/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www.2ppt.com/excel/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www.2ppt.com/kejian/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www.2ppt.com/shiti/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2000">
        <p14:warp dir="in"/>
      </p:transition>
    </mc:Choice>
    <mc:Fallback xmlns="">
      <p:transition spd="slow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4F2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 xmlns:p14="http://schemas.microsoft.com/office/powerpoint/2010/main">
    <mc:Choice Requires="p14">
      <p:transition spd="slow" p14:dur="900" advTm="2000">
        <p14:warp dir="in"/>
      </p:transition>
    </mc:Choice>
    <mc:Fallback xmlns="">
      <p:transition spd="slow" advTm="2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" y="2620"/>
            <a:ext cx="12856074" cy="72300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7031" y="952030"/>
            <a:ext cx="5858735" cy="5749998"/>
          </a:xfrm>
          <a:prstGeom prst="rect">
            <a:avLst/>
          </a:prstGeom>
        </p:spPr>
      </p:pic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1172791" y="1960141"/>
            <a:ext cx="7608664" cy="141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6600" b="1" cap="all" dirty="0">
                <a:solidFill>
                  <a:srgbClr val="EC206C"/>
                </a:solidFill>
                <a:cs typeface="Arial" panose="020B0604020202020204" pitchFamily="34" charset="0"/>
              </a:rPr>
              <a:t>感</a:t>
            </a:r>
            <a:r>
              <a:rPr lang="zh-CN" altLang="en-US" sz="6600" b="1" cap="all">
                <a:solidFill>
                  <a:srgbClr val="EC206C"/>
                </a:solidFill>
                <a:cs typeface="Arial" panose="020B0604020202020204" pitchFamily="34" charset="0"/>
              </a:rPr>
              <a:t>恩</a:t>
            </a:r>
            <a:r>
              <a:rPr lang="zh-CN" altLang="en-US" sz="6600" b="1" cap="all" smtClean="0">
                <a:solidFill>
                  <a:srgbClr val="EC206C"/>
                </a:solidFill>
                <a:cs typeface="Arial" panose="020B0604020202020204" pitchFamily="34" charset="0"/>
              </a:rPr>
              <a:t>父亲 </a:t>
            </a:r>
            <a:r>
              <a:rPr lang="zh-CN" altLang="en-US" sz="6600" b="1" cap="all" dirty="0">
                <a:solidFill>
                  <a:srgbClr val="EC206C"/>
                </a:solidFill>
                <a:cs typeface="Arial" panose="020B0604020202020204" pitchFamily="34" charset="0"/>
              </a:rPr>
              <a:t>感谢有你</a:t>
            </a:r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2169244" y="3093264"/>
            <a:ext cx="5615758" cy="45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2000" cap="all" dirty="0">
                <a:solidFill>
                  <a:schemeClr val="accent4"/>
                </a:solidFill>
                <a:cs typeface="Arial" panose="020B0604020202020204" pitchFamily="34" charset="0"/>
              </a:rPr>
              <a:t>Thanksgiving parents thank you</a:t>
            </a:r>
            <a:endParaRPr lang="zh-CN" altLang="en-US" sz="2000" cap="all" dirty="0">
              <a:solidFill>
                <a:schemeClr val="accent4"/>
              </a:solidFill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828975" y="4048747"/>
            <a:ext cx="4248472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www.PPT818.com</a:t>
            </a:r>
            <a:endParaRPr lang="zh-CN" altLang="en-US" sz="24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898900" y="1777499"/>
            <a:ext cx="759275" cy="760014"/>
            <a:chOff x="4388846" y="2149280"/>
            <a:chExt cx="759275" cy="760014"/>
          </a:xfrm>
        </p:grpSpPr>
        <p:sp>
          <p:nvSpPr>
            <p:cNvPr id="23" name="Rounded Rectangle 11"/>
            <p:cNvSpPr>
              <a:spLocks noChangeAspect="1"/>
            </p:cNvSpPr>
            <p:nvPr/>
          </p:nvSpPr>
          <p:spPr>
            <a:xfrm>
              <a:off x="4388846" y="2149280"/>
              <a:ext cx="759275" cy="760014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9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Text Placeholder 7"/>
            <p:cNvSpPr txBox="1"/>
            <p:nvPr/>
          </p:nvSpPr>
          <p:spPr>
            <a:xfrm>
              <a:off x="4449727" y="2245549"/>
              <a:ext cx="614632" cy="507229"/>
            </a:xfrm>
            <a:prstGeom prst="rect">
              <a:avLst/>
            </a:prstGeom>
          </p:spPr>
          <p:txBody>
            <a:bodyPr vert="horz" lIns="0" tIns="103884" rIns="0" bIns="103884" anchor="ctr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580" b="1" kern="1200">
                  <a:solidFill>
                    <a:schemeClr val="bg1"/>
                  </a:solidFill>
                  <a:latin typeface="FontAwesome"/>
                  <a:ea typeface="+mn-ea"/>
                  <a:cs typeface="FontAwesome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835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lnSpc>
                  <a:spcPct val="130000"/>
                </a:lnSpc>
                <a:spcAft>
                  <a:spcPts val="0"/>
                </a:spcAft>
              </a:pPr>
              <a:r>
                <a:rPr lang="es-ES_tradnl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898900" y="2856967"/>
            <a:ext cx="759275" cy="760014"/>
            <a:chOff x="7973944" y="2149280"/>
            <a:chExt cx="759275" cy="760014"/>
          </a:xfrm>
        </p:grpSpPr>
        <p:sp>
          <p:nvSpPr>
            <p:cNvPr id="27" name="Rounded Rectangle 23"/>
            <p:cNvSpPr>
              <a:spLocks noChangeAspect="1"/>
            </p:cNvSpPr>
            <p:nvPr/>
          </p:nvSpPr>
          <p:spPr>
            <a:xfrm>
              <a:off x="7973944" y="2149280"/>
              <a:ext cx="759275" cy="760014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9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Text Placeholder 7"/>
            <p:cNvSpPr txBox="1"/>
            <p:nvPr/>
          </p:nvSpPr>
          <p:spPr>
            <a:xfrm>
              <a:off x="8034824" y="2245549"/>
              <a:ext cx="614632" cy="507229"/>
            </a:xfrm>
            <a:prstGeom prst="rect">
              <a:avLst/>
            </a:prstGeom>
          </p:spPr>
          <p:txBody>
            <a:bodyPr vert="horz" lIns="0" tIns="103884" rIns="0" bIns="103884" anchor="ctr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580" b="1" kern="1200">
                  <a:solidFill>
                    <a:schemeClr val="bg1"/>
                  </a:solidFill>
                  <a:latin typeface="FontAwesome"/>
                  <a:ea typeface="+mn-ea"/>
                  <a:cs typeface="FontAwesome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835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lnSpc>
                  <a:spcPct val="130000"/>
                </a:lnSpc>
                <a:spcAft>
                  <a:spcPts val="0"/>
                </a:spcAft>
              </a:pPr>
              <a:r>
                <a:rPr lang="es-ES_tradnl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0" y="447973"/>
            <a:ext cx="3044999" cy="680802"/>
            <a:chOff x="0" y="447973"/>
            <a:chExt cx="3044999" cy="680802"/>
          </a:xfrm>
        </p:grpSpPr>
        <p:sp>
          <p:nvSpPr>
            <p:cNvPr id="39" name="矩形 38"/>
            <p:cNvSpPr/>
            <p:nvPr/>
          </p:nvSpPr>
          <p:spPr>
            <a:xfrm>
              <a:off x="0" y="447973"/>
              <a:ext cx="3044999" cy="680802"/>
            </a:xfrm>
            <a:prstGeom prst="rect">
              <a:avLst/>
            </a:prstGeom>
            <a:solidFill>
              <a:schemeClr val="accent1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/>
            </a:p>
          </p:txBody>
        </p:sp>
        <p:sp>
          <p:nvSpPr>
            <p:cNvPr id="40" name="TextBox 44"/>
            <p:cNvSpPr txBox="1"/>
            <p:nvPr/>
          </p:nvSpPr>
          <p:spPr>
            <a:xfrm>
              <a:off x="380703" y="611627"/>
              <a:ext cx="2506612" cy="406879"/>
            </a:xfrm>
            <a:prstGeom prst="rect">
              <a:avLst/>
            </a:prstGeom>
            <a:noFill/>
          </p:spPr>
          <p:txBody>
            <a:bodyPr wrap="square" lIns="45311" tIns="22656" rIns="45311" bIns="22656" rtlCol="0">
              <a:spAutoFit/>
            </a:bodyPr>
            <a:lstStyle/>
            <a:p>
              <a:pPr defTabSz="0">
                <a:lnSpc>
                  <a:spcPct val="130000"/>
                </a:lnSpc>
                <a:tabLst>
                  <a:tab pos="989965" algn="l"/>
                </a:tabLst>
              </a:pPr>
              <a:r>
                <a:rPr lang="zh-CN" altLang="en-US" sz="2000" dirty="0">
                  <a:ln w="12700" cmpd="sng">
                    <a:noFill/>
                    <a:prstDash val="solid"/>
                  </a:ln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/>
                </a:rPr>
                <a:t>添加相关标题文字</a:t>
              </a:r>
              <a:endParaRPr lang="en-SG" altLang="zh-CN" sz="2000" dirty="0">
                <a:ln w="12700" cmpd="sng">
                  <a:noFill/>
                  <a:prstDash val="solid"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898900" y="3977017"/>
            <a:ext cx="759275" cy="760014"/>
            <a:chOff x="4388846" y="2149280"/>
            <a:chExt cx="759275" cy="760014"/>
          </a:xfrm>
        </p:grpSpPr>
        <p:sp>
          <p:nvSpPr>
            <p:cNvPr id="43" name="Rounded Rectangle 11"/>
            <p:cNvSpPr>
              <a:spLocks noChangeAspect="1"/>
            </p:cNvSpPr>
            <p:nvPr/>
          </p:nvSpPr>
          <p:spPr>
            <a:xfrm>
              <a:off x="4388846" y="2149280"/>
              <a:ext cx="759275" cy="760014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9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Text Placeholder 7"/>
            <p:cNvSpPr txBox="1"/>
            <p:nvPr/>
          </p:nvSpPr>
          <p:spPr>
            <a:xfrm>
              <a:off x="4449727" y="2245549"/>
              <a:ext cx="614632" cy="507229"/>
            </a:xfrm>
            <a:prstGeom prst="rect">
              <a:avLst/>
            </a:prstGeom>
          </p:spPr>
          <p:txBody>
            <a:bodyPr vert="horz" lIns="0" tIns="103884" rIns="0" bIns="103884" anchor="ctr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580" b="1" kern="1200">
                  <a:solidFill>
                    <a:schemeClr val="bg1"/>
                  </a:solidFill>
                  <a:latin typeface="FontAwesome"/>
                  <a:ea typeface="+mn-ea"/>
                  <a:cs typeface="FontAwesome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835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lnSpc>
                  <a:spcPct val="130000"/>
                </a:lnSpc>
                <a:spcAft>
                  <a:spcPts val="0"/>
                </a:spcAft>
              </a:pPr>
              <a:r>
                <a:rPr lang="es-ES_tradnl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898900" y="5056485"/>
            <a:ext cx="759275" cy="760014"/>
            <a:chOff x="7973944" y="2149280"/>
            <a:chExt cx="759275" cy="760014"/>
          </a:xfrm>
        </p:grpSpPr>
        <p:sp>
          <p:nvSpPr>
            <p:cNvPr id="46" name="Rounded Rectangle 23"/>
            <p:cNvSpPr>
              <a:spLocks noChangeAspect="1"/>
            </p:cNvSpPr>
            <p:nvPr/>
          </p:nvSpPr>
          <p:spPr>
            <a:xfrm>
              <a:off x="7973944" y="2149280"/>
              <a:ext cx="759275" cy="760014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9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Text Placeholder 7"/>
            <p:cNvSpPr txBox="1"/>
            <p:nvPr/>
          </p:nvSpPr>
          <p:spPr>
            <a:xfrm>
              <a:off x="8034824" y="2245549"/>
              <a:ext cx="614632" cy="507229"/>
            </a:xfrm>
            <a:prstGeom prst="rect">
              <a:avLst/>
            </a:prstGeom>
          </p:spPr>
          <p:txBody>
            <a:bodyPr vert="horz" lIns="0" tIns="103884" rIns="0" bIns="103884" anchor="ctr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580" b="1" kern="1200">
                  <a:solidFill>
                    <a:schemeClr val="bg1"/>
                  </a:solidFill>
                  <a:latin typeface="FontAwesome"/>
                  <a:ea typeface="+mn-ea"/>
                  <a:cs typeface="FontAwesome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835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lnSpc>
                  <a:spcPct val="130000"/>
                </a:lnSpc>
                <a:spcAft>
                  <a:spcPts val="0"/>
                </a:spcAft>
              </a:pPr>
              <a:r>
                <a:rPr lang="es-ES_tradnl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04</a:t>
              </a:r>
            </a:p>
          </p:txBody>
        </p:sp>
      </p:grpSp>
      <p:sp>
        <p:nvSpPr>
          <p:cNvPr id="48" name="文本框 47"/>
          <p:cNvSpPr txBox="1"/>
          <p:nvPr/>
        </p:nvSpPr>
        <p:spPr>
          <a:xfrm>
            <a:off x="8027533" y="1804306"/>
            <a:ext cx="352839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请替换文字内容，请替换文字内容，请替换文字内容，请替换文字内容，请替换文字内容，请替换文字内容，请替换文字内容，请替换文字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8027533" y="2919265"/>
            <a:ext cx="352839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请替换文字内容，请替换文字内容，请替换文字内容，请替换文字内容，请替换文字内容，请替换文字内容，请替换文字内容，请替换文字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8027533" y="4003824"/>
            <a:ext cx="352839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请替换文字内容，请替换文字内容，请替换文字内容，请替换文字内容，请替换文字内容，请替换文字内容，请替换文字内容，请替换文字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8027533" y="5118783"/>
            <a:ext cx="352839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请替换文字内容，请替换文字内容，请替换文字内容，请替换文字内容，请替换文字内容，请替换文字内容，请替换文字内容，请替换文字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431986" y="1672109"/>
            <a:ext cx="3158756" cy="2854367"/>
          </a:xfrm>
          <a:prstGeom prst="rect">
            <a:avLst/>
          </a:prstGeom>
        </p:spPr>
      </p:pic>
      <p:sp>
        <p:nvSpPr>
          <p:cNvPr id="26" name="Rounded Rectangle 11"/>
          <p:cNvSpPr>
            <a:spLocks noChangeAspect="1"/>
          </p:cNvSpPr>
          <p:nvPr/>
        </p:nvSpPr>
        <p:spPr>
          <a:xfrm>
            <a:off x="4170732" y="4526475"/>
            <a:ext cx="483873" cy="210820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Rounded Rectangle 11"/>
          <p:cNvSpPr>
            <a:spLocks noChangeAspect="1"/>
          </p:cNvSpPr>
          <p:nvPr/>
        </p:nvSpPr>
        <p:spPr>
          <a:xfrm>
            <a:off x="1964879" y="1672109"/>
            <a:ext cx="467107" cy="237626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482" y="4532826"/>
            <a:ext cx="3143250" cy="2095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511936" y="1815100"/>
            <a:ext cx="759275" cy="760014"/>
            <a:chOff x="4388846" y="2149280"/>
            <a:chExt cx="759275" cy="760014"/>
          </a:xfrm>
        </p:grpSpPr>
        <p:sp>
          <p:nvSpPr>
            <p:cNvPr id="4" name="Rounded Rectangle 11"/>
            <p:cNvSpPr>
              <a:spLocks noChangeAspect="1"/>
            </p:cNvSpPr>
            <p:nvPr/>
          </p:nvSpPr>
          <p:spPr>
            <a:xfrm>
              <a:off x="4388846" y="2149280"/>
              <a:ext cx="759275" cy="760014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9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Text Placeholder 7"/>
            <p:cNvSpPr txBox="1"/>
            <p:nvPr/>
          </p:nvSpPr>
          <p:spPr>
            <a:xfrm>
              <a:off x="4449727" y="2245549"/>
              <a:ext cx="614632" cy="507229"/>
            </a:xfrm>
            <a:prstGeom prst="rect">
              <a:avLst/>
            </a:prstGeom>
          </p:spPr>
          <p:txBody>
            <a:bodyPr vert="horz" lIns="0" tIns="103884" rIns="0" bIns="103884" anchor="ctr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580" b="1" kern="1200">
                  <a:solidFill>
                    <a:schemeClr val="bg1"/>
                  </a:solidFill>
                  <a:latin typeface="FontAwesome"/>
                  <a:ea typeface="+mn-ea"/>
                  <a:cs typeface="FontAwesome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835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lnSpc>
                  <a:spcPct val="130000"/>
                </a:lnSpc>
                <a:spcAft>
                  <a:spcPts val="0"/>
                </a:spcAft>
              </a:pPr>
              <a:r>
                <a:rPr lang="es-ES_tradnl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511936" y="2894568"/>
            <a:ext cx="759275" cy="760014"/>
            <a:chOff x="7973944" y="2149280"/>
            <a:chExt cx="759275" cy="760014"/>
          </a:xfrm>
        </p:grpSpPr>
        <p:sp>
          <p:nvSpPr>
            <p:cNvPr id="7" name="Rounded Rectangle 23"/>
            <p:cNvSpPr>
              <a:spLocks noChangeAspect="1"/>
            </p:cNvSpPr>
            <p:nvPr/>
          </p:nvSpPr>
          <p:spPr>
            <a:xfrm>
              <a:off x="7973944" y="2149280"/>
              <a:ext cx="759275" cy="760014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9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Text Placeholder 7"/>
            <p:cNvSpPr txBox="1"/>
            <p:nvPr/>
          </p:nvSpPr>
          <p:spPr>
            <a:xfrm>
              <a:off x="8034824" y="2245549"/>
              <a:ext cx="614632" cy="507229"/>
            </a:xfrm>
            <a:prstGeom prst="rect">
              <a:avLst/>
            </a:prstGeom>
          </p:spPr>
          <p:txBody>
            <a:bodyPr vert="horz" lIns="0" tIns="103884" rIns="0" bIns="103884" anchor="ctr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580" b="1" kern="1200">
                  <a:solidFill>
                    <a:schemeClr val="bg1"/>
                  </a:solidFill>
                  <a:latin typeface="FontAwesome"/>
                  <a:ea typeface="+mn-ea"/>
                  <a:cs typeface="FontAwesome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835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lnSpc>
                  <a:spcPct val="130000"/>
                </a:lnSpc>
                <a:spcAft>
                  <a:spcPts val="0"/>
                </a:spcAft>
              </a:pPr>
              <a:r>
                <a:rPr lang="es-ES_tradnl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0" y="447973"/>
            <a:ext cx="3044999" cy="680802"/>
            <a:chOff x="0" y="447973"/>
            <a:chExt cx="3044999" cy="680802"/>
          </a:xfrm>
        </p:grpSpPr>
        <p:sp>
          <p:nvSpPr>
            <p:cNvPr id="10" name="矩形 9"/>
            <p:cNvSpPr/>
            <p:nvPr/>
          </p:nvSpPr>
          <p:spPr>
            <a:xfrm>
              <a:off x="0" y="447973"/>
              <a:ext cx="3044999" cy="680802"/>
            </a:xfrm>
            <a:prstGeom prst="rect">
              <a:avLst/>
            </a:prstGeom>
            <a:solidFill>
              <a:schemeClr val="accent1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/>
            </a:p>
          </p:txBody>
        </p:sp>
        <p:sp>
          <p:nvSpPr>
            <p:cNvPr id="11" name="TextBox 44"/>
            <p:cNvSpPr txBox="1"/>
            <p:nvPr/>
          </p:nvSpPr>
          <p:spPr>
            <a:xfrm>
              <a:off x="380703" y="611627"/>
              <a:ext cx="2506612" cy="406879"/>
            </a:xfrm>
            <a:prstGeom prst="rect">
              <a:avLst/>
            </a:prstGeom>
            <a:noFill/>
          </p:spPr>
          <p:txBody>
            <a:bodyPr wrap="square" lIns="45311" tIns="22656" rIns="45311" bIns="22656" rtlCol="0">
              <a:spAutoFit/>
            </a:bodyPr>
            <a:lstStyle/>
            <a:p>
              <a:pPr defTabSz="0">
                <a:lnSpc>
                  <a:spcPct val="130000"/>
                </a:lnSpc>
                <a:tabLst>
                  <a:tab pos="989965" algn="l"/>
                </a:tabLst>
              </a:pPr>
              <a:r>
                <a:rPr lang="zh-CN" altLang="en-US" sz="2000" dirty="0">
                  <a:ln w="12700" cmpd="sng">
                    <a:noFill/>
                    <a:prstDash val="solid"/>
                  </a:ln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/>
                </a:rPr>
                <a:t>添加相关标题文字</a:t>
              </a:r>
              <a:endParaRPr lang="en-SG" altLang="zh-CN" sz="2000" dirty="0">
                <a:ln w="12700" cmpd="sng">
                  <a:noFill/>
                  <a:prstDash val="solid"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511936" y="4014618"/>
            <a:ext cx="759275" cy="760014"/>
            <a:chOff x="4388846" y="2149280"/>
            <a:chExt cx="759275" cy="760014"/>
          </a:xfrm>
        </p:grpSpPr>
        <p:sp>
          <p:nvSpPr>
            <p:cNvPr id="13" name="Rounded Rectangle 11"/>
            <p:cNvSpPr>
              <a:spLocks noChangeAspect="1"/>
            </p:cNvSpPr>
            <p:nvPr/>
          </p:nvSpPr>
          <p:spPr>
            <a:xfrm>
              <a:off x="4388846" y="2149280"/>
              <a:ext cx="759275" cy="760014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9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Text Placeholder 7"/>
            <p:cNvSpPr txBox="1"/>
            <p:nvPr/>
          </p:nvSpPr>
          <p:spPr>
            <a:xfrm>
              <a:off x="4449727" y="2245549"/>
              <a:ext cx="614632" cy="507229"/>
            </a:xfrm>
            <a:prstGeom prst="rect">
              <a:avLst/>
            </a:prstGeom>
          </p:spPr>
          <p:txBody>
            <a:bodyPr vert="horz" lIns="0" tIns="103884" rIns="0" bIns="103884" anchor="ctr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580" b="1" kern="1200">
                  <a:solidFill>
                    <a:schemeClr val="bg1"/>
                  </a:solidFill>
                  <a:latin typeface="FontAwesome"/>
                  <a:ea typeface="+mn-ea"/>
                  <a:cs typeface="FontAwesome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835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lnSpc>
                  <a:spcPct val="130000"/>
                </a:lnSpc>
                <a:spcAft>
                  <a:spcPts val="0"/>
                </a:spcAft>
              </a:pPr>
              <a:r>
                <a:rPr lang="es-ES_tradnl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511936" y="5094086"/>
            <a:ext cx="759275" cy="760014"/>
            <a:chOff x="7973944" y="2149280"/>
            <a:chExt cx="759275" cy="760014"/>
          </a:xfrm>
        </p:grpSpPr>
        <p:sp>
          <p:nvSpPr>
            <p:cNvPr id="16" name="Rounded Rectangle 23"/>
            <p:cNvSpPr>
              <a:spLocks noChangeAspect="1"/>
            </p:cNvSpPr>
            <p:nvPr/>
          </p:nvSpPr>
          <p:spPr>
            <a:xfrm>
              <a:off x="7973944" y="2149280"/>
              <a:ext cx="759275" cy="760014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9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Text Placeholder 7"/>
            <p:cNvSpPr txBox="1"/>
            <p:nvPr/>
          </p:nvSpPr>
          <p:spPr>
            <a:xfrm>
              <a:off x="8034824" y="2245549"/>
              <a:ext cx="614632" cy="507229"/>
            </a:xfrm>
            <a:prstGeom prst="rect">
              <a:avLst/>
            </a:prstGeom>
          </p:spPr>
          <p:txBody>
            <a:bodyPr vert="horz" lIns="0" tIns="103884" rIns="0" bIns="103884" anchor="ctr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580" b="1" kern="1200">
                  <a:solidFill>
                    <a:schemeClr val="bg1"/>
                  </a:solidFill>
                  <a:latin typeface="FontAwesome"/>
                  <a:ea typeface="+mn-ea"/>
                  <a:cs typeface="FontAwesome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835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lnSpc>
                  <a:spcPct val="130000"/>
                </a:lnSpc>
                <a:spcAft>
                  <a:spcPts val="0"/>
                </a:spcAft>
              </a:pPr>
              <a:r>
                <a:rPr lang="es-ES_tradnl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04</a:t>
              </a: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2664064" y="1826032"/>
            <a:ext cx="4536504" cy="78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请替换文字内容，请替换文字内容，请替换文字内容，请替换文字内容，请替换文字内容，请替换文字内容，请替换文字内容，请替换文字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664064" y="2940991"/>
            <a:ext cx="4536504" cy="78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请替换文字内容，请替换文字内容，请替换文字内容，请替换文字内容，请替换文字内容，请替换文字内容，请替换文字内容，请替换文字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664064" y="4025550"/>
            <a:ext cx="4536504" cy="78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请替换文字内容，请替换文字内容，请替换文字内容，请替换文字内容，请替换文字内容，请替换文字内容，请替换文字内容，请替换文字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2664064" y="5140509"/>
            <a:ext cx="4536504" cy="78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请替换文字内容，请替换文字内容，请替换文字内容，请替换文字内容，请替换文字内容，请替换文字内容，请替换文字内容，请替换文字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9140389" y="0"/>
            <a:ext cx="3718361" cy="7270024"/>
            <a:chOff x="8687678" y="383360"/>
            <a:chExt cx="3358321" cy="6886664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8687678" y="383360"/>
              <a:ext cx="3358321" cy="2301569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87678" y="5084565"/>
              <a:ext cx="3358321" cy="2185459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87678" y="2676094"/>
              <a:ext cx="3358321" cy="2417991"/>
            </a:xfrm>
            <a:prstGeom prst="rect">
              <a:avLst/>
            </a:prstGeom>
          </p:spPr>
        </p:pic>
      </p:grpSp>
      <p:sp>
        <p:nvSpPr>
          <p:cNvPr id="33" name="矩形 32"/>
          <p:cNvSpPr/>
          <p:nvPr/>
        </p:nvSpPr>
        <p:spPr>
          <a:xfrm>
            <a:off x="8661623" y="0"/>
            <a:ext cx="478766" cy="7232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815195" y="447973"/>
            <a:ext cx="3044999" cy="680802"/>
            <a:chOff x="0" y="447973"/>
            <a:chExt cx="3044999" cy="680802"/>
          </a:xfrm>
        </p:grpSpPr>
        <p:sp>
          <p:nvSpPr>
            <p:cNvPr id="3" name="矩形 2"/>
            <p:cNvSpPr/>
            <p:nvPr/>
          </p:nvSpPr>
          <p:spPr>
            <a:xfrm>
              <a:off x="0" y="447973"/>
              <a:ext cx="3044999" cy="680802"/>
            </a:xfrm>
            <a:prstGeom prst="rect">
              <a:avLst/>
            </a:prstGeom>
            <a:solidFill>
              <a:schemeClr val="accent1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/>
            </a:p>
          </p:txBody>
        </p:sp>
        <p:sp>
          <p:nvSpPr>
            <p:cNvPr id="64" name="TextBox 44"/>
            <p:cNvSpPr txBox="1"/>
            <p:nvPr/>
          </p:nvSpPr>
          <p:spPr>
            <a:xfrm>
              <a:off x="380703" y="611627"/>
              <a:ext cx="2506612" cy="406879"/>
            </a:xfrm>
            <a:prstGeom prst="rect">
              <a:avLst/>
            </a:prstGeom>
            <a:noFill/>
          </p:spPr>
          <p:txBody>
            <a:bodyPr wrap="square" lIns="45311" tIns="22656" rIns="45311" bIns="22656" rtlCol="0">
              <a:spAutoFit/>
            </a:bodyPr>
            <a:lstStyle/>
            <a:p>
              <a:pPr defTabSz="0">
                <a:lnSpc>
                  <a:spcPct val="130000"/>
                </a:lnSpc>
                <a:tabLst>
                  <a:tab pos="989965" algn="l"/>
                </a:tabLst>
              </a:pPr>
              <a:r>
                <a:rPr lang="zh-CN" altLang="en-US" sz="2000" dirty="0">
                  <a:ln w="12700" cmpd="sng">
                    <a:noFill/>
                    <a:prstDash val="solid"/>
                  </a:ln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/>
                </a:rPr>
                <a:t>添加相关标题文字</a:t>
              </a:r>
              <a:endParaRPr lang="en-SG" altLang="zh-CN" sz="2000" dirty="0">
                <a:ln w="12700" cmpd="sng">
                  <a:noFill/>
                  <a:prstDash val="solid"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/>
              </a:endParaRPr>
            </a:p>
          </p:txBody>
        </p:sp>
      </p:grpSp>
      <p:sp>
        <p:nvSpPr>
          <p:cNvPr id="87" name="文本框 86"/>
          <p:cNvSpPr txBox="1"/>
          <p:nvPr/>
        </p:nvSpPr>
        <p:spPr>
          <a:xfrm>
            <a:off x="6501383" y="1839608"/>
            <a:ext cx="4536504" cy="78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请替换文字内容，请替换文字内容，请替换文字内容，请替换文字内容，请替换文字内容，请替换文字内容，请替换文字内容，请替换文字</a:t>
            </a:r>
          </a:p>
        </p:txBody>
      </p:sp>
      <p:sp>
        <p:nvSpPr>
          <p:cNvPr id="88" name="文本框 87"/>
          <p:cNvSpPr txBox="1"/>
          <p:nvPr/>
        </p:nvSpPr>
        <p:spPr>
          <a:xfrm>
            <a:off x="6501383" y="3264678"/>
            <a:ext cx="4536504" cy="78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请替换文字内容，请替换文字内容，请替换文字内容，请替换文字内容，请替换文字内容，请替换文字内容，请替换文字内容，请替换文字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1316807" y="5488533"/>
            <a:ext cx="6408712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请替换文字内容，请替换文字内容，请替换文字内容，请替换文字内容，请替换文字内容，请替换文字内容，请替换文字内容，请替换文字</a:t>
            </a: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2029"/>
            <a:ext cx="6096000" cy="3657600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5035" y="4077684"/>
            <a:ext cx="4485159" cy="28467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47"/>
          <p:cNvGrpSpPr/>
          <p:nvPr/>
        </p:nvGrpSpPr>
        <p:grpSpPr>
          <a:xfrm>
            <a:off x="1809750" y="2565400"/>
            <a:ext cx="9239250" cy="2482850"/>
            <a:chOff x="3654" y="2858"/>
            <a:chExt cx="14550" cy="3910"/>
          </a:xfrm>
        </p:grpSpPr>
        <p:grpSp>
          <p:nvGrpSpPr>
            <p:cNvPr id="47" name="组合 46"/>
            <p:cNvGrpSpPr/>
            <p:nvPr/>
          </p:nvGrpSpPr>
          <p:grpSpPr>
            <a:xfrm>
              <a:off x="3654" y="3351"/>
              <a:ext cx="1984" cy="1984"/>
              <a:chOff x="3635" y="3755"/>
              <a:chExt cx="1984" cy="1984"/>
            </a:xfrm>
          </p:grpSpPr>
          <p:sp>
            <p:nvSpPr>
              <p:cNvPr id="9" name="Oval 8"/>
              <p:cNvSpPr/>
              <p:nvPr/>
            </p:nvSpPr>
            <p:spPr>
              <a:xfrm flipH="1">
                <a:off x="3635" y="3755"/>
                <a:ext cx="1984" cy="198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30000"/>
                  </a:lnSpc>
                </a:pPr>
                <a:endParaRPr lang="en-GB" sz="9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" name="Freeform 13"/>
              <p:cNvSpPr>
                <a:spLocks noEditPoints="1"/>
              </p:cNvSpPr>
              <p:nvPr/>
            </p:nvSpPr>
            <p:spPr bwMode="auto">
              <a:xfrm>
                <a:off x="4136" y="4426"/>
                <a:ext cx="972" cy="631"/>
              </a:xfrm>
              <a:custGeom>
                <a:avLst/>
                <a:gdLst>
                  <a:gd name="T0" fmla="*/ 13 w 94"/>
                  <a:gd name="T1" fmla="*/ 0 h 61"/>
                  <a:gd name="T2" fmla="*/ 82 w 94"/>
                  <a:gd name="T3" fmla="*/ 0 h 61"/>
                  <a:gd name="T4" fmla="*/ 89 w 94"/>
                  <a:gd name="T5" fmla="*/ 2 h 61"/>
                  <a:gd name="T6" fmla="*/ 47 w 94"/>
                  <a:gd name="T7" fmla="*/ 33 h 61"/>
                  <a:gd name="T8" fmla="*/ 6 w 94"/>
                  <a:gd name="T9" fmla="*/ 2 h 61"/>
                  <a:gd name="T10" fmla="*/ 13 w 94"/>
                  <a:gd name="T11" fmla="*/ 0 h 61"/>
                  <a:gd name="T12" fmla="*/ 94 w 94"/>
                  <a:gd name="T13" fmla="*/ 9 h 61"/>
                  <a:gd name="T14" fmla="*/ 67 w 94"/>
                  <a:gd name="T15" fmla="*/ 29 h 61"/>
                  <a:gd name="T16" fmla="*/ 93 w 94"/>
                  <a:gd name="T17" fmla="*/ 53 h 61"/>
                  <a:gd name="T18" fmla="*/ 94 w 94"/>
                  <a:gd name="T19" fmla="*/ 48 h 61"/>
                  <a:gd name="T20" fmla="*/ 94 w 94"/>
                  <a:gd name="T21" fmla="*/ 12 h 61"/>
                  <a:gd name="T22" fmla="*/ 94 w 94"/>
                  <a:gd name="T23" fmla="*/ 9 h 61"/>
                  <a:gd name="T24" fmla="*/ 87 w 94"/>
                  <a:gd name="T25" fmla="*/ 60 h 61"/>
                  <a:gd name="T26" fmla="*/ 82 w 94"/>
                  <a:gd name="T27" fmla="*/ 61 h 61"/>
                  <a:gd name="T28" fmla="*/ 13 w 94"/>
                  <a:gd name="T29" fmla="*/ 61 h 61"/>
                  <a:gd name="T30" fmla="*/ 6 w 94"/>
                  <a:gd name="T31" fmla="*/ 59 h 61"/>
                  <a:gd name="T32" fmla="*/ 34 w 94"/>
                  <a:gd name="T33" fmla="*/ 34 h 61"/>
                  <a:gd name="T34" fmla="*/ 44 w 94"/>
                  <a:gd name="T35" fmla="*/ 42 h 61"/>
                  <a:gd name="T36" fmla="*/ 47 w 94"/>
                  <a:gd name="T37" fmla="*/ 44 h 61"/>
                  <a:gd name="T38" fmla="*/ 50 w 94"/>
                  <a:gd name="T39" fmla="*/ 42 h 61"/>
                  <a:gd name="T40" fmla="*/ 60 w 94"/>
                  <a:gd name="T41" fmla="*/ 35 h 61"/>
                  <a:gd name="T42" fmla="*/ 87 w 94"/>
                  <a:gd name="T43" fmla="*/ 60 h 61"/>
                  <a:gd name="T44" fmla="*/ 1 w 94"/>
                  <a:gd name="T45" fmla="*/ 52 h 61"/>
                  <a:gd name="T46" fmla="*/ 27 w 94"/>
                  <a:gd name="T47" fmla="*/ 29 h 61"/>
                  <a:gd name="T48" fmla="*/ 1 w 94"/>
                  <a:gd name="T49" fmla="*/ 9 h 61"/>
                  <a:gd name="T50" fmla="*/ 0 w 94"/>
                  <a:gd name="T51" fmla="*/ 12 h 61"/>
                  <a:gd name="T52" fmla="*/ 0 w 94"/>
                  <a:gd name="T53" fmla="*/ 48 h 61"/>
                  <a:gd name="T54" fmla="*/ 1 w 94"/>
                  <a:gd name="T55" fmla="*/ 5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4" h="61">
                    <a:moveTo>
                      <a:pt x="13" y="0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84" y="0"/>
                      <a:pt x="87" y="1"/>
                      <a:pt x="89" y="2"/>
                    </a:cubicBezTo>
                    <a:cubicBezTo>
                      <a:pt x="47" y="33"/>
                      <a:pt x="47" y="33"/>
                      <a:pt x="47" y="3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8" y="1"/>
                      <a:pt x="10" y="0"/>
                      <a:pt x="13" y="0"/>
                    </a:cubicBezTo>
                    <a:close/>
                    <a:moveTo>
                      <a:pt x="94" y="9"/>
                    </a:moveTo>
                    <a:cubicBezTo>
                      <a:pt x="67" y="29"/>
                      <a:pt x="67" y="29"/>
                      <a:pt x="67" y="29"/>
                    </a:cubicBezTo>
                    <a:cubicBezTo>
                      <a:pt x="93" y="53"/>
                      <a:pt x="93" y="53"/>
                      <a:pt x="93" y="53"/>
                    </a:cubicBezTo>
                    <a:cubicBezTo>
                      <a:pt x="94" y="52"/>
                      <a:pt x="94" y="50"/>
                      <a:pt x="94" y="48"/>
                    </a:cubicBezTo>
                    <a:cubicBezTo>
                      <a:pt x="94" y="12"/>
                      <a:pt x="94" y="12"/>
                      <a:pt x="94" y="12"/>
                    </a:cubicBezTo>
                    <a:cubicBezTo>
                      <a:pt x="94" y="11"/>
                      <a:pt x="94" y="10"/>
                      <a:pt x="94" y="9"/>
                    </a:cubicBezTo>
                    <a:close/>
                    <a:moveTo>
                      <a:pt x="87" y="60"/>
                    </a:moveTo>
                    <a:cubicBezTo>
                      <a:pt x="85" y="60"/>
                      <a:pt x="84" y="61"/>
                      <a:pt x="82" y="61"/>
                    </a:cubicBezTo>
                    <a:cubicBezTo>
                      <a:pt x="13" y="61"/>
                      <a:pt x="13" y="61"/>
                      <a:pt x="13" y="61"/>
                    </a:cubicBezTo>
                    <a:cubicBezTo>
                      <a:pt x="10" y="61"/>
                      <a:pt x="8" y="60"/>
                      <a:pt x="6" y="59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60" y="35"/>
                      <a:pt x="60" y="35"/>
                      <a:pt x="60" y="35"/>
                    </a:cubicBezTo>
                    <a:cubicBezTo>
                      <a:pt x="87" y="60"/>
                      <a:pt x="87" y="60"/>
                      <a:pt x="87" y="60"/>
                    </a:cubicBezTo>
                    <a:close/>
                    <a:moveTo>
                      <a:pt x="1" y="52"/>
                    </a:moveTo>
                    <a:cubicBezTo>
                      <a:pt x="27" y="29"/>
                      <a:pt x="27" y="29"/>
                      <a:pt x="27" y="2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10"/>
                      <a:pt x="0" y="11"/>
                      <a:pt x="0" y="12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9"/>
                      <a:pt x="0" y="51"/>
                      <a:pt x="1" y="5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83743" tIns="41872" rIns="83743" bIns="41872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30000"/>
                  </a:lnSpc>
                </a:pPr>
                <a:endParaRPr lang="zh-CN" altLang="en-US" sz="90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6305" y="4784"/>
              <a:ext cx="1984" cy="1984"/>
              <a:chOff x="5383" y="5175"/>
              <a:chExt cx="1134" cy="1134"/>
            </a:xfrm>
          </p:grpSpPr>
          <p:sp>
            <p:nvSpPr>
              <p:cNvPr id="12" name="Oval 11"/>
              <p:cNvSpPr/>
              <p:nvPr/>
            </p:nvSpPr>
            <p:spPr>
              <a:xfrm flipH="1">
                <a:off x="5383" y="5175"/>
                <a:ext cx="1134" cy="113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30000"/>
                  </a:lnSpc>
                </a:pPr>
                <a:endParaRPr lang="en-GB" sz="9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" name="Freeform 16"/>
              <p:cNvSpPr>
                <a:spLocks noEditPoints="1"/>
              </p:cNvSpPr>
              <p:nvPr/>
            </p:nvSpPr>
            <p:spPr bwMode="auto">
              <a:xfrm>
                <a:off x="5679" y="5419"/>
                <a:ext cx="542" cy="553"/>
              </a:xfrm>
              <a:custGeom>
                <a:avLst/>
                <a:gdLst>
                  <a:gd name="T0" fmla="*/ 87 w 91"/>
                  <a:gd name="T1" fmla="*/ 39 h 93"/>
                  <a:gd name="T2" fmla="*/ 91 w 91"/>
                  <a:gd name="T3" fmla="*/ 46 h 93"/>
                  <a:gd name="T4" fmla="*/ 91 w 91"/>
                  <a:gd name="T5" fmla="*/ 83 h 93"/>
                  <a:gd name="T6" fmla="*/ 81 w 91"/>
                  <a:gd name="T7" fmla="*/ 93 h 93"/>
                  <a:gd name="T8" fmla="*/ 10 w 91"/>
                  <a:gd name="T9" fmla="*/ 93 h 93"/>
                  <a:gd name="T10" fmla="*/ 0 w 91"/>
                  <a:gd name="T11" fmla="*/ 83 h 93"/>
                  <a:gd name="T12" fmla="*/ 0 w 91"/>
                  <a:gd name="T13" fmla="*/ 46 h 93"/>
                  <a:gd name="T14" fmla="*/ 3 w 91"/>
                  <a:gd name="T15" fmla="*/ 40 h 93"/>
                  <a:gd name="T16" fmla="*/ 3 w 91"/>
                  <a:gd name="T17" fmla="*/ 40 h 93"/>
                  <a:gd name="T18" fmla="*/ 3 w 91"/>
                  <a:gd name="T19" fmla="*/ 40 h 93"/>
                  <a:gd name="T20" fmla="*/ 3 w 91"/>
                  <a:gd name="T21" fmla="*/ 39 h 93"/>
                  <a:gd name="T22" fmla="*/ 40 w 91"/>
                  <a:gd name="T23" fmla="*/ 3 h 93"/>
                  <a:gd name="T24" fmla="*/ 51 w 91"/>
                  <a:gd name="T25" fmla="*/ 3 h 93"/>
                  <a:gd name="T26" fmla="*/ 87 w 91"/>
                  <a:gd name="T27" fmla="*/ 39 h 93"/>
                  <a:gd name="T28" fmla="*/ 16 w 91"/>
                  <a:gd name="T29" fmla="*/ 30 h 93"/>
                  <a:gd name="T30" fmla="*/ 16 w 91"/>
                  <a:gd name="T31" fmla="*/ 52 h 93"/>
                  <a:gd name="T32" fmla="*/ 46 w 91"/>
                  <a:gd name="T33" fmla="*/ 75 h 93"/>
                  <a:gd name="T34" fmla="*/ 73 w 91"/>
                  <a:gd name="T35" fmla="*/ 54 h 93"/>
                  <a:gd name="T36" fmla="*/ 73 w 91"/>
                  <a:gd name="T37" fmla="*/ 30 h 93"/>
                  <a:gd name="T38" fmla="*/ 16 w 91"/>
                  <a:gd name="T39" fmla="*/ 30 h 93"/>
                  <a:gd name="T40" fmla="*/ 26 w 91"/>
                  <a:gd name="T41" fmla="*/ 35 h 93"/>
                  <a:gd name="T42" fmla="*/ 26 w 91"/>
                  <a:gd name="T43" fmla="*/ 39 h 93"/>
                  <a:gd name="T44" fmla="*/ 64 w 91"/>
                  <a:gd name="T45" fmla="*/ 39 h 93"/>
                  <a:gd name="T46" fmla="*/ 64 w 91"/>
                  <a:gd name="T47" fmla="*/ 35 h 93"/>
                  <a:gd name="T48" fmla="*/ 26 w 91"/>
                  <a:gd name="T49" fmla="*/ 35 h 93"/>
                  <a:gd name="T50" fmla="*/ 26 w 91"/>
                  <a:gd name="T51" fmla="*/ 51 h 93"/>
                  <a:gd name="T52" fmla="*/ 26 w 91"/>
                  <a:gd name="T53" fmla="*/ 55 h 93"/>
                  <a:gd name="T54" fmla="*/ 64 w 91"/>
                  <a:gd name="T55" fmla="*/ 55 h 93"/>
                  <a:gd name="T56" fmla="*/ 64 w 91"/>
                  <a:gd name="T57" fmla="*/ 51 h 93"/>
                  <a:gd name="T58" fmla="*/ 26 w 91"/>
                  <a:gd name="T59" fmla="*/ 51 h 93"/>
                  <a:gd name="T60" fmla="*/ 26 w 91"/>
                  <a:gd name="T61" fmla="*/ 43 h 93"/>
                  <a:gd name="T62" fmla="*/ 26 w 91"/>
                  <a:gd name="T63" fmla="*/ 47 h 93"/>
                  <a:gd name="T64" fmla="*/ 64 w 91"/>
                  <a:gd name="T65" fmla="*/ 47 h 93"/>
                  <a:gd name="T66" fmla="*/ 64 w 91"/>
                  <a:gd name="T67" fmla="*/ 43 h 93"/>
                  <a:gd name="T68" fmla="*/ 26 w 91"/>
                  <a:gd name="T69" fmla="*/ 43 h 93"/>
                  <a:gd name="T70" fmla="*/ 10 w 91"/>
                  <a:gd name="T71" fmla="*/ 87 h 93"/>
                  <a:gd name="T72" fmla="*/ 28 w 91"/>
                  <a:gd name="T73" fmla="*/ 70 h 93"/>
                  <a:gd name="T74" fmla="*/ 28 w 91"/>
                  <a:gd name="T75" fmla="*/ 67 h 93"/>
                  <a:gd name="T76" fmla="*/ 26 w 91"/>
                  <a:gd name="T77" fmla="*/ 67 h 93"/>
                  <a:gd name="T78" fmla="*/ 8 w 91"/>
                  <a:gd name="T79" fmla="*/ 84 h 93"/>
                  <a:gd name="T80" fmla="*/ 8 w 91"/>
                  <a:gd name="T81" fmla="*/ 87 h 93"/>
                  <a:gd name="T82" fmla="*/ 10 w 91"/>
                  <a:gd name="T83" fmla="*/ 87 h 93"/>
                  <a:gd name="T84" fmla="*/ 85 w 91"/>
                  <a:gd name="T85" fmla="*/ 84 h 93"/>
                  <a:gd name="T86" fmla="*/ 67 w 91"/>
                  <a:gd name="T87" fmla="*/ 67 h 93"/>
                  <a:gd name="T88" fmla="*/ 64 w 91"/>
                  <a:gd name="T89" fmla="*/ 67 h 93"/>
                  <a:gd name="T90" fmla="*/ 64 w 91"/>
                  <a:gd name="T91" fmla="*/ 70 h 93"/>
                  <a:gd name="T92" fmla="*/ 82 w 91"/>
                  <a:gd name="T93" fmla="*/ 87 h 93"/>
                  <a:gd name="T94" fmla="*/ 85 w 91"/>
                  <a:gd name="T95" fmla="*/ 87 h 93"/>
                  <a:gd name="T96" fmla="*/ 85 w 91"/>
                  <a:gd name="T97" fmla="*/ 8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1" h="93">
                    <a:moveTo>
                      <a:pt x="87" y="39"/>
                    </a:moveTo>
                    <a:cubicBezTo>
                      <a:pt x="89" y="40"/>
                      <a:pt x="91" y="43"/>
                      <a:pt x="91" y="46"/>
                    </a:cubicBezTo>
                    <a:cubicBezTo>
                      <a:pt x="91" y="83"/>
                      <a:pt x="91" y="83"/>
                      <a:pt x="91" y="83"/>
                    </a:cubicBezTo>
                    <a:cubicBezTo>
                      <a:pt x="91" y="89"/>
                      <a:pt x="86" y="93"/>
                      <a:pt x="81" y="93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5" y="93"/>
                      <a:pt x="0" y="89"/>
                      <a:pt x="0" y="83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4"/>
                      <a:pt x="1" y="41"/>
                      <a:pt x="3" y="40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3" y="40"/>
                      <a:pt x="3" y="40"/>
                      <a:pt x="3" y="39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3" y="0"/>
                      <a:pt x="47" y="0"/>
                      <a:pt x="51" y="3"/>
                    </a:cubicBezTo>
                    <a:cubicBezTo>
                      <a:pt x="87" y="39"/>
                      <a:pt x="87" y="39"/>
                      <a:pt x="87" y="39"/>
                    </a:cubicBezTo>
                    <a:close/>
                    <a:moveTo>
                      <a:pt x="16" y="30"/>
                    </a:moveTo>
                    <a:cubicBezTo>
                      <a:pt x="16" y="52"/>
                      <a:pt x="16" y="52"/>
                      <a:pt x="16" y="52"/>
                    </a:cubicBezTo>
                    <a:cubicBezTo>
                      <a:pt x="46" y="75"/>
                      <a:pt x="46" y="75"/>
                      <a:pt x="46" y="75"/>
                    </a:cubicBezTo>
                    <a:cubicBezTo>
                      <a:pt x="73" y="54"/>
                      <a:pt x="73" y="54"/>
                      <a:pt x="73" y="54"/>
                    </a:cubicBezTo>
                    <a:cubicBezTo>
                      <a:pt x="73" y="30"/>
                      <a:pt x="73" y="30"/>
                      <a:pt x="73" y="30"/>
                    </a:cubicBezTo>
                    <a:cubicBezTo>
                      <a:pt x="16" y="30"/>
                      <a:pt x="16" y="30"/>
                      <a:pt x="16" y="30"/>
                    </a:cubicBezTo>
                    <a:close/>
                    <a:moveTo>
                      <a:pt x="26" y="35"/>
                    </a:moveTo>
                    <a:cubicBezTo>
                      <a:pt x="26" y="39"/>
                      <a:pt x="26" y="39"/>
                      <a:pt x="26" y="39"/>
                    </a:cubicBezTo>
                    <a:cubicBezTo>
                      <a:pt x="64" y="39"/>
                      <a:pt x="64" y="39"/>
                      <a:pt x="64" y="39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26" y="35"/>
                      <a:pt x="26" y="35"/>
                      <a:pt x="26" y="35"/>
                    </a:cubicBezTo>
                    <a:close/>
                    <a:moveTo>
                      <a:pt x="26" y="51"/>
                    </a:moveTo>
                    <a:cubicBezTo>
                      <a:pt x="26" y="55"/>
                      <a:pt x="26" y="55"/>
                      <a:pt x="26" y="55"/>
                    </a:cubicBezTo>
                    <a:cubicBezTo>
                      <a:pt x="64" y="55"/>
                      <a:pt x="64" y="55"/>
                      <a:pt x="64" y="55"/>
                    </a:cubicBezTo>
                    <a:cubicBezTo>
                      <a:pt x="64" y="51"/>
                      <a:pt x="64" y="51"/>
                      <a:pt x="64" y="51"/>
                    </a:cubicBezTo>
                    <a:cubicBezTo>
                      <a:pt x="26" y="51"/>
                      <a:pt x="26" y="51"/>
                      <a:pt x="26" y="51"/>
                    </a:cubicBezTo>
                    <a:close/>
                    <a:moveTo>
                      <a:pt x="26" y="43"/>
                    </a:moveTo>
                    <a:cubicBezTo>
                      <a:pt x="26" y="47"/>
                      <a:pt x="26" y="47"/>
                      <a:pt x="26" y="47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64" y="43"/>
                      <a:pt x="64" y="43"/>
                      <a:pt x="64" y="43"/>
                    </a:cubicBezTo>
                    <a:cubicBezTo>
                      <a:pt x="26" y="43"/>
                      <a:pt x="26" y="43"/>
                      <a:pt x="26" y="43"/>
                    </a:cubicBezTo>
                    <a:close/>
                    <a:moveTo>
                      <a:pt x="10" y="87"/>
                    </a:moveTo>
                    <a:cubicBezTo>
                      <a:pt x="28" y="70"/>
                      <a:pt x="28" y="70"/>
                      <a:pt x="28" y="70"/>
                    </a:cubicBezTo>
                    <a:cubicBezTo>
                      <a:pt x="29" y="69"/>
                      <a:pt x="29" y="68"/>
                      <a:pt x="28" y="67"/>
                    </a:cubicBezTo>
                    <a:cubicBezTo>
                      <a:pt x="28" y="66"/>
                      <a:pt x="27" y="66"/>
                      <a:pt x="26" y="67"/>
                    </a:cubicBezTo>
                    <a:cubicBezTo>
                      <a:pt x="8" y="84"/>
                      <a:pt x="8" y="84"/>
                      <a:pt x="8" y="84"/>
                    </a:cubicBezTo>
                    <a:cubicBezTo>
                      <a:pt x="7" y="85"/>
                      <a:pt x="7" y="86"/>
                      <a:pt x="8" y="87"/>
                    </a:cubicBezTo>
                    <a:cubicBezTo>
                      <a:pt x="8" y="88"/>
                      <a:pt x="10" y="88"/>
                      <a:pt x="10" y="87"/>
                    </a:cubicBezTo>
                    <a:close/>
                    <a:moveTo>
                      <a:pt x="85" y="84"/>
                    </a:moveTo>
                    <a:cubicBezTo>
                      <a:pt x="67" y="67"/>
                      <a:pt x="67" y="67"/>
                      <a:pt x="67" y="67"/>
                    </a:cubicBezTo>
                    <a:cubicBezTo>
                      <a:pt x="66" y="66"/>
                      <a:pt x="65" y="66"/>
                      <a:pt x="64" y="67"/>
                    </a:cubicBezTo>
                    <a:cubicBezTo>
                      <a:pt x="63" y="68"/>
                      <a:pt x="63" y="69"/>
                      <a:pt x="64" y="70"/>
                    </a:cubicBezTo>
                    <a:cubicBezTo>
                      <a:pt x="82" y="87"/>
                      <a:pt x="82" y="87"/>
                      <a:pt x="82" y="87"/>
                    </a:cubicBezTo>
                    <a:cubicBezTo>
                      <a:pt x="83" y="88"/>
                      <a:pt x="84" y="88"/>
                      <a:pt x="85" y="87"/>
                    </a:cubicBezTo>
                    <a:cubicBezTo>
                      <a:pt x="85" y="86"/>
                      <a:pt x="85" y="85"/>
                      <a:pt x="85" y="8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83743" tIns="41872" rIns="83743" bIns="41872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30000"/>
                  </a:lnSpc>
                </a:pPr>
                <a:endParaRPr lang="zh-CN" altLang="en-US" sz="90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11243" y="4574"/>
              <a:ext cx="1984" cy="1984"/>
              <a:chOff x="10086" y="5175"/>
              <a:chExt cx="1984" cy="1984"/>
            </a:xfrm>
          </p:grpSpPr>
          <p:sp>
            <p:nvSpPr>
              <p:cNvPr id="11" name="Oval 10"/>
              <p:cNvSpPr/>
              <p:nvPr/>
            </p:nvSpPr>
            <p:spPr>
              <a:xfrm flipH="1">
                <a:off x="10086" y="5175"/>
                <a:ext cx="1984" cy="1984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30000"/>
                  </a:lnSpc>
                </a:pPr>
                <a:endParaRPr lang="en-GB" sz="9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5" name="Freeform 14"/>
              <p:cNvSpPr>
                <a:spLocks noEditPoints="1"/>
              </p:cNvSpPr>
              <p:nvPr/>
            </p:nvSpPr>
            <p:spPr bwMode="auto">
              <a:xfrm>
                <a:off x="10649" y="5578"/>
                <a:ext cx="859" cy="1179"/>
              </a:xfrm>
              <a:custGeom>
                <a:avLst/>
                <a:gdLst>
                  <a:gd name="T0" fmla="*/ 50 w 84"/>
                  <a:gd name="T1" fmla="*/ 92 h 96"/>
                  <a:gd name="T2" fmla="*/ 57 w 84"/>
                  <a:gd name="T3" fmla="*/ 81 h 96"/>
                  <a:gd name="T4" fmla="*/ 56 w 84"/>
                  <a:gd name="T5" fmla="*/ 75 h 96"/>
                  <a:gd name="T6" fmla="*/ 43 w 84"/>
                  <a:gd name="T7" fmla="*/ 63 h 96"/>
                  <a:gd name="T8" fmla="*/ 38 w 84"/>
                  <a:gd name="T9" fmla="*/ 62 h 96"/>
                  <a:gd name="T10" fmla="*/ 30 w 84"/>
                  <a:gd name="T11" fmla="*/ 67 h 96"/>
                  <a:gd name="T12" fmla="*/ 17 w 84"/>
                  <a:gd name="T13" fmla="*/ 35 h 96"/>
                  <a:gd name="T14" fmla="*/ 26 w 84"/>
                  <a:gd name="T15" fmla="*/ 31 h 96"/>
                  <a:gd name="T16" fmla="*/ 27 w 84"/>
                  <a:gd name="T17" fmla="*/ 25 h 96"/>
                  <a:gd name="T18" fmla="*/ 22 w 84"/>
                  <a:gd name="T19" fmla="*/ 8 h 96"/>
                  <a:gd name="T20" fmla="*/ 18 w 84"/>
                  <a:gd name="T21" fmla="*/ 4 h 96"/>
                  <a:gd name="T22" fmla="*/ 4 w 84"/>
                  <a:gd name="T23" fmla="*/ 6 h 96"/>
                  <a:gd name="T24" fmla="*/ 0 w 84"/>
                  <a:gd name="T25" fmla="*/ 10 h 96"/>
                  <a:gd name="T26" fmla="*/ 43 w 84"/>
                  <a:gd name="T27" fmla="*/ 94 h 96"/>
                  <a:gd name="T28" fmla="*/ 50 w 84"/>
                  <a:gd name="T29" fmla="*/ 92 h 96"/>
                  <a:gd name="T30" fmla="*/ 45 w 84"/>
                  <a:gd name="T31" fmla="*/ 53 h 96"/>
                  <a:gd name="T32" fmla="*/ 32 w 84"/>
                  <a:gd name="T33" fmla="*/ 53 h 96"/>
                  <a:gd name="T34" fmla="*/ 32 w 84"/>
                  <a:gd name="T35" fmla="*/ 50 h 96"/>
                  <a:gd name="T36" fmla="*/ 40 w 84"/>
                  <a:gd name="T37" fmla="*/ 38 h 96"/>
                  <a:gd name="T38" fmla="*/ 42 w 84"/>
                  <a:gd name="T39" fmla="*/ 32 h 96"/>
                  <a:gd name="T40" fmla="*/ 41 w 84"/>
                  <a:gd name="T41" fmla="*/ 30 h 96"/>
                  <a:gd name="T42" fmla="*/ 40 w 84"/>
                  <a:gd name="T43" fmla="*/ 31 h 96"/>
                  <a:gd name="T44" fmla="*/ 39 w 84"/>
                  <a:gd name="T45" fmla="*/ 36 h 96"/>
                  <a:gd name="T46" fmla="*/ 34 w 84"/>
                  <a:gd name="T47" fmla="*/ 36 h 96"/>
                  <a:gd name="T48" fmla="*/ 34 w 84"/>
                  <a:gd name="T49" fmla="*/ 31 h 96"/>
                  <a:gd name="T50" fmla="*/ 42 w 84"/>
                  <a:gd name="T51" fmla="*/ 26 h 96"/>
                  <a:gd name="T52" fmla="*/ 47 w 84"/>
                  <a:gd name="T53" fmla="*/ 28 h 96"/>
                  <a:gd name="T54" fmla="*/ 47 w 84"/>
                  <a:gd name="T55" fmla="*/ 34 h 96"/>
                  <a:gd name="T56" fmla="*/ 47 w 84"/>
                  <a:gd name="T57" fmla="*/ 37 h 96"/>
                  <a:gd name="T58" fmla="*/ 38 w 84"/>
                  <a:gd name="T59" fmla="*/ 50 h 96"/>
                  <a:gd name="T60" fmla="*/ 46 w 84"/>
                  <a:gd name="T61" fmla="*/ 50 h 96"/>
                  <a:gd name="T62" fmla="*/ 45 w 84"/>
                  <a:gd name="T63" fmla="*/ 53 h 96"/>
                  <a:gd name="T64" fmla="*/ 63 w 84"/>
                  <a:gd name="T65" fmla="*/ 50 h 96"/>
                  <a:gd name="T66" fmla="*/ 60 w 84"/>
                  <a:gd name="T67" fmla="*/ 50 h 96"/>
                  <a:gd name="T68" fmla="*/ 60 w 84"/>
                  <a:gd name="T69" fmla="*/ 53 h 96"/>
                  <a:gd name="T70" fmla="*/ 54 w 84"/>
                  <a:gd name="T71" fmla="*/ 53 h 96"/>
                  <a:gd name="T72" fmla="*/ 54 w 84"/>
                  <a:gd name="T73" fmla="*/ 50 h 96"/>
                  <a:gd name="T74" fmla="*/ 46 w 84"/>
                  <a:gd name="T75" fmla="*/ 50 h 96"/>
                  <a:gd name="T76" fmla="*/ 47 w 84"/>
                  <a:gd name="T77" fmla="*/ 46 h 96"/>
                  <a:gd name="T78" fmla="*/ 55 w 84"/>
                  <a:gd name="T79" fmla="*/ 26 h 96"/>
                  <a:gd name="T80" fmla="*/ 63 w 84"/>
                  <a:gd name="T81" fmla="*/ 26 h 96"/>
                  <a:gd name="T82" fmla="*/ 61 w 84"/>
                  <a:gd name="T83" fmla="*/ 46 h 96"/>
                  <a:gd name="T84" fmla="*/ 63 w 84"/>
                  <a:gd name="T85" fmla="*/ 46 h 96"/>
                  <a:gd name="T86" fmla="*/ 63 w 84"/>
                  <a:gd name="T87" fmla="*/ 50 h 96"/>
                  <a:gd name="T88" fmla="*/ 55 w 84"/>
                  <a:gd name="T89" fmla="*/ 46 h 96"/>
                  <a:gd name="T90" fmla="*/ 52 w 84"/>
                  <a:gd name="T91" fmla="*/ 46 h 96"/>
                  <a:gd name="T92" fmla="*/ 56 w 84"/>
                  <a:gd name="T93" fmla="*/ 35 h 96"/>
                  <a:gd name="T94" fmla="*/ 55 w 84"/>
                  <a:gd name="T95" fmla="*/ 46 h 96"/>
                  <a:gd name="T96" fmla="*/ 43 w 84"/>
                  <a:gd name="T97" fmla="*/ 0 h 96"/>
                  <a:gd name="T98" fmla="*/ 72 w 84"/>
                  <a:gd name="T99" fmla="*/ 12 h 96"/>
                  <a:gd name="T100" fmla="*/ 84 w 84"/>
                  <a:gd name="T101" fmla="*/ 41 h 96"/>
                  <a:gd name="T102" fmla="*/ 72 w 84"/>
                  <a:gd name="T103" fmla="*/ 71 h 96"/>
                  <a:gd name="T104" fmla="*/ 65 w 84"/>
                  <a:gd name="T105" fmla="*/ 76 h 96"/>
                  <a:gd name="T106" fmla="*/ 63 w 84"/>
                  <a:gd name="T107" fmla="*/ 73 h 96"/>
                  <a:gd name="T108" fmla="*/ 59 w 84"/>
                  <a:gd name="T109" fmla="*/ 69 h 96"/>
                  <a:gd name="T110" fmla="*/ 66 w 84"/>
                  <a:gd name="T111" fmla="*/ 64 h 96"/>
                  <a:gd name="T112" fmla="*/ 75 w 84"/>
                  <a:gd name="T113" fmla="*/ 41 h 96"/>
                  <a:gd name="T114" fmla="*/ 66 w 84"/>
                  <a:gd name="T115" fmla="*/ 19 h 96"/>
                  <a:gd name="T116" fmla="*/ 43 w 84"/>
                  <a:gd name="T117" fmla="*/ 10 h 96"/>
                  <a:gd name="T118" fmla="*/ 31 w 84"/>
                  <a:gd name="T119" fmla="*/ 12 h 96"/>
                  <a:gd name="T120" fmla="*/ 29 w 84"/>
                  <a:gd name="T121" fmla="*/ 6 h 96"/>
                  <a:gd name="T122" fmla="*/ 28 w 84"/>
                  <a:gd name="T123" fmla="*/ 3 h 96"/>
                  <a:gd name="T124" fmla="*/ 43 w 84"/>
                  <a:gd name="T125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4" h="96">
                    <a:moveTo>
                      <a:pt x="50" y="92"/>
                    </a:moveTo>
                    <a:cubicBezTo>
                      <a:pt x="52" y="88"/>
                      <a:pt x="55" y="84"/>
                      <a:pt x="57" y="81"/>
                    </a:cubicBezTo>
                    <a:cubicBezTo>
                      <a:pt x="58" y="79"/>
                      <a:pt x="58" y="77"/>
                      <a:pt x="56" y="75"/>
                    </a:cubicBezTo>
                    <a:cubicBezTo>
                      <a:pt x="52" y="71"/>
                      <a:pt x="48" y="67"/>
                      <a:pt x="43" y="63"/>
                    </a:cubicBezTo>
                    <a:cubicBezTo>
                      <a:pt x="41" y="61"/>
                      <a:pt x="40" y="61"/>
                      <a:pt x="38" y="62"/>
                    </a:cubicBezTo>
                    <a:cubicBezTo>
                      <a:pt x="35" y="63"/>
                      <a:pt x="33" y="65"/>
                      <a:pt x="30" y="67"/>
                    </a:cubicBezTo>
                    <a:cubicBezTo>
                      <a:pt x="21" y="53"/>
                      <a:pt x="19" y="45"/>
                      <a:pt x="17" y="35"/>
                    </a:cubicBezTo>
                    <a:cubicBezTo>
                      <a:pt x="20" y="34"/>
                      <a:pt x="23" y="32"/>
                      <a:pt x="26" y="31"/>
                    </a:cubicBezTo>
                    <a:cubicBezTo>
                      <a:pt x="27" y="30"/>
                      <a:pt x="28" y="28"/>
                      <a:pt x="27" y="25"/>
                    </a:cubicBezTo>
                    <a:cubicBezTo>
                      <a:pt x="26" y="20"/>
                      <a:pt x="24" y="14"/>
                      <a:pt x="22" y="8"/>
                    </a:cubicBezTo>
                    <a:cubicBezTo>
                      <a:pt x="22" y="6"/>
                      <a:pt x="20" y="4"/>
                      <a:pt x="18" y="4"/>
                    </a:cubicBezTo>
                    <a:cubicBezTo>
                      <a:pt x="14" y="5"/>
                      <a:pt x="9" y="5"/>
                      <a:pt x="4" y="6"/>
                    </a:cubicBezTo>
                    <a:cubicBezTo>
                      <a:pt x="0" y="6"/>
                      <a:pt x="0" y="7"/>
                      <a:pt x="0" y="10"/>
                    </a:cubicBezTo>
                    <a:cubicBezTo>
                      <a:pt x="1" y="46"/>
                      <a:pt x="15" y="78"/>
                      <a:pt x="43" y="94"/>
                    </a:cubicBezTo>
                    <a:cubicBezTo>
                      <a:pt x="46" y="96"/>
                      <a:pt x="47" y="96"/>
                      <a:pt x="50" y="92"/>
                    </a:cubicBezTo>
                    <a:close/>
                    <a:moveTo>
                      <a:pt x="45" y="53"/>
                    </a:moveTo>
                    <a:cubicBezTo>
                      <a:pt x="32" y="53"/>
                      <a:pt x="32" y="53"/>
                      <a:pt x="32" y="53"/>
                    </a:cubicBezTo>
                    <a:cubicBezTo>
                      <a:pt x="32" y="50"/>
                      <a:pt x="32" y="50"/>
                      <a:pt x="32" y="50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41" y="36"/>
                      <a:pt x="42" y="34"/>
                      <a:pt x="42" y="32"/>
                    </a:cubicBezTo>
                    <a:cubicBezTo>
                      <a:pt x="42" y="31"/>
                      <a:pt x="42" y="30"/>
                      <a:pt x="41" y="30"/>
                    </a:cubicBezTo>
                    <a:cubicBezTo>
                      <a:pt x="40" y="30"/>
                      <a:pt x="40" y="31"/>
                      <a:pt x="40" y="31"/>
                    </a:cubicBezTo>
                    <a:cubicBezTo>
                      <a:pt x="39" y="36"/>
                      <a:pt x="39" y="36"/>
                      <a:pt x="39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5" y="28"/>
                      <a:pt x="37" y="26"/>
                      <a:pt x="42" y="26"/>
                    </a:cubicBezTo>
                    <a:cubicBezTo>
                      <a:pt x="44" y="26"/>
                      <a:pt x="46" y="27"/>
                      <a:pt x="47" y="28"/>
                    </a:cubicBezTo>
                    <a:cubicBezTo>
                      <a:pt x="48" y="29"/>
                      <a:pt x="48" y="31"/>
                      <a:pt x="47" y="34"/>
                    </a:cubicBezTo>
                    <a:cubicBezTo>
                      <a:pt x="47" y="35"/>
                      <a:pt x="47" y="36"/>
                      <a:pt x="47" y="37"/>
                    </a:cubicBezTo>
                    <a:cubicBezTo>
                      <a:pt x="38" y="50"/>
                      <a:pt x="38" y="50"/>
                      <a:pt x="38" y="50"/>
                    </a:cubicBezTo>
                    <a:cubicBezTo>
                      <a:pt x="46" y="50"/>
                      <a:pt x="46" y="50"/>
                      <a:pt x="46" y="50"/>
                    </a:cubicBezTo>
                    <a:cubicBezTo>
                      <a:pt x="45" y="53"/>
                      <a:pt x="45" y="53"/>
                      <a:pt x="45" y="53"/>
                    </a:cubicBezTo>
                    <a:close/>
                    <a:moveTo>
                      <a:pt x="63" y="50"/>
                    </a:move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3"/>
                      <a:pt x="60" y="53"/>
                      <a:pt x="60" y="53"/>
                    </a:cubicBezTo>
                    <a:cubicBezTo>
                      <a:pt x="54" y="53"/>
                      <a:pt x="54" y="53"/>
                      <a:pt x="54" y="53"/>
                    </a:cubicBezTo>
                    <a:cubicBezTo>
                      <a:pt x="54" y="50"/>
                      <a:pt x="54" y="50"/>
                      <a:pt x="54" y="50"/>
                    </a:cubicBezTo>
                    <a:cubicBezTo>
                      <a:pt x="46" y="50"/>
                      <a:pt x="46" y="50"/>
                      <a:pt x="46" y="50"/>
                    </a:cubicBezTo>
                    <a:cubicBezTo>
                      <a:pt x="47" y="46"/>
                      <a:pt x="47" y="46"/>
                      <a:pt x="47" y="46"/>
                    </a:cubicBezTo>
                    <a:cubicBezTo>
                      <a:pt x="55" y="26"/>
                      <a:pt x="55" y="26"/>
                      <a:pt x="55" y="26"/>
                    </a:cubicBezTo>
                    <a:cubicBezTo>
                      <a:pt x="63" y="26"/>
                      <a:pt x="63" y="26"/>
                      <a:pt x="63" y="26"/>
                    </a:cubicBezTo>
                    <a:cubicBezTo>
                      <a:pt x="61" y="46"/>
                      <a:pt x="61" y="46"/>
                      <a:pt x="61" y="46"/>
                    </a:cubicBezTo>
                    <a:cubicBezTo>
                      <a:pt x="63" y="46"/>
                      <a:pt x="63" y="46"/>
                      <a:pt x="63" y="46"/>
                    </a:cubicBezTo>
                    <a:cubicBezTo>
                      <a:pt x="63" y="50"/>
                      <a:pt x="63" y="50"/>
                      <a:pt x="63" y="50"/>
                    </a:cubicBezTo>
                    <a:close/>
                    <a:moveTo>
                      <a:pt x="55" y="46"/>
                    </a:moveTo>
                    <a:cubicBezTo>
                      <a:pt x="52" y="46"/>
                      <a:pt x="52" y="46"/>
                      <a:pt x="52" y="46"/>
                    </a:cubicBezTo>
                    <a:cubicBezTo>
                      <a:pt x="56" y="35"/>
                      <a:pt x="56" y="35"/>
                      <a:pt x="56" y="35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  <a:moveTo>
                      <a:pt x="43" y="0"/>
                    </a:moveTo>
                    <a:cubicBezTo>
                      <a:pt x="54" y="0"/>
                      <a:pt x="65" y="5"/>
                      <a:pt x="72" y="12"/>
                    </a:cubicBezTo>
                    <a:cubicBezTo>
                      <a:pt x="80" y="20"/>
                      <a:pt x="84" y="30"/>
                      <a:pt x="84" y="41"/>
                    </a:cubicBezTo>
                    <a:cubicBezTo>
                      <a:pt x="84" y="53"/>
                      <a:pt x="80" y="63"/>
                      <a:pt x="72" y="71"/>
                    </a:cubicBezTo>
                    <a:cubicBezTo>
                      <a:pt x="70" y="73"/>
                      <a:pt x="68" y="75"/>
                      <a:pt x="65" y="76"/>
                    </a:cubicBezTo>
                    <a:cubicBezTo>
                      <a:pt x="65" y="75"/>
                      <a:pt x="64" y="74"/>
                      <a:pt x="63" y="73"/>
                    </a:cubicBezTo>
                    <a:cubicBezTo>
                      <a:pt x="59" y="69"/>
                      <a:pt x="59" y="69"/>
                      <a:pt x="59" y="69"/>
                    </a:cubicBezTo>
                    <a:cubicBezTo>
                      <a:pt x="61" y="68"/>
                      <a:pt x="64" y="66"/>
                      <a:pt x="66" y="64"/>
                    </a:cubicBezTo>
                    <a:cubicBezTo>
                      <a:pt x="71" y="58"/>
                      <a:pt x="75" y="50"/>
                      <a:pt x="75" y="41"/>
                    </a:cubicBezTo>
                    <a:cubicBezTo>
                      <a:pt x="75" y="33"/>
                      <a:pt x="71" y="25"/>
                      <a:pt x="66" y="19"/>
                    </a:cubicBezTo>
                    <a:cubicBezTo>
                      <a:pt x="60" y="13"/>
                      <a:pt x="52" y="10"/>
                      <a:pt x="43" y="10"/>
                    </a:cubicBezTo>
                    <a:cubicBezTo>
                      <a:pt x="39" y="10"/>
                      <a:pt x="35" y="11"/>
                      <a:pt x="31" y="12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9" y="5"/>
                      <a:pt x="28" y="4"/>
                      <a:pt x="28" y="3"/>
                    </a:cubicBezTo>
                    <a:cubicBezTo>
                      <a:pt x="33" y="1"/>
                      <a:pt x="38" y="0"/>
                      <a:pt x="4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83743" tIns="41872" rIns="83743" bIns="41872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30000"/>
                  </a:lnSpc>
                </a:pPr>
                <a:endParaRPr lang="zh-CN" altLang="en-US" sz="90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16220" y="4426"/>
              <a:ext cx="1984" cy="1984"/>
              <a:chOff x="14789" y="5151"/>
              <a:chExt cx="1984" cy="1984"/>
            </a:xfrm>
          </p:grpSpPr>
          <p:sp>
            <p:nvSpPr>
              <p:cNvPr id="10" name="Oval 9"/>
              <p:cNvSpPr/>
              <p:nvPr/>
            </p:nvSpPr>
            <p:spPr>
              <a:xfrm flipH="1">
                <a:off x="14789" y="5151"/>
                <a:ext cx="1984" cy="198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30000"/>
                  </a:lnSpc>
                </a:pPr>
                <a:endParaRPr lang="en-GB" sz="9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" name="Freeform 18"/>
              <p:cNvSpPr>
                <a:spLocks noEditPoints="1"/>
              </p:cNvSpPr>
              <p:nvPr/>
            </p:nvSpPr>
            <p:spPr bwMode="auto">
              <a:xfrm>
                <a:off x="15176" y="5716"/>
                <a:ext cx="1211" cy="854"/>
              </a:xfrm>
              <a:custGeom>
                <a:avLst/>
                <a:gdLst>
                  <a:gd name="T0" fmla="*/ 65 w 91"/>
                  <a:gd name="T1" fmla="*/ 9 h 64"/>
                  <a:gd name="T2" fmla="*/ 34 w 91"/>
                  <a:gd name="T3" fmla="*/ 9 h 64"/>
                  <a:gd name="T4" fmla="*/ 27 w 91"/>
                  <a:gd name="T5" fmla="*/ 0 h 64"/>
                  <a:gd name="T6" fmla="*/ 5 w 91"/>
                  <a:gd name="T7" fmla="*/ 0 h 64"/>
                  <a:gd name="T8" fmla="*/ 0 w 91"/>
                  <a:gd name="T9" fmla="*/ 4 h 64"/>
                  <a:gd name="T10" fmla="*/ 0 w 91"/>
                  <a:gd name="T11" fmla="*/ 50 h 64"/>
                  <a:gd name="T12" fmla="*/ 4 w 91"/>
                  <a:gd name="T13" fmla="*/ 54 h 64"/>
                  <a:gd name="T14" fmla="*/ 14 w 91"/>
                  <a:gd name="T15" fmla="*/ 25 h 64"/>
                  <a:gd name="T16" fmla="*/ 20 w 91"/>
                  <a:gd name="T17" fmla="*/ 18 h 64"/>
                  <a:gd name="T18" fmla="*/ 29 w 91"/>
                  <a:gd name="T19" fmla="*/ 14 h 64"/>
                  <a:gd name="T20" fmla="*/ 60 w 91"/>
                  <a:gd name="T21" fmla="*/ 14 h 64"/>
                  <a:gd name="T22" fmla="*/ 65 w 91"/>
                  <a:gd name="T23" fmla="*/ 9 h 64"/>
                  <a:gd name="T24" fmla="*/ 72 w 91"/>
                  <a:gd name="T25" fmla="*/ 15 h 64"/>
                  <a:gd name="T26" fmla="*/ 66 w 91"/>
                  <a:gd name="T27" fmla="*/ 15 h 64"/>
                  <a:gd name="T28" fmla="*/ 79 w 91"/>
                  <a:gd name="T29" fmla="*/ 1 h 64"/>
                  <a:gd name="T30" fmla="*/ 90 w 91"/>
                  <a:gd name="T31" fmla="*/ 15 h 64"/>
                  <a:gd name="T32" fmla="*/ 85 w 91"/>
                  <a:gd name="T33" fmla="*/ 15 h 64"/>
                  <a:gd name="T34" fmla="*/ 59 w 91"/>
                  <a:gd name="T35" fmla="*/ 36 h 64"/>
                  <a:gd name="T36" fmla="*/ 59 w 91"/>
                  <a:gd name="T37" fmla="*/ 33 h 64"/>
                  <a:gd name="T38" fmla="*/ 72 w 91"/>
                  <a:gd name="T39" fmla="*/ 15 h 64"/>
                  <a:gd name="T40" fmla="*/ 79 w 91"/>
                  <a:gd name="T41" fmla="*/ 64 h 64"/>
                  <a:gd name="T42" fmla="*/ 11 w 91"/>
                  <a:gd name="T43" fmla="*/ 64 h 64"/>
                  <a:gd name="T44" fmla="*/ 22 w 91"/>
                  <a:gd name="T45" fmla="*/ 31 h 64"/>
                  <a:gd name="T46" fmla="*/ 26 w 91"/>
                  <a:gd name="T47" fmla="*/ 26 h 64"/>
                  <a:gd name="T48" fmla="*/ 33 w 91"/>
                  <a:gd name="T49" fmla="*/ 23 h 64"/>
                  <a:gd name="T50" fmla="*/ 63 w 91"/>
                  <a:gd name="T51" fmla="*/ 23 h 64"/>
                  <a:gd name="T52" fmla="*/ 57 w 91"/>
                  <a:gd name="T53" fmla="*/ 28 h 64"/>
                  <a:gd name="T54" fmla="*/ 54 w 91"/>
                  <a:gd name="T55" fmla="*/ 30 h 64"/>
                  <a:gd name="T56" fmla="*/ 54 w 91"/>
                  <a:gd name="T57" fmla="*/ 41 h 64"/>
                  <a:gd name="T58" fmla="*/ 59 w 91"/>
                  <a:gd name="T59" fmla="*/ 41 h 64"/>
                  <a:gd name="T60" fmla="*/ 87 w 91"/>
                  <a:gd name="T61" fmla="*/ 23 h 64"/>
                  <a:gd name="T62" fmla="*/ 89 w 91"/>
                  <a:gd name="T63" fmla="*/ 24 h 64"/>
                  <a:gd name="T64" fmla="*/ 91 w 91"/>
                  <a:gd name="T65" fmla="*/ 25 h 64"/>
                  <a:gd name="T66" fmla="*/ 91 w 91"/>
                  <a:gd name="T67" fmla="*/ 28 h 64"/>
                  <a:gd name="T68" fmla="*/ 91 w 91"/>
                  <a:gd name="T69" fmla="*/ 30 h 64"/>
                  <a:gd name="T70" fmla="*/ 79 w 91"/>
                  <a:gd name="T71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1" h="64">
                    <a:moveTo>
                      <a:pt x="65" y="9"/>
                    </a:moveTo>
                    <a:cubicBezTo>
                      <a:pt x="34" y="9"/>
                      <a:pt x="34" y="9"/>
                      <a:pt x="34" y="9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2"/>
                      <a:pt x="2" y="54"/>
                      <a:pt x="4" y="54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5" y="22"/>
                      <a:pt x="17" y="20"/>
                      <a:pt x="20" y="18"/>
                    </a:cubicBezTo>
                    <a:cubicBezTo>
                      <a:pt x="22" y="16"/>
                      <a:pt x="26" y="14"/>
                      <a:pt x="29" y="14"/>
                    </a:cubicBezTo>
                    <a:cubicBezTo>
                      <a:pt x="60" y="14"/>
                      <a:pt x="60" y="14"/>
                      <a:pt x="60" y="14"/>
                    </a:cubicBezTo>
                    <a:cubicBezTo>
                      <a:pt x="65" y="9"/>
                      <a:pt x="65" y="9"/>
                      <a:pt x="65" y="9"/>
                    </a:cubicBezTo>
                    <a:close/>
                    <a:moveTo>
                      <a:pt x="72" y="15"/>
                    </a:moveTo>
                    <a:cubicBezTo>
                      <a:pt x="66" y="15"/>
                      <a:pt x="66" y="15"/>
                      <a:pt x="66" y="15"/>
                    </a:cubicBezTo>
                    <a:cubicBezTo>
                      <a:pt x="79" y="1"/>
                      <a:pt x="79" y="1"/>
                      <a:pt x="79" y="1"/>
                    </a:cubicBezTo>
                    <a:cubicBezTo>
                      <a:pt x="90" y="15"/>
                      <a:pt x="90" y="15"/>
                      <a:pt x="90" y="15"/>
                    </a:cubicBezTo>
                    <a:cubicBezTo>
                      <a:pt x="85" y="15"/>
                      <a:pt x="85" y="15"/>
                      <a:pt x="85" y="15"/>
                    </a:cubicBezTo>
                    <a:cubicBezTo>
                      <a:pt x="82" y="28"/>
                      <a:pt x="72" y="35"/>
                      <a:pt x="59" y="36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66" y="29"/>
                      <a:pt x="70" y="23"/>
                      <a:pt x="72" y="15"/>
                    </a:cubicBezTo>
                    <a:close/>
                    <a:moveTo>
                      <a:pt x="79" y="64"/>
                    </a:moveTo>
                    <a:cubicBezTo>
                      <a:pt x="11" y="64"/>
                      <a:pt x="11" y="64"/>
                      <a:pt x="11" y="64"/>
                    </a:cubicBezTo>
                    <a:cubicBezTo>
                      <a:pt x="22" y="31"/>
                      <a:pt x="22" y="31"/>
                      <a:pt x="22" y="31"/>
                    </a:cubicBezTo>
                    <a:cubicBezTo>
                      <a:pt x="23" y="29"/>
                      <a:pt x="24" y="27"/>
                      <a:pt x="26" y="26"/>
                    </a:cubicBezTo>
                    <a:cubicBezTo>
                      <a:pt x="28" y="24"/>
                      <a:pt x="31" y="23"/>
                      <a:pt x="33" y="23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1" y="25"/>
                      <a:pt x="59" y="27"/>
                      <a:pt x="57" y="28"/>
                    </a:cubicBezTo>
                    <a:cubicBezTo>
                      <a:pt x="54" y="30"/>
                      <a:pt x="54" y="30"/>
                      <a:pt x="54" y="30"/>
                    </a:cubicBezTo>
                    <a:cubicBezTo>
                      <a:pt x="54" y="41"/>
                      <a:pt x="54" y="41"/>
                      <a:pt x="54" y="41"/>
                    </a:cubicBezTo>
                    <a:cubicBezTo>
                      <a:pt x="59" y="41"/>
                      <a:pt x="59" y="41"/>
                      <a:pt x="59" y="41"/>
                    </a:cubicBezTo>
                    <a:cubicBezTo>
                      <a:pt x="72" y="40"/>
                      <a:pt x="82" y="34"/>
                      <a:pt x="87" y="23"/>
                    </a:cubicBezTo>
                    <a:cubicBezTo>
                      <a:pt x="88" y="23"/>
                      <a:pt x="88" y="24"/>
                      <a:pt x="89" y="24"/>
                    </a:cubicBezTo>
                    <a:cubicBezTo>
                      <a:pt x="89" y="24"/>
                      <a:pt x="90" y="25"/>
                      <a:pt x="91" y="25"/>
                    </a:cubicBezTo>
                    <a:cubicBezTo>
                      <a:pt x="91" y="26"/>
                      <a:pt x="91" y="27"/>
                      <a:pt x="91" y="28"/>
                    </a:cubicBezTo>
                    <a:cubicBezTo>
                      <a:pt x="91" y="28"/>
                      <a:pt x="91" y="29"/>
                      <a:pt x="91" y="30"/>
                    </a:cubicBezTo>
                    <a:lnTo>
                      <a:pt x="79" y="6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83743" tIns="41872" rIns="83743" bIns="41872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30000"/>
                  </a:lnSpc>
                </a:pPr>
                <a:endParaRPr lang="zh-CN" altLang="en-US" sz="90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8678" y="2858"/>
              <a:ext cx="1984" cy="1984"/>
              <a:chOff x="7735" y="3527"/>
              <a:chExt cx="1984" cy="1984"/>
            </a:xfrm>
          </p:grpSpPr>
          <p:sp>
            <p:nvSpPr>
              <p:cNvPr id="8" name="Oval 7"/>
              <p:cNvSpPr/>
              <p:nvPr/>
            </p:nvSpPr>
            <p:spPr>
              <a:xfrm flipH="1">
                <a:off x="7735" y="3527"/>
                <a:ext cx="1984" cy="198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30000"/>
                  </a:lnSpc>
                </a:pPr>
                <a:endParaRPr lang="en-GB" sz="9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" name="Freeform 17"/>
              <p:cNvSpPr>
                <a:spLocks noEditPoints="1"/>
              </p:cNvSpPr>
              <p:nvPr/>
            </p:nvSpPr>
            <p:spPr bwMode="auto">
              <a:xfrm>
                <a:off x="8304" y="3944"/>
                <a:ext cx="847" cy="1151"/>
              </a:xfrm>
              <a:custGeom>
                <a:avLst/>
                <a:gdLst>
                  <a:gd name="T0" fmla="*/ 0 w 85"/>
                  <a:gd name="T1" fmla="*/ 29 h 105"/>
                  <a:gd name="T2" fmla="*/ 50 w 85"/>
                  <a:gd name="T3" fmla="*/ 0 h 105"/>
                  <a:gd name="T4" fmla="*/ 70 w 85"/>
                  <a:gd name="T5" fmla="*/ 35 h 105"/>
                  <a:gd name="T6" fmla="*/ 56 w 85"/>
                  <a:gd name="T7" fmla="*/ 42 h 105"/>
                  <a:gd name="T8" fmla="*/ 69 w 85"/>
                  <a:gd name="T9" fmla="*/ 64 h 105"/>
                  <a:gd name="T10" fmla="*/ 67 w 85"/>
                  <a:gd name="T11" fmla="*/ 68 h 105"/>
                  <a:gd name="T12" fmla="*/ 72 w 85"/>
                  <a:gd name="T13" fmla="*/ 69 h 105"/>
                  <a:gd name="T14" fmla="*/ 70 w 85"/>
                  <a:gd name="T15" fmla="*/ 73 h 105"/>
                  <a:gd name="T16" fmla="*/ 72 w 85"/>
                  <a:gd name="T17" fmla="*/ 77 h 105"/>
                  <a:gd name="T18" fmla="*/ 77 w 85"/>
                  <a:gd name="T19" fmla="*/ 77 h 105"/>
                  <a:gd name="T20" fmla="*/ 81 w 85"/>
                  <a:gd name="T21" fmla="*/ 85 h 105"/>
                  <a:gd name="T22" fmla="*/ 80 w 85"/>
                  <a:gd name="T23" fmla="*/ 89 h 105"/>
                  <a:gd name="T24" fmla="*/ 85 w 85"/>
                  <a:gd name="T25" fmla="*/ 91 h 105"/>
                  <a:gd name="T26" fmla="*/ 79 w 85"/>
                  <a:gd name="T27" fmla="*/ 98 h 105"/>
                  <a:gd name="T28" fmla="*/ 69 w 85"/>
                  <a:gd name="T29" fmla="*/ 81 h 105"/>
                  <a:gd name="T30" fmla="*/ 65 w 85"/>
                  <a:gd name="T31" fmla="*/ 83 h 105"/>
                  <a:gd name="T32" fmla="*/ 76 w 85"/>
                  <a:gd name="T33" fmla="*/ 102 h 105"/>
                  <a:gd name="T34" fmla="*/ 73 w 85"/>
                  <a:gd name="T35" fmla="*/ 105 h 105"/>
                  <a:gd name="T36" fmla="*/ 71 w 85"/>
                  <a:gd name="T37" fmla="*/ 105 h 105"/>
                  <a:gd name="T38" fmla="*/ 46 w 85"/>
                  <a:gd name="T39" fmla="*/ 63 h 105"/>
                  <a:gd name="T40" fmla="*/ 45 w 85"/>
                  <a:gd name="T41" fmla="*/ 64 h 105"/>
                  <a:gd name="T42" fmla="*/ 68 w 85"/>
                  <a:gd name="T43" fmla="*/ 105 h 105"/>
                  <a:gd name="T44" fmla="*/ 63 w 85"/>
                  <a:gd name="T45" fmla="*/ 104 h 105"/>
                  <a:gd name="T46" fmla="*/ 34 w 85"/>
                  <a:gd name="T47" fmla="*/ 55 h 105"/>
                  <a:gd name="T48" fmla="*/ 20 w 85"/>
                  <a:gd name="T49" fmla="*/ 63 h 105"/>
                  <a:gd name="T50" fmla="*/ 0 w 85"/>
                  <a:gd name="T51" fmla="*/ 29 h 105"/>
                  <a:gd name="T52" fmla="*/ 14 w 85"/>
                  <a:gd name="T53" fmla="*/ 28 h 105"/>
                  <a:gd name="T54" fmla="*/ 22 w 85"/>
                  <a:gd name="T55" fmla="*/ 42 h 105"/>
                  <a:gd name="T56" fmla="*/ 49 w 85"/>
                  <a:gd name="T57" fmla="*/ 26 h 105"/>
                  <a:gd name="T58" fmla="*/ 42 w 85"/>
                  <a:gd name="T59" fmla="*/ 12 h 105"/>
                  <a:gd name="T60" fmla="*/ 14 w 85"/>
                  <a:gd name="T61" fmla="*/ 28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5" h="105">
                    <a:moveTo>
                      <a:pt x="0" y="29"/>
                    </a:moveTo>
                    <a:cubicBezTo>
                      <a:pt x="13" y="12"/>
                      <a:pt x="30" y="3"/>
                      <a:pt x="50" y="0"/>
                    </a:cubicBezTo>
                    <a:cubicBezTo>
                      <a:pt x="56" y="11"/>
                      <a:pt x="63" y="23"/>
                      <a:pt x="70" y="35"/>
                    </a:cubicBezTo>
                    <a:cubicBezTo>
                      <a:pt x="56" y="42"/>
                      <a:pt x="56" y="42"/>
                      <a:pt x="56" y="42"/>
                    </a:cubicBezTo>
                    <a:cubicBezTo>
                      <a:pt x="69" y="64"/>
                      <a:pt x="69" y="64"/>
                      <a:pt x="69" y="64"/>
                    </a:cubicBezTo>
                    <a:cubicBezTo>
                      <a:pt x="67" y="68"/>
                      <a:pt x="67" y="68"/>
                      <a:pt x="67" y="68"/>
                    </a:cubicBezTo>
                    <a:cubicBezTo>
                      <a:pt x="72" y="69"/>
                      <a:pt x="72" y="69"/>
                      <a:pt x="72" y="69"/>
                    </a:cubicBezTo>
                    <a:cubicBezTo>
                      <a:pt x="70" y="73"/>
                      <a:pt x="70" y="73"/>
                      <a:pt x="70" y="73"/>
                    </a:cubicBezTo>
                    <a:cubicBezTo>
                      <a:pt x="72" y="77"/>
                      <a:pt x="72" y="77"/>
                      <a:pt x="72" y="77"/>
                    </a:cubicBezTo>
                    <a:cubicBezTo>
                      <a:pt x="77" y="77"/>
                      <a:pt x="77" y="77"/>
                      <a:pt x="77" y="77"/>
                    </a:cubicBezTo>
                    <a:cubicBezTo>
                      <a:pt x="81" y="85"/>
                      <a:pt x="81" y="85"/>
                      <a:pt x="81" y="85"/>
                    </a:cubicBezTo>
                    <a:cubicBezTo>
                      <a:pt x="80" y="89"/>
                      <a:pt x="80" y="89"/>
                      <a:pt x="80" y="89"/>
                    </a:cubicBezTo>
                    <a:cubicBezTo>
                      <a:pt x="85" y="91"/>
                      <a:pt x="85" y="91"/>
                      <a:pt x="85" y="91"/>
                    </a:cubicBezTo>
                    <a:cubicBezTo>
                      <a:pt x="79" y="98"/>
                      <a:pt x="79" y="98"/>
                      <a:pt x="79" y="98"/>
                    </a:cubicBezTo>
                    <a:cubicBezTo>
                      <a:pt x="69" y="81"/>
                      <a:pt x="69" y="81"/>
                      <a:pt x="69" y="81"/>
                    </a:cubicBezTo>
                    <a:cubicBezTo>
                      <a:pt x="65" y="83"/>
                      <a:pt x="65" y="83"/>
                      <a:pt x="65" y="83"/>
                    </a:cubicBezTo>
                    <a:cubicBezTo>
                      <a:pt x="76" y="102"/>
                      <a:pt x="76" y="102"/>
                      <a:pt x="76" y="102"/>
                    </a:cubicBezTo>
                    <a:cubicBezTo>
                      <a:pt x="73" y="105"/>
                      <a:pt x="73" y="105"/>
                      <a:pt x="73" y="105"/>
                    </a:cubicBezTo>
                    <a:cubicBezTo>
                      <a:pt x="71" y="105"/>
                      <a:pt x="71" y="105"/>
                      <a:pt x="71" y="105"/>
                    </a:cubicBezTo>
                    <a:cubicBezTo>
                      <a:pt x="46" y="63"/>
                      <a:pt x="46" y="63"/>
                      <a:pt x="46" y="63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68" y="105"/>
                      <a:pt x="68" y="105"/>
                      <a:pt x="68" y="105"/>
                    </a:cubicBezTo>
                    <a:cubicBezTo>
                      <a:pt x="63" y="104"/>
                      <a:pt x="63" y="104"/>
                      <a:pt x="63" y="104"/>
                    </a:cubicBezTo>
                    <a:cubicBezTo>
                      <a:pt x="34" y="55"/>
                      <a:pt x="34" y="55"/>
                      <a:pt x="34" y="55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13" y="52"/>
                      <a:pt x="7" y="40"/>
                      <a:pt x="0" y="29"/>
                    </a:cubicBezTo>
                    <a:close/>
                    <a:moveTo>
                      <a:pt x="14" y="28"/>
                    </a:moveTo>
                    <a:cubicBezTo>
                      <a:pt x="22" y="42"/>
                      <a:pt x="22" y="42"/>
                      <a:pt x="22" y="42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2" y="12"/>
                      <a:pt x="42" y="12"/>
                      <a:pt x="42" y="12"/>
                    </a:cubicBezTo>
                    <a:lnTo>
                      <a:pt x="14" y="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83743" tIns="41872" rIns="83743" bIns="41872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30000"/>
                  </a:lnSpc>
                </a:pPr>
                <a:endParaRPr lang="zh-CN" altLang="en-US" sz="90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13569" y="3027"/>
              <a:ext cx="1984" cy="1984"/>
              <a:chOff x="12504" y="3548"/>
              <a:chExt cx="1984" cy="1984"/>
            </a:xfrm>
          </p:grpSpPr>
          <p:sp>
            <p:nvSpPr>
              <p:cNvPr id="7" name="Oval 6"/>
              <p:cNvSpPr/>
              <p:nvPr/>
            </p:nvSpPr>
            <p:spPr>
              <a:xfrm flipH="1">
                <a:off x="12504" y="3548"/>
                <a:ext cx="1984" cy="198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30000"/>
                  </a:lnSpc>
                </a:pPr>
                <a:endParaRPr lang="en-GB" sz="9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6" name="Freeform 15"/>
              <p:cNvSpPr>
                <a:spLocks noEditPoints="1"/>
              </p:cNvSpPr>
              <p:nvPr/>
            </p:nvSpPr>
            <p:spPr bwMode="auto">
              <a:xfrm>
                <a:off x="12871" y="3907"/>
                <a:ext cx="1251" cy="1267"/>
              </a:xfrm>
              <a:custGeom>
                <a:avLst/>
                <a:gdLst>
                  <a:gd name="T0" fmla="*/ 68 w 113"/>
                  <a:gd name="T1" fmla="*/ 54 h 108"/>
                  <a:gd name="T2" fmla="*/ 45 w 113"/>
                  <a:gd name="T3" fmla="*/ 54 h 108"/>
                  <a:gd name="T4" fmla="*/ 48 w 113"/>
                  <a:gd name="T5" fmla="*/ 32 h 108"/>
                  <a:gd name="T6" fmla="*/ 0 w 113"/>
                  <a:gd name="T7" fmla="*/ 54 h 108"/>
                  <a:gd name="T8" fmla="*/ 17 w 113"/>
                  <a:gd name="T9" fmla="*/ 93 h 108"/>
                  <a:gd name="T10" fmla="*/ 62 w 113"/>
                  <a:gd name="T11" fmla="*/ 78 h 108"/>
                  <a:gd name="T12" fmla="*/ 38 w 113"/>
                  <a:gd name="T13" fmla="*/ 84 h 108"/>
                  <a:gd name="T14" fmla="*/ 26 w 113"/>
                  <a:gd name="T15" fmla="*/ 73 h 108"/>
                  <a:gd name="T16" fmla="*/ 57 w 113"/>
                  <a:gd name="T17" fmla="*/ 76 h 108"/>
                  <a:gd name="T18" fmla="*/ 79 w 113"/>
                  <a:gd name="T19" fmla="*/ 82 h 108"/>
                  <a:gd name="T20" fmla="*/ 64 w 113"/>
                  <a:gd name="T21" fmla="*/ 89 h 108"/>
                  <a:gd name="T22" fmla="*/ 52 w 113"/>
                  <a:gd name="T23" fmla="*/ 89 h 108"/>
                  <a:gd name="T24" fmla="*/ 80 w 113"/>
                  <a:gd name="T25" fmla="*/ 105 h 108"/>
                  <a:gd name="T26" fmla="*/ 86 w 113"/>
                  <a:gd name="T27" fmla="*/ 73 h 108"/>
                  <a:gd name="T28" fmla="*/ 113 w 113"/>
                  <a:gd name="T29" fmla="*/ 54 h 108"/>
                  <a:gd name="T30" fmla="*/ 70 w 113"/>
                  <a:gd name="T31" fmla="*/ 32 h 108"/>
                  <a:gd name="T32" fmla="*/ 76 w 113"/>
                  <a:gd name="T33" fmla="*/ 23 h 108"/>
                  <a:gd name="T34" fmla="*/ 88 w 113"/>
                  <a:gd name="T35" fmla="*/ 33 h 108"/>
                  <a:gd name="T36" fmla="*/ 96 w 113"/>
                  <a:gd name="T37" fmla="*/ 14 h 108"/>
                  <a:gd name="T38" fmla="*/ 63 w 113"/>
                  <a:gd name="T39" fmla="*/ 20 h 108"/>
                  <a:gd name="T40" fmla="*/ 33 w 113"/>
                  <a:gd name="T41" fmla="*/ 3 h 108"/>
                  <a:gd name="T42" fmla="*/ 26 w 113"/>
                  <a:gd name="T43" fmla="*/ 29 h 108"/>
                  <a:gd name="T44" fmla="*/ 34 w 113"/>
                  <a:gd name="T45" fmla="*/ 25 h 108"/>
                  <a:gd name="T46" fmla="*/ 49 w 113"/>
                  <a:gd name="T47" fmla="*/ 18 h 108"/>
                  <a:gd name="T48" fmla="*/ 48 w 113"/>
                  <a:gd name="T49" fmla="*/ 32 h 108"/>
                  <a:gd name="T50" fmla="*/ 92 w 113"/>
                  <a:gd name="T51" fmla="*/ 45 h 108"/>
                  <a:gd name="T52" fmla="*/ 92 w 113"/>
                  <a:gd name="T53" fmla="*/ 62 h 108"/>
                  <a:gd name="T54" fmla="*/ 77 w 113"/>
                  <a:gd name="T55" fmla="*/ 44 h 108"/>
                  <a:gd name="T56" fmla="*/ 75 w 113"/>
                  <a:gd name="T57" fmla="*/ 66 h 108"/>
                  <a:gd name="T58" fmla="*/ 65 w 113"/>
                  <a:gd name="T59" fmla="*/ 41 h 108"/>
                  <a:gd name="T60" fmla="*/ 51 w 113"/>
                  <a:gd name="T61" fmla="*/ 41 h 108"/>
                  <a:gd name="T62" fmla="*/ 47 w 113"/>
                  <a:gd name="T63" fmla="*/ 44 h 108"/>
                  <a:gd name="T64" fmla="*/ 57 w 113"/>
                  <a:gd name="T65" fmla="*/ 67 h 108"/>
                  <a:gd name="T66" fmla="*/ 22 w 113"/>
                  <a:gd name="T67" fmla="*/ 62 h 108"/>
                  <a:gd name="T68" fmla="*/ 9 w 113"/>
                  <a:gd name="T69" fmla="*/ 54 h 108"/>
                  <a:gd name="T70" fmla="*/ 37 w 113"/>
                  <a:gd name="T71" fmla="*/ 42 h 108"/>
                  <a:gd name="T72" fmla="*/ 64 w 113"/>
                  <a:gd name="T73" fmla="*/ 50 h 108"/>
                  <a:gd name="T74" fmla="*/ 64 w 113"/>
                  <a:gd name="T75" fmla="*/ 50 h 108"/>
                  <a:gd name="T76" fmla="*/ 50 w 113"/>
                  <a:gd name="T77" fmla="*/ 53 h 108"/>
                  <a:gd name="T78" fmla="*/ 49 w 113"/>
                  <a:gd name="T79" fmla="*/ 57 h 108"/>
                  <a:gd name="T80" fmla="*/ 51 w 113"/>
                  <a:gd name="T81" fmla="*/ 52 h 108"/>
                  <a:gd name="T82" fmla="*/ 56 w 113"/>
                  <a:gd name="T83" fmla="*/ 45 h 108"/>
                  <a:gd name="T84" fmla="*/ 58 w 113"/>
                  <a:gd name="T85" fmla="*/ 45 h 108"/>
                  <a:gd name="T86" fmla="*/ 60 w 113"/>
                  <a:gd name="T87" fmla="*/ 4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3" h="108">
                    <a:moveTo>
                      <a:pt x="57" y="42"/>
                    </a:moveTo>
                    <a:cubicBezTo>
                      <a:pt x="63" y="42"/>
                      <a:pt x="68" y="47"/>
                      <a:pt x="68" y="54"/>
                    </a:cubicBezTo>
                    <a:cubicBezTo>
                      <a:pt x="68" y="60"/>
                      <a:pt x="63" y="65"/>
                      <a:pt x="57" y="65"/>
                    </a:cubicBezTo>
                    <a:cubicBezTo>
                      <a:pt x="50" y="65"/>
                      <a:pt x="45" y="60"/>
                      <a:pt x="45" y="54"/>
                    </a:cubicBezTo>
                    <a:cubicBezTo>
                      <a:pt x="45" y="47"/>
                      <a:pt x="50" y="42"/>
                      <a:pt x="57" y="42"/>
                    </a:cubicBezTo>
                    <a:close/>
                    <a:moveTo>
                      <a:pt x="48" y="32"/>
                    </a:moveTo>
                    <a:cubicBezTo>
                      <a:pt x="36" y="32"/>
                      <a:pt x="26" y="34"/>
                      <a:pt x="19" y="37"/>
                    </a:cubicBezTo>
                    <a:cubicBezTo>
                      <a:pt x="7" y="41"/>
                      <a:pt x="0" y="47"/>
                      <a:pt x="0" y="54"/>
                    </a:cubicBezTo>
                    <a:cubicBezTo>
                      <a:pt x="0" y="60"/>
                      <a:pt x="7" y="66"/>
                      <a:pt x="17" y="70"/>
                    </a:cubicBezTo>
                    <a:cubicBezTo>
                      <a:pt x="13" y="80"/>
                      <a:pt x="12" y="89"/>
                      <a:pt x="17" y="93"/>
                    </a:cubicBezTo>
                    <a:cubicBezTo>
                      <a:pt x="22" y="98"/>
                      <a:pt x="31" y="98"/>
                      <a:pt x="42" y="92"/>
                    </a:cubicBezTo>
                    <a:cubicBezTo>
                      <a:pt x="48" y="89"/>
                      <a:pt x="55" y="84"/>
                      <a:pt x="62" y="78"/>
                    </a:cubicBezTo>
                    <a:cubicBezTo>
                      <a:pt x="48" y="78"/>
                      <a:pt x="48" y="78"/>
                      <a:pt x="48" y="78"/>
                    </a:cubicBezTo>
                    <a:cubicBezTo>
                      <a:pt x="44" y="81"/>
                      <a:pt x="41" y="83"/>
                      <a:pt x="38" y="84"/>
                    </a:cubicBezTo>
                    <a:cubicBezTo>
                      <a:pt x="31" y="88"/>
                      <a:pt x="25" y="89"/>
                      <a:pt x="23" y="87"/>
                    </a:cubicBezTo>
                    <a:cubicBezTo>
                      <a:pt x="21" y="85"/>
                      <a:pt x="23" y="80"/>
                      <a:pt x="26" y="73"/>
                    </a:cubicBezTo>
                    <a:cubicBezTo>
                      <a:pt x="26" y="73"/>
                      <a:pt x="26" y="73"/>
                      <a:pt x="26" y="73"/>
                    </a:cubicBezTo>
                    <a:cubicBezTo>
                      <a:pt x="35" y="75"/>
                      <a:pt x="45" y="76"/>
                      <a:pt x="57" y="76"/>
                    </a:cubicBezTo>
                    <a:cubicBezTo>
                      <a:pt x="64" y="76"/>
                      <a:pt x="71" y="75"/>
                      <a:pt x="77" y="74"/>
                    </a:cubicBezTo>
                    <a:cubicBezTo>
                      <a:pt x="78" y="77"/>
                      <a:pt x="78" y="80"/>
                      <a:pt x="79" y="82"/>
                    </a:cubicBezTo>
                    <a:cubicBezTo>
                      <a:pt x="79" y="90"/>
                      <a:pt x="79" y="95"/>
                      <a:pt x="76" y="96"/>
                    </a:cubicBezTo>
                    <a:cubicBezTo>
                      <a:pt x="74" y="98"/>
                      <a:pt x="69" y="95"/>
                      <a:pt x="64" y="89"/>
                    </a:cubicBezTo>
                    <a:cubicBezTo>
                      <a:pt x="62" y="88"/>
                      <a:pt x="61" y="86"/>
                      <a:pt x="60" y="84"/>
                    </a:cubicBezTo>
                    <a:cubicBezTo>
                      <a:pt x="52" y="89"/>
                      <a:pt x="52" y="89"/>
                      <a:pt x="52" y="89"/>
                    </a:cubicBezTo>
                    <a:cubicBezTo>
                      <a:pt x="54" y="91"/>
                      <a:pt x="56" y="93"/>
                      <a:pt x="57" y="95"/>
                    </a:cubicBezTo>
                    <a:cubicBezTo>
                      <a:pt x="65" y="104"/>
                      <a:pt x="74" y="108"/>
                      <a:pt x="80" y="105"/>
                    </a:cubicBezTo>
                    <a:cubicBezTo>
                      <a:pt x="86" y="102"/>
                      <a:pt x="89" y="93"/>
                      <a:pt x="88" y="81"/>
                    </a:cubicBezTo>
                    <a:cubicBezTo>
                      <a:pt x="87" y="79"/>
                      <a:pt x="87" y="76"/>
                      <a:pt x="86" y="73"/>
                    </a:cubicBezTo>
                    <a:cubicBezTo>
                      <a:pt x="89" y="72"/>
                      <a:pt x="92" y="71"/>
                      <a:pt x="95" y="70"/>
                    </a:cubicBezTo>
                    <a:cubicBezTo>
                      <a:pt x="106" y="67"/>
                      <a:pt x="113" y="61"/>
                      <a:pt x="113" y="54"/>
                    </a:cubicBezTo>
                    <a:cubicBezTo>
                      <a:pt x="113" y="47"/>
                      <a:pt x="106" y="41"/>
                      <a:pt x="95" y="37"/>
                    </a:cubicBezTo>
                    <a:cubicBezTo>
                      <a:pt x="88" y="35"/>
                      <a:pt x="80" y="33"/>
                      <a:pt x="70" y="32"/>
                    </a:cubicBezTo>
                    <a:cubicBezTo>
                      <a:pt x="69" y="31"/>
                      <a:pt x="69" y="29"/>
                      <a:pt x="68" y="28"/>
                    </a:cubicBezTo>
                    <a:cubicBezTo>
                      <a:pt x="70" y="26"/>
                      <a:pt x="73" y="24"/>
                      <a:pt x="76" y="23"/>
                    </a:cubicBezTo>
                    <a:cubicBezTo>
                      <a:pt x="83" y="20"/>
                      <a:pt x="88" y="18"/>
                      <a:pt x="90" y="20"/>
                    </a:cubicBezTo>
                    <a:cubicBezTo>
                      <a:pt x="92" y="22"/>
                      <a:pt x="91" y="27"/>
                      <a:pt x="88" y="33"/>
                    </a:cubicBezTo>
                    <a:cubicBezTo>
                      <a:pt x="97" y="35"/>
                      <a:pt x="97" y="35"/>
                      <a:pt x="97" y="35"/>
                    </a:cubicBezTo>
                    <a:cubicBezTo>
                      <a:pt x="101" y="26"/>
                      <a:pt x="101" y="18"/>
                      <a:pt x="96" y="14"/>
                    </a:cubicBezTo>
                    <a:cubicBezTo>
                      <a:pt x="91" y="9"/>
                      <a:pt x="82" y="10"/>
                      <a:pt x="72" y="15"/>
                    </a:cubicBezTo>
                    <a:cubicBezTo>
                      <a:pt x="69" y="16"/>
                      <a:pt x="66" y="18"/>
                      <a:pt x="63" y="20"/>
                    </a:cubicBezTo>
                    <a:cubicBezTo>
                      <a:pt x="60" y="17"/>
                      <a:pt x="58" y="15"/>
                      <a:pt x="56" y="12"/>
                    </a:cubicBezTo>
                    <a:cubicBezTo>
                      <a:pt x="48" y="4"/>
                      <a:pt x="39" y="0"/>
                      <a:pt x="33" y="3"/>
                    </a:cubicBezTo>
                    <a:cubicBezTo>
                      <a:pt x="27" y="6"/>
                      <a:pt x="24" y="14"/>
                      <a:pt x="26" y="26"/>
                    </a:cubicBezTo>
                    <a:cubicBezTo>
                      <a:pt x="26" y="27"/>
                      <a:pt x="26" y="28"/>
                      <a:pt x="26" y="29"/>
                    </a:cubicBezTo>
                    <a:cubicBezTo>
                      <a:pt x="35" y="29"/>
                      <a:pt x="35" y="29"/>
                      <a:pt x="35" y="29"/>
                    </a:cubicBezTo>
                    <a:cubicBezTo>
                      <a:pt x="35" y="27"/>
                      <a:pt x="35" y="26"/>
                      <a:pt x="34" y="25"/>
                    </a:cubicBezTo>
                    <a:cubicBezTo>
                      <a:pt x="34" y="17"/>
                      <a:pt x="34" y="12"/>
                      <a:pt x="37" y="11"/>
                    </a:cubicBezTo>
                    <a:cubicBezTo>
                      <a:pt x="39" y="10"/>
                      <a:pt x="44" y="13"/>
                      <a:pt x="49" y="18"/>
                    </a:cubicBezTo>
                    <a:cubicBezTo>
                      <a:pt x="51" y="20"/>
                      <a:pt x="53" y="23"/>
                      <a:pt x="55" y="25"/>
                    </a:cubicBezTo>
                    <a:cubicBezTo>
                      <a:pt x="53" y="27"/>
                      <a:pt x="50" y="30"/>
                      <a:pt x="48" y="32"/>
                    </a:cubicBezTo>
                    <a:close/>
                    <a:moveTo>
                      <a:pt x="75" y="42"/>
                    </a:moveTo>
                    <a:cubicBezTo>
                      <a:pt x="82" y="43"/>
                      <a:pt x="87" y="44"/>
                      <a:pt x="92" y="45"/>
                    </a:cubicBezTo>
                    <a:cubicBezTo>
                      <a:pt x="99" y="48"/>
                      <a:pt x="104" y="51"/>
                      <a:pt x="104" y="54"/>
                    </a:cubicBezTo>
                    <a:cubicBezTo>
                      <a:pt x="104" y="56"/>
                      <a:pt x="99" y="59"/>
                      <a:pt x="92" y="62"/>
                    </a:cubicBezTo>
                    <a:cubicBezTo>
                      <a:pt x="89" y="63"/>
                      <a:pt x="87" y="63"/>
                      <a:pt x="84" y="64"/>
                    </a:cubicBezTo>
                    <a:cubicBezTo>
                      <a:pt x="82" y="58"/>
                      <a:pt x="80" y="51"/>
                      <a:pt x="77" y="44"/>
                    </a:cubicBezTo>
                    <a:cubicBezTo>
                      <a:pt x="76" y="44"/>
                      <a:pt x="76" y="43"/>
                      <a:pt x="75" y="42"/>
                    </a:cubicBezTo>
                    <a:close/>
                    <a:moveTo>
                      <a:pt x="75" y="66"/>
                    </a:moveTo>
                    <a:cubicBezTo>
                      <a:pt x="73" y="60"/>
                      <a:pt x="71" y="54"/>
                      <a:pt x="69" y="48"/>
                    </a:cubicBezTo>
                    <a:cubicBezTo>
                      <a:pt x="67" y="46"/>
                      <a:pt x="66" y="43"/>
                      <a:pt x="65" y="41"/>
                    </a:cubicBezTo>
                    <a:cubicBezTo>
                      <a:pt x="62" y="41"/>
                      <a:pt x="59" y="41"/>
                      <a:pt x="57" y="41"/>
                    </a:cubicBezTo>
                    <a:cubicBezTo>
                      <a:pt x="55" y="41"/>
                      <a:pt x="53" y="41"/>
                      <a:pt x="51" y="41"/>
                    </a:cubicBezTo>
                    <a:cubicBezTo>
                      <a:pt x="50" y="42"/>
                      <a:pt x="49" y="43"/>
                      <a:pt x="47" y="44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1" y="51"/>
                      <a:pt x="35" y="58"/>
                      <a:pt x="31" y="64"/>
                    </a:cubicBezTo>
                    <a:cubicBezTo>
                      <a:pt x="38" y="66"/>
                      <a:pt x="47" y="67"/>
                      <a:pt x="57" y="67"/>
                    </a:cubicBezTo>
                    <a:cubicBezTo>
                      <a:pt x="63" y="67"/>
                      <a:pt x="69" y="66"/>
                      <a:pt x="75" y="66"/>
                    </a:cubicBezTo>
                    <a:close/>
                    <a:moveTo>
                      <a:pt x="22" y="62"/>
                    </a:moveTo>
                    <a:cubicBezTo>
                      <a:pt x="22" y="62"/>
                      <a:pt x="22" y="62"/>
                      <a:pt x="22" y="62"/>
                    </a:cubicBezTo>
                    <a:cubicBezTo>
                      <a:pt x="14" y="59"/>
                      <a:pt x="9" y="56"/>
                      <a:pt x="9" y="54"/>
                    </a:cubicBezTo>
                    <a:cubicBezTo>
                      <a:pt x="9" y="51"/>
                      <a:pt x="14" y="48"/>
                      <a:pt x="22" y="45"/>
                    </a:cubicBezTo>
                    <a:cubicBezTo>
                      <a:pt x="26" y="44"/>
                      <a:pt x="31" y="43"/>
                      <a:pt x="37" y="42"/>
                    </a:cubicBezTo>
                    <a:cubicBezTo>
                      <a:pt x="31" y="49"/>
                      <a:pt x="26" y="56"/>
                      <a:pt x="22" y="62"/>
                    </a:cubicBezTo>
                    <a:close/>
                    <a:moveTo>
                      <a:pt x="64" y="50"/>
                    </a:moveTo>
                    <a:cubicBezTo>
                      <a:pt x="63" y="55"/>
                      <a:pt x="61" y="59"/>
                      <a:pt x="57" y="62"/>
                    </a:cubicBezTo>
                    <a:cubicBezTo>
                      <a:pt x="63" y="62"/>
                      <a:pt x="66" y="55"/>
                      <a:pt x="64" y="50"/>
                    </a:cubicBezTo>
                    <a:close/>
                    <a:moveTo>
                      <a:pt x="49" y="57"/>
                    </a:moveTo>
                    <a:cubicBezTo>
                      <a:pt x="49" y="55"/>
                      <a:pt x="50" y="54"/>
                      <a:pt x="50" y="53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48" y="54"/>
                      <a:pt x="48" y="55"/>
                      <a:pt x="49" y="57"/>
                    </a:cubicBezTo>
                    <a:close/>
                    <a:moveTo>
                      <a:pt x="49" y="50"/>
                    </a:moveTo>
                    <a:cubicBezTo>
                      <a:pt x="51" y="52"/>
                      <a:pt x="51" y="52"/>
                      <a:pt x="51" y="52"/>
                    </a:cubicBezTo>
                    <a:cubicBezTo>
                      <a:pt x="53" y="50"/>
                      <a:pt x="55" y="49"/>
                      <a:pt x="57" y="47"/>
                    </a:cubicBezTo>
                    <a:cubicBezTo>
                      <a:pt x="56" y="45"/>
                      <a:pt x="56" y="45"/>
                      <a:pt x="56" y="45"/>
                    </a:cubicBezTo>
                    <a:cubicBezTo>
                      <a:pt x="53" y="45"/>
                      <a:pt x="50" y="47"/>
                      <a:pt x="49" y="50"/>
                    </a:cubicBezTo>
                    <a:close/>
                    <a:moveTo>
                      <a:pt x="58" y="45"/>
                    </a:moveTo>
                    <a:cubicBezTo>
                      <a:pt x="58" y="47"/>
                      <a:pt x="58" y="47"/>
                      <a:pt x="58" y="47"/>
                    </a:cubicBezTo>
                    <a:cubicBezTo>
                      <a:pt x="59" y="46"/>
                      <a:pt x="59" y="46"/>
                      <a:pt x="60" y="46"/>
                    </a:cubicBezTo>
                    <a:cubicBezTo>
                      <a:pt x="59" y="45"/>
                      <a:pt x="58" y="45"/>
                      <a:pt x="58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83743" tIns="41872" rIns="83743" bIns="41872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30000"/>
                  </a:lnSpc>
                </a:pPr>
                <a:endParaRPr lang="zh-CN" altLang="en-US" sz="90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cxnSp>
        <p:nvCxnSpPr>
          <p:cNvPr id="26" name="Straight Connector 25"/>
          <p:cNvCxnSpPr/>
          <p:nvPr/>
        </p:nvCxnSpPr>
        <p:spPr>
          <a:xfrm>
            <a:off x="2436490" y="4259533"/>
            <a:ext cx="0" cy="98950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0" y="447973"/>
            <a:ext cx="3044999" cy="680802"/>
            <a:chOff x="0" y="447973"/>
            <a:chExt cx="3044999" cy="680802"/>
          </a:xfrm>
        </p:grpSpPr>
        <p:sp>
          <p:nvSpPr>
            <p:cNvPr id="3" name="矩形 2"/>
            <p:cNvSpPr/>
            <p:nvPr/>
          </p:nvSpPr>
          <p:spPr>
            <a:xfrm>
              <a:off x="0" y="447973"/>
              <a:ext cx="3044999" cy="680802"/>
            </a:xfrm>
            <a:prstGeom prst="rect">
              <a:avLst/>
            </a:prstGeom>
            <a:solidFill>
              <a:schemeClr val="accent1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/>
            </a:p>
          </p:txBody>
        </p:sp>
        <p:sp>
          <p:nvSpPr>
            <p:cNvPr id="36" name="TextBox 44"/>
            <p:cNvSpPr txBox="1"/>
            <p:nvPr/>
          </p:nvSpPr>
          <p:spPr>
            <a:xfrm>
              <a:off x="380703" y="611627"/>
              <a:ext cx="2506612" cy="406879"/>
            </a:xfrm>
            <a:prstGeom prst="rect">
              <a:avLst/>
            </a:prstGeom>
            <a:noFill/>
          </p:spPr>
          <p:txBody>
            <a:bodyPr wrap="square" lIns="45311" tIns="22656" rIns="45311" bIns="22656" rtlCol="0">
              <a:spAutoFit/>
            </a:bodyPr>
            <a:lstStyle/>
            <a:p>
              <a:pPr defTabSz="0">
                <a:lnSpc>
                  <a:spcPct val="130000"/>
                </a:lnSpc>
                <a:tabLst>
                  <a:tab pos="989965" algn="l"/>
                </a:tabLst>
              </a:pPr>
              <a:r>
                <a:rPr lang="zh-CN" altLang="en-US" sz="2000" dirty="0">
                  <a:ln w="12700" cmpd="sng">
                    <a:noFill/>
                    <a:prstDash val="solid"/>
                  </a:ln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/>
                </a:rPr>
                <a:t>添加相关标题文字</a:t>
              </a:r>
              <a:endParaRPr lang="en-SG" altLang="zh-CN" sz="2000" dirty="0">
                <a:ln w="12700" cmpd="sng">
                  <a:noFill/>
                  <a:prstDash val="solid"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/>
              </a:endParaRPr>
            </a:p>
          </p:txBody>
        </p:sp>
      </p:grpSp>
      <p:cxnSp>
        <p:nvCxnSpPr>
          <p:cNvPr id="49" name="Straight Connector 25"/>
          <p:cNvCxnSpPr/>
          <p:nvPr/>
        </p:nvCxnSpPr>
        <p:spPr>
          <a:xfrm>
            <a:off x="4123050" y="2665683"/>
            <a:ext cx="0" cy="98950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25"/>
          <p:cNvCxnSpPr/>
          <p:nvPr/>
        </p:nvCxnSpPr>
        <p:spPr>
          <a:xfrm>
            <a:off x="5629270" y="3932508"/>
            <a:ext cx="0" cy="98950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25"/>
          <p:cNvCxnSpPr/>
          <p:nvPr/>
        </p:nvCxnSpPr>
        <p:spPr>
          <a:xfrm>
            <a:off x="7258045" y="2565353"/>
            <a:ext cx="0" cy="98950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25"/>
          <p:cNvCxnSpPr/>
          <p:nvPr/>
        </p:nvCxnSpPr>
        <p:spPr>
          <a:xfrm>
            <a:off x="8735690" y="4059508"/>
            <a:ext cx="0" cy="98950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25"/>
          <p:cNvCxnSpPr/>
          <p:nvPr/>
        </p:nvCxnSpPr>
        <p:spPr>
          <a:xfrm>
            <a:off x="10419075" y="2400888"/>
            <a:ext cx="0" cy="98950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文本框 86"/>
          <p:cNvSpPr txBox="1"/>
          <p:nvPr/>
        </p:nvSpPr>
        <p:spPr>
          <a:xfrm>
            <a:off x="1240790" y="5523865"/>
            <a:ext cx="2793365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请替换文字内容，请替换文字内容，请替换文字内容，请替换文字内容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2726055" y="1424940"/>
            <a:ext cx="2793365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请替换文字内容，请替换文字内容，请替换文字内容，请替换文字内容，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4615180" y="5248910"/>
            <a:ext cx="2793365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请替换文字内容，请替换文字内容，请替换文字内容，请替换文字内容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6339840" y="1424940"/>
            <a:ext cx="2793365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请替换文字内容，请替换文字内容，请替换文字内容，请替换文字内容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8338820" y="5523865"/>
            <a:ext cx="2793365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请替换文字内容，请替换文字内容，请替换文字内容，请替换文字内容，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10803890" y="1213485"/>
            <a:ext cx="1304290" cy="1269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请替换文字内容，请替换文字内容，请替换文字内容，请替换文字内容，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806278" y="1592275"/>
            <a:ext cx="4340267" cy="857255"/>
            <a:chOff x="3837087" y="2226478"/>
            <a:chExt cx="2647861" cy="522984"/>
          </a:xfrm>
        </p:grpSpPr>
        <p:sp>
          <p:nvSpPr>
            <p:cNvPr id="9" name="TextBox 44"/>
            <p:cNvSpPr txBox="1"/>
            <p:nvPr/>
          </p:nvSpPr>
          <p:spPr>
            <a:xfrm>
              <a:off x="3837087" y="2501238"/>
              <a:ext cx="2506612" cy="248224"/>
            </a:xfrm>
            <a:prstGeom prst="rect">
              <a:avLst/>
            </a:prstGeom>
            <a:noFill/>
          </p:spPr>
          <p:txBody>
            <a:bodyPr wrap="square" lIns="45311" tIns="22656" rIns="45311" bIns="22656" rtlCol="0">
              <a:spAutoFit/>
            </a:bodyPr>
            <a:lstStyle/>
            <a:p>
              <a:pPr defTabSz="0">
                <a:lnSpc>
                  <a:spcPct val="130000"/>
                </a:lnSpc>
                <a:tabLst>
                  <a:tab pos="989965" algn="l"/>
                </a:tabLst>
              </a:pPr>
              <a:r>
                <a:rPr lang="zh-CN" altLang="en-US" sz="2000" dirty="0">
                  <a:ln w="12700" cmpd="sng">
                    <a:noFill/>
                    <a:prstDash val="solid"/>
                  </a:ln>
                  <a:solidFill>
                    <a:srgbClr val="EC206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/>
                </a:rPr>
                <a:t>添加相关标题文字</a:t>
              </a:r>
              <a:endParaRPr lang="en-SG" altLang="zh-CN" sz="2000" dirty="0">
                <a:ln w="12700" cmpd="sng">
                  <a:noFill/>
                  <a:prstDash val="solid"/>
                </a:ln>
                <a:solidFill>
                  <a:srgbClr val="EC206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/>
              </a:endParaRPr>
            </a:p>
          </p:txBody>
        </p:sp>
        <p:sp>
          <p:nvSpPr>
            <p:cNvPr id="10" name="TextBox 45"/>
            <p:cNvSpPr txBox="1"/>
            <p:nvPr/>
          </p:nvSpPr>
          <p:spPr>
            <a:xfrm>
              <a:off x="3837087" y="2226478"/>
              <a:ext cx="2647861" cy="184971"/>
            </a:xfrm>
            <a:prstGeom prst="rect">
              <a:avLst/>
            </a:prstGeom>
            <a:noFill/>
          </p:spPr>
          <p:txBody>
            <a:bodyPr wrap="square" lIns="45311" tIns="22656" rIns="45311" bIns="22656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rgbClr val="EC206C"/>
                  </a:solidFill>
                  <a:latin typeface="+mj-lt"/>
                  <a:ea typeface="微软雅黑" panose="020B0503020204020204" pitchFamily="34" charset="-122"/>
                  <a:cs typeface="Microsoft Himalaya" panose="01010100010101010101" pitchFamily="2" charset="0"/>
                </a:rPr>
                <a:t>ADD RELATED TITLE WORDS</a:t>
              </a:r>
              <a:endParaRPr lang="zh-CN" altLang="en-US" sz="1400" dirty="0">
                <a:solidFill>
                  <a:srgbClr val="EC206C"/>
                </a:solidFill>
                <a:latin typeface="+mj-lt"/>
                <a:ea typeface="微软雅黑" panose="020B0503020204020204" pitchFamily="34" charset="-122"/>
                <a:cs typeface="Microsoft Himalaya" panose="01010100010101010101" pitchFamily="2" charset="0"/>
              </a:endParaRPr>
            </a:p>
          </p:txBody>
        </p:sp>
      </p:grpSp>
      <p:sp>
        <p:nvSpPr>
          <p:cNvPr id="12" name="TextBox 69"/>
          <p:cNvSpPr txBox="1"/>
          <p:nvPr/>
        </p:nvSpPr>
        <p:spPr>
          <a:xfrm>
            <a:off x="2119301" y="738392"/>
            <a:ext cx="1611410" cy="2566060"/>
          </a:xfrm>
          <a:prstGeom prst="rect">
            <a:avLst/>
          </a:prstGeom>
          <a:noFill/>
        </p:spPr>
        <p:txBody>
          <a:bodyPr wrap="none" lIns="45311" tIns="22656" rIns="45311" bIns="22656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200" spc="-149" dirty="0">
                <a:solidFill>
                  <a:srgbClr val="EC206C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Raavi" panose="020B0502040204020203" pitchFamily="34" charset="0"/>
              </a:rPr>
              <a:t>03</a:t>
            </a:r>
            <a:endParaRPr lang="zh-CN" altLang="en-US" sz="14200" spc="-149" dirty="0">
              <a:solidFill>
                <a:srgbClr val="EC206C"/>
              </a:solidFill>
              <a:latin typeface="Agency FB" panose="020B0503020202020204" pitchFamily="34" charset="0"/>
              <a:ea typeface="微软雅黑" panose="020B0503020204020204" pitchFamily="34" charset="-122"/>
              <a:cs typeface="Raavi" panose="020B0502040204020203" pitchFamily="34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2612951" y="3147929"/>
            <a:ext cx="3259163" cy="506715"/>
            <a:chOff x="2594148" y="3170816"/>
            <a:chExt cx="4853286" cy="754559"/>
          </a:xfrm>
        </p:grpSpPr>
        <p:sp>
          <p:nvSpPr>
            <p:cNvPr id="14" name="Freeform 44"/>
            <p:cNvSpPr/>
            <p:nvPr/>
          </p:nvSpPr>
          <p:spPr bwMode="auto">
            <a:xfrm>
              <a:off x="2594148" y="3836077"/>
              <a:ext cx="750094" cy="89297"/>
            </a:xfrm>
            <a:custGeom>
              <a:avLst/>
              <a:gdLst>
                <a:gd name="T0" fmla="*/ 336 w 336"/>
                <a:gd name="T1" fmla="*/ 0 h 40"/>
                <a:gd name="T2" fmla="*/ 0 w 336"/>
                <a:gd name="T3" fmla="*/ 0 h 40"/>
                <a:gd name="T4" fmla="*/ 0 w 336"/>
                <a:gd name="T5" fmla="*/ 40 h 40"/>
                <a:gd name="T6" fmla="*/ 300 w 336"/>
                <a:gd name="T7" fmla="*/ 40 h 40"/>
                <a:gd name="T8" fmla="*/ 336 w 336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40">
                  <a:moveTo>
                    <a:pt x="336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300" y="40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45"/>
            <p:cNvSpPr/>
            <p:nvPr/>
          </p:nvSpPr>
          <p:spPr bwMode="auto">
            <a:xfrm>
              <a:off x="2594148" y="3170816"/>
              <a:ext cx="669727" cy="754559"/>
            </a:xfrm>
            <a:custGeom>
              <a:avLst/>
              <a:gdLst>
                <a:gd name="T0" fmla="*/ 137 w 148"/>
                <a:gd name="T1" fmla="*/ 0 h 167"/>
                <a:gd name="T2" fmla="*/ 11 w 148"/>
                <a:gd name="T3" fmla="*/ 0 h 167"/>
                <a:gd name="T4" fmla="*/ 0 w 148"/>
                <a:gd name="T5" fmla="*/ 12 h 167"/>
                <a:gd name="T6" fmla="*/ 0 w 148"/>
                <a:gd name="T7" fmla="*/ 110 h 167"/>
                <a:gd name="T8" fmla="*/ 0 w 148"/>
                <a:gd name="T9" fmla="*/ 156 h 167"/>
                <a:gd name="T10" fmla="*/ 0 w 148"/>
                <a:gd name="T11" fmla="*/ 167 h 167"/>
                <a:gd name="T12" fmla="*/ 11 w 148"/>
                <a:gd name="T13" fmla="*/ 167 h 167"/>
                <a:gd name="T14" fmla="*/ 137 w 148"/>
                <a:gd name="T15" fmla="*/ 167 h 167"/>
                <a:gd name="T16" fmla="*/ 148 w 148"/>
                <a:gd name="T17" fmla="*/ 167 h 167"/>
                <a:gd name="T18" fmla="*/ 148 w 148"/>
                <a:gd name="T19" fmla="*/ 156 h 167"/>
                <a:gd name="T20" fmla="*/ 148 w 148"/>
                <a:gd name="T21" fmla="*/ 110 h 167"/>
                <a:gd name="T22" fmla="*/ 148 w 148"/>
                <a:gd name="T23" fmla="*/ 12 h 167"/>
                <a:gd name="T24" fmla="*/ 137 w 148"/>
                <a:gd name="T2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167">
                  <a:moveTo>
                    <a:pt x="13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137" y="167"/>
                    <a:pt x="137" y="167"/>
                    <a:pt x="137" y="167"/>
                  </a:cubicBezTo>
                  <a:cubicBezTo>
                    <a:pt x="148" y="167"/>
                    <a:pt x="148" y="167"/>
                    <a:pt x="148" y="167"/>
                  </a:cubicBezTo>
                  <a:cubicBezTo>
                    <a:pt x="148" y="156"/>
                    <a:pt x="148" y="156"/>
                    <a:pt x="148" y="156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48" y="12"/>
                    <a:pt x="148" y="12"/>
                    <a:pt x="148" y="12"/>
                  </a:cubicBezTo>
                  <a:cubicBezTo>
                    <a:pt x="148" y="5"/>
                    <a:pt x="143" y="0"/>
                    <a:pt x="1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46"/>
            <p:cNvSpPr>
              <a:spLocks noEditPoints="1"/>
            </p:cNvSpPr>
            <p:nvPr/>
          </p:nvSpPr>
          <p:spPr bwMode="auto">
            <a:xfrm>
              <a:off x="2783906" y="3405221"/>
              <a:ext cx="290215" cy="290215"/>
            </a:xfrm>
            <a:custGeom>
              <a:avLst/>
              <a:gdLst>
                <a:gd name="T0" fmla="*/ 51 w 64"/>
                <a:gd name="T1" fmla="*/ 47 h 64"/>
                <a:gd name="T2" fmla="*/ 58 w 64"/>
                <a:gd name="T3" fmla="*/ 29 h 64"/>
                <a:gd name="T4" fmla="*/ 56 w 64"/>
                <a:gd name="T5" fmla="*/ 18 h 64"/>
                <a:gd name="T6" fmla="*/ 50 w 64"/>
                <a:gd name="T7" fmla="*/ 8 h 64"/>
                <a:gd name="T8" fmla="*/ 40 w 64"/>
                <a:gd name="T9" fmla="*/ 2 h 64"/>
                <a:gd name="T10" fmla="*/ 9 w 64"/>
                <a:gd name="T11" fmla="*/ 8 h 64"/>
                <a:gd name="T12" fmla="*/ 0 w 64"/>
                <a:gd name="T13" fmla="*/ 29 h 64"/>
                <a:gd name="T14" fmla="*/ 3 w 64"/>
                <a:gd name="T15" fmla="*/ 40 h 64"/>
                <a:gd name="T16" fmla="*/ 9 w 64"/>
                <a:gd name="T17" fmla="*/ 49 h 64"/>
                <a:gd name="T18" fmla="*/ 29 w 64"/>
                <a:gd name="T19" fmla="*/ 58 h 64"/>
                <a:gd name="T20" fmla="*/ 48 w 64"/>
                <a:gd name="T21" fmla="*/ 51 h 64"/>
                <a:gd name="T22" fmla="*/ 63 w 64"/>
                <a:gd name="T23" fmla="*/ 62 h 64"/>
                <a:gd name="T24" fmla="*/ 46 w 64"/>
                <a:gd name="T25" fmla="*/ 46 h 64"/>
                <a:gd name="T26" fmla="*/ 46 w 64"/>
                <a:gd name="T27" fmla="*/ 46 h 64"/>
                <a:gd name="T28" fmla="*/ 38 w 64"/>
                <a:gd name="T29" fmla="*/ 51 h 64"/>
                <a:gd name="T30" fmla="*/ 20 w 64"/>
                <a:gd name="T31" fmla="*/ 51 h 64"/>
                <a:gd name="T32" fmla="*/ 13 w 64"/>
                <a:gd name="T33" fmla="*/ 46 h 64"/>
                <a:gd name="T34" fmla="*/ 7 w 64"/>
                <a:gd name="T35" fmla="*/ 38 h 64"/>
                <a:gd name="T36" fmla="*/ 7 w 64"/>
                <a:gd name="T37" fmla="*/ 20 h 64"/>
                <a:gd name="T38" fmla="*/ 29 w 64"/>
                <a:gd name="T39" fmla="*/ 5 h 64"/>
                <a:gd name="T40" fmla="*/ 38 w 64"/>
                <a:gd name="T41" fmla="*/ 7 h 64"/>
                <a:gd name="T42" fmla="*/ 46 w 64"/>
                <a:gd name="T43" fmla="*/ 12 h 64"/>
                <a:gd name="T44" fmla="*/ 51 w 64"/>
                <a:gd name="T45" fmla="*/ 20 h 64"/>
                <a:gd name="T46" fmla="*/ 51 w 64"/>
                <a:gd name="T47" fmla="*/ 38 h 64"/>
                <a:gd name="T48" fmla="*/ 22 w 64"/>
                <a:gd name="T49" fmla="*/ 12 h 64"/>
                <a:gd name="T50" fmla="*/ 19 w 64"/>
                <a:gd name="T51" fmla="*/ 13 h 64"/>
                <a:gd name="T52" fmla="*/ 16 w 64"/>
                <a:gd name="T53" fmla="*/ 16 h 64"/>
                <a:gd name="T54" fmla="*/ 14 w 64"/>
                <a:gd name="T55" fmla="*/ 18 h 64"/>
                <a:gd name="T56" fmla="*/ 12 w 64"/>
                <a:gd name="T57" fmla="*/ 22 h 64"/>
                <a:gd name="T58" fmla="*/ 15 w 64"/>
                <a:gd name="T59" fmla="*/ 23 h 64"/>
                <a:gd name="T60" fmla="*/ 18 w 64"/>
                <a:gd name="T61" fmla="*/ 18 h 64"/>
                <a:gd name="T62" fmla="*/ 23 w 64"/>
                <a:gd name="T63" fmla="*/ 15 h 64"/>
                <a:gd name="T64" fmla="*/ 22 w 64"/>
                <a:gd name="T65" fmla="*/ 12 h 64"/>
                <a:gd name="T66" fmla="*/ 46 w 64"/>
                <a:gd name="T67" fmla="*/ 27 h 64"/>
                <a:gd name="T68" fmla="*/ 44 w 64"/>
                <a:gd name="T69" fmla="*/ 35 h 64"/>
                <a:gd name="T70" fmla="*/ 40 w 64"/>
                <a:gd name="T71" fmla="*/ 40 h 64"/>
                <a:gd name="T72" fmla="*/ 29 w 64"/>
                <a:gd name="T73" fmla="*/ 44 h 64"/>
                <a:gd name="T74" fmla="*/ 29 w 64"/>
                <a:gd name="T75" fmla="*/ 48 h 64"/>
                <a:gd name="T76" fmla="*/ 42 w 64"/>
                <a:gd name="T77" fmla="*/ 42 h 64"/>
                <a:gd name="T78" fmla="*/ 46 w 64"/>
                <a:gd name="T79" fmla="*/ 36 h 64"/>
                <a:gd name="T80" fmla="*/ 46 w 64"/>
                <a:gd name="T81" fmla="*/ 2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" h="64">
                  <a:moveTo>
                    <a:pt x="63" y="59"/>
                  </a:moveTo>
                  <a:cubicBezTo>
                    <a:pt x="51" y="47"/>
                    <a:pt x="51" y="47"/>
                    <a:pt x="51" y="47"/>
                  </a:cubicBezTo>
                  <a:cubicBezTo>
                    <a:pt x="53" y="45"/>
                    <a:pt x="55" y="43"/>
                    <a:pt x="56" y="40"/>
                  </a:cubicBezTo>
                  <a:cubicBezTo>
                    <a:pt x="57" y="37"/>
                    <a:pt x="58" y="33"/>
                    <a:pt x="58" y="29"/>
                  </a:cubicBezTo>
                  <a:cubicBezTo>
                    <a:pt x="58" y="25"/>
                    <a:pt x="57" y="21"/>
                    <a:pt x="56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4" y="14"/>
                    <a:pt x="52" y="11"/>
                    <a:pt x="50" y="9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47" y="6"/>
                    <a:pt x="44" y="4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7" y="1"/>
                    <a:pt x="33" y="0"/>
                    <a:pt x="29" y="0"/>
                  </a:cubicBezTo>
                  <a:cubicBezTo>
                    <a:pt x="21" y="0"/>
                    <a:pt x="14" y="3"/>
                    <a:pt x="9" y="8"/>
                  </a:cubicBezTo>
                  <a:cubicBezTo>
                    <a:pt x="6" y="11"/>
                    <a:pt x="4" y="14"/>
                    <a:pt x="3" y="18"/>
                  </a:cubicBezTo>
                  <a:cubicBezTo>
                    <a:pt x="1" y="21"/>
                    <a:pt x="0" y="25"/>
                    <a:pt x="0" y="29"/>
                  </a:cubicBezTo>
                  <a:cubicBezTo>
                    <a:pt x="0" y="33"/>
                    <a:pt x="1" y="36"/>
                    <a:pt x="2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4" y="43"/>
                    <a:pt x="6" y="47"/>
                    <a:pt x="9" y="49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11" y="52"/>
                    <a:pt x="15" y="54"/>
                    <a:pt x="18" y="56"/>
                  </a:cubicBezTo>
                  <a:cubicBezTo>
                    <a:pt x="22" y="57"/>
                    <a:pt x="25" y="58"/>
                    <a:pt x="29" y="58"/>
                  </a:cubicBezTo>
                  <a:cubicBezTo>
                    <a:pt x="33" y="58"/>
                    <a:pt x="37" y="57"/>
                    <a:pt x="40" y="56"/>
                  </a:cubicBezTo>
                  <a:cubicBezTo>
                    <a:pt x="43" y="54"/>
                    <a:pt x="45" y="53"/>
                    <a:pt x="48" y="51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60" y="64"/>
                    <a:pt x="62" y="64"/>
                    <a:pt x="63" y="62"/>
                  </a:cubicBezTo>
                  <a:cubicBezTo>
                    <a:pt x="64" y="61"/>
                    <a:pt x="64" y="60"/>
                    <a:pt x="63" y="59"/>
                  </a:cubicBezTo>
                  <a:close/>
                  <a:moveTo>
                    <a:pt x="46" y="46"/>
                  </a:moveTo>
                  <a:cubicBezTo>
                    <a:pt x="46" y="46"/>
                    <a:pt x="46" y="46"/>
                    <a:pt x="46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4" y="48"/>
                    <a:pt x="41" y="49"/>
                    <a:pt x="38" y="51"/>
                  </a:cubicBezTo>
                  <a:cubicBezTo>
                    <a:pt x="35" y="52"/>
                    <a:pt x="32" y="52"/>
                    <a:pt x="29" y="52"/>
                  </a:cubicBezTo>
                  <a:cubicBezTo>
                    <a:pt x="26" y="52"/>
                    <a:pt x="23" y="52"/>
                    <a:pt x="20" y="51"/>
                  </a:cubicBezTo>
                  <a:cubicBezTo>
                    <a:pt x="17" y="49"/>
                    <a:pt x="15" y="48"/>
                    <a:pt x="13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0" y="43"/>
                    <a:pt x="9" y="41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6" y="35"/>
                    <a:pt x="6" y="32"/>
                    <a:pt x="6" y="29"/>
                  </a:cubicBezTo>
                  <a:cubicBezTo>
                    <a:pt x="6" y="26"/>
                    <a:pt x="6" y="23"/>
                    <a:pt x="7" y="20"/>
                  </a:cubicBezTo>
                  <a:cubicBezTo>
                    <a:pt x="9" y="17"/>
                    <a:pt x="10" y="14"/>
                    <a:pt x="13" y="12"/>
                  </a:cubicBezTo>
                  <a:cubicBezTo>
                    <a:pt x="17" y="8"/>
                    <a:pt x="23" y="5"/>
                    <a:pt x="29" y="5"/>
                  </a:cubicBezTo>
                  <a:cubicBezTo>
                    <a:pt x="32" y="5"/>
                    <a:pt x="35" y="6"/>
                    <a:pt x="38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1" y="8"/>
                    <a:pt x="44" y="10"/>
                    <a:pt x="46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8" y="15"/>
                    <a:pt x="50" y="17"/>
                    <a:pt x="51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2" y="23"/>
                    <a:pt x="53" y="26"/>
                    <a:pt x="53" y="29"/>
                  </a:cubicBezTo>
                  <a:cubicBezTo>
                    <a:pt x="53" y="32"/>
                    <a:pt x="52" y="35"/>
                    <a:pt x="51" y="38"/>
                  </a:cubicBezTo>
                  <a:cubicBezTo>
                    <a:pt x="50" y="41"/>
                    <a:pt x="48" y="43"/>
                    <a:pt x="46" y="46"/>
                  </a:cubicBezTo>
                  <a:close/>
                  <a:moveTo>
                    <a:pt x="22" y="12"/>
                  </a:moveTo>
                  <a:cubicBezTo>
                    <a:pt x="22" y="12"/>
                    <a:pt x="22" y="12"/>
                    <a:pt x="22" y="12"/>
                  </a:cubicBezTo>
                  <a:cubicBezTo>
                    <a:pt x="21" y="12"/>
                    <a:pt x="20" y="13"/>
                    <a:pt x="19" y="13"/>
                  </a:cubicBezTo>
                  <a:cubicBezTo>
                    <a:pt x="18" y="14"/>
                    <a:pt x="17" y="15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7"/>
                    <a:pt x="14" y="17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9"/>
                    <a:pt x="12" y="20"/>
                    <a:pt x="12" y="22"/>
                  </a:cubicBezTo>
                  <a:cubicBezTo>
                    <a:pt x="12" y="22"/>
                    <a:pt x="12" y="23"/>
                    <a:pt x="13" y="24"/>
                  </a:cubicBezTo>
                  <a:cubicBezTo>
                    <a:pt x="14" y="24"/>
                    <a:pt x="15" y="24"/>
                    <a:pt x="15" y="23"/>
                  </a:cubicBezTo>
                  <a:cubicBezTo>
                    <a:pt x="15" y="22"/>
                    <a:pt x="16" y="21"/>
                    <a:pt x="16" y="20"/>
                  </a:cubicBezTo>
                  <a:cubicBezTo>
                    <a:pt x="17" y="19"/>
                    <a:pt x="18" y="19"/>
                    <a:pt x="18" y="18"/>
                  </a:cubicBezTo>
                  <a:cubicBezTo>
                    <a:pt x="19" y="17"/>
                    <a:pt x="20" y="17"/>
                    <a:pt x="21" y="16"/>
                  </a:cubicBezTo>
                  <a:cubicBezTo>
                    <a:pt x="21" y="15"/>
                    <a:pt x="22" y="15"/>
                    <a:pt x="23" y="15"/>
                  </a:cubicBezTo>
                  <a:cubicBezTo>
                    <a:pt x="24" y="14"/>
                    <a:pt x="24" y="13"/>
                    <a:pt x="24" y="13"/>
                  </a:cubicBezTo>
                  <a:cubicBezTo>
                    <a:pt x="24" y="12"/>
                    <a:pt x="23" y="11"/>
                    <a:pt x="22" y="12"/>
                  </a:cubicBezTo>
                  <a:close/>
                  <a:moveTo>
                    <a:pt x="46" y="27"/>
                  </a:moveTo>
                  <a:cubicBezTo>
                    <a:pt x="46" y="27"/>
                    <a:pt x="46" y="27"/>
                    <a:pt x="46" y="27"/>
                  </a:cubicBezTo>
                  <a:cubicBezTo>
                    <a:pt x="45" y="27"/>
                    <a:pt x="45" y="28"/>
                    <a:pt x="45" y="29"/>
                  </a:cubicBezTo>
                  <a:cubicBezTo>
                    <a:pt x="45" y="31"/>
                    <a:pt x="44" y="33"/>
                    <a:pt x="44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3" y="37"/>
                    <a:pt x="42" y="38"/>
                    <a:pt x="40" y="40"/>
                  </a:cubicBezTo>
                  <a:cubicBezTo>
                    <a:pt x="39" y="41"/>
                    <a:pt x="37" y="42"/>
                    <a:pt x="35" y="43"/>
                  </a:cubicBezTo>
                  <a:cubicBezTo>
                    <a:pt x="33" y="44"/>
                    <a:pt x="31" y="44"/>
                    <a:pt x="29" y="44"/>
                  </a:cubicBezTo>
                  <a:cubicBezTo>
                    <a:pt x="28" y="44"/>
                    <a:pt x="28" y="45"/>
                    <a:pt x="28" y="46"/>
                  </a:cubicBezTo>
                  <a:cubicBezTo>
                    <a:pt x="28" y="47"/>
                    <a:pt x="28" y="48"/>
                    <a:pt x="29" y="48"/>
                  </a:cubicBezTo>
                  <a:cubicBezTo>
                    <a:pt x="32" y="48"/>
                    <a:pt x="34" y="47"/>
                    <a:pt x="36" y="46"/>
                  </a:cubicBezTo>
                  <a:cubicBezTo>
                    <a:pt x="39" y="45"/>
                    <a:pt x="41" y="44"/>
                    <a:pt x="42" y="42"/>
                  </a:cubicBezTo>
                  <a:cubicBezTo>
                    <a:pt x="44" y="40"/>
                    <a:pt x="46" y="38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7" y="34"/>
                    <a:pt x="48" y="31"/>
                    <a:pt x="48" y="29"/>
                  </a:cubicBezTo>
                  <a:cubicBezTo>
                    <a:pt x="48" y="28"/>
                    <a:pt x="47" y="27"/>
                    <a:pt x="46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48"/>
            <p:cNvSpPr/>
            <p:nvPr/>
          </p:nvSpPr>
          <p:spPr bwMode="auto">
            <a:xfrm>
              <a:off x="3621062" y="3836077"/>
              <a:ext cx="750094" cy="89297"/>
            </a:xfrm>
            <a:custGeom>
              <a:avLst/>
              <a:gdLst>
                <a:gd name="T0" fmla="*/ 336 w 336"/>
                <a:gd name="T1" fmla="*/ 0 h 40"/>
                <a:gd name="T2" fmla="*/ 0 w 336"/>
                <a:gd name="T3" fmla="*/ 0 h 40"/>
                <a:gd name="T4" fmla="*/ 0 w 336"/>
                <a:gd name="T5" fmla="*/ 40 h 40"/>
                <a:gd name="T6" fmla="*/ 299 w 336"/>
                <a:gd name="T7" fmla="*/ 40 h 40"/>
                <a:gd name="T8" fmla="*/ 336 w 336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40">
                  <a:moveTo>
                    <a:pt x="336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299" y="40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Freeform 49"/>
            <p:cNvSpPr/>
            <p:nvPr/>
          </p:nvSpPr>
          <p:spPr bwMode="auto">
            <a:xfrm>
              <a:off x="3621063" y="3170816"/>
              <a:ext cx="667495" cy="754559"/>
            </a:xfrm>
            <a:custGeom>
              <a:avLst/>
              <a:gdLst>
                <a:gd name="T0" fmla="*/ 137 w 148"/>
                <a:gd name="T1" fmla="*/ 0 h 167"/>
                <a:gd name="T2" fmla="*/ 11 w 148"/>
                <a:gd name="T3" fmla="*/ 0 h 167"/>
                <a:gd name="T4" fmla="*/ 0 w 148"/>
                <a:gd name="T5" fmla="*/ 12 h 167"/>
                <a:gd name="T6" fmla="*/ 0 w 148"/>
                <a:gd name="T7" fmla="*/ 110 h 167"/>
                <a:gd name="T8" fmla="*/ 0 w 148"/>
                <a:gd name="T9" fmla="*/ 156 h 167"/>
                <a:gd name="T10" fmla="*/ 0 w 148"/>
                <a:gd name="T11" fmla="*/ 167 h 167"/>
                <a:gd name="T12" fmla="*/ 11 w 148"/>
                <a:gd name="T13" fmla="*/ 167 h 167"/>
                <a:gd name="T14" fmla="*/ 137 w 148"/>
                <a:gd name="T15" fmla="*/ 167 h 167"/>
                <a:gd name="T16" fmla="*/ 148 w 148"/>
                <a:gd name="T17" fmla="*/ 167 h 167"/>
                <a:gd name="T18" fmla="*/ 148 w 148"/>
                <a:gd name="T19" fmla="*/ 156 h 167"/>
                <a:gd name="T20" fmla="*/ 148 w 148"/>
                <a:gd name="T21" fmla="*/ 110 h 167"/>
                <a:gd name="T22" fmla="*/ 148 w 148"/>
                <a:gd name="T23" fmla="*/ 12 h 167"/>
                <a:gd name="T24" fmla="*/ 137 w 148"/>
                <a:gd name="T2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167">
                  <a:moveTo>
                    <a:pt x="13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137" y="167"/>
                    <a:pt x="137" y="167"/>
                    <a:pt x="137" y="167"/>
                  </a:cubicBezTo>
                  <a:cubicBezTo>
                    <a:pt x="148" y="167"/>
                    <a:pt x="148" y="167"/>
                    <a:pt x="148" y="167"/>
                  </a:cubicBezTo>
                  <a:cubicBezTo>
                    <a:pt x="148" y="156"/>
                    <a:pt x="148" y="156"/>
                    <a:pt x="148" y="156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48" y="12"/>
                    <a:pt x="148" y="12"/>
                    <a:pt x="148" y="12"/>
                  </a:cubicBezTo>
                  <a:cubicBezTo>
                    <a:pt x="148" y="5"/>
                    <a:pt x="143" y="0"/>
                    <a:pt x="1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3828679" y="3391826"/>
              <a:ext cx="252263" cy="312539"/>
            </a:xfrm>
            <a:custGeom>
              <a:avLst/>
              <a:gdLst>
                <a:gd name="T0" fmla="*/ 26 w 56"/>
                <a:gd name="T1" fmla="*/ 45 h 69"/>
                <a:gd name="T2" fmla="*/ 25 w 56"/>
                <a:gd name="T3" fmla="*/ 45 h 69"/>
                <a:gd name="T4" fmla="*/ 5 w 56"/>
                <a:gd name="T5" fmla="*/ 45 h 69"/>
                <a:gd name="T6" fmla="*/ 0 w 56"/>
                <a:gd name="T7" fmla="*/ 35 h 69"/>
                <a:gd name="T8" fmla="*/ 5 w 56"/>
                <a:gd name="T9" fmla="*/ 24 h 69"/>
                <a:gd name="T10" fmla="*/ 15 w 56"/>
                <a:gd name="T11" fmla="*/ 20 h 69"/>
                <a:gd name="T12" fmla="*/ 26 w 56"/>
                <a:gd name="T13" fmla="*/ 24 h 69"/>
                <a:gd name="T14" fmla="*/ 34 w 56"/>
                <a:gd name="T15" fmla="*/ 11 h 69"/>
                <a:gd name="T16" fmla="*/ 45 w 56"/>
                <a:gd name="T17" fmla="*/ 0 h 69"/>
                <a:gd name="T18" fmla="*/ 56 w 56"/>
                <a:gd name="T19" fmla="*/ 11 h 69"/>
                <a:gd name="T20" fmla="*/ 45 w 56"/>
                <a:gd name="T21" fmla="*/ 22 h 69"/>
                <a:gd name="T22" fmla="*/ 28 w 56"/>
                <a:gd name="T23" fmla="*/ 27 h 69"/>
                <a:gd name="T24" fmla="*/ 28 w 56"/>
                <a:gd name="T25" fmla="*/ 43 h 69"/>
                <a:gd name="T26" fmla="*/ 45 w 56"/>
                <a:gd name="T27" fmla="*/ 48 h 69"/>
                <a:gd name="T28" fmla="*/ 56 w 56"/>
                <a:gd name="T29" fmla="*/ 58 h 69"/>
                <a:gd name="T30" fmla="*/ 53 w 56"/>
                <a:gd name="T31" fmla="*/ 66 h 69"/>
                <a:gd name="T32" fmla="*/ 38 w 56"/>
                <a:gd name="T33" fmla="*/ 66 h 69"/>
                <a:gd name="T34" fmla="*/ 36 w 56"/>
                <a:gd name="T35" fmla="*/ 53 h 69"/>
                <a:gd name="T36" fmla="*/ 49 w 56"/>
                <a:gd name="T37" fmla="*/ 55 h 69"/>
                <a:gd name="T38" fmla="*/ 41 w 56"/>
                <a:gd name="T39" fmla="*/ 55 h 69"/>
                <a:gd name="T40" fmla="*/ 41 w 56"/>
                <a:gd name="T41" fmla="*/ 62 h 69"/>
                <a:gd name="T42" fmla="*/ 49 w 56"/>
                <a:gd name="T43" fmla="*/ 62 h 69"/>
                <a:gd name="T44" fmla="*/ 51 w 56"/>
                <a:gd name="T45" fmla="*/ 58 h 69"/>
                <a:gd name="T46" fmla="*/ 22 w 56"/>
                <a:gd name="T47" fmla="*/ 28 h 69"/>
                <a:gd name="T48" fmla="*/ 15 w 56"/>
                <a:gd name="T49" fmla="*/ 25 h 69"/>
                <a:gd name="T50" fmla="*/ 8 w 56"/>
                <a:gd name="T51" fmla="*/ 28 h 69"/>
                <a:gd name="T52" fmla="*/ 8 w 56"/>
                <a:gd name="T53" fmla="*/ 41 h 69"/>
                <a:gd name="T54" fmla="*/ 15 w 56"/>
                <a:gd name="T55" fmla="*/ 44 h 69"/>
                <a:gd name="T56" fmla="*/ 22 w 56"/>
                <a:gd name="T57" fmla="*/ 41 h 69"/>
                <a:gd name="T58" fmla="*/ 22 w 56"/>
                <a:gd name="T59" fmla="*/ 28 h 69"/>
                <a:gd name="T60" fmla="*/ 49 w 56"/>
                <a:gd name="T61" fmla="*/ 7 h 69"/>
                <a:gd name="T62" fmla="*/ 45 w 56"/>
                <a:gd name="T63" fmla="*/ 6 h 69"/>
                <a:gd name="T64" fmla="*/ 40 w 56"/>
                <a:gd name="T65" fmla="*/ 11 h 69"/>
                <a:gd name="T66" fmla="*/ 45 w 56"/>
                <a:gd name="T67" fmla="*/ 16 h 69"/>
                <a:gd name="T68" fmla="*/ 51 w 56"/>
                <a:gd name="T69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" h="69">
                  <a:moveTo>
                    <a:pt x="36" y="53"/>
                  </a:move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3" y="48"/>
                    <a:pt x="19" y="50"/>
                    <a:pt x="15" y="50"/>
                  </a:cubicBezTo>
                  <a:cubicBezTo>
                    <a:pt x="11" y="50"/>
                    <a:pt x="7" y="48"/>
                    <a:pt x="5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2" y="42"/>
                    <a:pt x="0" y="39"/>
                    <a:pt x="0" y="35"/>
                  </a:cubicBezTo>
                  <a:cubicBezTo>
                    <a:pt x="0" y="31"/>
                    <a:pt x="2" y="27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7" y="21"/>
                    <a:pt x="11" y="20"/>
                    <a:pt x="15" y="20"/>
                  </a:cubicBezTo>
                  <a:cubicBezTo>
                    <a:pt x="19" y="20"/>
                    <a:pt x="23" y="21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5" y="15"/>
                    <a:pt x="34" y="13"/>
                    <a:pt x="34" y="11"/>
                  </a:cubicBezTo>
                  <a:cubicBezTo>
                    <a:pt x="34" y="8"/>
                    <a:pt x="36" y="5"/>
                    <a:pt x="38" y="3"/>
                  </a:cubicBezTo>
                  <a:cubicBezTo>
                    <a:pt x="39" y="1"/>
                    <a:pt x="42" y="0"/>
                    <a:pt x="45" y="0"/>
                  </a:cubicBezTo>
                  <a:cubicBezTo>
                    <a:pt x="48" y="0"/>
                    <a:pt x="51" y="1"/>
                    <a:pt x="53" y="3"/>
                  </a:cubicBezTo>
                  <a:cubicBezTo>
                    <a:pt x="55" y="5"/>
                    <a:pt x="56" y="8"/>
                    <a:pt x="56" y="11"/>
                  </a:cubicBezTo>
                  <a:cubicBezTo>
                    <a:pt x="56" y="14"/>
                    <a:pt x="55" y="17"/>
                    <a:pt x="53" y="19"/>
                  </a:cubicBezTo>
                  <a:cubicBezTo>
                    <a:pt x="51" y="21"/>
                    <a:pt x="48" y="22"/>
                    <a:pt x="45" y="22"/>
                  </a:cubicBezTo>
                  <a:cubicBezTo>
                    <a:pt x="42" y="22"/>
                    <a:pt x="40" y="21"/>
                    <a:pt x="38" y="19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9" y="29"/>
                    <a:pt x="30" y="32"/>
                    <a:pt x="30" y="35"/>
                  </a:cubicBezTo>
                  <a:cubicBezTo>
                    <a:pt x="30" y="38"/>
                    <a:pt x="29" y="40"/>
                    <a:pt x="28" y="43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40" y="49"/>
                    <a:pt x="42" y="48"/>
                    <a:pt x="45" y="48"/>
                  </a:cubicBezTo>
                  <a:cubicBezTo>
                    <a:pt x="48" y="48"/>
                    <a:pt x="51" y="49"/>
                    <a:pt x="53" y="51"/>
                  </a:cubicBezTo>
                  <a:cubicBezTo>
                    <a:pt x="55" y="53"/>
                    <a:pt x="56" y="55"/>
                    <a:pt x="56" y="58"/>
                  </a:cubicBezTo>
                  <a:cubicBezTo>
                    <a:pt x="56" y="61"/>
                    <a:pt x="55" y="64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1" y="68"/>
                    <a:pt x="48" y="69"/>
                    <a:pt x="45" y="69"/>
                  </a:cubicBezTo>
                  <a:cubicBezTo>
                    <a:pt x="42" y="69"/>
                    <a:pt x="39" y="68"/>
                    <a:pt x="38" y="66"/>
                  </a:cubicBezTo>
                  <a:cubicBezTo>
                    <a:pt x="36" y="64"/>
                    <a:pt x="34" y="61"/>
                    <a:pt x="34" y="58"/>
                  </a:cubicBezTo>
                  <a:cubicBezTo>
                    <a:pt x="34" y="56"/>
                    <a:pt x="35" y="55"/>
                    <a:pt x="36" y="53"/>
                  </a:cubicBezTo>
                  <a:close/>
                  <a:moveTo>
                    <a:pt x="49" y="55"/>
                  </a:moveTo>
                  <a:cubicBezTo>
                    <a:pt x="49" y="55"/>
                    <a:pt x="49" y="55"/>
                    <a:pt x="49" y="55"/>
                  </a:cubicBezTo>
                  <a:cubicBezTo>
                    <a:pt x="48" y="54"/>
                    <a:pt x="47" y="53"/>
                    <a:pt x="45" y="53"/>
                  </a:cubicBezTo>
                  <a:cubicBezTo>
                    <a:pt x="44" y="53"/>
                    <a:pt x="42" y="54"/>
                    <a:pt x="41" y="55"/>
                  </a:cubicBezTo>
                  <a:cubicBezTo>
                    <a:pt x="40" y="55"/>
                    <a:pt x="40" y="57"/>
                    <a:pt x="40" y="58"/>
                  </a:cubicBezTo>
                  <a:cubicBezTo>
                    <a:pt x="40" y="60"/>
                    <a:pt x="40" y="61"/>
                    <a:pt x="41" y="62"/>
                  </a:cubicBezTo>
                  <a:cubicBezTo>
                    <a:pt x="42" y="63"/>
                    <a:pt x="44" y="64"/>
                    <a:pt x="45" y="64"/>
                  </a:cubicBezTo>
                  <a:cubicBezTo>
                    <a:pt x="47" y="64"/>
                    <a:pt x="48" y="63"/>
                    <a:pt x="49" y="62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50" y="61"/>
                    <a:pt x="51" y="60"/>
                    <a:pt x="51" y="58"/>
                  </a:cubicBezTo>
                  <a:cubicBezTo>
                    <a:pt x="51" y="57"/>
                    <a:pt x="50" y="55"/>
                    <a:pt x="49" y="55"/>
                  </a:cubicBezTo>
                  <a:close/>
                  <a:moveTo>
                    <a:pt x="22" y="28"/>
                  </a:moveTo>
                  <a:cubicBezTo>
                    <a:pt x="22" y="28"/>
                    <a:pt x="22" y="28"/>
                    <a:pt x="22" y="28"/>
                  </a:cubicBezTo>
                  <a:cubicBezTo>
                    <a:pt x="20" y="26"/>
                    <a:pt x="18" y="25"/>
                    <a:pt x="15" y="25"/>
                  </a:cubicBezTo>
                  <a:cubicBezTo>
                    <a:pt x="12" y="25"/>
                    <a:pt x="10" y="26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7" y="30"/>
                    <a:pt x="5" y="32"/>
                    <a:pt x="5" y="35"/>
                  </a:cubicBezTo>
                  <a:cubicBezTo>
                    <a:pt x="5" y="37"/>
                    <a:pt x="6" y="40"/>
                    <a:pt x="8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10" y="43"/>
                    <a:pt x="12" y="44"/>
                    <a:pt x="15" y="44"/>
                  </a:cubicBezTo>
                  <a:cubicBezTo>
                    <a:pt x="18" y="44"/>
                    <a:pt x="20" y="43"/>
                    <a:pt x="22" y="42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4" y="40"/>
                    <a:pt x="25" y="37"/>
                    <a:pt x="25" y="35"/>
                  </a:cubicBezTo>
                  <a:cubicBezTo>
                    <a:pt x="25" y="32"/>
                    <a:pt x="24" y="30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lose/>
                  <a:moveTo>
                    <a:pt x="49" y="7"/>
                  </a:moveTo>
                  <a:cubicBezTo>
                    <a:pt x="49" y="7"/>
                    <a:pt x="49" y="7"/>
                    <a:pt x="49" y="7"/>
                  </a:cubicBezTo>
                  <a:cubicBezTo>
                    <a:pt x="48" y="6"/>
                    <a:pt x="47" y="6"/>
                    <a:pt x="45" y="6"/>
                  </a:cubicBezTo>
                  <a:cubicBezTo>
                    <a:pt x="44" y="6"/>
                    <a:pt x="42" y="6"/>
                    <a:pt x="41" y="7"/>
                  </a:cubicBezTo>
                  <a:cubicBezTo>
                    <a:pt x="40" y="8"/>
                    <a:pt x="40" y="9"/>
                    <a:pt x="40" y="11"/>
                  </a:cubicBezTo>
                  <a:cubicBezTo>
                    <a:pt x="40" y="12"/>
                    <a:pt x="40" y="14"/>
                    <a:pt x="41" y="15"/>
                  </a:cubicBezTo>
                  <a:cubicBezTo>
                    <a:pt x="42" y="16"/>
                    <a:pt x="44" y="16"/>
                    <a:pt x="45" y="16"/>
                  </a:cubicBezTo>
                  <a:cubicBezTo>
                    <a:pt x="47" y="16"/>
                    <a:pt x="48" y="16"/>
                    <a:pt x="49" y="15"/>
                  </a:cubicBezTo>
                  <a:cubicBezTo>
                    <a:pt x="50" y="14"/>
                    <a:pt x="51" y="12"/>
                    <a:pt x="51" y="11"/>
                  </a:cubicBezTo>
                  <a:cubicBezTo>
                    <a:pt x="51" y="9"/>
                    <a:pt x="50" y="8"/>
                    <a:pt x="49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52"/>
            <p:cNvSpPr/>
            <p:nvPr/>
          </p:nvSpPr>
          <p:spPr bwMode="auto">
            <a:xfrm>
              <a:off x="6697340" y="3836077"/>
              <a:ext cx="750094" cy="89297"/>
            </a:xfrm>
            <a:custGeom>
              <a:avLst/>
              <a:gdLst>
                <a:gd name="T0" fmla="*/ 336 w 336"/>
                <a:gd name="T1" fmla="*/ 0 h 40"/>
                <a:gd name="T2" fmla="*/ 0 w 336"/>
                <a:gd name="T3" fmla="*/ 0 h 40"/>
                <a:gd name="T4" fmla="*/ 0 w 336"/>
                <a:gd name="T5" fmla="*/ 40 h 40"/>
                <a:gd name="T6" fmla="*/ 300 w 336"/>
                <a:gd name="T7" fmla="*/ 40 h 40"/>
                <a:gd name="T8" fmla="*/ 336 w 336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40">
                  <a:moveTo>
                    <a:pt x="336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300" y="40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Freeform 53"/>
            <p:cNvSpPr/>
            <p:nvPr/>
          </p:nvSpPr>
          <p:spPr bwMode="auto">
            <a:xfrm>
              <a:off x="6697340" y="3170816"/>
              <a:ext cx="669727" cy="754559"/>
            </a:xfrm>
            <a:custGeom>
              <a:avLst/>
              <a:gdLst>
                <a:gd name="T0" fmla="*/ 137 w 148"/>
                <a:gd name="T1" fmla="*/ 0 h 167"/>
                <a:gd name="T2" fmla="*/ 11 w 148"/>
                <a:gd name="T3" fmla="*/ 0 h 167"/>
                <a:gd name="T4" fmla="*/ 0 w 148"/>
                <a:gd name="T5" fmla="*/ 12 h 167"/>
                <a:gd name="T6" fmla="*/ 0 w 148"/>
                <a:gd name="T7" fmla="*/ 110 h 167"/>
                <a:gd name="T8" fmla="*/ 0 w 148"/>
                <a:gd name="T9" fmla="*/ 156 h 167"/>
                <a:gd name="T10" fmla="*/ 0 w 148"/>
                <a:gd name="T11" fmla="*/ 167 h 167"/>
                <a:gd name="T12" fmla="*/ 11 w 148"/>
                <a:gd name="T13" fmla="*/ 167 h 167"/>
                <a:gd name="T14" fmla="*/ 137 w 148"/>
                <a:gd name="T15" fmla="*/ 167 h 167"/>
                <a:gd name="T16" fmla="*/ 148 w 148"/>
                <a:gd name="T17" fmla="*/ 167 h 167"/>
                <a:gd name="T18" fmla="*/ 148 w 148"/>
                <a:gd name="T19" fmla="*/ 156 h 167"/>
                <a:gd name="T20" fmla="*/ 148 w 148"/>
                <a:gd name="T21" fmla="*/ 110 h 167"/>
                <a:gd name="T22" fmla="*/ 148 w 148"/>
                <a:gd name="T23" fmla="*/ 12 h 167"/>
                <a:gd name="T24" fmla="*/ 137 w 148"/>
                <a:gd name="T2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167">
                  <a:moveTo>
                    <a:pt x="13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137" y="167"/>
                    <a:pt x="137" y="167"/>
                    <a:pt x="137" y="167"/>
                  </a:cubicBezTo>
                  <a:cubicBezTo>
                    <a:pt x="148" y="167"/>
                    <a:pt x="148" y="167"/>
                    <a:pt x="148" y="167"/>
                  </a:cubicBezTo>
                  <a:cubicBezTo>
                    <a:pt x="148" y="156"/>
                    <a:pt x="148" y="156"/>
                    <a:pt x="148" y="156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48" y="12"/>
                    <a:pt x="148" y="12"/>
                    <a:pt x="148" y="12"/>
                  </a:cubicBezTo>
                  <a:cubicBezTo>
                    <a:pt x="148" y="5"/>
                    <a:pt x="143" y="0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54"/>
            <p:cNvSpPr>
              <a:spLocks noEditPoints="1"/>
            </p:cNvSpPr>
            <p:nvPr/>
          </p:nvSpPr>
          <p:spPr bwMode="auto">
            <a:xfrm>
              <a:off x="6913886" y="3427545"/>
              <a:ext cx="234404" cy="241102"/>
            </a:xfrm>
            <a:custGeom>
              <a:avLst/>
              <a:gdLst>
                <a:gd name="T0" fmla="*/ 3 w 52"/>
                <a:gd name="T1" fmla="*/ 1 h 53"/>
                <a:gd name="T2" fmla="*/ 50 w 52"/>
                <a:gd name="T3" fmla="*/ 16 h 53"/>
                <a:gd name="T4" fmla="*/ 52 w 52"/>
                <a:gd name="T5" fmla="*/ 20 h 53"/>
                <a:gd name="T6" fmla="*/ 51 w 52"/>
                <a:gd name="T7" fmla="*/ 21 h 53"/>
                <a:gd name="T8" fmla="*/ 51 w 52"/>
                <a:gd name="T9" fmla="*/ 21 h 53"/>
                <a:gd name="T10" fmla="*/ 37 w 52"/>
                <a:gd name="T11" fmla="*/ 28 h 53"/>
                <a:gd name="T12" fmla="*/ 50 w 52"/>
                <a:gd name="T13" fmla="*/ 42 h 53"/>
                <a:gd name="T14" fmla="*/ 50 w 52"/>
                <a:gd name="T15" fmla="*/ 45 h 53"/>
                <a:gd name="T16" fmla="*/ 45 w 52"/>
                <a:gd name="T17" fmla="*/ 51 h 53"/>
                <a:gd name="T18" fmla="*/ 41 w 52"/>
                <a:gd name="T19" fmla="*/ 51 h 53"/>
                <a:gd name="T20" fmla="*/ 41 w 52"/>
                <a:gd name="T21" fmla="*/ 51 h 53"/>
                <a:gd name="T22" fmla="*/ 28 w 52"/>
                <a:gd name="T23" fmla="*/ 38 h 53"/>
                <a:gd name="T24" fmla="*/ 20 w 52"/>
                <a:gd name="T25" fmla="*/ 51 h 53"/>
                <a:gd name="T26" fmla="*/ 17 w 52"/>
                <a:gd name="T27" fmla="*/ 53 h 53"/>
                <a:gd name="T28" fmla="*/ 16 w 52"/>
                <a:gd name="T29" fmla="*/ 51 h 53"/>
                <a:gd name="T30" fmla="*/ 0 w 52"/>
                <a:gd name="T31" fmla="*/ 4 h 53"/>
                <a:gd name="T32" fmla="*/ 2 w 52"/>
                <a:gd name="T33" fmla="*/ 1 h 53"/>
                <a:gd name="T34" fmla="*/ 3 w 52"/>
                <a:gd name="T35" fmla="*/ 1 h 53"/>
                <a:gd name="T36" fmla="*/ 43 w 52"/>
                <a:gd name="T37" fmla="*/ 19 h 53"/>
                <a:gd name="T38" fmla="*/ 43 w 52"/>
                <a:gd name="T39" fmla="*/ 19 h 53"/>
                <a:gd name="T40" fmla="*/ 7 w 52"/>
                <a:gd name="T41" fmla="*/ 7 h 53"/>
                <a:gd name="T42" fmla="*/ 19 w 52"/>
                <a:gd name="T43" fmla="*/ 43 h 53"/>
                <a:gd name="T44" fmla="*/ 25 w 52"/>
                <a:gd name="T45" fmla="*/ 32 h 53"/>
                <a:gd name="T46" fmla="*/ 25 w 52"/>
                <a:gd name="T47" fmla="*/ 31 h 53"/>
                <a:gd name="T48" fmla="*/ 29 w 52"/>
                <a:gd name="T49" fmla="*/ 31 h 53"/>
                <a:gd name="T50" fmla="*/ 43 w 52"/>
                <a:gd name="T51" fmla="*/ 45 h 53"/>
                <a:gd name="T52" fmla="*/ 45 w 52"/>
                <a:gd name="T53" fmla="*/ 43 h 53"/>
                <a:gd name="T54" fmla="*/ 31 w 52"/>
                <a:gd name="T55" fmla="*/ 30 h 53"/>
                <a:gd name="T56" fmla="*/ 30 w 52"/>
                <a:gd name="T57" fmla="*/ 29 h 53"/>
                <a:gd name="T58" fmla="*/ 31 w 52"/>
                <a:gd name="T59" fmla="*/ 25 h 53"/>
                <a:gd name="T60" fmla="*/ 43 w 52"/>
                <a:gd name="T61" fmla="*/ 1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2" h="53">
                  <a:moveTo>
                    <a:pt x="3" y="1"/>
                  </a:moveTo>
                  <a:cubicBezTo>
                    <a:pt x="50" y="16"/>
                    <a:pt x="50" y="16"/>
                    <a:pt x="50" y="16"/>
                  </a:cubicBezTo>
                  <a:cubicBezTo>
                    <a:pt x="52" y="17"/>
                    <a:pt x="52" y="18"/>
                    <a:pt x="52" y="20"/>
                  </a:cubicBezTo>
                  <a:cubicBezTo>
                    <a:pt x="52" y="20"/>
                    <a:pt x="51" y="21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51" y="43"/>
                    <a:pt x="51" y="44"/>
                    <a:pt x="50" y="45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4" y="52"/>
                    <a:pt x="42" y="52"/>
                    <a:pt x="41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3"/>
                    <a:pt x="18" y="53"/>
                    <a:pt x="17" y="53"/>
                  </a:cubicBezTo>
                  <a:cubicBezTo>
                    <a:pt x="16" y="52"/>
                    <a:pt x="16" y="52"/>
                    <a:pt x="16" y="5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0"/>
                    <a:pt x="3" y="0"/>
                    <a:pt x="3" y="1"/>
                  </a:cubicBezTo>
                  <a:close/>
                  <a:moveTo>
                    <a:pt x="43" y="19"/>
                  </a:moveTo>
                  <a:cubicBezTo>
                    <a:pt x="43" y="19"/>
                    <a:pt x="43" y="19"/>
                    <a:pt x="43" y="19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1"/>
                  </a:cubicBezTo>
                  <a:cubicBezTo>
                    <a:pt x="26" y="30"/>
                    <a:pt x="28" y="30"/>
                    <a:pt x="29" y="31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1" y="29"/>
                    <a:pt x="30" y="29"/>
                    <a:pt x="30" y="29"/>
                  </a:cubicBezTo>
                  <a:cubicBezTo>
                    <a:pt x="30" y="28"/>
                    <a:pt x="30" y="26"/>
                    <a:pt x="31" y="25"/>
                  </a:cubicBezTo>
                  <a:cubicBezTo>
                    <a:pt x="43" y="19"/>
                    <a:pt x="43" y="19"/>
                    <a:pt x="43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56"/>
            <p:cNvSpPr/>
            <p:nvPr/>
          </p:nvSpPr>
          <p:spPr bwMode="auto">
            <a:xfrm>
              <a:off x="5670426" y="3836077"/>
              <a:ext cx="750094" cy="89297"/>
            </a:xfrm>
            <a:custGeom>
              <a:avLst/>
              <a:gdLst>
                <a:gd name="T0" fmla="*/ 336 w 336"/>
                <a:gd name="T1" fmla="*/ 0 h 40"/>
                <a:gd name="T2" fmla="*/ 0 w 336"/>
                <a:gd name="T3" fmla="*/ 0 h 40"/>
                <a:gd name="T4" fmla="*/ 0 w 336"/>
                <a:gd name="T5" fmla="*/ 40 h 40"/>
                <a:gd name="T6" fmla="*/ 300 w 336"/>
                <a:gd name="T7" fmla="*/ 40 h 40"/>
                <a:gd name="T8" fmla="*/ 336 w 336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40">
                  <a:moveTo>
                    <a:pt x="336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300" y="40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Freeform 57"/>
            <p:cNvSpPr/>
            <p:nvPr/>
          </p:nvSpPr>
          <p:spPr bwMode="auto">
            <a:xfrm>
              <a:off x="5670426" y="3170816"/>
              <a:ext cx="669727" cy="754559"/>
            </a:xfrm>
            <a:custGeom>
              <a:avLst/>
              <a:gdLst>
                <a:gd name="T0" fmla="*/ 137 w 148"/>
                <a:gd name="T1" fmla="*/ 0 h 167"/>
                <a:gd name="T2" fmla="*/ 11 w 148"/>
                <a:gd name="T3" fmla="*/ 0 h 167"/>
                <a:gd name="T4" fmla="*/ 0 w 148"/>
                <a:gd name="T5" fmla="*/ 12 h 167"/>
                <a:gd name="T6" fmla="*/ 0 w 148"/>
                <a:gd name="T7" fmla="*/ 110 h 167"/>
                <a:gd name="T8" fmla="*/ 0 w 148"/>
                <a:gd name="T9" fmla="*/ 156 h 167"/>
                <a:gd name="T10" fmla="*/ 0 w 148"/>
                <a:gd name="T11" fmla="*/ 167 h 167"/>
                <a:gd name="T12" fmla="*/ 11 w 148"/>
                <a:gd name="T13" fmla="*/ 167 h 167"/>
                <a:gd name="T14" fmla="*/ 137 w 148"/>
                <a:gd name="T15" fmla="*/ 167 h 167"/>
                <a:gd name="T16" fmla="*/ 148 w 148"/>
                <a:gd name="T17" fmla="*/ 167 h 167"/>
                <a:gd name="T18" fmla="*/ 148 w 148"/>
                <a:gd name="T19" fmla="*/ 156 h 167"/>
                <a:gd name="T20" fmla="*/ 148 w 148"/>
                <a:gd name="T21" fmla="*/ 110 h 167"/>
                <a:gd name="T22" fmla="*/ 148 w 148"/>
                <a:gd name="T23" fmla="*/ 12 h 167"/>
                <a:gd name="T24" fmla="*/ 137 w 148"/>
                <a:gd name="T2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167">
                  <a:moveTo>
                    <a:pt x="13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137" y="167"/>
                    <a:pt x="137" y="167"/>
                    <a:pt x="137" y="167"/>
                  </a:cubicBezTo>
                  <a:cubicBezTo>
                    <a:pt x="148" y="167"/>
                    <a:pt x="148" y="167"/>
                    <a:pt x="148" y="167"/>
                  </a:cubicBezTo>
                  <a:cubicBezTo>
                    <a:pt x="148" y="156"/>
                    <a:pt x="148" y="156"/>
                    <a:pt x="148" y="156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48" y="12"/>
                    <a:pt x="148" y="12"/>
                    <a:pt x="148" y="12"/>
                  </a:cubicBezTo>
                  <a:cubicBezTo>
                    <a:pt x="148" y="5"/>
                    <a:pt x="143" y="0"/>
                    <a:pt x="1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Freeform 58"/>
            <p:cNvSpPr>
              <a:spLocks noEditPoints="1"/>
            </p:cNvSpPr>
            <p:nvPr/>
          </p:nvSpPr>
          <p:spPr bwMode="auto">
            <a:xfrm>
              <a:off x="5898133" y="3396291"/>
              <a:ext cx="216546" cy="303609"/>
            </a:xfrm>
            <a:custGeom>
              <a:avLst/>
              <a:gdLst>
                <a:gd name="T0" fmla="*/ 42 w 48"/>
                <a:gd name="T1" fmla="*/ 18 h 67"/>
                <a:gd name="T2" fmla="*/ 37 w 48"/>
                <a:gd name="T3" fmla="*/ 31 h 67"/>
                <a:gd name="T4" fmla="*/ 37 w 48"/>
                <a:gd name="T5" fmla="*/ 31 h 67"/>
                <a:gd name="T6" fmla="*/ 46 w 48"/>
                <a:gd name="T7" fmla="*/ 43 h 67"/>
                <a:gd name="T8" fmla="*/ 48 w 48"/>
                <a:gd name="T9" fmla="*/ 51 h 67"/>
                <a:gd name="T10" fmla="*/ 46 w 48"/>
                <a:gd name="T11" fmla="*/ 60 h 67"/>
                <a:gd name="T12" fmla="*/ 43 w 48"/>
                <a:gd name="T13" fmla="*/ 62 h 67"/>
                <a:gd name="T14" fmla="*/ 37 w 48"/>
                <a:gd name="T15" fmla="*/ 64 h 67"/>
                <a:gd name="T16" fmla="*/ 35 w 48"/>
                <a:gd name="T17" fmla="*/ 67 h 67"/>
                <a:gd name="T18" fmla="*/ 11 w 48"/>
                <a:gd name="T19" fmla="*/ 64 h 67"/>
                <a:gd name="T20" fmla="*/ 11 w 48"/>
                <a:gd name="T21" fmla="*/ 62 h 67"/>
                <a:gd name="T22" fmla="*/ 5 w 48"/>
                <a:gd name="T23" fmla="*/ 62 h 67"/>
                <a:gd name="T24" fmla="*/ 0 w 48"/>
                <a:gd name="T25" fmla="*/ 56 h 67"/>
                <a:gd name="T26" fmla="*/ 2 w 48"/>
                <a:gd name="T27" fmla="*/ 43 h 67"/>
                <a:gd name="T28" fmla="*/ 11 w 48"/>
                <a:gd name="T29" fmla="*/ 31 h 67"/>
                <a:gd name="T30" fmla="*/ 6 w 48"/>
                <a:gd name="T31" fmla="*/ 18 h 67"/>
                <a:gd name="T32" fmla="*/ 13 w 48"/>
                <a:gd name="T33" fmla="*/ 57 h 67"/>
                <a:gd name="T34" fmla="*/ 13 w 48"/>
                <a:gd name="T35" fmla="*/ 50 h 67"/>
                <a:gd name="T36" fmla="*/ 16 w 48"/>
                <a:gd name="T37" fmla="*/ 50 h 67"/>
                <a:gd name="T38" fmla="*/ 16 w 48"/>
                <a:gd name="T39" fmla="*/ 59 h 67"/>
                <a:gd name="T40" fmla="*/ 32 w 48"/>
                <a:gd name="T41" fmla="*/ 62 h 67"/>
                <a:gd name="T42" fmla="*/ 32 w 48"/>
                <a:gd name="T43" fmla="*/ 59 h 67"/>
                <a:gd name="T44" fmla="*/ 32 w 48"/>
                <a:gd name="T45" fmla="*/ 50 h 67"/>
                <a:gd name="T46" fmla="*/ 35 w 48"/>
                <a:gd name="T47" fmla="*/ 50 h 67"/>
                <a:gd name="T48" fmla="*/ 42 w 48"/>
                <a:gd name="T49" fmla="*/ 57 h 67"/>
                <a:gd name="T50" fmla="*/ 42 w 48"/>
                <a:gd name="T51" fmla="*/ 51 h 67"/>
                <a:gd name="T52" fmla="*/ 41 w 48"/>
                <a:gd name="T53" fmla="*/ 45 h 67"/>
                <a:gd name="T54" fmla="*/ 32 w 48"/>
                <a:gd name="T55" fmla="*/ 34 h 67"/>
                <a:gd name="T56" fmla="*/ 16 w 48"/>
                <a:gd name="T57" fmla="*/ 34 h 67"/>
                <a:gd name="T58" fmla="*/ 6 w 48"/>
                <a:gd name="T59" fmla="*/ 51 h 67"/>
                <a:gd name="T60" fmla="*/ 6 w 48"/>
                <a:gd name="T61" fmla="*/ 57 h 67"/>
                <a:gd name="T62" fmla="*/ 24 w 48"/>
                <a:gd name="T63" fmla="*/ 6 h 67"/>
                <a:gd name="T64" fmla="*/ 11 w 48"/>
                <a:gd name="T65" fmla="*/ 18 h 67"/>
                <a:gd name="T66" fmla="*/ 37 w 48"/>
                <a:gd name="T67" fmla="*/ 1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" h="67">
                  <a:moveTo>
                    <a:pt x="24" y="0"/>
                  </a:moveTo>
                  <a:cubicBezTo>
                    <a:pt x="34" y="0"/>
                    <a:pt x="42" y="8"/>
                    <a:pt x="42" y="18"/>
                  </a:cubicBezTo>
                  <a:cubicBezTo>
                    <a:pt x="42" y="23"/>
                    <a:pt x="40" y="28"/>
                    <a:pt x="37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40" y="35"/>
                    <a:pt x="44" y="38"/>
                    <a:pt x="46" y="43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7" y="45"/>
                    <a:pt x="48" y="48"/>
                    <a:pt x="48" y="51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8" y="57"/>
                    <a:pt x="47" y="59"/>
                    <a:pt x="46" y="60"/>
                  </a:cubicBezTo>
                  <a:cubicBezTo>
                    <a:pt x="46" y="61"/>
                    <a:pt x="44" y="62"/>
                    <a:pt x="43" y="62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37" y="66"/>
                    <a:pt x="36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2" y="67"/>
                    <a:pt x="11" y="66"/>
                    <a:pt x="11" y="64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3" y="62"/>
                    <a:pt x="2" y="61"/>
                    <a:pt x="2" y="60"/>
                  </a:cubicBezTo>
                  <a:cubicBezTo>
                    <a:pt x="1" y="59"/>
                    <a:pt x="0" y="57"/>
                    <a:pt x="0" y="56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48"/>
                    <a:pt x="1" y="45"/>
                    <a:pt x="2" y="43"/>
                  </a:cubicBezTo>
                  <a:cubicBezTo>
                    <a:pt x="4" y="38"/>
                    <a:pt x="8" y="35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8" y="28"/>
                    <a:pt x="6" y="23"/>
                    <a:pt x="6" y="18"/>
                  </a:cubicBezTo>
                  <a:cubicBezTo>
                    <a:pt x="6" y="8"/>
                    <a:pt x="14" y="0"/>
                    <a:pt x="24" y="0"/>
                  </a:cubicBezTo>
                  <a:close/>
                  <a:moveTo>
                    <a:pt x="13" y="57"/>
                  </a:moveTo>
                  <a:cubicBezTo>
                    <a:pt x="13" y="57"/>
                    <a:pt x="13" y="57"/>
                    <a:pt x="13" y="57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49"/>
                    <a:pt x="13" y="48"/>
                    <a:pt x="14" y="48"/>
                  </a:cubicBezTo>
                  <a:cubicBezTo>
                    <a:pt x="15" y="48"/>
                    <a:pt x="16" y="49"/>
                    <a:pt x="16" y="50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49"/>
                    <a:pt x="33" y="48"/>
                    <a:pt x="34" y="48"/>
                  </a:cubicBezTo>
                  <a:cubicBezTo>
                    <a:pt x="35" y="48"/>
                    <a:pt x="35" y="49"/>
                    <a:pt x="35" y="50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42" y="57"/>
                    <a:pt x="42" y="56"/>
                    <a:pt x="42" y="56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2" y="49"/>
                    <a:pt x="42" y="47"/>
                    <a:pt x="41" y="45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0" y="41"/>
                    <a:pt x="35" y="37"/>
                    <a:pt x="32" y="34"/>
                  </a:cubicBezTo>
                  <a:cubicBezTo>
                    <a:pt x="30" y="36"/>
                    <a:pt x="27" y="37"/>
                    <a:pt x="24" y="37"/>
                  </a:cubicBezTo>
                  <a:cubicBezTo>
                    <a:pt x="21" y="37"/>
                    <a:pt x="18" y="36"/>
                    <a:pt x="16" y="34"/>
                  </a:cubicBezTo>
                  <a:cubicBezTo>
                    <a:pt x="13" y="37"/>
                    <a:pt x="8" y="41"/>
                    <a:pt x="7" y="45"/>
                  </a:cubicBezTo>
                  <a:cubicBezTo>
                    <a:pt x="6" y="47"/>
                    <a:pt x="6" y="49"/>
                    <a:pt x="6" y="51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6" y="56"/>
                    <a:pt x="6" y="57"/>
                    <a:pt x="6" y="57"/>
                  </a:cubicBezTo>
                  <a:cubicBezTo>
                    <a:pt x="13" y="57"/>
                    <a:pt x="13" y="57"/>
                    <a:pt x="13" y="57"/>
                  </a:cubicBezTo>
                  <a:close/>
                  <a:moveTo>
                    <a:pt x="24" y="6"/>
                  </a:moveTo>
                  <a:cubicBezTo>
                    <a:pt x="24" y="6"/>
                    <a:pt x="24" y="6"/>
                    <a:pt x="24" y="6"/>
                  </a:cubicBezTo>
                  <a:cubicBezTo>
                    <a:pt x="17" y="6"/>
                    <a:pt x="11" y="11"/>
                    <a:pt x="11" y="18"/>
                  </a:cubicBezTo>
                  <a:cubicBezTo>
                    <a:pt x="11" y="26"/>
                    <a:pt x="17" y="31"/>
                    <a:pt x="24" y="31"/>
                  </a:cubicBezTo>
                  <a:cubicBezTo>
                    <a:pt x="31" y="31"/>
                    <a:pt x="37" y="26"/>
                    <a:pt x="37" y="18"/>
                  </a:cubicBezTo>
                  <a:cubicBezTo>
                    <a:pt x="37" y="11"/>
                    <a:pt x="31" y="6"/>
                    <a:pt x="2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Freeform 60"/>
            <p:cNvSpPr/>
            <p:nvPr/>
          </p:nvSpPr>
          <p:spPr bwMode="auto">
            <a:xfrm>
              <a:off x="4645745" y="3836077"/>
              <a:ext cx="750094" cy="89297"/>
            </a:xfrm>
            <a:custGeom>
              <a:avLst/>
              <a:gdLst>
                <a:gd name="T0" fmla="*/ 336 w 336"/>
                <a:gd name="T1" fmla="*/ 0 h 40"/>
                <a:gd name="T2" fmla="*/ 0 w 336"/>
                <a:gd name="T3" fmla="*/ 0 h 40"/>
                <a:gd name="T4" fmla="*/ 0 w 336"/>
                <a:gd name="T5" fmla="*/ 40 h 40"/>
                <a:gd name="T6" fmla="*/ 300 w 336"/>
                <a:gd name="T7" fmla="*/ 40 h 40"/>
                <a:gd name="T8" fmla="*/ 336 w 336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40">
                  <a:moveTo>
                    <a:pt x="336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300" y="40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Freeform 61"/>
            <p:cNvSpPr/>
            <p:nvPr/>
          </p:nvSpPr>
          <p:spPr bwMode="auto">
            <a:xfrm>
              <a:off x="4645745" y="3170816"/>
              <a:ext cx="669727" cy="754559"/>
            </a:xfrm>
            <a:custGeom>
              <a:avLst/>
              <a:gdLst>
                <a:gd name="T0" fmla="*/ 137 w 148"/>
                <a:gd name="T1" fmla="*/ 0 h 167"/>
                <a:gd name="T2" fmla="*/ 11 w 148"/>
                <a:gd name="T3" fmla="*/ 0 h 167"/>
                <a:gd name="T4" fmla="*/ 0 w 148"/>
                <a:gd name="T5" fmla="*/ 12 h 167"/>
                <a:gd name="T6" fmla="*/ 0 w 148"/>
                <a:gd name="T7" fmla="*/ 110 h 167"/>
                <a:gd name="T8" fmla="*/ 0 w 148"/>
                <a:gd name="T9" fmla="*/ 156 h 167"/>
                <a:gd name="T10" fmla="*/ 0 w 148"/>
                <a:gd name="T11" fmla="*/ 167 h 167"/>
                <a:gd name="T12" fmla="*/ 11 w 148"/>
                <a:gd name="T13" fmla="*/ 167 h 167"/>
                <a:gd name="T14" fmla="*/ 137 w 148"/>
                <a:gd name="T15" fmla="*/ 167 h 167"/>
                <a:gd name="T16" fmla="*/ 148 w 148"/>
                <a:gd name="T17" fmla="*/ 167 h 167"/>
                <a:gd name="T18" fmla="*/ 148 w 148"/>
                <a:gd name="T19" fmla="*/ 156 h 167"/>
                <a:gd name="T20" fmla="*/ 148 w 148"/>
                <a:gd name="T21" fmla="*/ 110 h 167"/>
                <a:gd name="T22" fmla="*/ 148 w 148"/>
                <a:gd name="T23" fmla="*/ 12 h 167"/>
                <a:gd name="T24" fmla="*/ 137 w 148"/>
                <a:gd name="T2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167">
                  <a:moveTo>
                    <a:pt x="13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137" y="167"/>
                    <a:pt x="137" y="167"/>
                    <a:pt x="137" y="167"/>
                  </a:cubicBezTo>
                  <a:cubicBezTo>
                    <a:pt x="148" y="167"/>
                    <a:pt x="148" y="167"/>
                    <a:pt x="148" y="167"/>
                  </a:cubicBezTo>
                  <a:cubicBezTo>
                    <a:pt x="148" y="156"/>
                    <a:pt x="148" y="156"/>
                    <a:pt x="148" y="156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48" y="12"/>
                    <a:pt x="148" y="12"/>
                    <a:pt x="148" y="12"/>
                  </a:cubicBezTo>
                  <a:cubicBezTo>
                    <a:pt x="148" y="5"/>
                    <a:pt x="143" y="0"/>
                    <a:pt x="1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Freeform 62"/>
            <p:cNvSpPr>
              <a:spLocks noEditPoints="1"/>
            </p:cNvSpPr>
            <p:nvPr/>
          </p:nvSpPr>
          <p:spPr bwMode="auto">
            <a:xfrm>
              <a:off x="4835501" y="3405221"/>
              <a:ext cx="290215" cy="285750"/>
            </a:xfrm>
            <a:custGeom>
              <a:avLst/>
              <a:gdLst>
                <a:gd name="T0" fmla="*/ 50 w 64"/>
                <a:gd name="T1" fmla="*/ 3 h 63"/>
                <a:gd name="T2" fmla="*/ 43 w 64"/>
                <a:gd name="T3" fmla="*/ 0 h 63"/>
                <a:gd name="T4" fmla="*/ 1 w 64"/>
                <a:gd name="T5" fmla="*/ 38 h 63"/>
                <a:gd name="T6" fmla="*/ 1 w 64"/>
                <a:gd name="T7" fmla="*/ 38 h 63"/>
                <a:gd name="T8" fmla="*/ 1 w 64"/>
                <a:gd name="T9" fmla="*/ 38 h 63"/>
                <a:gd name="T10" fmla="*/ 1 w 64"/>
                <a:gd name="T11" fmla="*/ 38 h 63"/>
                <a:gd name="T12" fmla="*/ 1 w 64"/>
                <a:gd name="T13" fmla="*/ 38 h 63"/>
                <a:gd name="T14" fmla="*/ 1 w 64"/>
                <a:gd name="T15" fmla="*/ 38 h 63"/>
                <a:gd name="T16" fmla="*/ 1 w 64"/>
                <a:gd name="T17" fmla="*/ 38 h 63"/>
                <a:gd name="T18" fmla="*/ 1 w 64"/>
                <a:gd name="T19" fmla="*/ 38 h 63"/>
                <a:gd name="T20" fmla="*/ 0 w 64"/>
                <a:gd name="T21" fmla="*/ 38 h 63"/>
                <a:gd name="T22" fmla="*/ 0 w 64"/>
                <a:gd name="T23" fmla="*/ 39 h 63"/>
                <a:gd name="T24" fmla="*/ 0 w 64"/>
                <a:gd name="T25" fmla="*/ 39 h 63"/>
                <a:gd name="T26" fmla="*/ 0 w 64"/>
                <a:gd name="T27" fmla="*/ 39 h 63"/>
                <a:gd name="T28" fmla="*/ 0 w 64"/>
                <a:gd name="T29" fmla="*/ 39 h 63"/>
                <a:gd name="T30" fmla="*/ 0 w 64"/>
                <a:gd name="T31" fmla="*/ 39 h 63"/>
                <a:gd name="T32" fmla="*/ 0 w 64"/>
                <a:gd name="T33" fmla="*/ 39 h 63"/>
                <a:gd name="T34" fmla="*/ 0 w 64"/>
                <a:gd name="T35" fmla="*/ 39 h 63"/>
                <a:gd name="T36" fmla="*/ 0 w 64"/>
                <a:gd name="T37" fmla="*/ 39 h 63"/>
                <a:gd name="T38" fmla="*/ 0 w 64"/>
                <a:gd name="T39" fmla="*/ 39 h 63"/>
                <a:gd name="T40" fmla="*/ 24 w 64"/>
                <a:gd name="T41" fmla="*/ 63 h 63"/>
                <a:gd name="T42" fmla="*/ 24 w 64"/>
                <a:gd name="T43" fmla="*/ 63 h 63"/>
                <a:gd name="T44" fmla="*/ 25 w 64"/>
                <a:gd name="T45" fmla="*/ 63 h 63"/>
                <a:gd name="T46" fmla="*/ 25 w 64"/>
                <a:gd name="T47" fmla="*/ 63 h 63"/>
                <a:gd name="T48" fmla="*/ 25 w 64"/>
                <a:gd name="T49" fmla="*/ 63 h 63"/>
                <a:gd name="T50" fmla="*/ 25 w 64"/>
                <a:gd name="T51" fmla="*/ 63 h 63"/>
                <a:gd name="T52" fmla="*/ 25 w 64"/>
                <a:gd name="T53" fmla="*/ 63 h 63"/>
                <a:gd name="T54" fmla="*/ 26 w 64"/>
                <a:gd name="T55" fmla="*/ 63 h 63"/>
                <a:gd name="T56" fmla="*/ 26 w 64"/>
                <a:gd name="T57" fmla="*/ 63 h 63"/>
                <a:gd name="T58" fmla="*/ 26 w 64"/>
                <a:gd name="T59" fmla="*/ 63 h 63"/>
                <a:gd name="T60" fmla="*/ 61 w 64"/>
                <a:gd name="T61" fmla="*/ 28 h 63"/>
                <a:gd name="T62" fmla="*/ 32 w 64"/>
                <a:gd name="T63" fmla="*/ 15 h 63"/>
                <a:gd name="T64" fmla="*/ 10 w 64"/>
                <a:gd name="T65" fmla="*/ 43 h 63"/>
                <a:gd name="T66" fmla="*/ 6 w 64"/>
                <a:gd name="T67" fmla="*/ 58 h 63"/>
                <a:gd name="T68" fmla="*/ 18 w 64"/>
                <a:gd name="T69" fmla="*/ 58 h 63"/>
                <a:gd name="T70" fmla="*/ 12 w 64"/>
                <a:gd name="T71" fmla="*/ 45 h 63"/>
                <a:gd name="T72" fmla="*/ 19 w 64"/>
                <a:gd name="T73" fmla="*/ 52 h 63"/>
                <a:gd name="T74" fmla="*/ 24 w 64"/>
                <a:gd name="T75" fmla="*/ 57 h 63"/>
                <a:gd name="T76" fmla="*/ 49 w 64"/>
                <a:gd name="T77" fmla="*/ 32 h 63"/>
                <a:gd name="T78" fmla="*/ 58 w 64"/>
                <a:gd name="T79" fmla="*/ 21 h 63"/>
                <a:gd name="T80" fmla="*/ 53 w 64"/>
                <a:gd name="T81" fmla="*/ 28 h 63"/>
                <a:gd name="T82" fmla="*/ 37 w 64"/>
                <a:gd name="T83" fmla="*/ 9 h 63"/>
                <a:gd name="T84" fmla="*/ 43 w 64"/>
                <a:gd name="T85" fmla="*/ 5 h 63"/>
                <a:gd name="T86" fmla="*/ 58 w 64"/>
                <a:gd name="T87" fmla="*/ 2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4" h="63">
                  <a:moveTo>
                    <a:pt x="64" y="21"/>
                  </a:moveTo>
                  <a:cubicBezTo>
                    <a:pt x="64" y="18"/>
                    <a:pt x="63" y="16"/>
                    <a:pt x="61" y="14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48" y="1"/>
                    <a:pt x="45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0" y="0"/>
                    <a:pt x="38" y="1"/>
                    <a:pt x="36" y="3"/>
                  </a:cubicBezTo>
                  <a:cubicBezTo>
                    <a:pt x="24" y="14"/>
                    <a:pt x="13" y="26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2"/>
                    <a:pt x="1" y="63"/>
                    <a:pt x="3" y="63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38" y="51"/>
                    <a:pt x="49" y="39"/>
                    <a:pt x="61" y="28"/>
                  </a:cubicBezTo>
                  <a:cubicBezTo>
                    <a:pt x="63" y="26"/>
                    <a:pt x="64" y="23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lose/>
                  <a:moveTo>
                    <a:pt x="32" y="15"/>
                  </a:moveTo>
                  <a:cubicBezTo>
                    <a:pt x="32" y="15"/>
                    <a:pt x="32" y="15"/>
                    <a:pt x="32" y="15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32" y="15"/>
                    <a:pt x="32" y="15"/>
                    <a:pt x="32" y="15"/>
                  </a:cubicBezTo>
                  <a:close/>
                  <a:moveTo>
                    <a:pt x="6" y="58"/>
                  </a:moveTo>
                  <a:cubicBezTo>
                    <a:pt x="6" y="58"/>
                    <a:pt x="6" y="58"/>
                    <a:pt x="6" y="58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6" y="58"/>
                    <a:pt x="6" y="58"/>
                    <a:pt x="6" y="58"/>
                  </a:cubicBezTo>
                  <a:close/>
                  <a:moveTo>
                    <a:pt x="12" y="45"/>
                  </a:moveTo>
                  <a:cubicBezTo>
                    <a:pt x="12" y="45"/>
                    <a:pt x="12" y="45"/>
                    <a:pt x="12" y="45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2" y="45"/>
                    <a:pt x="12" y="45"/>
                    <a:pt x="12" y="45"/>
                  </a:cubicBezTo>
                  <a:close/>
                  <a:moveTo>
                    <a:pt x="24" y="57"/>
                  </a:moveTo>
                  <a:cubicBezTo>
                    <a:pt x="24" y="57"/>
                    <a:pt x="24" y="57"/>
                    <a:pt x="24" y="57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24" y="57"/>
                    <a:pt x="24" y="57"/>
                    <a:pt x="24" y="57"/>
                  </a:cubicBezTo>
                  <a:close/>
                  <a:moveTo>
                    <a:pt x="58" y="21"/>
                  </a:moveTo>
                  <a:cubicBezTo>
                    <a:pt x="58" y="21"/>
                    <a:pt x="58" y="21"/>
                    <a:pt x="58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8" y="22"/>
                    <a:pt x="58" y="23"/>
                    <a:pt x="57" y="24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1" y="6"/>
                    <a:pt x="42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5" y="6"/>
                    <a:pt x="46" y="7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8" y="18"/>
                    <a:pt x="58" y="20"/>
                    <a:pt x="58" y="21"/>
                  </a:cubicBezTo>
                  <a:cubicBezTo>
                    <a:pt x="58" y="21"/>
                    <a:pt x="58" y="21"/>
                    <a:pt x="58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35347" y="607278"/>
            <a:ext cx="4760197" cy="662537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2578" y="5488533"/>
            <a:ext cx="4311855" cy="1274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630701" y="2140161"/>
            <a:ext cx="4227256" cy="2952328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95" y="1993267"/>
            <a:ext cx="12857163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95" y="5193667"/>
            <a:ext cx="12857163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35" y="2127885"/>
            <a:ext cx="5295900" cy="2964815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315747" y="2140161"/>
            <a:ext cx="4227256" cy="2952328"/>
          </a:xfrm>
          <a:prstGeom prst="rect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0" y="447973"/>
            <a:ext cx="3044999" cy="680802"/>
            <a:chOff x="0" y="447973"/>
            <a:chExt cx="3044999" cy="680802"/>
          </a:xfrm>
        </p:grpSpPr>
        <p:sp>
          <p:nvSpPr>
            <p:cNvPr id="12" name="矩形 11"/>
            <p:cNvSpPr/>
            <p:nvPr/>
          </p:nvSpPr>
          <p:spPr>
            <a:xfrm>
              <a:off x="0" y="447973"/>
              <a:ext cx="3044999" cy="680802"/>
            </a:xfrm>
            <a:prstGeom prst="rect">
              <a:avLst/>
            </a:prstGeom>
            <a:solidFill>
              <a:schemeClr val="accent1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/>
            </a:p>
          </p:txBody>
        </p:sp>
        <p:sp>
          <p:nvSpPr>
            <p:cNvPr id="36" name="TextBox 44"/>
            <p:cNvSpPr txBox="1"/>
            <p:nvPr/>
          </p:nvSpPr>
          <p:spPr>
            <a:xfrm>
              <a:off x="380703" y="611627"/>
              <a:ext cx="2506612" cy="406879"/>
            </a:xfrm>
            <a:prstGeom prst="rect">
              <a:avLst/>
            </a:prstGeom>
            <a:noFill/>
          </p:spPr>
          <p:txBody>
            <a:bodyPr wrap="square" lIns="45311" tIns="22656" rIns="45311" bIns="22656" rtlCol="0">
              <a:spAutoFit/>
            </a:bodyPr>
            <a:lstStyle/>
            <a:p>
              <a:pPr defTabSz="0">
                <a:lnSpc>
                  <a:spcPct val="130000"/>
                </a:lnSpc>
                <a:tabLst>
                  <a:tab pos="989965" algn="l"/>
                </a:tabLst>
              </a:pPr>
              <a:r>
                <a:rPr lang="zh-CN" altLang="en-US" sz="2000" dirty="0">
                  <a:ln w="12700" cmpd="sng">
                    <a:noFill/>
                    <a:prstDash val="solid"/>
                  </a:ln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/>
                </a:rPr>
                <a:t>添加相关标题文字</a:t>
              </a:r>
              <a:endParaRPr lang="en-SG" altLang="zh-CN" sz="2000" dirty="0">
                <a:ln w="12700" cmpd="sng">
                  <a:noFill/>
                  <a:prstDash val="solid"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434465" y="5739765"/>
            <a:ext cx="10154285" cy="102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请替换文字内容，请替换文字内容，请替换文字内容，请替换文字内容，请替换文字内容，请替换文字内容，请替换文字内容，请替换文字</a:t>
            </a: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请替换文字内容，请替换文字内容，请替换文字内容，请替换文字内容，请替换文字内容，请替换文字内容，请替换文字内容，请替换文字请替换文字内容，请替换文字内容，请替换文字内容，请替换文字内容，请替换文字内容，请替换文字内容，请替换文字内容，请替换文字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zh-CN" altLang="en-US" sz="12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矩形 86"/>
          <p:cNvSpPr/>
          <p:nvPr/>
        </p:nvSpPr>
        <p:spPr>
          <a:xfrm>
            <a:off x="0" y="5164985"/>
            <a:ext cx="12858750" cy="2067665"/>
          </a:xfrm>
          <a:prstGeom prst="rect">
            <a:avLst/>
          </a:prstGeom>
          <a:solidFill>
            <a:srgbClr val="F99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0" y="447973"/>
            <a:ext cx="3044999" cy="680802"/>
            <a:chOff x="0" y="447973"/>
            <a:chExt cx="3044999" cy="680802"/>
          </a:xfrm>
        </p:grpSpPr>
        <p:sp>
          <p:nvSpPr>
            <p:cNvPr id="3" name="矩形 2"/>
            <p:cNvSpPr/>
            <p:nvPr/>
          </p:nvSpPr>
          <p:spPr>
            <a:xfrm>
              <a:off x="0" y="447973"/>
              <a:ext cx="3044999" cy="680802"/>
            </a:xfrm>
            <a:prstGeom prst="rect">
              <a:avLst/>
            </a:prstGeom>
            <a:solidFill>
              <a:schemeClr val="accent1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/>
            </a:p>
          </p:txBody>
        </p:sp>
        <p:sp>
          <p:nvSpPr>
            <p:cNvPr id="4" name="TextBox 44"/>
            <p:cNvSpPr txBox="1"/>
            <p:nvPr/>
          </p:nvSpPr>
          <p:spPr>
            <a:xfrm>
              <a:off x="380703" y="611627"/>
              <a:ext cx="2506612" cy="406879"/>
            </a:xfrm>
            <a:prstGeom prst="rect">
              <a:avLst/>
            </a:prstGeom>
            <a:noFill/>
          </p:spPr>
          <p:txBody>
            <a:bodyPr wrap="square" lIns="45311" tIns="22656" rIns="45311" bIns="22656" rtlCol="0">
              <a:spAutoFit/>
            </a:bodyPr>
            <a:lstStyle/>
            <a:p>
              <a:pPr defTabSz="0">
                <a:lnSpc>
                  <a:spcPct val="130000"/>
                </a:lnSpc>
                <a:tabLst>
                  <a:tab pos="989965" algn="l"/>
                </a:tabLst>
              </a:pPr>
              <a:r>
                <a:rPr lang="zh-CN" altLang="en-US" sz="2000" dirty="0">
                  <a:ln w="12700" cmpd="sng">
                    <a:noFill/>
                    <a:prstDash val="solid"/>
                  </a:ln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/>
                </a:rPr>
                <a:t>添加相关标题文字</a:t>
              </a:r>
              <a:endParaRPr lang="en-SG" altLang="zh-CN" sz="2000" dirty="0">
                <a:ln w="12700" cmpd="sng">
                  <a:noFill/>
                  <a:prstDash val="solid"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/>
              </a:endParaRPr>
            </a:p>
          </p:txBody>
        </p:sp>
      </p:grpSp>
      <p:sp>
        <p:nvSpPr>
          <p:cNvPr id="70" name="文本框 69"/>
          <p:cNvSpPr txBox="1"/>
          <p:nvPr/>
        </p:nvSpPr>
        <p:spPr>
          <a:xfrm>
            <a:off x="1434465" y="5739765"/>
            <a:ext cx="10154285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请替换文字内容，请替换文字内容，请替换文字内容，请替换文字内容，请替换文字内容，请替换文字内容，请替换文字内容，请替换文字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请替换文字内容，请替换文字内容，请替换文字内容，请替换文字内容，请替换文字内容，请替换文字内容，请替换文字内容，请替换文字请替换文字内容，请替换文字内容，请替换文字内容，请替换文字内容，请替换文字内容，请替换文字内容，请替换文字内容，请替换文字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0" name="图片 7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6223" y="1710206"/>
            <a:ext cx="4282527" cy="2880000"/>
          </a:xfrm>
          <a:prstGeom prst="rect">
            <a:avLst/>
          </a:prstGeom>
        </p:spPr>
      </p:pic>
      <p:pic>
        <p:nvPicPr>
          <p:cNvPr id="84" name="图片 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1143" y="1728439"/>
            <a:ext cx="4320000" cy="2880000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937" y="1736827"/>
            <a:ext cx="4000000" cy="288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椭圆 51"/>
          <p:cNvSpPr/>
          <p:nvPr/>
        </p:nvSpPr>
        <p:spPr>
          <a:xfrm>
            <a:off x="4189487" y="1741851"/>
            <a:ext cx="4339104" cy="4339104"/>
          </a:xfrm>
          <a:prstGeom prst="ellipse">
            <a:avLst/>
          </a:prstGeom>
          <a:noFill/>
          <a:ln w="28575">
            <a:solidFill>
              <a:srgbClr val="F994A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       </a:t>
            </a:r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0" y="447973"/>
            <a:ext cx="3044999" cy="680802"/>
            <a:chOff x="0" y="447973"/>
            <a:chExt cx="3044999" cy="680802"/>
          </a:xfrm>
        </p:grpSpPr>
        <p:sp>
          <p:nvSpPr>
            <p:cNvPr id="4" name="矩形 3"/>
            <p:cNvSpPr/>
            <p:nvPr/>
          </p:nvSpPr>
          <p:spPr>
            <a:xfrm>
              <a:off x="0" y="447973"/>
              <a:ext cx="3044999" cy="680802"/>
            </a:xfrm>
            <a:prstGeom prst="rect">
              <a:avLst/>
            </a:prstGeom>
            <a:solidFill>
              <a:schemeClr val="accent1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/>
            </a:p>
          </p:txBody>
        </p:sp>
        <p:sp>
          <p:nvSpPr>
            <p:cNvPr id="5" name="TextBox 44"/>
            <p:cNvSpPr txBox="1"/>
            <p:nvPr/>
          </p:nvSpPr>
          <p:spPr>
            <a:xfrm>
              <a:off x="380703" y="611627"/>
              <a:ext cx="2506612" cy="406879"/>
            </a:xfrm>
            <a:prstGeom prst="rect">
              <a:avLst/>
            </a:prstGeom>
            <a:noFill/>
          </p:spPr>
          <p:txBody>
            <a:bodyPr wrap="square" lIns="45311" tIns="22656" rIns="45311" bIns="22656" rtlCol="0">
              <a:spAutoFit/>
            </a:bodyPr>
            <a:lstStyle/>
            <a:p>
              <a:pPr defTabSz="0">
                <a:lnSpc>
                  <a:spcPct val="130000"/>
                </a:lnSpc>
                <a:tabLst>
                  <a:tab pos="989965" algn="l"/>
                </a:tabLst>
              </a:pPr>
              <a:r>
                <a:rPr lang="zh-CN" altLang="en-US" sz="2000" dirty="0">
                  <a:ln w="12700" cmpd="sng">
                    <a:noFill/>
                    <a:prstDash val="solid"/>
                  </a:ln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/>
                </a:rPr>
                <a:t>添加相关标题文字</a:t>
              </a:r>
              <a:endParaRPr lang="en-SG" altLang="zh-CN" sz="2000" dirty="0">
                <a:ln w="12700" cmpd="sng">
                  <a:noFill/>
                  <a:prstDash val="solid"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413151" y="1960141"/>
            <a:ext cx="3908760" cy="3908760"/>
            <a:chOff x="5079376" y="2266325"/>
            <a:chExt cx="2700001" cy="2700001"/>
          </a:xfrm>
        </p:grpSpPr>
        <p:grpSp>
          <p:nvGrpSpPr>
            <p:cNvPr id="6" name="组合 5"/>
            <p:cNvGrpSpPr/>
            <p:nvPr/>
          </p:nvGrpSpPr>
          <p:grpSpPr>
            <a:xfrm>
              <a:off x="5079376" y="2266325"/>
              <a:ext cx="2700001" cy="2700001"/>
              <a:chOff x="4005943" y="1516286"/>
              <a:chExt cx="3600000" cy="3600000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4909458" y="2409372"/>
                <a:ext cx="1799770" cy="17997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584200">
                  <a:prstClr val="black">
                    <a:alpha val="31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endParaRPr lang="zh-CN" altLang="en-US" sz="1350"/>
              </a:p>
            </p:txBody>
          </p:sp>
          <p:graphicFrame>
            <p:nvGraphicFramePr>
              <p:cNvPr id="19" name="图表 18"/>
              <p:cNvGraphicFramePr/>
              <p:nvPr/>
            </p:nvGraphicFramePr>
            <p:xfrm>
              <a:off x="4005943" y="1516286"/>
              <a:ext cx="3600000" cy="3600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</p:grpSp>
        <p:grpSp>
          <p:nvGrpSpPr>
            <p:cNvPr id="7" name="组合 6"/>
            <p:cNvGrpSpPr/>
            <p:nvPr/>
          </p:nvGrpSpPr>
          <p:grpSpPr>
            <a:xfrm>
              <a:off x="5415178" y="3090586"/>
              <a:ext cx="247713" cy="239316"/>
              <a:chOff x="549275" y="533400"/>
              <a:chExt cx="561975" cy="542926"/>
            </a:xfrm>
          </p:grpSpPr>
          <p:sp>
            <p:nvSpPr>
              <p:cNvPr id="11" name="Freeform 16"/>
              <p:cNvSpPr>
                <a:spLocks noEditPoints="1"/>
              </p:cNvSpPr>
              <p:nvPr/>
            </p:nvSpPr>
            <p:spPr bwMode="auto">
              <a:xfrm>
                <a:off x="549275" y="649288"/>
                <a:ext cx="463550" cy="427038"/>
              </a:xfrm>
              <a:custGeom>
                <a:avLst/>
                <a:gdLst>
                  <a:gd name="T0" fmla="*/ 149 w 165"/>
                  <a:gd name="T1" fmla="*/ 38 h 152"/>
                  <a:gd name="T2" fmla="*/ 147 w 165"/>
                  <a:gd name="T3" fmla="*/ 34 h 152"/>
                  <a:gd name="T4" fmla="*/ 137 w 165"/>
                  <a:gd name="T5" fmla="*/ 22 h 152"/>
                  <a:gd name="T6" fmla="*/ 125 w 165"/>
                  <a:gd name="T7" fmla="*/ 12 h 152"/>
                  <a:gd name="T8" fmla="*/ 121 w 165"/>
                  <a:gd name="T9" fmla="*/ 10 h 152"/>
                  <a:gd name="T10" fmla="*/ 118 w 165"/>
                  <a:gd name="T11" fmla="*/ 8 h 152"/>
                  <a:gd name="T12" fmla="*/ 83 w 165"/>
                  <a:gd name="T13" fmla="*/ 0 h 152"/>
                  <a:gd name="T14" fmla="*/ 29 w 165"/>
                  <a:gd name="T15" fmla="*/ 22 h 152"/>
                  <a:gd name="T16" fmla="*/ 29 w 165"/>
                  <a:gd name="T17" fmla="*/ 130 h 152"/>
                  <a:gd name="T18" fmla="*/ 83 w 165"/>
                  <a:gd name="T19" fmla="*/ 152 h 152"/>
                  <a:gd name="T20" fmla="*/ 137 w 165"/>
                  <a:gd name="T21" fmla="*/ 130 h 152"/>
                  <a:gd name="T22" fmla="*/ 151 w 165"/>
                  <a:gd name="T23" fmla="*/ 41 h 152"/>
                  <a:gd name="T24" fmla="*/ 149 w 165"/>
                  <a:gd name="T25" fmla="*/ 38 h 152"/>
                  <a:gd name="T26" fmla="*/ 83 w 165"/>
                  <a:gd name="T27" fmla="*/ 32 h 152"/>
                  <a:gd name="T28" fmla="*/ 52 w 165"/>
                  <a:gd name="T29" fmla="*/ 45 h 152"/>
                  <a:gd name="T30" fmla="*/ 39 w 165"/>
                  <a:gd name="T31" fmla="*/ 76 h 152"/>
                  <a:gd name="T32" fmla="*/ 52 w 165"/>
                  <a:gd name="T33" fmla="*/ 107 h 152"/>
                  <a:gd name="T34" fmla="*/ 52 w 165"/>
                  <a:gd name="T35" fmla="*/ 113 h 152"/>
                  <a:gd name="T36" fmla="*/ 49 w 165"/>
                  <a:gd name="T37" fmla="*/ 114 h 152"/>
                  <a:gd name="T38" fmla="*/ 46 w 165"/>
                  <a:gd name="T39" fmla="*/ 113 h 152"/>
                  <a:gd name="T40" fmla="*/ 31 w 165"/>
                  <a:gd name="T41" fmla="*/ 76 h 152"/>
                  <a:gd name="T42" fmla="*/ 46 w 165"/>
                  <a:gd name="T43" fmla="*/ 39 h 152"/>
                  <a:gd name="T44" fmla="*/ 83 w 165"/>
                  <a:gd name="T45" fmla="*/ 24 h 152"/>
                  <a:gd name="T46" fmla="*/ 87 w 165"/>
                  <a:gd name="T47" fmla="*/ 28 h 152"/>
                  <a:gd name="T48" fmla="*/ 83 w 165"/>
                  <a:gd name="T49" fmla="*/ 3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5" h="152">
                    <a:moveTo>
                      <a:pt x="149" y="38"/>
                    </a:moveTo>
                    <a:cubicBezTo>
                      <a:pt x="148" y="37"/>
                      <a:pt x="147" y="35"/>
                      <a:pt x="147" y="34"/>
                    </a:cubicBezTo>
                    <a:cubicBezTo>
                      <a:pt x="144" y="30"/>
                      <a:pt x="141" y="26"/>
                      <a:pt x="137" y="22"/>
                    </a:cubicBezTo>
                    <a:cubicBezTo>
                      <a:pt x="133" y="18"/>
                      <a:pt x="129" y="15"/>
                      <a:pt x="125" y="12"/>
                    </a:cubicBezTo>
                    <a:cubicBezTo>
                      <a:pt x="124" y="12"/>
                      <a:pt x="122" y="11"/>
                      <a:pt x="121" y="10"/>
                    </a:cubicBezTo>
                    <a:cubicBezTo>
                      <a:pt x="120" y="9"/>
                      <a:pt x="119" y="9"/>
                      <a:pt x="118" y="8"/>
                    </a:cubicBezTo>
                    <a:cubicBezTo>
                      <a:pt x="107" y="3"/>
                      <a:pt x="95" y="0"/>
                      <a:pt x="83" y="0"/>
                    </a:cubicBezTo>
                    <a:cubicBezTo>
                      <a:pt x="63" y="0"/>
                      <a:pt x="44" y="8"/>
                      <a:pt x="29" y="22"/>
                    </a:cubicBezTo>
                    <a:cubicBezTo>
                      <a:pt x="0" y="52"/>
                      <a:pt x="0" y="100"/>
                      <a:pt x="29" y="130"/>
                    </a:cubicBezTo>
                    <a:cubicBezTo>
                      <a:pt x="44" y="144"/>
                      <a:pt x="63" y="152"/>
                      <a:pt x="83" y="152"/>
                    </a:cubicBezTo>
                    <a:cubicBezTo>
                      <a:pt x="103" y="152"/>
                      <a:pt x="123" y="144"/>
                      <a:pt x="137" y="130"/>
                    </a:cubicBezTo>
                    <a:cubicBezTo>
                      <a:pt x="161" y="106"/>
                      <a:pt x="165" y="70"/>
                      <a:pt x="151" y="41"/>
                    </a:cubicBezTo>
                    <a:cubicBezTo>
                      <a:pt x="150" y="40"/>
                      <a:pt x="150" y="39"/>
                      <a:pt x="149" y="38"/>
                    </a:cubicBezTo>
                    <a:close/>
                    <a:moveTo>
                      <a:pt x="83" y="32"/>
                    </a:moveTo>
                    <a:cubicBezTo>
                      <a:pt x="71" y="32"/>
                      <a:pt x="60" y="36"/>
                      <a:pt x="52" y="45"/>
                    </a:cubicBezTo>
                    <a:cubicBezTo>
                      <a:pt x="44" y="53"/>
                      <a:pt x="39" y="64"/>
                      <a:pt x="39" y="76"/>
                    </a:cubicBezTo>
                    <a:cubicBezTo>
                      <a:pt x="39" y="88"/>
                      <a:pt x="44" y="99"/>
                      <a:pt x="52" y="107"/>
                    </a:cubicBezTo>
                    <a:cubicBezTo>
                      <a:pt x="54" y="109"/>
                      <a:pt x="54" y="111"/>
                      <a:pt x="52" y="113"/>
                    </a:cubicBezTo>
                    <a:cubicBezTo>
                      <a:pt x="51" y="113"/>
                      <a:pt x="50" y="114"/>
                      <a:pt x="49" y="114"/>
                    </a:cubicBezTo>
                    <a:cubicBezTo>
                      <a:pt x="48" y="114"/>
                      <a:pt x="47" y="113"/>
                      <a:pt x="46" y="113"/>
                    </a:cubicBezTo>
                    <a:cubicBezTo>
                      <a:pt x="37" y="103"/>
                      <a:pt x="31" y="90"/>
                      <a:pt x="31" y="76"/>
                    </a:cubicBezTo>
                    <a:cubicBezTo>
                      <a:pt x="31" y="62"/>
                      <a:pt x="37" y="49"/>
                      <a:pt x="46" y="39"/>
                    </a:cubicBezTo>
                    <a:cubicBezTo>
                      <a:pt x="56" y="29"/>
                      <a:pt x="69" y="24"/>
                      <a:pt x="83" y="24"/>
                    </a:cubicBezTo>
                    <a:cubicBezTo>
                      <a:pt x="85" y="24"/>
                      <a:pt x="87" y="26"/>
                      <a:pt x="87" y="28"/>
                    </a:cubicBezTo>
                    <a:cubicBezTo>
                      <a:pt x="87" y="30"/>
                      <a:pt x="85" y="32"/>
                      <a:pt x="83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endParaRPr lang="zh-CN" altLang="en-US" sz="1350"/>
              </a:p>
            </p:txBody>
          </p:sp>
          <p:sp>
            <p:nvSpPr>
              <p:cNvPr id="12" name="Freeform 17"/>
              <p:cNvSpPr/>
              <p:nvPr/>
            </p:nvSpPr>
            <p:spPr bwMode="auto">
              <a:xfrm>
                <a:off x="896938" y="623888"/>
                <a:ext cx="123825" cy="123825"/>
              </a:xfrm>
              <a:custGeom>
                <a:avLst/>
                <a:gdLst>
                  <a:gd name="T0" fmla="*/ 31 w 44"/>
                  <a:gd name="T1" fmla="*/ 19 h 44"/>
                  <a:gd name="T2" fmla="*/ 31 w 44"/>
                  <a:gd name="T3" fmla="*/ 19 h 44"/>
                  <a:gd name="T4" fmla="*/ 42 w 44"/>
                  <a:gd name="T5" fmla="*/ 8 h 44"/>
                  <a:gd name="T6" fmla="*/ 42 w 44"/>
                  <a:gd name="T7" fmla="*/ 2 h 44"/>
                  <a:gd name="T8" fmla="*/ 36 w 44"/>
                  <a:gd name="T9" fmla="*/ 2 h 44"/>
                  <a:gd name="T10" fmla="*/ 25 w 44"/>
                  <a:gd name="T11" fmla="*/ 13 h 44"/>
                  <a:gd name="T12" fmla="*/ 25 w 44"/>
                  <a:gd name="T13" fmla="*/ 13 h 44"/>
                  <a:gd name="T14" fmla="*/ 15 w 44"/>
                  <a:gd name="T15" fmla="*/ 2 h 44"/>
                  <a:gd name="T16" fmla="*/ 9 w 44"/>
                  <a:gd name="T17" fmla="*/ 2 h 44"/>
                  <a:gd name="T18" fmla="*/ 0 w 44"/>
                  <a:gd name="T19" fmla="*/ 11 h 44"/>
                  <a:gd name="T20" fmla="*/ 1 w 44"/>
                  <a:gd name="T21" fmla="*/ 12 h 44"/>
                  <a:gd name="T22" fmla="*/ 7 w 44"/>
                  <a:gd name="T23" fmla="*/ 16 h 44"/>
                  <a:gd name="T24" fmla="*/ 19 w 44"/>
                  <a:gd name="T25" fmla="*/ 26 h 44"/>
                  <a:gd name="T26" fmla="*/ 28 w 44"/>
                  <a:gd name="T27" fmla="*/ 37 h 44"/>
                  <a:gd name="T28" fmla="*/ 31 w 44"/>
                  <a:gd name="T29" fmla="*/ 41 h 44"/>
                  <a:gd name="T30" fmla="*/ 33 w 44"/>
                  <a:gd name="T31" fmla="*/ 44 h 44"/>
                  <a:gd name="T32" fmla="*/ 42 w 44"/>
                  <a:gd name="T33" fmla="*/ 35 h 44"/>
                  <a:gd name="T34" fmla="*/ 42 w 44"/>
                  <a:gd name="T35" fmla="*/ 29 h 44"/>
                  <a:gd name="T36" fmla="*/ 31 w 44"/>
                  <a:gd name="T37" fmla="*/ 1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4" h="44">
                    <a:moveTo>
                      <a:pt x="31" y="19"/>
                    </a:moveTo>
                    <a:cubicBezTo>
                      <a:pt x="31" y="19"/>
                      <a:pt x="31" y="19"/>
                      <a:pt x="31" y="19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4" y="6"/>
                      <a:pt x="44" y="4"/>
                      <a:pt x="42" y="2"/>
                    </a:cubicBezTo>
                    <a:cubicBezTo>
                      <a:pt x="40" y="0"/>
                      <a:pt x="38" y="0"/>
                      <a:pt x="36" y="2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3" y="0"/>
                      <a:pt x="10" y="0"/>
                      <a:pt x="9" y="2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1" y="12"/>
                      <a:pt x="1" y="12"/>
                    </a:cubicBezTo>
                    <a:cubicBezTo>
                      <a:pt x="3" y="13"/>
                      <a:pt x="5" y="14"/>
                      <a:pt x="7" y="16"/>
                    </a:cubicBezTo>
                    <a:cubicBezTo>
                      <a:pt x="11" y="19"/>
                      <a:pt x="15" y="22"/>
                      <a:pt x="19" y="26"/>
                    </a:cubicBezTo>
                    <a:cubicBezTo>
                      <a:pt x="22" y="29"/>
                      <a:pt x="26" y="33"/>
                      <a:pt x="28" y="37"/>
                    </a:cubicBezTo>
                    <a:cubicBezTo>
                      <a:pt x="29" y="39"/>
                      <a:pt x="30" y="40"/>
                      <a:pt x="31" y="41"/>
                    </a:cubicBezTo>
                    <a:cubicBezTo>
                      <a:pt x="31" y="42"/>
                      <a:pt x="32" y="43"/>
                      <a:pt x="33" y="44"/>
                    </a:cubicBezTo>
                    <a:cubicBezTo>
                      <a:pt x="42" y="35"/>
                      <a:pt x="42" y="35"/>
                      <a:pt x="42" y="35"/>
                    </a:cubicBezTo>
                    <a:cubicBezTo>
                      <a:pt x="44" y="34"/>
                      <a:pt x="44" y="31"/>
                      <a:pt x="42" y="29"/>
                    </a:cubicBezTo>
                    <a:lnTo>
                      <a:pt x="31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endParaRPr lang="zh-CN" altLang="en-US" sz="1350"/>
              </a:p>
            </p:txBody>
          </p:sp>
          <p:sp>
            <p:nvSpPr>
              <p:cNvPr id="13" name="Freeform 18"/>
              <p:cNvSpPr/>
              <p:nvPr/>
            </p:nvSpPr>
            <p:spPr bwMode="auto">
              <a:xfrm>
                <a:off x="1041400" y="533400"/>
                <a:ext cx="69850" cy="69850"/>
              </a:xfrm>
              <a:custGeom>
                <a:avLst/>
                <a:gdLst>
                  <a:gd name="T0" fmla="*/ 4 w 25"/>
                  <a:gd name="T1" fmla="*/ 25 h 25"/>
                  <a:gd name="T2" fmla="*/ 7 w 25"/>
                  <a:gd name="T3" fmla="*/ 24 h 25"/>
                  <a:gd name="T4" fmla="*/ 23 w 25"/>
                  <a:gd name="T5" fmla="*/ 8 h 25"/>
                  <a:gd name="T6" fmla="*/ 23 w 25"/>
                  <a:gd name="T7" fmla="*/ 2 h 25"/>
                  <a:gd name="T8" fmla="*/ 17 w 25"/>
                  <a:gd name="T9" fmla="*/ 2 h 25"/>
                  <a:gd name="T10" fmla="*/ 1 w 25"/>
                  <a:gd name="T11" fmla="*/ 18 h 25"/>
                  <a:gd name="T12" fmla="*/ 1 w 25"/>
                  <a:gd name="T13" fmla="*/ 24 h 25"/>
                  <a:gd name="T14" fmla="*/ 4 w 25"/>
                  <a:gd name="T1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25">
                    <a:moveTo>
                      <a:pt x="4" y="25"/>
                    </a:moveTo>
                    <a:cubicBezTo>
                      <a:pt x="5" y="25"/>
                      <a:pt x="6" y="24"/>
                      <a:pt x="7" y="24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5" y="6"/>
                      <a:pt x="25" y="4"/>
                      <a:pt x="23" y="2"/>
                    </a:cubicBezTo>
                    <a:cubicBezTo>
                      <a:pt x="21" y="0"/>
                      <a:pt x="19" y="0"/>
                      <a:pt x="17" y="2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0" y="20"/>
                      <a:pt x="0" y="22"/>
                      <a:pt x="1" y="24"/>
                    </a:cubicBezTo>
                    <a:cubicBezTo>
                      <a:pt x="2" y="24"/>
                      <a:pt x="3" y="25"/>
                      <a:pt x="4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endParaRPr lang="zh-CN" altLang="en-US" sz="1350"/>
              </a:p>
            </p:txBody>
          </p:sp>
          <p:sp>
            <p:nvSpPr>
              <p:cNvPr id="14" name="Freeform 19"/>
              <p:cNvSpPr/>
              <p:nvPr/>
            </p:nvSpPr>
            <p:spPr bwMode="auto">
              <a:xfrm>
                <a:off x="1041400" y="625475"/>
                <a:ext cx="66675" cy="23813"/>
              </a:xfrm>
              <a:custGeom>
                <a:avLst/>
                <a:gdLst>
                  <a:gd name="T0" fmla="*/ 20 w 24"/>
                  <a:gd name="T1" fmla="*/ 0 h 8"/>
                  <a:gd name="T2" fmla="*/ 4 w 24"/>
                  <a:gd name="T3" fmla="*/ 0 h 8"/>
                  <a:gd name="T4" fmla="*/ 0 w 24"/>
                  <a:gd name="T5" fmla="*/ 4 h 8"/>
                  <a:gd name="T6" fmla="*/ 4 w 24"/>
                  <a:gd name="T7" fmla="*/ 8 h 8"/>
                  <a:gd name="T8" fmla="*/ 20 w 24"/>
                  <a:gd name="T9" fmla="*/ 8 h 8"/>
                  <a:gd name="T10" fmla="*/ 24 w 24"/>
                  <a:gd name="T11" fmla="*/ 4 h 8"/>
                  <a:gd name="T12" fmla="*/ 20 w 24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8">
                    <a:moveTo>
                      <a:pt x="20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2" y="8"/>
                      <a:pt x="24" y="6"/>
                      <a:pt x="24" y="4"/>
                    </a:cubicBezTo>
                    <a:cubicBezTo>
                      <a:pt x="24" y="2"/>
                      <a:pt x="22" y="0"/>
                      <a:pt x="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endParaRPr lang="zh-CN" altLang="en-US" sz="1350"/>
              </a:p>
            </p:txBody>
          </p:sp>
          <p:sp>
            <p:nvSpPr>
              <p:cNvPr id="15" name="Freeform 20"/>
              <p:cNvSpPr/>
              <p:nvPr/>
            </p:nvSpPr>
            <p:spPr bwMode="auto">
              <a:xfrm>
                <a:off x="1041400" y="668338"/>
                <a:ext cx="69850" cy="58738"/>
              </a:xfrm>
              <a:custGeom>
                <a:avLst/>
                <a:gdLst>
                  <a:gd name="T0" fmla="*/ 7 w 25"/>
                  <a:gd name="T1" fmla="*/ 2 h 21"/>
                  <a:gd name="T2" fmla="*/ 1 w 25"/>
                  <a:gd name="T3" fmla="*/ 2 h 21"/>
                  <a:gd name="T4" fmla="*/ 2 w 25"/>
                  <a:gd name="T5" fmla="*/ 8 h 21"/>
                  <a:gd name="T6" fmla="*/ 18 w 25"/>
                  <a:gd name="T7" fmla="*/ 20 h 21"/>
                  <a:gd name="T8" fmla="*/ 20 w 25"/>
                  <a:gd name="T9" fmla="*/ 21 h 21"/>
                  <a:gd name="T10" fmla="*/ 23 w 25"/>
                  <a:gd name="T11" fmla="*/ 19 h 21"/>
                  <a:gd name="T12" fmla="*/ 23 w 25"/>
                  <a:gd name="T13" fmla="*/ 14 h 21"/>
                  <a:gd name="T14" fmla="*/ 7 w 25"/>
                  <a:gd name="T15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21">
                    <a:moveTo>
                      <a:pt x="7" y="2"/>
                    </a:moveTo>
                    <a:cubicBezTo>
                      <a:pt x="5" y="0"/>
                      <a:pt x="2" y="1"/>
                      <a:pt x="1" y="2"/>
                    </a:cubicBezTo>
                    <a:cubicBezTo>
                      <a:pt x="0" y="4"/>
                      <a:pt x="0" y="7"/>
                      <a:pt x="2" y="8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1"/>
                      <a:pt x="19" y="21"/>
                      <a:pt x="20" y="21"/>
                    </a:cubicBezTo>
                    <a:cubicBezTo>
                      <a:pt x="21" y="21"/>
                      <a:pt x="23" y="20"/>
                      <a:pt x="23" y="19"/>
                    </a:cubicBezTo>
                    <a:cubicBezTo>
                      <a:pt x="25" y="17"/>
                      <a:pt x="24" y="15"/>
                      <a:pt x="23" y="14"/>
                    </a:cubicBez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endParaRPr lang="zh-CN" altLang="en-US" sz="1350"/>
              </a:p>
            </p:txBody>
          </p:sp>
          <p:sp>
            <p:nvSpPr>
              <p:cNvPr id="16" name="Freeform 21"/>
              <p:cNvSpPr/>
              <p:nvPr/>
            </p:nvSpPr>
            <p:spPr bwMode="auto">
              <a:xfrm>
                <a:off x="995363" y="536575"/>
                <a:ext cx="23813" cy="66675"/>
              </a:xfrm>
              <a:custGeom>
                <a:avLst/>
                <a:gdLst>
                  <a:gd name="T0" fmla="*/ 4 w 8"/>
                  <a:gd name="T1" fmla="*/ 24 h 24"/>
                  <a:gd name="T2" fmla="*/ 8 w 8"/>
                  <a:gd name="T3" fmla="*/ 20 h 24"/>
                  <a:gd name="T4" fmla="*/ 8 w 8"/>
                  <a:gd name="T5" fmla="*/ 4 h 24"/>
                  <a:gd name="T6" fmla="*/ 4 w 8"/>
                  <a:gd name="T7" fmla="*/ 0 h 24"/>
                  <a:gd name="T8" fmla="*/ 0 w 8"/>
                  <a:gd name="T9" fmla="*/ 4 h 24"/>
                  <a:gd name="T10" fmla="*/ 0 w 8"/>
                  <a:gd name="T11" fmla="*/ 20 h 24"/>
                  <a:gd name="T12" fmla="*/ 4 w 8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24">
                    <a:moveTo>
                      <a:pt x="4" y="24"/>
                    </a:moveTo>
                    <a:cubicBezTo>
                      <a:pt x="6" y="24"/>
                      <a:pt x="8" y="22"/>
                      <a:pt x="8" y="20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6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2"/>
                      <a:pt x="2" y="24"/>
                      <a:pt x="4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endParaRPr lang="zh-CN" altLang="en-US" sz="1350"/>
              </a:p>
            </p:txBody>
          </p:sp>
          <p:sp>
            <p:nvSpPr>
              <p:cNvPr id="17" name="Freeform 22"/>
              <p:cNvSpPr/>
              <p:nvPr/>
            </p:nvSpPr>
            <p:spPr bwMode="auto">
              <a:xfrm>
                <a:off x="917575" y="533400"/>
                <a:ext cx="58738" cy="69850"/>
              </a:xfrm>
              <a:custGeom>
                <a:avLst/>
                <a:gdLst>
                  <a:gd name="T0" fmla="*/ 13 w 21"/>
                  <a:gd name="T1" fmla="*/ 23 h 25"/>
                  <a:gd name="T2" fmla="*/ 16 w 21"/>
                  <a:gd name="T3" fmla="*/ 25 h 25"/>
                  <a:gd name="T4" fmla="*/ 19 w 21"/>
                  <a:gd name="T5" fmla="*/ 24 h 25"/>
                  <a:gd name="T6" fmla="*/ 19 w 21"/>
                  <a:gd name="T7" fmla="*/ 18 h 25"/>
                  <a:gd name="T8" fmla="*/ 7 w 21"/>
                  <a:gd name="T9" fmla="*/ 2 h 25"/>
                  <a:gd name="T10" fmla="*/ 2 w 21"/>
                  <a:gd name="T11" fmla="*/ 2 h 25"/>
                  <a:gd name="T12" fmla="*/ 1 w 21"/>
                  <a:gd name="T13" fmla="*/ 7 h 25"/>
                  <a:gd name="T14" fmla="*/ 13 w 21"/>
                  <a:gd name="T15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5">
                    <a:moveTo>
                      <a:pt x="13" y="23"/>
                    </a:moveTo>
                    <a:cubicBezTo>
                      <a:pt x="14" y="24"/>
                      <a:pt x="15" y="25"/>
                      <a:pt x="16" y="25"/>
                    </a:cubicBezTo>
                    <a:cubicBezTo>
                      <a:pt x="17" y="25"/>
                      <a:pt x="18" y="25"/>
                      <a:pt x="19" y="24"/>
                    </a:cubicBezTo>
                    <a:cubicBezTo>
                      <a:pt x="20" y="23"/>
                      <a:pt x="21" y="20"/>
                      <a:pt x="19" y="18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1"/>
                      <a:pt x="3" y="0"/>
                      <a:pt x="2" y="2"/>
                    </a:cubicBezTo>
                    <a:cubicBezTo>
                      <a:pt x="0" y="3"/>
                      <a:pt x="0" y="5"/>
                      <a:pt x="1" y="7"/>
                    </a:cubicBezTo>
                    <a:lnTo>
                      <a:pt x="13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endParaRPr lang="zh-CN" altLang="en-US" sz="1350"/>
              </a:p>
            </p:txBody>
          </p:sp>
        </p:grpSp>
        <p:sp>
          <p:nvSpPr>
            <p:cNvPr id="8" name="Freeform 28"/>
            <p:cNvSpPr>
              <a:spLocks noEditPoints="1"/>
            </p:cNvSpPr>
            <p:nvPr/>
          </p:nvSpPr>
          <p:spPr bwMode="auto">
            <a:xfrm>
              <a:off x="7161289" y="3106367"/>
              <a:ext cx="222768" cy="222768"/>
            </a:xfrm>
            <a:custGeom>
              <a:avLst/>
              <a:gdLst>
                <a:gd name="T0" fmla="*/ 153 w 207"/>
                <a:gd name="T1" fmla="*/ 51 h 207"/>
                <a:gd name="T2" fmla="*/ 142 w 207"/>
                <a:gd name="T3" fmla="*/ 128 h 207"/>
                <a:gd name="T4" fmla="*/ 161 w 207"/>
                <a:gd name="T5" fmla="*/ 130 h 207"/>
                <a:gd name="T6" fmla="*/ 179 w 207"/>
                <a:gd name="T7" fmla="*/ 108 h 207"/>
                <a:gd name="T8" fmla="*/ 176 w 207"/>
                <a:gd name="T9" fmla="*/ 58 h 207"/>
                <a:gd name="T10" fmla="*/ 137 w 207"/>
                <a:gd name="T11" fmla="*/ 27 h 207"/>
                <a:gd name="T12" fmla="*/ 76 w 207"/>
                <a:gd name="T13" fmla="*/ 30 h 207"/>
                <a:gd name="T14" fmla="*/ 31 w 207"/>
                <a:gd name="T15" fmla="*/ 74 h 207"/>
                <a:gd name="T16" fmla="*/ 30 w 207"/>
                <a:gd name="T17" fmla="*/ 139 h 207"/>
                <a:gd name="T18" fmla="*/ 71 w 207"/>
                <a:gd name="T19" fmla="*/ 178 h 207"/>
                <a:gd name="T20" fmla="*/ 121 w 207"/>
                <a:gd name="T21" fmla="*/ 182 h 207"/>
                <a:gd name="T22" fmla="*/ 143 w 207"/>
                <a:gd name="T23" fmla="*/ 199 h 207"/>
                <a:gd name="T24" fmla="*/ 102 w 207"/>
                <a:gd name="T25" fmla="*/ 207 h 207"/>
                <a:gd name="T26" fmla="*/ 29 w 207"/>
                <a:gd name="T27" fmla="*/ 182 h 207"/>
                <a:gd name="T28" fmla="*/ 0 w 207"/>
                <a:gd name="T29" fmla="*/ 108 h 207"/>
                <a:gd name="T30" fmla="*/ 32 w 207"/>
                <a:gd name="T31" fmla="*/ 29 h 207"/>
                <a:gd name="T32" fmla="*/ 109 w 207"/>
                <a:gd name="T33" fmla="*/ 0 h 207"/>
                <a:gd name="T34" fmla="*/ 179 w 207"/>
                <a:gd name="T35" fmla="*/ 23 h 207"/>
                <a:gd name="T36" fmla="*/ 207 w 207"/>
                <a:gd name="T37" fmla="*/ 87 h 207"/>
                <a:gd name="T38" fmla="*/ 188 w 207"/>
                <a:gd name="T39" fmla="*/ 137 h 207"/>
                <a:gd name="T40" fmla="*/ 141 w 207"/>
                <a:gd name="T41" fmla="*/ 157 h 207"/>
                <a:gd name="T42" fmla="*/ 123 w 207"/>
                <a:gd name="T43" fmla="*/ 151 h 207"/>
                <a:gd name="T44" fmla="*/ 117 w 207"/>
                <a:gd name="T45" fmla="*/ 132 h 207"/>
                <a:gd name="T46" fmla="*/ 109 w 207"/>
                <a:gd name="T47" fmla="*/ 141 h 207"/>
                <a:gd name="T48" fmla="*/ 89 w 207"/>
                <a:gd name="T49" fmla="*/ 155 h 207"/>
                <a:gd name="T50" fmla="*/ 66 w 207"/>
                <a:gd name="T51" fmla="*/ 154 h 207"/>
                <a:gd name="T52" fmla="*/ 52 w 207"/>
                <a:gd name="T53" fmla="*/ 137 h 207"/>
                <a:gd name="T54" fmla="*/ 54 w 207"/>
                <a:gd name="T55" fmla="*/ 96 h 207"/>
                <a:gd name="T56" fmla="*/ 85 w 207"/>
                <a:gd name="T57" fmla="*/ 56 h 207"/>
                <a:gd name="T58" fmla="*/ 120 w 207"/>
                <a:gd name="T59" fmla="*/ 52 h 207"/>
                <a:gd name="T60" fmla="*/ 137 w 207"/>
                <a:gd name="T61" fmla="*/ 51 h 207"/>
                <a:gd name="T62" fmla="*/ 117 w 207"/>
                <a:gd name="T63" fmla="*/ 75 h 207"/>
                <a:gd name="T64" fmla="*/ 96 w 207"/>
                <a:gd name="T65" fmla="*/ 78 h 207"/>
                <a:gd name="T66" fmla="*/ 80 w 207"/>
                <a:gd name="T67" fmla="*/ 101 h 207"/>
                <a:gd name="T68" fmla="*/ 81 w 207"/>
                <a:gd name="T69" fmla="*/ 128 h 207"/>
                <a:gd name="T70" fmla="*/ 98 w 207"/>
                <a:gd name="T71" fmla="*/ 131 h 207"/>
                <a:gd name="T72" fmla="*/ 112 w 207"/>
                <a:gd name="T73" fmla="*/ 119 h 207"/>
                <a:gd name="T74" fmla="*/ 123 w 207"/>
                <a:gd name="T75" fmla="*/ 79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7" h="207">
                  <a:moveTo>
                    <a:pt x="137" y="51"/>
                  </a:moveTo>
                  <a:cubicBezTo>
                    <a:pt x="153" y="51"/>
                    <a:pt x="153" y="51"/>
                    <a:pt x="153" y="51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41" y="120"/>
                    <a:pt x="141" y="125"/>
                    <a:pt x="142" y="128"/>
                  </a:cubicBezTo>
                  <a:cubicBezTo>
                    <a:pt x="143" y="132"/>
                    <a:pt x="146" y="133"/>
                    <a:pt x="150" y="133"/>
                  </a:cubicBezTo>
                  <a:cubicBezTo>
                    <a:pt x="154" y="133"/>
                    <a:pt x="158" y="132"/>
                    <a:pt x="161" y="130"/>
                  </a:cubicBezTo>
                  <a:cubicBezTo>
                    <a:pt x="165" y="129"/>
                    <a:pt x="169" y="126"/>
                    <a:pt x="172" y="122"/>
                  </a:cubicBezTo>
                  <a:cubicBezTo>
                    <a:pt x="175" y="118"/>
                    <a:pt x="177" y="114"/>
                    <a:pt x="179" y="108"/>
                  </a:cubicBezTo>
                  <a:cubicBezTo>
                    <a:pt x="181" y="102"/>
                    <a:pt x="182" y="95"/>
                    <a:pt x="182" y="87"/>
                  </a:cubicBezTo>
                  <a:cubicBezTo>
                    <a:pt x="182" y="76"/>
                    <a:pt x="180" y="66"/>
                    <a:pt x="176" y="58"/>
                  </a:cubicBezTo>
                  <a:cubicBezTo>
                    <a:pt x="172" y="50"/>
                    <a:pt x="167" y="44"/>
                    <a:pt x="161" y="38"/>
                  </a:cubicBezTo>
                  <a:cubicBezTo>
                    <a:pt x="154" y="33"/>
                    <a:pt x="146" y="29"/>
                    <a:pt x="137" y="27"/>
                  </a:cubicBezTo>
                  <a:cubicBezTo>
                    <a:pt x="128" y="24"/>
                    <a:pt x="119" y="23"/>
                    <a:pt x="109" y="23"/>
                  </a:cubicBezTo>
                  <a:cubicBezTo>
                    <a:pt x="97" y="23"/>
                    <a:pt x="86" y="25"/>
                    <a:pt x="76" y="30"/>
                  </a:cubicBezTo>
                  <a:cubicBezTo>
                    <a:pt x="65" y="34"/>
                    <a:pt x="57" y="40"/>
                    <a:pt x="49" y="47"/>
                  </a:cubicBezTo>
                  <a:cubicBezTo>
                    <a:pt x="42" y="55"/>
                    <a:pt x="36" y="63"/>
                    <a:pt x="31" y="74"/>
                  </a:cubicBezTo>
                  <a:cubicBezTo>
                    <a:pt x="27" y="84"/>
                    <a:pt x="25" y="95"/>
                    <a:pt x="25" y="107"/>
                  </a:cubicBezTo>
                  <a:cubicBezTo>
                    <a:pt x="25" y="119"/>
                    <a:pt x="27" y="129"/>
                    <a:pt x="30" y="139"/>
                  </a:cubicBezTo>
                  <a:cubicBezTo>
                    <a:pt x="34" y="148"/>
                    <a:pt x="39" y="156"/>
                    <a:pt x="46" y="163"/>
                  </a:cubicBezTo>
                  <a:cubicBezTo>
                    <a:pt x="53" y="169"/>
                    <a:pt x="61" y="174"/>
                    <a:pt x="71" y="178"/>
                  </a:cubicBezTo>
                  <a:cubicBezTo>
                    <a:pt x="81" y="181"/>
                    <a:pt x="93" y="183"/>
                    <a:pt x="106" y="183"/>
                  </a:cubicBezTo>
                  <a:cubicBezTo>
                    <a:pt x="110" y="183"/>
                    <a:pt x="115" y="183"/>
                    <a:pt x="121" y="182"/>
                  </a:cubicBezTo>
                  <a:cubicBezTo>
                    <a:pt x="127" y="181"/>
                    <a:pt x="132" y="179"/>
                    <a:pt x="136" y="177"/>
                  </a:cubicBezTo>
                  <a:cubicBezTo>
                    <a:pt x="143" y="199"/>
                    <a:pt x="143" y="199"/>
                    <a:pt x="143" y="199"/>
                  </a:cubicBezTo>
                  <a:cubicBezTo>
                    <a:pt x="137" y="202"/>
                    <a:pt x="131" y="204"/>
                    <a:pt x="124" y="205"/>
                  </a:cubicBezTo>
                  <a:cubicBezTo>
                    <a:pt x="118" y="206"/>
                    <a:pt x="110" y="207"/>
                    <a:pt x="102" y="207"/>
                  </a:cubicBezTo>
                  <a:cubicBezTo>
                    <a:pt x="87" y="207"/>
                    <a:pt x="74" y="205"/>
                    <a:pt x="61" y="200"/>
                  </a:cubicBezTo>
                  <a:cubicBezTo>
                    <a:pt x="49" y="196"/>
                    <a:pt x="38" y="190"/>
                    <a:pt x="29" y="182"/>
                  </a:cubicBezTo>
                  <a:cubicBezTo>
                    <a:pt x="20" y="173"/>
                    <a:pt x="13" y="163"/>
                    <a:pt x="7" y="151"/>
                  </a:cubicBezTo>
                  <a:cubicBezTo>
                    <a:pt x="2" y="138"/>
                    <a:pt x="0" y="124"/>
                    <a:pt x="0" y="108"/>
                  </a:cubicBezTo>
                  <a:cubicBezTo>
                    <a:pt x="0" y="91"/>
                    <a:pt x="3" y="76"/>
                    <a:pt x="9" y="63"/>
                  </a:cubicBezTo>
                  <a:cubicBezTo>
                    <a:pt x="14" y="50"/>
                    <a:pt x="22" y="38"/>
                    <a:pt x="32" y="29"/>
                  </a:cubicBezTo>
                  <a:cubicBezTo>
                    <a:pt x="42" y="20"/>
                    <a:pt x="54" y="12"/>
                    <a:pt x="67" y="7"/>
                  </a:cubicBezTo>
                  <a:cubicBezTo>
                    <a:pt x="80" y="2"/>
                    <a:pt x="94" y="0"/>
                    <a:pt x="109" y="0"/>
                  </a:cubicBezTo>
                  <a:cubicBezTo>
                    <a:pt x="123" y="0"/>
                    <a:pt x="136" y="2"/>
                    <a:pt x="148" y="6"/>
                  </a:cubicBezTo>
                  <a:cubicBezTo>
                    <a:pt x="160" y="10"/>
                    <a:pt x="170" y="15"/>
                    <a:pt x="179" y="23"/>
                  </a:cubicBezTo>
                  <a:cubicBezTo>
                    <a:pt x="188" y="30"/>
                    <a:pt x="195" y="40"/>
                    <a:pt x="200" y="50"/>
                  </a:cubicBezTo>
                  <a:cubicBezTo>
                    <a:pt x="205" y="61"/>
                    <a:pt x="207" y="74"/>
                    <a:pt x="207" y="87"/>
                  </a:cubicBezTo>
                  <a:cubicBezTo>
                    <a:pt x="207" y="97"/>
                    <a:pt x="205" y="106"/>
                    <a:pt x="202" y="115"/>
                  </a:cubicBezTo>
                  <a:cubicBezTo>
                    <a:pt x="199" y="123"/>
                    <a:pt x="194" y="130"/>
                    <a:pt x="188" y="137"/>
                  </a:cubicBezTo>
                  <a:cubicBezTo>
                    <a:pt x="182" y="143"/>
                    <a:pt x="175" y="148"/>
                    <a:pt x="167" y="151"/>
                  </a:cubicBezTo>
                  <a:cubicBezTo>
                    <a:pt x="159" y="155"/>
                    <a:pt x="151" y="157"/>
                    <a:pt x="141" y="157"/>
                  </a:cubicBezTo>
                  <a:cubicBezTo>
                    <a:pt x="138" y="157"/>
                    <a:pt x="134" y="156"/>
                    <a:pt x="131" y="156"/>
                  </a:cubicBezTo>
                  <a:cubicBezTo>
                    <a:pt x="128" y="155"/>
                    <a:pt x="125" y="153"/>
                    <a:pt x="123" y="151"/>
                  </a:cubicBezTo>
                  <a:cubicBezTo>
                    <a:pt x="121" y="149"/>
                    <a:pt x="119" y="147"/>
                    <a:pt x="118" y="144"/>
                  </a:cubicBezTo>
                  <a:cubicBezTo>
                    <a:pt x="117" y="140"/>
                    <a:pt x="116" y="137"/>
                    <a:pt x="117" y="132"/>
                  </a:cubicBezTo>
                  <a:cubicBezTo>
                    <a:pt x="116" y="132"/>
                    <a:pt x="116" y="132"/>
                    <a:pt x="116" y="132"/>
                  </a:cubicBezTo>
                  <a:cubicBezTo>
                    <a:pt x="114" y="135"/>
                    <a:pt x="111" y="138"/>
                    <a:pt x="109" y="141"/>
                  </a:cubicBezTo>
                  <a:cubicBezTo>
                    <a:pt x="106" y="144"/>
                    <a:pt x="103" y="147"/>
                    <a:pt x="100" y="149"/>
                  </a:cubicBezTo>
                  <a:cubicBezTo>
                    <a:pt x="97" y="152"/>
                    <a:pt x="93" y="153"/>
                    <a:pt x="89" y="155"/>
                  </a:cubicBezTo>
                  <a:cubicBezTo>
                    <a:pt x="86" y="156"/>
                    <a:pt x="81" y="157"/>
                    <a:pt x="77" y="157"/>
                  </a:cubicBezTo>
                  <a:cubicBezTo>
                    <a:pt x="73" y="157"/>
                    <a:pt x="70" y="156"/>
                    <a:pt x="66" y="154"/>
                  </a:cubicBezTo>
                  <a:cubicBezTo>
                    <a:pt x="63" y="153"/>
                    <a:pt x="60" y="151"/>
                    <a:pt x="58" y="148"/>
                  </a:cubicBezTo>
                  <a:cubicBezTo>
                    <a:pt x="55" y="145"/>
                    <a:pt x="53" y="141"/>
                    <a:pt x="52" y="137"/>
                  </a:cubicBezTo>
                  <a:cubicBezTo>
                    <a:pt x="51" y="133"/>
                    <a:pt x="50" y="129"/>
                    <a:pt x="50" y="124"/>
                  </a:cubicBezTo>
                  <a:cubicBezTo>
                    <a:pt x="50" y="114"/>
                    <a:pt x="51" y="105"/>
                    <a:pt x="54" y="96"/>
                  </a:cubicBezTo>
                  <a:cubicBezTo>
                    <a:pt x="57" y="87"/>
                    <a:pt x="62" y="80"/>
                    <a:pt x="67" y="73"/>
                  </a:cubicBezTo>
                  <a:cubicBezTo>
                    <a:pt x="72" y="66"/>
                    <a:pt x="78" y="60"/>
                    <a:pt x="85" y="56"/>
                  </a:cubicBezTo>
                  <a:cubicBezTo>
                    <a:pt x="92" y="52"/>
                    <a:pt x="99" y="50"/>
                    <a:pt x="107" y="50"/>
                  </a:cubicBezTo>
                  <a:cubicBezTo>
                    <a:pt x="112" y="50"/>
                    <a:pt x="117" y="51"/>
                    <a:pt x="120" y="52"/>
                  </a:cubicBezTo>
                  <a:cubicBezTo>
                    <a:pt x="124" y="54"/>
                    <a:pt x="127" y="56"/>
                    <a:pt x="130" y="59"/>
                  </a:cubicBezTo>
                  <a:lnTo>
                    <a:pt x="137" y="51"/>
                  </a:lnTo>
                  <a:close/>
                  <a:moveTo>
                    <a:pt x="123" y="79"/>
                  </a:moveTo>
                  <a:cubicBezTo>
                    <a:pt x="121" y="77"/>
                    <a:pt x="119" y="76"/>
                    <a:pt x="117" y="75"/>
                  </a:cubicBezTo>
                  <a:cubicBezTo>
                    <a:pt x="115" y="74"/>
                    <a:pt x="112" y="74"/>
                    <a:pt x="109" y="74"/>
                  </a:cubicBezTo>
                  <a:cubicBezTo>
                    <a:pt x="104" y="74"/>
                    <a:pt x="100" y="75"/>
                    <a:pt x="96" y="78"/>
                  </a:cubicBezTo>
                  <a:cubicBezTo>
                    <a:pt x="92" y="80"/>
                    <a:pt x="89" y="83"/>
                    <a:pt x="86" y="88"/>
                  </a:cubicBezTo>
                  <a:cubicBezTo>
                    <a:pt x="84" y="92"/>
                    <a:pt x="81" y="96"/>
                    <a:pt x="80" y="101"/>
                  </a:cubicBezTo>
                  <a:cubicBezTo>
                    <a:pt x="78" y="106"/>
                    <a:pt x="78" y="111"/>
                    <a:pt x="78" y="116"/>
                  </a:cubicBezTo>
                  <a:cubicBezTo>
                    <a:pt x="78" y="121"/>
                    <a:pt x="79" y="125"/>
                    <a:pt x="81" y="128"/>
                  </a:cubicBezTo>
                  <a:cubicBezTo>
                    <a:pt x="83" y="132"/>
                    <a:pt x="86" y="133"/>
                    <a:pt x="91" y="133"/>
                  </a:cubicBezTo>
                  <a:cubicBezTo>
                    <a:pt x="93" y="133"/>
                    <a:pt x="96" y="133"/>
                    <a:pt x="98" y="131"/>
                  </a:cubicBezTo>
                  <a:cubicBezTo>
                    <a:pt x="100" y="130"/>
                    <a:pt x="103" y="128"/>
                    <a:pt x="105" y="126"/>
                  </a:cubicBezTo>
                  <a:cubicBezTo>
                    <a:pt x="107" y="124"/>
                    <a:pt x="110" y="122"/>
                    <a:pt x="112" y="119"/>
                  </a:cubicBezTo>
                  <a:cubicBezTo>
                    <a:pt x="114" y="116"/>
                    <a:pt x="116" y="113"/>
                    <a:pt x="117" y="110"/>
                  </a:cubicBezTo>
                  <a:lnTo>
                    <a:pt x="123" y="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endParaRPr lang="zh-CN" altLang="en-US" sz="1350"/>
            </a:p>
          </p:txBody>
        </p:sp>
        <p:sp>
          <p:nvSpPr>
            <p:cNvPr id="9" name="Freeform 64"/>
            <p:cNvSpPr>
              <a:spLocks noEditPoints="1"/>
            </p:cNvSpPr>
            <p:nvPr/>
          </p:nvSpPr>
          <p:spPr bwMode="auto">
            <a:xfrm>
              <a:off x="5415178" y="3921296"/>
              <a:ext cx="237548" cy="236277"/>
            </a:xfrm>
            <a:custGeom>
              <a:avLst/>
              <a:gdLst>
                <a:gd name="T0" fmla="*/ 219 w 248"/>
                <a:gd name="T1" fmla="*/ 149 h 247"/>
                <a:gd name="T2" fmla="*/ 219 w 248"/>
                <a:gd name="T3" fmla="*/ 99 h 247"/>
                <a:gd name="T4" fmla="*/ 231 w 248"/>
                <a:gd name="T5" fmla="*/ 70 h 247"/>
                <a:gd name="T6" fmla="*/ 174 w 248"/>
                <a:gd name="T7" fmla="*/ 39 h 247"/>
                <a:gd name="T8" fmla="*/ 162 w 248"/>
                <a:gd name="T9" fmla="*/ 10 h 247"/>
                <a:gd name="T10" fmla="*/ 100 w 248"/>
                <a:gd name="T11" fmla="*/ 29 h 247"/>
                <a:gd name="T12" fmla="*/ 71 w 248"/>
                <a:gd name="T13" fmla="*/ 17 h 247"/>
                <a:gd name="T14" fmla="*/ 40 w 248"/>
                <a:gd name="T15" fmla="*/ 74 h 247"/>
                <a:gd name="T16" fmla="*/ 11 w 248"/>
                <a:gd name="T17" fmla="*/ 86 h 247"/>
                <a:gd name="T18" fmla="*/ 45 w 248"/>
                <a:gd name="T19" fmla="*/ 124 h 247"/>
                <a:gd name="T20" fmla="*/ 11 w 248"/>
                <a:gd name="T21" fmla="*/ 161 h 247"/>
                <a:gd name="T22" fmla="*/ 40 w 248"/>
                <a:gd name="T23" fmla="*/ 173 h 247"/>
                <a:gd name="T24" fmla="*/ 71 w 248"/>
                <a:gd name="T25" fmla="*/ 231 h 247"/>
                <a:gd name="T26" fmla="*/ 100 w 248"/>
                <a:gd name="T27" fmla="*/ 218 h 247"/>
                <a:gd name="T28" fmla="*/ 162 w 248"/>
                <a:gd name="T29" fmla="*/ 237 h 247"/>
                <a:gd name="T30" fmla="*/ 174 w 248"/>
                <a:gd name="T31" fmla="*/ 208 h 247"/>
                <a:gd name="T32" fmla="*/ 231 w 248"/>
                <a:gd name="T33" fmla="*/ 177 h 247"/>
                <a:gd name="T34" fmla="*/ 124 w 248"/>
                <a:gd name="T35" fmla="*/ 187 h 247"/>
                <a:gd name="T36" fmla="*/ 124 w 248"/>
                <a:gd name="T37" fmla="*/ 61 h 247"/>
                <a:gd name="T38" fmla="*/ 124 w 248"/>
                <a:gd name="T39" fmla="*/ 187 h 247"/>
                <a:gd name="T40" fmla="*/ 216 w 248"/>
                <a:gd name="T41" fmla="*/ 124 h 247"/>
                <a:gd name="T42" fmla="*/ 235 w 248"/>
                <a:gd name="T43" fmla="*/ 118 h 247"/>
                <a:gd name="T44" fmla="*/ 235 w 248"/>
                <a:gd name="T45" fmla="*/ 132 h 247"/>
                <a:gd name="T46" fmla="*/ 54 w 248"/>
                <a:gd name="T47" fmla="*/ 65 h 247"/>
                <a:gd name="T48" fmla="*/ 51 w 248"/>
                <a:gd name="T49" fmla="*/ 42 h 247"/>
                <a:gd name="T50" fmla="*/ 41 w 248"/>
                <a:gd name="T51" fmla="*/ 51 h 247"/>
                <a:gd name="T52" fmla="*/ 131 w 248"/>
                <a:gd name="T53" fmla="*/ 33 h 247"/>
                <a:gd name="T54" fmla="*/ 124 w 248"/>
                <a:gd name="T55" fmla="*/ 7 h 247"/>
                <a:gd name="T56" fmla="*/ 117 w 248"/>
                <a:gd name="T57" fmla="*/ 33 h 247"/>
                <a:gd name="T58" fmla="*/ 131 w 248"/>
                <a:gd name="T59" fmla="*/ 33 h 247"/>
                <a:gd name="T60" fmla="*/ 207 w 248"/>
                <a:gd name="T61" fmla="*/ 51 h 247"/>
                <a:gd name="T62" fmla="*/ 197 w 248"/>
                <a:gd name="T63" fmla="*/ 42 h 247"/>
                <a:gd name="T64" fmla="*/ 189 w 248"/>
                <a:gd name="T65" fmla="*/ 59 h 247"/>
                <a:gd name="T66" fmla="*/ 13 w 248"/>
                <a:gd name="T67" fmla="*/ 118 h 247"/>
                <a:gd name="T68" fmla="*/ 13 w 248"/>
                <a:gd name="T69" fmla="*/ 132 h 247"/>
                <a:gd name="T70" fmla="*/ 33 w 248"/>
                <a:gd name="T71" fmla="*/ 124 h 247"/>
                <a:gd name="T72" fmla="*/ 13 w 248"/>
                <a:gd name="T73" fmla="*/ 118 h 247"/>
                <a:gd name="T74" fmla="*/ 189 w 248"/>
                <a:gd name="T75" fmla="*/ 189 h 247"/>
                <a:gd name="T76" fmla="*/ 196 w 248"/>
                <a:gd name="T77" fmla="*/ 207 h 247"/>
                <a:gd name="T78" fmla="*/ 206 w 248"/>
                <a:gd name="T79" fmla="*/ 207 h 247"/>
                <a:gd name="T80" fmla="*/ 193 w 248"/>
                <a:gd name="T81" fmla="*/ 184 h 247"/>
                <a:gd name="T82" fmla="*/ 117 w 248"/>
                <a:gd name="T83" fmla="*/ 215 h 247"/>
                <a:gd name="T84" fmla="*/ 124 w 248"/>
                <a:gd name="T85" fmla="*/ 243 h 247"/>
                <a:gd name="T86" fmla="*/ 131 w 248"/>
                <a:gd name="T87" fmla="*/ 236 h 247"/>
                <a:gd name="T88" fmla="*/ 124 w 248"/>
                <a:gd name="T89" fmla="*/ 215 h 247"/>
                <a:gd name="T90" fmla="*/ 41 w 248"/>
                <a:gd name="T91" fmla="*/ 199 h 247"/>
                <a:gd name="T92" fmla="*/ 46 w 248"/>
                <a:gd name="T93" fmla="*/ 210 h 247"/>
                <a:gd name="T94" fmla="*/ 65 w 248"/>
                <a:gd name="T95" fmla="*/ 194 h 247"/>
                <a:gd name="T96" fmla="*/ 55 w 248"/>
                <a:gd name="T97" fmla="*/ 184 h 247"/>
                <a:gd name="T98" fmla="*/ 76 w 248"/>
                <a:gd name="T99" fmla="*/ 124 h 247"/>
                <a:gd name="T100" fmla="*/ 173 w 248"/>
                <a:gd name="T101" fmla="*/ 12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48" h="247">
                  <a:moveTo>
                    <a:pt x="238" y="161"/>
                  </a:moveTo>
                  <a:cubicBezTo>
                    <a:pt x="219" y="149"/>
                    <a:pt x="219" y="149"/>
                    <a:pt x="219" y="149"/>
                  </a:cubicBezTo>
                  <a:cubicBezTo>
                    <a:pt x="209" y="142"/>
                    <a:pt x="204" y="133"/>
                    <a:pt x="204" y="124"/>
                  </a:cubicBezTo>
                  <a:cubicBezTo>
                    <a:pt x="204" y="115"/>
                    <a:pt x="209" y="106"/>
                    <a:pt x="219" y="99"/>
                  </a:cubicBezTo>
                  <a:cubicBezTo>
                    <a:pt x="238" y="86"/>
                    <a:pt x="238" y="86"/>
                    <a:pt x="238" y="86"/>
                  </a:cubicBezTo>
                  <a:cubicBezTo>
                    <a:pt x="248" y="79"/>
                    <a:pt x="243" y="68"/>
                    <a:pt x="231" y="70"/>
                  </a:cubicBezTo>
                  <a:cubicBezTo>
                    <a:pt x="209" y="74"/>
                    <a:pt x="209" y="74"/>
                    <a:pt x="209" y="74"/>
                  </a:cubicBezTo>
                  <a:cubicBezTo>
                    <a:pt x="185" y="79"/>
                    <a:pt x="169" y="63"/>
                    <a:pt x="174" y="39"/>
                  </a:cubicBezTo>
                  <a:cubicBezTo>
                    <a:pt x="178" y="17"/>
                    <a:pt x="178" y="17"/>
                    <a:pt x="178" y="17"/>
                  </a:cubicBezTo>
                  <a:cubicBezTo>
                    <a:pt x="181" y="5"/>
                    <a:pt x="168" y="1"/>
                    <a:pt x="162" y="10"/>
                  </a:cubicBezTo>
                  <a:cubicBezTo>
                    <a:pt x="150" y="29"/>
                    <a:pt x="150" y="29"/>
                    <a:pt x="150" y="29"/>
                  </a:cubicBezTo>
                  <a:cubicBezTo>
                    <a:pt x="136" y="50"/>
                    <a:pt x="113" y="50"/>
                    <a:pt x="100" y="29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81" y="0"/>
                    <a:pt x="68" y="4"/>
                    <a:pt x="71" y="17"/>
                  </a:cubicBezTo>
                  <a:cubicBezTo>
                    <a:pt x="75" y="39"/>
                    <a:pt x="75" y="39"/>
                    <a:pt x="75" y="39"/>
                  </a:cubicBezTo>
                  <a:cubicBezTo>
                    <a:pt x="80" y="63"/>
                    <a:pt x="64" y="79"/>
                    <a:pt x="40" y="74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6" y="67"/>
                    <a:pt x="0" y="80"/>
                    <a:pt x="11" y="86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40" y="106"/>
                    <a:pt x="45" y="115"/>
                    <a:pt x="45" y="124"/>
                  </a:cubicBezTo>
                  <a:cubicBezTo>
                    <a:pt x="45" y="133"/>
                    <a:pt x="40" y="142"/>
                    <a:pt x="30" y="149"/>
                  </a:cubicBezTo>
                  <a:cubicBezTo>
                    <a:pt x="11" y="161"/>
                    <a:pt x="11" y="161"/>
                    <a:pt x="11" y="161"/>
                  </a:cubicBezTo>
                  <a:cubicBezTo>
                    <a:pt x="0" y="168"/>
                    <a:pt x="6" y="180"/>
                    <a:pt x="18" y="177"/>
                  </a:cubicBezTo>
                  <a:cubicBezTo>
                    <a:pt x="40" y="173"/>
                    <a:pt x="40" y="173"/>
                    <a:pt x="40" y="173"/>
                  </a:cubicBezTo>
                  <a:cubicBezTo>
                    <a:pt x="64" y="168"/>
                    <a:pt x="80" y="184"/>
                    <a:pt x="75" y="208"/>
                  </a:cubicBezTo>
                  <a:cubicBezTo>
                    <a:pt x="71" y="231"/>
                    <a:pt x="71" y="231"/>
                    <a:pt x="71" y="231"/>
                  </a:cubicBezTo>
                  <a:cubicBezTo>
                    <a:pt x="68" y="243"/>
                    <a:pt x="81" y="247"/>
                    <a:pt x="87" y="237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3" y="198"/>
                    <a:pt x="136" y="198"/>
                    <a:pt x="150" y="218"/>
                  </a:cubicBezTo>
                  <a:cubicBezTo>
                    <a:pt x="162" y="237"/>
                    <a:pt x="162" y="237"/>
                    <a:pt x="162" y="237"/>
                  </a:cubicBezTo>
                  <a:cubicBezTo>
                    <a:pt x="168" y="247"/>
                    <a:pt x="181" y="242"/>
                    <a:pt x="178" y="231"/>
                  </a:cubicBezTo>
                  <a:cubicBezTo>
                    <a:pt x="174" y="208"/>
                    <a:pt x="174" y="208"/>
                    <a:pt x="174" y="208"/>
                  </a:cubicBezTo>
                  <a:cubicBezTo>
                    <a:pt x="169" y="184"/>
                    <a:pt x="185" y="168"/>
                    <a:pt x="209" y="173"/>
                  </a:cubicBezTo>
                  <a:cubicBezTo>
                    <a:pt x="231" y="177"/>
                    <a:pt x="231" y="177"/>
                    <a:pt x="231" y="177"/>
                  </a:cubicBezTo>
                  <a:cubicBezTo>
                    <a:pt x="243" y="180"/>
                    <a:pt x="248" y="168"/>
                    <a:pt x="238" y="161"/>
                  </a:cubicBezTo>
                  <a:close/>
                  <a:moveTo>
                    <a:pt x="124" y="187"/>
                  </a:moveTo>
                  <a:cubicBezTo>
                    <a:pt x="89" y="187"/>
                    <a:pt x="61" y="159"/>
                    <a:pt x="61" y="124"/>
                  </a:cubicBezTo>
                  <a:cubicBezTo>
                    <a:pt x="61" y="89"/>
                    <a:pt x="89" y="61"/>
                    <a:pt x="124" y="61"/>
                  </a:cubicBezTo>
                  <a:cubicBezTo>
                    <a:pt x="159" y="61"/>
                    <a:pt x="187" y="89"/>
                    <a:pt x="187" y="124"/>
                  </a:cubicBezTo>
                  <a:cubicBezTo>
                    <a:pt x="187" y="159"/>
                    <a:pt x="159" y="187"/>
                    <a:pt x="124" y="187"/>
                  </a:cubicBezTo>
                  <a:close/>
                  <a:moveTo>
                    <a:pt x="215" y="132"/>
                  </a:moveTo>
                  <a:cubicBezTo>
                    <a:pt x="215" y="129"/>
                    <a:pt x="216" y="127"/>
                    <a:pt x="216" y="124"/>
                  </a:cubicBezTo>
                  <a:cubicBezTo>
                    <a:pt x="216" y="122"/>
                    <a:pt x="215" y="120"/>
                    <a:pt x="215" y="118"/>
                  </a:cubicBezTo>
                  <a:cubicBezTo>
                    <a:pt x="235" y="118"/>
                    <a:pt x="235" y="118"/>
                    <a:pt x="235" y="118"/>
                  </a:cubicBezTo>
                  <a:cubicBezTo>
                    <a:pt x="238" y="118"/>
                    <a:pt x="242" y="121"/>
                    <a:pt x="242" y="125"/>
                  </a:cubicBezTo>
                  <a:cubicBezTo>
                    <a:pt x="242" y="129"/>
                    <a:pt x="238" y="132"/>
                    <a:pt x="235" y="132"/>
                  </a:cubicBezTo>
                  <a:lnTo>
                    <a:pt x="215" y="132"/>
                  </a:lnTo>
                  <a:close/>
                  <a:moveTo>
                    <a:pt x="54" y="65"/>
                  </a:moveTo>
                  <a:cubicBezTo>
                    <a:pt x="57" y="61"/>
                    <a:pt x="60" y="58"/>
                    <a:pt x="64" y="55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48" y="39"/>
                    <a:pt x="44" y="39"/>
                    <a:pt x="41" y="42"/>
                  </a:cubicBezTo>
                  <a:cubicBezTo>
                    <a:pt x="38" y="44"/>
                    <a:pt x="38" y="49"/>
                    <a:pt x="41" y="51"/>
                  </a:cubicBezTo>
                  <a:lnTo>
                    <a:pt x="54" y="65"/>
                  </a:lnTo>
                  <a:close/>
                  <a:moveTo>
                    <a:pt x="131" y="33"/>
                  </a:moveTo>
                  <a:cubicBezTo>
                    <a:pt x="131" y="14"/>
                    <a:pt x="131" y="14"/>
                    <a:pt x="131" y="14"/>
                  </a:cubicBezTo>
                  <a:cubicBezTo>
                    <a:pt x="131" y="10"/>
                    <a:pt x="128" y="7"/>
                    <a:pt x="124" y="7"/>
                  </a:cubicBezTo>
                  <a:cubicBezTo>
                    <a:pt x="120" y="7"/>
                    <a:pt x="117" y="10"/>
                    <a:pt x="117" y="14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9" y="32"/>
                    <a:pt x="122" y="32"/>
                    <a:pt x="124" y="32"/>
                  </a:cubicBezTo>
                  <a:cubicBezTo>
                    <a:pt x="126" y="32"/>
                    <a:pt x="129" y="32"/>
                    <a:pt x="131" y="33"/>
                  </a:cubicBezTo>
                  <a:close/>
                  <a:moveTo>
                    <a:pt x="194" y="65"/>
                  </a:moveTo>
                  <a:cubicBezTo>
                    <a:pt x="207" y="51"/>
                    <a:pt x="207" y="51"/>
                    <a:pt x="207" y="51"/>
                  </a:cubicBezTo>
                  <a:cubicBezTo>
                    <a:pt x="210" y="49"/>
                    <a:pt x="210" y="44"/>
                    <a:pt x="207" y="42"/>
                  </a:cubicBezTo>
                  <a:cubicBezTo>
                    <a:pt x="204" y="39"/>
                    <a:pt x="200" y="39"/>
                    <a:pt x="197" y="42"/>
                  </a:cubicBezTo>
                  <a:cubicBezTo>
                    <a:pt x="184" y="55"/>
                    <a:pt x="184" y="55"/>
                    <a:pt x="184" y="55"/>
                  </a:cubicBezTo>
                  <a:cubicBezTo>
                    <a:pt x="186" y="56"/>
                    <a:pt x="187" y="58"/>
                    <a:pt x="189" y="59"/>
                  </a:cubicBezTo>
                  <a:cubicBezTo>
                    <a:pt x="191" y="61"/>
                    <a:pt x="192" y="63"/>
                    <a:pt x="194" y="65"/>
                  </a:cubicBezTo>
                  <a:close/>
                  <a:moveTo>
                    <a:pt x="13" y="118"/>
                  </a:moveTo>
                  <a:cubicBezTo>
                    <a:pt x="10" y="118"/>
                    <a:pt x="6" y="121"/>
                    <a:pt x="6" y="125"/>
                  </a:cubicBezTo>
                  <a:cubicBezTo>
                    <a:pt x="6" y="129"/>
                    <a:pt x="10" y="132"/>
                    <a:pt x="13" y="132"/>
                  </a:cubicBezTo>
                  <a:cubicBezTo>
                    <a:pt x="33" y="132"/>
                    <a:pt x="33" y="132"/>
                    <a:pt x="33" y="132"/>
                  </a:cubicBezTo>
                  <a:cubicBezTo>
                    <a:pt x="33" y="129"/>
                    <a:pt x="33" y="127"/>
                    <a:pt x="33" y="124"/>
                  </a:cubicBezTo>
                  <a:cubicBezTo>
                    <a:pt x="33" y="122"/>
                    <a:pt x="33" y="120"/>
                    <a:pt x="33" y="118"/>
                  </a:cubicBezTo>
                  <a:lnTo>
                    <a:pt x="13" y="118"/>
                  </a:lnTo>
                  <a:close/>
                  <a:moveTo>
                    <a:pt x="193" y="184"/>
                  </a:moveTo>
                  <a:cubicBezTo>
                    <a:pt x="191" y="186"/>
                    <a:pt x="190" y="187"/>
                    <a:pt x="189" y="189"/>
                  </a:cubicBezTo>
                  <a:cubicBezTo>
                    <a:pt x="187" y="190"/>
                    <a:pt x="185" y="192"/>
                    <a:pt x="183" y="194"/>
                  </a:cubicBezTo>
                  <a:cubicBezTo>
                    <a:pt x="196" y="207"/>
                    <a:pt x="196" y="207"/>
                    <a:pt x="196" y="207"/>
                  </a:cubicBezTo>
                  <a:cubicBezTo>
                    <a:pt x="197" y="208"/>
                    <a:pt x="199" y="209"/>
                    <a:pt x="201" y="209"/>
                  </a:cubicBezTo>
                  <a:cubicBezTo>
                    <a:pt x="202" y="209"/>
                    <a:pt x="204" y="208"/>
                    <a:pt x="206" y="207"/>
                  </a:cubicBezTo>
                  <a:cubicBezTo>
                    <a:pt x="208" y="204"/>
                    <a:pt x="208" y="200"/>
                    <a:pt x="206" y="197"/>
                  </a:cubicBezTo>
                  <a:lnTo>
                    <a:pt x="193" y="184"/>
                  </a:lnTo>
                  <a:close/>
                  <a:moveTo>
                    <a:pt x="124" y="215"/>
                  </a:moveTo>
                  <a:cubicBezTo>
                    <a:pt x="122" y="215"/>
                    <a:pt x="119" y="215"/>
                    <a:pt x="117" y="215"/>
                  </a:cubicBezTo>
                  <a:cubicBezTo>
                    <a:pt x="117" y="236"/>
                    <a:pt x="117" y="236"/>
                    <a:pt x="117" y="236"/>
                  </a:cubicBezTo>
                  <a:cubicBezTo>
                    <a:pt x="117" y="240"/>
                    <a:pt x="120" y="243"/>
                    <a:pt x="124" y="243"/>
                  </a:cubicBezTo>
                  <a:cubicBezTo>
                    <a:pt x="124" y="243"/>
                    <a:pt x="124" y="243"/>
                    <a:pt x="124" y="243"/>
                  </a:cubicBezTo>
                  <a:cubicBezTo>
                    <a:pt x="128" y="243"/>
                    <a:pt x="131" y="240"/>
                    <a:pt x="131" y="236"/>
                  </a:cubicBezTo>
                  <a:cubicBezTo>
                    <a:pt x="131" y="215"/>
                    <a:pt x="131" y="215"/>
                    <a:pt x="131" y="215"/>
                  </a:cubicBezTo>
                  <a:cubicBezTo>
                    <a:pt x="129" y="215"/>
                    <a:pt x="126" y="215"/>
                    <a:pt x="124" y="215"/>
                  </a:cubicBezTo>
                  <a:close/>
                  <a:moveTo>
                    <a:pt x="55" y="184"/>
                  </a:moveTo>
                  <a:cubicBezTo>
                    <a:pt x="41" y="199"/>
                    <a:pt x="41" y="199"/>
                    <a:pt x="41" y="199"/>
                  </a:cubicBezTo>
                  <a:cubicBezTo>
                    <a:pt x="38" y="201"/>
                    <a:pt x="38" y="206"/>
                    <a:pt x="41" y="208"/>
                  </a:cubicBezTo>
                  <a:cubicBezTo>
                    <a:pt x="42" y="210"/>
                    <a:pt x="44" y="210"/>
                    <a:pt x="46" y="210"/>
                  </a:cubicBezTo>
                  <a:cubicBezTo>
                    <a:pt x="48" y="210"/>
                    <a:pt x="49" y="210"/>
                    <a:pt x="51" y="208"/>
                  </a:cubicBezTo>
                  <a:cubicBezTo>
                    <a:pt x="65" y="194"/>
                    <a:pt x="65" y="194"/>
                    <a:pt x="65" y="194"/>
                  </a:cubicBezTo>
                  <a:cubicBezTo>
                    <a:pt x="63" y="192"/>
                    <a:pt x="61" y="190"/>
                    <a:pt x="59" y="188"/>
                  </a:cubicBezTo>
                  <a:cubicBezTo>
                    <a:pt x="58" y="187"/>
                    <a:pt x="57" y="186"/>
                    <a:pt x="55" y="184"/>
                  </a:cubicBezTo>
                  <a:close/>
                  <a:moveTo>
                    <a:pt x="124" y="75"/>
                  </a:moveTo>
                  <a:cubicBezTo>
                    <a:pt x="98" y="75"/>
                    <a:pt x="76" y="97"/>
                    <a:pt x="76" y="124"/>
                  </a:cubicBezTo>
                  <a:cubicBezTo>
                    <a:pt x="76" y="150"/>
                    <a:pt x="98" y="172"/>
                    <a:pt x="124" y="172"/>
                  </a:cubicBezTo>
                  <a:cubicBezTo>
                    <a:pt x="151" y="172"/>
                    <a:pt x="173" y="150"/>
                    <a:pt x="173" y="124"/>
                  </a:cubicBezTo>
                  <a:cubicBezTo>
                    <a:pt x="173" y="97"/>
                    <a:pt x="151" y="75"/>
                    <a:pt x="124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endParaRPr lang="zh-CN" altLang="en-US" sz="1350"/>
            </a:p>
          </p:txBody>
        </p:sp>
        <p:sp>
          <p:nvSpPr>
            <p:cNvPr id="10" name="Freeform 135"/>
            <p:cNvSpPr>
              <a:spLocks noEditPoints="1"/>
            </p:cNvSpPr>
            <p:nvPr/>
          </p:nvSpPr>
          <p:spPr bwMode="auto">
            <a:xfrm>
              <a:off x="7247357" y="3908596"/>
              <a:ext cx="248980" cy="248980"/>
            </a:xfrm>
            <a:custGeom>
              <a:avLst/>
              <a:gdLst>
                <a:gd name="T0" fmla="*/ 121 w 260"/>
                <a:gd name="T1" fmla="*/ 109 h 261"/>
                <a:gd name="T2" fmla="*/ 120 w 260"/>
                <a:gd name="T3" fmla="*/ 133 h 261"/>
                <a:gd name="T4" fmla="*/ 107 w 260"/>
                <a:gd name="T5" fmla="*/ 133 h 261"/>
                <a:gd name="T6" fmla="*/ 121 w 260"/>
                <a:gd name="T7" fmla="*/ 109 h 261"/>
                <a:gd name="T8" fmla="*/ 125 w 260"/>
                <a:gd name="T9" fmla="*/ 0 h 261"/>
                <a:gd name="T10" fmla="*/ 51 w 260"/>
                <a:gd name="T11" fmla="*/ 44 h 261"/>
                <a:gd name="T12" fmla="*/ 41 w 260"/>
                <a:gd name="T13" fmla="*/ 226 h 261"/>
                <a:gd name="T14" fmla="*/ 125 w 260"/>
                <a:gd name="T15" fmla="*/ 248 h 261"/>
                <a:gd name="T16" fmla="*/ 41 w 260"/>
                <a:gd name="T17" fmla="*/ 226 h 261"/>
                <a:gd name="T18" fmla="*/ 0 w 260"/>
                <a:gd name="T19" fmla="*/ 136 h 261"/>
                <a:gd name="T20" fmla="*/ 43 w 260"/>
                <a:gd name="T21" fmla="*/ 210 h 261"/>
                <a:gd name="T22" fmla="*/ 43 w 260"/>
                <a:gd name="T23" fmla="*/ 51 h 261"/>
                <a:gd name="T24" fmla="*/ 0 w 260"/>
                <a:gd name="T25" fmla="*/ 126 h 261"/>
                <a:gd name="T26" fmla="*/ 43 w 260"/>
                <a:gd name="T27" fmla="*/ 51 h 261"/>
                <a:gd name="T28" fmla="*/ 260 w 260"/>
                <a:gd name="T29" fmla="*/ 126 h 261"/>
                <a:gd name="T30" fmla="*/ 217 w 260"/>
                <a:gd name="T31" fmla="*/ 51 h 261"/>
                <a:gd name="T32" fmla="*/ 218 w 260"/>
                <a:gd name="T33" fmla="*/ 35 h 261"/>
                <a:gd name="T34" fmla="*/ 135 w 260"/>
                <a:gd name="T35" fmla="*/ 13 h 261"/>
                <a:gd name="T36" fmla="*/ 218 w 260"/>
                <a:gd name="T37" fmla="*/ 35 h 261"/>
                <a:gd name="T38" fmla="*/ 135 w 260"/>
                <a:gd name="T39" fmla="*/ 261 h 261"/>
                <a:gd name="T40" fmla="*/ 209 w 260"/>
                <a:gd name="T41" fmla="*/ 217 h 261"/>
                <a:gd name="T42" fmla="*/ 130 w 260"/>
                <a:gd name="T43" fmla="*/ 238 h 261"/>
                <a:gd name="T44" fmla="*/ 130 w 260"/>
                <a:gd name="T45" fmla="*/ 23 h 261"/>
                <a:gd name="T46" fmla="*/ 130 w 260"/>
                <a:gd name="T47" fmla="*/ 238 h 261"/>
                <a:gd name="T48" fmla="*/ 65 w 260"/>
                <a:gd name="T49" fmla="*/ 146 h 261"/>
                <a:gd name="T50" fmla="*/ 71 w 260"/>
                <a:gd name="T51" fmla="*/ 141 h 261"/>
                <a:gd name="T52" fmla="*/ 66 w 260"/>
                <a:gd name="T53" fmla="*/ 97 h 261"/>
                <a:gd name="T54" fmla="*/ 50 w 260"/>
                <a:gd name="T55" fmla="*/ 113 h 261"/>
                <a:gd name="T56" fmla="*/ 73 w 260"/>
                <a:gd name="T57" fmla="*/ 117 h 261"/>
                <a:gd name="T58" fmla="*/ 46 w 260"/>
                <a:gd name="T59" fmla="*/ 149 h 261"/>
                <a:gd name="T60" fmla="*/ 88 w 260"/>
                <a:gd name="T61" fmla="*/ 157 h 261"/>
                <a:gd name="T62" fmla="*/ 141 w 260"/>
                <a:gd name="T63" fmla="*/ 133 h 261"/>
                <a:gd name="T64" fmla="*/ 134 w 260"/>
                <a:gd name="T65" fmla="*/ 98 h 261"/>
                <a:gd name="T66" fmla="*/ 94 w 260"/>
                <a:gd name="T67" fmla="*/ 134 h 261"/>
                <a:gd name="T68" fmla="*/ 120 w 260"/>
                <a:gd name="T69" fmla="*/ 143 h 261"/>
                <a:gd name="T70" fmla="*/ 134 w 260"/>
                <a:gd name="T71" fmla="*/ 157 h 261"/>
                <a:gd name="T72" fmla="*/ 141 w 260"/>
                <a:gd name="T73" fmla="*/ 143 h 261"/>
                <a:gd name="T74" fmla="*/ 160 w 260"/>
                <a:gd name="T75" fmla="*/ 89 h 261"/>
                <a:gd name="T76" fmla="*/ 151 w 260"/>
                <a:gd name="T77" fmla="*/ 180 h 261"/>
                <a:gd name="T78" fmla="*/ 160 w 260"/>
                <a:gd name="T79" fmla="*/ 89 h 261"/>
                <a:gd name="T80" fmla="*/ 215 w 260"/>
                <a:gd name="T81" fmla="*/ 107 h 261"/>
                <a:gd name="T82" fmla="*/ 173 w 260"/>
                <a:gd name="T83" fmla="*/ 98 h 261"/>
                <a:gd name="T84" fmla="*/ 200 w 260"/>
                <a:gd name="T85" fmla="*/ 110 h 261"/>
                <a:gd name="T86" fmla="*/ 176 w 260"/>
                <a:gd name="T87" fmla="*/ 157 h 261"/>
                <a:gd name="T88" fmla="*/ 217 w 260"/>
                <a:gd name="T89" fmla="*/ 210 h 261"/>
                <a:gd name="T90" fmla="*/ 260 w 260"/>
                <a:gd name="T91" fmla="*/ 136 h 261"/>
                <a:gd name="T92" fmla="*/ 217 w 260"/>
                <a:gd name="T93" fmla="*/ 21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60" h="261">
                  <a:moveTo>
                    <a:pt x="121" y="109"/>
                  </a:moveTo>
                  <a:cubicBezTo>
                    <a:pt x="121" y="109"/>
                    <a:pt x="121" y="109"/>
                    <a:pt x="121" y="109"/>
                  </a:cubicBezTo>
                  <a:cubicBezTo>
                    <a:pt x="121" y="113"/>
                    <a:pt x="120" y="116"/>
                    <a:pt x="120" y="120"/>
                  </a:cubicBezTo>
                  <a:cubicBezTo>
                    <a:pt x="120" y="133"/>
                    <a:pt x="120" y="133"/>
                    <a:pt x="120" y="133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15" y="120"/>
                    <a:pt x="115" y="120"/>
                    <a:pt x="115" y="120"/>
                  </a:cubicBezTo>
                  <a:cubicBezTo>
                    <a:pt x="117" y="116"/>
                    <a:pt x="119" y="113"/>
                    <a:pt x="121" y="109"/>
                  </a:cubicBezTo>
                  <a:close/>
                  <a:moveTo>
                    <a:pt x="125" y="13"/>
                  </a:moveTo>
                  <a:cubicBezTo>
                    <a:pt x="125" y="0"/>
                    <a:pt x="125" y="0"/>
                    <a:pt x="125" y="0"/>
                  </a:cubicBezTo>
                  <a:cubicBezTo>
                    <a:pt x="93" y="2"/>
                    <a:pt x="64" y="15"/>
                    <a:pt x="41" y="35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70" y="26"/>
                    <a:pt x="96" y="15"/>
                    <a:pt x="125" y="13"/>
                  </a:cubicBezTo>
                  <a:close/>
                  <a:moveTo>
                    <a:pt x="41" y="226"/>
                  </a:moveTo>
                  <a:cubicBezTo>
                    <a:pt x="64" y="247"/>
                    <a:pt x="93" y="260"/>
                    <a:pt x="125" y="261"/>
                  </a:cubicBezTo>
                  <a:cubicBezTo>
                    <a:pt x="125" y="248"/>
                    <a:pt x="125" y="248"/>
                    <a:pt x="125" y="248"/>
                  </a:cubicBezTo>
                  <a:cubicBezTo>
                    <a:pt x="96" y="247"/>
                    <a:pt x="70" y="235"/>
                    <a:pt x="51" y="217"/>
                  </a:cubicBezTo>
                  <a:lnTo>
                    <a:pt x="41" y="226"/>
                  </a:lnTo>
                  <a:close/>
                  <a:moveTo>
                    <a:pt x="13" y="136"/>
                  </a:moveTo>
                  <a:cubicBezTo>
                    <a:pt x="0" y="136"/>
                    <a:pt x="0" y="136"/>
                    <a:pt x="0" y="136"/>
                  </a:cubicBezTo>
                  <a:cubicBezTo>
                    <a:pt x="1" y="168"/>
                    <a:pt x="14" y="197"/>
                    <a:pt x="34" y="219"/>
                  </a:cubicBezTo>
                  <a:cubicBezTo>
                    <a:pt x="43" y="210"/>
                    <a:pt x="43" y="210"/>
                    <a:pt x="43" y="210"/>
                  </a:cubicBezTo>
                  <a:cubicBezTo>
                    <a:pt x="25" y="190"/>
                    <a:pt x="14" y="164"/>
                    <a:pt x="13" y="136"/>
                  </a:cubicBezTo>
                  <a:close/>
                  <a:moveTo>
                    <a:pt x="43" y="51"/>
                  </a:moveTo>
                  <a:cubicBezTo>
                    <a:pt x="34" y="42"/>
                    <a:pt x="34" y="42"/>
                    <a:pt x="34" y="42"/>
                  </a:cubicBezTo>
                  <a:cubicBezTo>
                    <a:pt x="14" y="64"/>
                    <a:pt x="1" y="94"/>
                    <a:pt x="0" y="126"/>
                  </a:cubicBezTo>
                  <a:cubicBezTo>
                    <a:pt x="13" y="126"/>
                    <a:pt x="13" y="126"/>
                    <a:pt x="13" y="126"/>
                  </a:cubicBezTo>
                  <a:cubicBezTo>
                    <a:pt x="14" y="97"/>
                    <a:pt x="25" y="71"/>
                    <a:pt x="43" y="51"/>
                  </a:cubicBezTo>
                  <a:close/>
                  <a:moveTo>
                    <a:pt x="248" y="126"/>
                  </a:moveTo>
                  <a:cubicBezTo>
                    <a:pt x="260" y="126"/>
                    <a:pt x="260" y="126"/>
                    <a:pt x="260" y="126"/>
                  </a:cubicBezTo>
                  <a:cubicBezTo>
                    <a:pt x="259" y="93"/>
                    <a:pt x="246" y="64"/>
                    <a:pt x="226" y="42"/>
                  </a:cubicBezTo>
                  <a:cubicBezTo>
                    <a:pt x="217" y="51"/>
                    <a:pt x="217" y="51"/>
                    <a:pt x="217" y="51"/>
                  </a:cubicBezTo>
                  <a:cubicBezTo>
                    <a:pt x="235" y="71"/>
                    <a:pt x="246" y="97"/>
                    <a:pt x="248" y="126"/>
                  </a:cubicBezTo>
                  <a:close/>
                  <a:moveTo>
                    <a:pt x="218" y="35"/>
                  </a:moveTo>
                  <a:cubicBezTo>
                    <a:pt x="196" y="14"/>
                    <a:pt x="167" y="2"/>
                    <a:pt x="135" y="0"/>
                  </a:cubicBezTo>
                  <a:cubicBezTo>
                    <a:pt x="135" y="13"/>
                    <a:pt x="135" y="13"/>
                    <a:pt x="135" y="13"/>
                  </a:cubicBezTo>
                  <a:cubicBezTo>
                    <a:pt x="164" y="14"/>
                    <a:pt x="190" y="26"/>
                    <a:pt x="209" y="44"/>
                  </a:cubicBezTo>
                  <a:lnTo>
                    <a:pt x="218" y="35"/>
                  </a:lnTo>
                  <a:close/>
                  <a:moveTo>
                    <a:pt x="135" y="248"/>
                  </a:moveTo>
                  <a:cubicBezTo>
                    <a:pt x="135" y="261"/>
                    <a:pt x="135" y="261"/>
                    <a:pt x="135" y="261"/>
                  </a:cubicBezTo>
                  <a:cubicBezTo>
                    <a:pt x="167" y="260"/>
                    <a:pt x="196" y="247"/>
                    <a:pt x="218" y="226"/>
                  </a:cubicBezTo>
                  <a:cubicBezTo>
                    <a:pt x="209" y="217"/>
                    <a:pt x="209" y="217"/>
                    <a:pt x="209" y="217"/>
                  </a:cubicBezTo>
                  <a:cubicBezTo>
                    <a:pt x="190" y="236"/>
                    <a:pt x="164" y="247"/>
                    <a:pt x="135" y="248"/>
                  </a:cubicBezTo>
                  <a:close/>
                  <a:moveTo>
                    <a:pt x="130" y="238"/>
                  </a:moveTo>
                  <a:cubicBezTo>
                    <a:pt x="71" y="238"/>
                    <a:pt x="23" y="190"/>
                    <a:pt x="23" y="131"/>
                  </a:cubicBezTo>
                  <a:cubicBezTo>
                    <a:pt x="23" y="71"/>
                    <a:pt x="71" y="23"/>
                    <a:pt x="130" y="23"/>
                  </a:cubicBezTo>
                  <a:cubicBezTo>
                    <a:pt x="189" y="23"/>
                    <a:pt x="238" y="71"/>
                    <a:pt x="238" y="131"/>
                  </a:cubicBezTo>
                  <a:cubicBezTo>
                    <a:pt x="238" y="190"/>
                    <a:pt x="189" y="238"/>
                    <a:pt x="130" y="238"/>
                  </a:cubicBezTo>
                  <a:close/>
                  <a:moveTo>
                    <a:pt x="88" y="146"/>
                  </a:moveTo>
                  <a:cubicBezTo>
                    <a:pt x="65" y="146"/>
                    <a:pt x="65" y="146"/>
                    <a:pt x="65" y="146"/>
                  </a:cubicBezTo>
                  <a:cubicBezTo>
                    <a:pt x="65" y="146"/>
                    <a:pt x="65" y="146"/>
                    <a:pt x="65" y="146"/>
                  </a:cubicBezTo>
                  <a:cubicBezTo>
                    <a:pt x="71" y="141"/>
                    <a:pt x="71" y="141"/>
                    <a:pt x="71" y="141"/>
                  </a:cubicBezTo>
                  <a:cubicBezTo>
                    <a:pt x="79" y="134"/>
                    <a:pt x="86" y="126"/>
                    <a:pt x="86" y="116"/>
                  </a:cubicBezTo>
                  <a:cubicBezTo>
                    <a:pt x="86" y="105"/>
                    <a:pt x="79" y="97"/>
                    <a:pt x="66" y="97"/>
                  </a:cubicBezTo>
                  <a:cubicBezTo>
                    <a:pt x="58" y="97"/>
                    <a:pt x="51" y="100"/>
                    <a:pt x="46" y="103"/>
                  </a:cubicBezTo>
                  <a:cubicBezTo>
                    <a:pt x="50" y="113"/>
                    <a:pt x="50" y="113"/>
                    <a:pt x="50" y="113"/>
                  </a:cubicBezTo>
                  <a:cubicBezTo>
                    <a:pt x="53" y="111"/>
                    <a:pt x="58" y="108"/>
                    <a:pt x="63" y="108"/>
                  </a:cubicBezTo>
                  <a:cubicBezTo>
                    <a:pt x="70" y="108"/>
                    <a:pt x="73" y="112"/>
                    <a:pt x="73" y="117"/>
                  </a:cubicBezTo>
                  <a:cubicBezTo>
                    <a:pt x="72" y="124"/>
                    <a:pt x="66" y="131"/>
                    <a:pt x="53" y="142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57"/>
                    <a:pt x="46" y="157"/>
                    <a:pt x="46" y="157"/>
                  </a:cubicBezTo>
                  <a:cubicBezTo>
                    <a:pt x="88" y="157"/>
                    <a:pt x="88" y="157"/>
                    <a:pt x="88" y="157"/>
                  </a:cubicBezTo>
                  <a:lnTo>
                    <a:pt x="88" y="146"/>
                  </a:lnTo>
                  <a:close/>
                  <a:moveTo>
                    <a:pt x="141" y="133"/>
                  </a:moveTo>
                  <a:cubicBezTo>
                    <a:pt x="134" y="133"/>
                    <a:pt x="134" y="133"/>
                    <a:pt x="134" y="133"/>
                  </a:cubicBezTo>
                  <a:cubicBezTo>
                    <a:pt x="134" y="98"/>
                    <a:pt x="134" y="98"/>
                    <a:pt x="134" y="98"/>
                  </a:cubicBezTo>
                  <a:cubicBezTo>
                    <a:pt x="117" y="98"/>
                    <a:pt x="117" y="98"/>
                    <a:pt x="117" y="98"/>
                  </a:cubicBezTo>
                  <a:cubicBezTo>
                    <a:pt x="94" y="134"/>
                    <a:pt x="94" y="134"/>
                    <a:pt x="94" y="134"/>
                  </a:cubicBezTo>
                  <a:cubicBezTo>
                    <a:pt x="94" y="143"/>
                    <a:pt x="94" y="143"/>
                    <a:pt x="94" y="143"/>
                  </a:cubicBezTo>
                  <a:cubicBezTo>
                    <a:pt x="120" y="143"/>
                    <a:pt x="120" y="143"/>
                    <a:pt x="120" y="143"/>
                  </a:cubicBezTo>
                  <a:cubicBezTo>
                    <a:pt x="120" y="157"/>
                    <a:pt x="120" y="157"/>
                    <a:pt x="120" y="157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4" y="143"/>
                    <a:pt x="134" y="143"/>
                    <a:pt x="134" y="143"/>
                  </a:cubicBezTo>
                  <a:cubicBezTo>
                    <a:pt x="141" y="143"/>
                    <a:pt x="141" y="143"/>
                    <a:pt x="141" y="143"/>
                  </a:cubicBezTo>
                  <a:lnTo>
                    <a:pt x="141" y="133"/>
                  </a:lnTo>
                  <a:close/>
                  <a:moveTo>
                    <a:pt x="160" y="89"/>
                  </a:moveTo>
                  <a:cubicBezTo>
                    <a:pt x="151" y="89"/>
                    <a:pt x="151" y="89"/>
                    <a:pt x="151" y="89"/>
                  </a:cubicBezTo>
                  <a:cubicBezTo>
                    <a:pt x="151" y="180"/>
                    <a:pt x="151" y="180"/>
                    <a:pt x="151" y="180"/>
                  </a:cubicBezTo>
                  <a:cubicBezTo>
                    <a:pt x="160" y="180"/>
                    <a:pt x="160" y="180"/>
                    <a:pt x="160" y="180"/>
                  </a:cubicBezTo>
                  <a:lnTo>
                    <a:pt x="160" y="89"/>
                  </a:lnTo>
                  <a:close/>
                  <a:moveTo>
                    <a:pt x="190" y="157"/>
                  </a:moveTo>
                  <a:cubicBezTo>
                    <a:pt x="215" y="107"/>
                    <a:pt x="215" y="107"/>
                    <a:pt x="215" y="107"/>
                  </a:cubicBezTo>
                  <a:cubicBezTo>
                    <a:pt x="215" y="98"/>
                    <a:pt x="215" y="98"/>
                    <a:pt x="215" y="98"/>
                  </a:cubicBezTo>
                  <a:cubicBezTo>
                    <a:pt x="173" y="98"/>
                    <a:pt x="173" y="98"/>
                    <a:pt x="173" y="98"/>
                  </a:cubicBezTo>
                  <a:cubicBezTo>
                    <a:pt x="173" y="110"/>
                    <a:pt x="173" y="110"/>
                    <a:pt x="173" y="110"/>
                  </a:cubicBezTo>
                  <a:cubicBezTo>
                    <a:pt x="200" y="110"/>
                    <a:pt x="200" y="110"/>
                    <a:pt x="200" y="110"/>
                  </a:cubicBezTo>
                  <a:cubicBezTo>
                    <a:pt x="200" y="110"/>
                    <a:pt x="200" y="110"/>
                    <a:pt x="200" y="110"/>
                  </a:cubicBezTo>
                  <a:cubicBezTo>
                    <a:pt x="176" y="157"/>
                    <a:pt x="176" y="157"/>
                    <a:pt x="176" y="157"/>
                  </a:cubicBezTo>
                  <a:lnTo>
                    <a:pt x="190" y="157"/>
                  </a:lnTo>
                  <a:close/>
                  <a:moveTo>
                    <a:pt x="217" y="210"/>
                  </a:moveTo>
                  <a:cubicBezTo>
                    <a:pt x="226" y="219"/>
                    <a:pt x="226" y="219"/>
                    <a:pt x="226" y="219"/>
                  </a:cubicBezTo>
                  <a:cubicBezTo>
                    <a:pt x="246" y="197"/>
                    <a:pt x="259" y="168"/>
                    <a:pt x="260" y="136"/>
                  </a:cubicBezTo>
                  <a:cubicBezTo>
                    <a:pt x="248" y="136"/>
                    <a:pt x="248" y="136"/>
                    <a:pt x="248" y="136"/>
                  </a:cubicBezTo>
                  <a:cubicBezTo>
                    <a:pt x="246" y="164"/>
                    <a:pt x="235" y="190"/>
                    <a:pt x="217" y="2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endParaRPr lang="zh-CN" altLang="en-US" sz="135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111037" y="3227365"/>
            <a:ext cx="731515" cy="1446163"/>
            <a:chOff x="10226" y="2507"/>
            <a:chExt cx="1171" cy="2315"/>
          </a:xfrm>
        </p:grpSpPr>
        <p:sp>
          <p:nvSpPr>
            <p:cNvPr id="22" name="Freeform 513"/>
            <p:cNvSpPr/>
            <p:nvPr/>
          </p:nvSpPr>
          <p:spPr bwMode="auto">
            <a:xfrm>
              <a:off x="10530" y="2837"/>
              <a:ext cx="867" cy="1180"/>
            </a:xfrm>
            <a:custGeom>
              <a:avLst/>
              <a:gdLst>
                <a:gd name="T0" fmla="*/ 97 w 97"/>
                <a:gd name="T1" fmla="*/ 106 h 132"/>
                <a:gd name="T2" fmla="*/ 90 w 97"/>
                <a:gd name="T3" fmla="*/ 132 h 132"/>
                <a:gd name="T4" fmla="*/ 63 w 97"/>
                <a:gd name="T5" fmla="*/ 128 h 132"/>
                <a:gd name="T6" fmla="*/ 0 w 97"/>
                <a:gd name="T7" fmla="*/ 9 h 132"/>
                <a:gd name="T8" fmla="*/ 12 w 97"/>
                <a:gd name="T9" fmla="*/ 0 h 132"/>
                <a:gd name="T10" fmla="*/ 97 w 97"/>
                <a:gd name="T11" fmla="*/ 10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132">
                  <a:moveTo>
                    <a:pt x="97" y="106"/>
                  </a:moveTo>
                  <a:lnTo>
                    <a:pt x="90" y="132"/>
                  </a:lnTo>
                  <a:lnTo>
                    <a:pt x="63" y="128"/>
                  </a:lnTo>
                  <a:lnTo>
                    <a:pt x="0" y="9"/>
                  </a:lnTo>
                  <a:lnTo>
                    <a:pt x="12" y="0"/>
                  </a:lnTo>
                  <a:lnTo>
                    <a:pt x="97" y="106"/>
                  </a:lnTo>
                  <a:close/>
                </a:path>
              </a:pathLst>
            </a:custGeom>
            <a:solidFill>
              <a:srgbClr val="F15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endParaRPr lang="zh-CN" altLang="en-US"/>
            </a:p>
          </p:txBody>
        </p:sp>
        <p:sp>
          <p:nvSpPr>
            <p:cNvPr id="23" name="Freeform 514"/>
            <p:cNvSpPr/>
            <p:nvPr/>
          </p:nvSpPr>
          <p:spPr bwMode="auto">
            <a:xfrm>
              <a:off x="10977" y="3427"/>
              <a:ext cx="161" cy="384"/>
            </a:xfrm>
            <a:custGeom>
              <a:avLst/>
              <a:gdLst>
                <a:gd name="T0" fmla="*/ 0 w 18"/>
                <a:gd name="T1" fmla="*/ 38 h 43"/>
                <a:gd name="T2" fmla="*/ 3 w 18"/>
                <a:gd name="T3" fmla="*/ 43 h 43"/>
                <a:gd name="T4" fmla="*/ 18 w 18"/>
                <a:gd name="T5" fmla="*/ 5 h 43"/>
                <a:gd name="T6" fmla="*/ 15 w 18"/>
                <a:gd name="T7" fmla="*/ 0 h 43"/>
                <a:gd name="T8" fmla="*/ 0 w 18"/>
                <a:gd name="T9" fmla="*/ 3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3">
                  <a:moveTo>
                    <a:pt x="0" y="38"/>
                  </a:moveTo>
                  <a:lnTo>
                    <a:pt x="3" y="43"/>
                  </a:lnTo>
                  <a:lnTo>
                    <a:pt x="18" y="5"/>
                  </a:lnTo>
                  <a:lnTo>
                    <a:pt x="15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E6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endParaRPr lang="zh-CN" altLang="en-US"/>
            </a:p>
          </p:txBody>
        </p:sp>
        <p:sp>
          <p:nvSpPr>
            <p:cNvPr id="24" name="Freeform 515"/>
            <p:cNvSpPr/>
            <p:nvPr/>
          </p:nvSpPr>
          <p:spPr bwMode="auto">
            <a:xfrm>
              <a:off x="10887" y="3284"/>
              <a:ext cx="125" cy="340"/>
            </a:xfrm>
            <a:custGeom>
              <a:avLst/>
              <a:gdLst>
                <a:gd name="T0" fmla="*/ 0 w 14"/>
                <a:gd name="T1" fmla="*/ 32 h 38"/>
                <a:gd name="T2" fmla="*/ 1 w 14"/>
                <a:gd name="T3" fmla="*/ 38 h 38"/>
                <a:gd name="T4" fmla="*/ 14 w 14"/>
                <a:gd name="T5" fmla="*/ 4 h 38"/>
                <a:gd name="T6" fmla="*/ 11 w 14"/>
                <a:gd name="T7" fmla="*/ 0 h 38"/>
                <a:gd name="T8" fmla="*/ 0 w 14"/>
                <a:gd name="T9" fmla="*/ 3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8">
                  <a:moveTo>
                    <a:pt x="0" y="32"/>
                  </a:moveTo>
                  <a:lnTo>
                    <a:pt x="1" y="38"/>
                  </a:lnTo>
                  <a:lnTo>
                    <a:pt x="14" y="4"/>
                  </a:lnTo>
                  <a:lnTo>
                    <a:pt x="11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6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endParaRPr lang="zh-CN" altLang="en-US"/>
            </a:p>
          </p:txBody>
        </p:sp>
        <p:sp>
          <p:nvSpPr>
            <p:cNvPr id="25" name="Freeform 516"/>
            <p:cNvSpPr/>
            <p:nvPr/>
          </p:nvSpPr>
          <p:spPr bwMode="auto">
            <a:xfrm>
              <a:off x="11236" y="3714"/>
              <a:ext cx="134" cy="295"/>
            </a:xfrm>
            <a:custGeom>
              <a:avLst/>
              <a:gdLst>
                <a:gd name="T0" fmla="*/ 0 w 15"/>
                <a:gd name="T1" fmla="*/ 33 h 33"/>
                <a:gd name="T2" fmla="*/ 5 w 15"/>
                <a:gd name="T3" fmla="*/ 33 h 33"/>
                <a:gd name="T4" fmla="*/ 15 w 15"/>
                <a:gd name="T5" fmla="*/ 5 h 33"/>
                <a:gd name="T6" fmla="*/ 12 w 15"/>
                <a:gd name="T7" fmla="*/ 0 h 33"/>
                <a:gd name="T8" fmla="*/ 0 w 15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3">
                  <a:moveTo>
                    <a:pt x="0" y="33"/>
                  </a:moveTo>
                  <a:lnTo>
                    <a:pt x="5" y="33"/>
                  </a:lnTo>
                  <a:lnTo>
                    <a:pt x="15" y="5"/>
                  </a:lnTo>
                  <a:lnTo>
                    <a:pt x="12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E6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endParaRPr lang="zh-CN" altLang="en-US"/>
            </a:p>
          </p:txBody>
        </p:sp>
        <p:sp>
          <p:nvSpPr>
            <p:cNvPr id="26" name="Freeform 517"/>
            <p:cNvSpPr/>
            <p:nvPr/>
          </p:nvSpPr>
          <p:spPr bwMode="auto">
            <a:xfrm>
              <a:off x="11084" y="3570"/>
              <a:ext cx="170" cy="411"/>
            </a:xfrm>
            <a:custGeom>
              <a:avLst/>
              <a:gdLst>
                <a:gd name="T0" fmla="*/ 0 w 19"/>
                <a:gd name="T1" fmla="*/ 44 h 46"/>
                <a:gd name="T2" fmla="*/ 1 w 19"/>
                <a:gd name="T3" fmla="*/ 46 h 46"/>
                <a:gd name="T4" fmla="*/ 3 w 19"/>
                <a:gd name="T5" fmla="*/ 46 h 46"/>
                <a:gd name="T6" fmla="*/ 19 w 19"/>
                <a:gd name="T7" fmla="*/ 5 h 46"/>
                <a:gd name="T8" fmla="*/ 16 w 19"/>
                <a:gd name="T9" fmla="*/ 0 h 46"/>
                <a:gd name="T10" fmla="*/ 0 w 19"/>
                <a:gd name="T11" fmla="*/ 4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6">
                  <a:moveTo>
                    <a:pt x="0" y="44"/>
                  </a:moveTo>
                  <a:lnTo>
                    <a:pt x="1" y="46"/>
                  </a:lnTo>
                  <a:lnTo>
                    <a:pt x="3" y="46"/>
                  </a:lnTo>
                  <a:lnTo>
                    <a:pt x="19" y="5"/>
                  </a:lnTo>
                  <a:lnTo>
                    <a:pt x="16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E6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endParaRPr lang="zh-CN" altLang="en-US"/>
            </a:p>
          </p:txBody>
        </p:sp>
        <p:sp>
          <p:nvSpPr>
            <p:cNvPr id="27" name="Freeform 518"/>
            <p:cNvSpPr/>
            <p:nvPr/>
          </p:nvSpPr>
          <p:spPr bwMode="auto">
            <a:xfrm>
              <a:off x="10780" y="3141"/>
              <a:ext cx="116" cy="286"/>
            </a:xfrm>
            <a:custGeom>
              <a:avLst/>
              <a:gdLst>
                <a:gd name="T0" fmla="*/ 0 w 13"/>
                <a:gd name="T1" fmla="*/ 28 h 32"/>
                <a:gd name="T2" fmla="*/ 3 w 13"/>
                <a:gd name="T3" fmla="*/ 32 h 32"/>
                <a:gd name="T4" fmla="*/ 13 w 13"/>
                <a:gd name="T5" fmla="*/ 4 h 32"/>
                <a:gd name="T6" fmla="*/ 10 w 13"/>
                <a:gd name="T7" fmla="*/ 0 h 32"/>
                <a:gd name="T8" fmla="*/ 0 w 13"/>
                <a:gd name="T9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2">
                  <a:moveTo>
                    <a:pt x="0" y="28"/>
                  </a:moveTo>
                  <a:lnTo>
                    <a:pt x="3" y="32"/>
                  </a:lnTo>
                  <a:lnTo>
                    <a:pt x="13" y="4"/>
                  </a:lnTo>
                  <a:lnTo>
                    <a:pt x="10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E6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endParaRPr lang="zh-CN" altLang="en-US"/>
            </a:p>
          </p:txBody>
        </p:sp>
        <p:sp>
          <p:nvSpPr>
            <p:cNvPr id="28" name="Freeform 519"/>
            <p:cNvSpPr/>
            <p:nvPr/>
          </p:nvSpPr>
          <p:spPr bwMode="auto">
            <a:xfrm>
              <a:off x="10583" y="2855"/>
              <a:ext cx="80" cy="197"/>
            </a:xfrm>
            <a:custGeom>
              <a:avLst/>
              <a:gdLst>
                <a:gd name="T0" fmla="*/ 0 w 9"/>
                <a:gd name="T1" fmla="*/ 17 h 22"/>
                <a:gd name="T2" fmla="*/ 1 w 9"/>
                <a:gd name="T3" fmla="*/ 22 h 22"/>
                <a:gd name="T4" fmla="*/ 9 w 9"/>
                <a:gd name="T5" fmla="*/ 3 h 22"/>
                <a:gd name="T6" fmla="*/ 6 w 9"/>
                <a:gd name="T7" fmla="*/ 0 h 22"/>
                <a:gd name="T8" fmla="*/ 0 w 9"/>
                <a:gd name="T9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2">
                  <a:moveTo>
                    <a:pt x="0" y="17"/>
                  </a:moveTo>
                  <a:lnTo>
                    <a:pt x="1" y="22"/>
                  </a:lnTo>
                  <a:lnTo>
                    <a:pt x="9" y="3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E6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endParaRPr lang="zh-CN" altLang="en-US"/>
            </a:p>
          </p:txBody>
        </p:sp>
        <p:sp>
          <p:nvSpPr>
            <p:cNvPr id="29" name="Freeform 520"/>
            <p:cNvSpPr/>
            <p:nvPr/>
          </p:nvSpPr>
          <p:spPr bwMode="auto">
            <a:xfrm>
              <a:off x="10673" y="2998"/>
              <a:ext cx="107" cy="232"/>
            </a:xfrm>
            <a:custGeom>
              <a:avLst/>
              <a:gdLst>
                <a:gd name="T0" fmla="*/ 0 w 12"/>
                <a:gd name="T1" fmla="*/ 22 h 26"/>
                <a:gd name="T2" fmla="*/ 3 w 12"/>
                <a:gd name="T3" fmla="*/ 26 h 26"/>
                <a:gd name="T4" fmla="*/ 12 w 12"/>
                <a:gd name="T5" fmla="*/ 4 h 26"/>
                <a:gd name="T6" fmla="*/ 9 w 12"/>
                <a:gd name="T7" fmla="*/ 0 h 26"/>
                <a:gd name="T8" fmla="*/ 0 w 12"/>
                <a:gd name="T9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6">
                  <a:moveTo>
                    <a:pt x="0" y="22"/>
                  </a:moveTo>
                  <a:lnTo>
                    <a:pt x="3" y="26"/>
                  </a:lnTo>
                  <a:lnTo>
                    <a:pt x="12" y="4"/>
                  </a:lnTo>
                  <a:lnTo>
                    <a:pt x="9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E6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endParaRPr lang="zh-CN" altLang="en-US"/>
            </a:p>
          </p:txBody>
        </p:sp>
        <p:sp>
          <p:nvSpPr>
            <p:cNvPr id="30" name="Freeform 521"/>
            <p:cNvSpPr/>
            <p:nvPr/>
          </p:nvSpPr>
          <p:spPr bwMode="auto">
            <a:xfrm>
              <a:off x="10226" y="2900"/>
              <a:ext cx="858" cy="1922"/>
            </a:xfrm>
            <a:custGeom>
              <a:avLst/>
              <a:gdLst>
                <a:gd name="T0" fmla="*/ 96 w 96"/>
                <a:gd name="T1" fmla="*/ 175 h 215"/>
                <a:gd name="T2" fmla="*/ 47 w 96"/>
                <a:gd name="T3" fmla="*/ 215 h 215"/>
                <a:gd name="T4" fmla="*/ 0 w 96"/>
                <a:gd name="T5" fmla="*/ 175 h 215"/>
                <a:gd name="T6" fmla="*/ 33 w 96"/>
                <a:gd name="T7" fmla="*/ 0 h 215"/>
                <a:gd name="T8" fmla="*/ 63 w 96"/>
                <a:gd name="T9" fmla="*/ 0 h 215"/>
                <a:gd name="T10" fmla="*/ 96 w 96"/>
                <a:gd name="T11" fmla="*/ 17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215">
                  <a:moveTo>
                    <a:pt x="96" y="175"/>
                  </a:moveTo>
                  <a:lnTo>
                    <a:pt x="47" y="215"/>
                  </a:lnTo>
                  <a:lnTo>
                    <a:pt x="0" y="175"/>
                  </a:lnTo>
                  <a:lnTo>
                    <a:pt x="33" y="0"/>
                  </a:lnTo>
                  <a:lnTo>
                    <a:pt x="63" y="0"/>
                  </a:lnTo>
                  <a:lnTo>
                    <a:pt x="96" y="175"/>
                  </a:lnTo>
                  <a:close/>
                </a:path>
              </a:pathLst>
            </a:custGeom>
            <a:solidFill>
              <a:srgbClr val="FF6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endParaRPr lang="zh-CN" altLang="en-US"/>
            </a:p>
          </p:txBody>
        </p:sp>
        <p:sp>
          <p:nvSpPr>
            <p:cNvPr id="31" name="Freeform 522"/>
            <p:cNvSpPr/>
            <p:nvPr/>
          </p:nvSpPr>
          <p:spPr bwMode="auto">
            <a:xfrm>
              <a:off x="10253" y="3794"/>
              <a:ext cx="715" cy="536"/>
            </a:xfrm>
            <a:custGeom>
              <a:avLst/>
              <a:gdLst>
                <a:gd name="T0" fmla="*/ 2 w 80"/>
                <a:gd name="T1" fmla="*/ 55 h 60"/>
                <a:gd name="T2" fmla="*/ 0 w 80"/>
                <a:gd name="T3" fmla="*/ 60 h 60"/>
                <a:gd name="T4" fmla="*/ 80 w 80"/>
                <a:gd name="T5" fmla="*/ 5 h 60"/>
                <a:gd name="T6" fmla="*/ 78 w 80"/>
                <a:gd name="T7" fmla="*/ 0 h 60"/>
                <a:gd name="T8" fmla="*/ 2 w 80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60">
                  <a:moveTo>
                    <a:pt x="2" y="55"/>
                  </a:moveTo>
                  <a:lnTo>
                    <a:pt x="0" y="60"/>
                  </a:lnTo>
                  <a:lnTo>
                    <a:pt x="80" y="5"/>
                  </a:lnTo>
                  <a:lnTo>
                    <a:pt x="78" y="0"/>
                  </a:lnTo>
                  <a:lnTo>
                    <a:pt x="2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endParaRPr lang="zh-CN" altLang="en-US"/>
            </a:p>
          </p:txBody>
        </p:sp>
        <p:sp>
          <p:nvSpPr>
            <p:cNvPr id="32" name="Freeform 523"/>
            <p:cNvSpPr/>
            <p:nvPr/>
          </p:nvSpPr>
          <p:spPr bwMode="auto">
            <a:xfrm>
              <a:off x="10270" y="3991"/>
              <a:ext cx="733" cy="536"/>
            </a:xfrm>
            <a:custGeom>
              <a:avLst/>
              <a:gdLst>
                <a:gd name="T0" fmla="*/ 0 w 82"/>
                <a:gd name="T1" fmla="*/ 57 h 60"/>
                <a:gd name="T2" fmla="*/ 4 w 82"/>
                <a:gd name="T3" fmla="*/ 60 h 60"/>
                <a:gd name="T4" fmla="*/ 82 w 82"/>
                <a:gd name="T5" fmla="*/ 6 h 60"/>
                <a:gd name="T6" fmla="*/ 80 w 82"/>
                <a:gd name="T7" fmla="*/ 0 h 60"/>
                <a:gd name="T8" fmla="*/ 0 w 82"/>
                <a:gd name="T9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60">
                  <a:moveTo>
                    <a:pt x="0" y="57"/>
                  </a:moveTo>
                  <a:lnTo>
                    <a:pt x="4" y="60"/>
                  </a:lnTo>
                  <a:lnTo>
                    <a:pt x="82" y="6"/>
                  </a:lnTo>
                  <a:lnTo>
                    <a:pt x="80" y="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endParaRPr lang="zh-CN" altLang="en-US"/>
            </a:p>
          </p:txBody>
        </p:sp>
        <p:sp>
          <p:nvSpPr>
            <p:cNvPr id="33" name="Freeform 524"/>
            <p:cNvSpPr/>
            <p:nvPr/>
          </p:nvSpPr>
          <p:spPr bwMode="auto">
            <a:xfrm>
              <a:off x="10574" y="4411"/>
              <a:ext cx="510" cy="367"/>
            </a:xfrm>
            <a:custGeom>
              <a:avLst/>
              <a:gdLst>
                <a:gd name="T0" fmla="*/ 4 w 57"/>
                <a:gd name="T1" fmla="*/ 41 h 41"/>
                <a:gd name="T2" fmla="*/ 57 w 57"/>
                <a:gd name="T3" fmla="*/ 5 h 41"/>
                <a:gd name="T4" fmla="*/ 55 w 57"/>
                <a:gd name="T5" fmla="*/ 0 h 41"/>
                <a:gd name="T6" fmla="*/ 0 w 57"/>
                <a:gd name="T7" fmla="*/ 38 h 41"/>
                <a:gd name="T8" fmla="*/ 4 w 57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41">
                  <a:moveTo>
                    <a:pt x="4" y="41"/>
                  </a:moveTo>
                  <a:lnTo>
                    <a:pt x="57" y="5"/>
                  </a:lnTo>
                  <a:lnTo>
                    <a:pt x="55" y="0"/>
                  </a:lnTo>
                  <a:lnTo>
                    <a:pt x="0" y="38"/>
                  </a:lnTo>
                  <a:lnTo>
                    <a:pt x="4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endParaRPr lang="zh-CN" altLang="en-US"/>
            </a:p>
          </p:txBody>
        </p:sp>
        <p:sp>
          <p:nvSpPr>
            <p:cNvPr id="34" name="Freeform 525"/>
            <p:cNvSpPr/>
            <p:nvPr/>
          </p:nvSpPr>
          <p:spPr bwMode="auto">
            <a:xfrm>
              <a:off x="10422" y="4205"/>
              <a:ext cx="617" cy="456"/>
            </a:xfrm>
            <a:custGeom>
              <a:avLst/>
              <a:gdLst>
                <a:gd name="T0" fmla="*/ 0 w 69"/>
                <a:gd name="T1" fmla="*/ 48 h 51"/>
                <a:gd name="T2" fmla="*/ 3 w 69"/>
                <a:gd name="T3" fmla="*/ 51 h 51"/>
                <a:gd name="T4" fmla="*/ 69 w 69"/>
                <a:gd name="T5" fmla="*/ 4 h 51"/>
                <a:gd name="T6" fmla="*/ 68 w 69"/>
                <a:gd name="T7" fmla="*/ 0 h 51"/>
                <a:gd name="T8" fmla="*/ 0 w 69"/>
                <a:gd name="T9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51">
                  <a:moveTo>
                    <a:pt x="0" y="48"/>
                  </a:moveTo>
                  <a:lnTo>
                    <a:pt x="3" y="51"/>
                  </a:lnTo>
                  <a:lnTo>
                    <a:pt x="69" y="4"/>
                  </a:lnTo>
                  <a:lnTo>
                    <a:pt x="68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endParaRPr lang="zh-CN" altLang="en-US"/>
            </a:p>
          </p:txBody>
        </p:sp>
        <p:sp>
          <p:nvSpPr>
            <p:cNvPr id="35" name="Freeform 526"/>
            <p:cNvSpPr/>
            <p:nvPr/>
          </p:nvSpPr>
          <p:spPr bwMode="auto">
            <a:xfrm>
              <a:off x="10306" y="3588"/>
              <a:ext cx="617" cy="483"/>
            </a:xfrm>
            <a:custGeom>
              <a:avLst/>
              <a:gdLst>
                <a:gd name="T0" fmla="*/ 0 w 69"/>
                <a:gd name="T1" fmla="*/ 48 h 54"/>
                <a:gd name="T2" fmla="*/ 0 w 69"/>
                <a:gd name="T3" fmla="*/ 54 h 54"/>
                <a:gd name="T4" fmla="*/ 69 w 69"/>
                <a:gd name="T5" fmla="*/ 6 h 54"/>
                <a:gd name="T6" fmla="*/ 69 w 69"/>
                <a:gd name="T7" fmla="*/ 0 h 54"/>
                <a:gd name="T8" fmla="*/ 0 w 69"/>
                <a:gd name="T9" fmla="*/ 4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54">
                  <a:moveTo>
                    <a:pt x="0" y="48"/>
                  </a:moveTo>
                  <a:lnTo>
                    <a:pt x="0" y="54"/>
                  </a:lnTo>
                  <a:lnTo>
                    <a:pt x="69" y="6"/>
                  </a:lnTo>
                  <a:lnTo>
                    <a:pt x="69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endParaRPr lang="zh-CN" altLang="en-US"/>
            </a:p>
          </p:txBody>
        </p:sp>
        <p:sp>
          <p:nvSpPr>
            <p:cNvPr id="36" name="Freeform 527"/>
            <p:cNvSpPr/>
            <p:nvPr/>
          </p:nvSpPr>
          <p:spPr bwMode="auto">
            <a:xfrm>
              <a:off x="10351" y="3392"/>
              <a:ext cx="536" cy="420"/>
            </a:xfrm>
            <a:custGeom>
              <a:avLst/>
              <a:gdLst>
                <a:gd name="T0" fmla="*/ 1 w 60"/>
                <a:gd name="T1" fmla="*/ 41 h 47"/>
                <a:gd name="T2" fmla="*/ 0 w 60"/>
                <a:gd name="T3" fmla="*/ 47 h 47"/>
                <a:gd name="T4" fmla="*/ 60 w 60"/>
                <a:gd name="T5" fmla="*/ 4 h 47"/>
                <a:gd name="T6" fmla="*/ 60 w 60"/>
                <a:gd name="T7" fmla="*/ 0 h 47"/>
                <a:gd name="T8" fmla="*/ 1 w 60"/>
                <a:gd name="T9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47">
                  <a:moveTo>
                    <a:pt x="1" y="41"/>
                  </a:moveTo>
                  <a:lnTo>
                    <a:pt x="0" y="47"/>
                  </a:lnTo>
                  <a:lnTo>
                    <a:pt x="60" y="4"/>
                  </a:lnTo>
                  <a:lnTo>
                    <a:pt x="60" y="0"/>
                  </a:lnTo>
                  <a:lnTo>
                    <a:pt x="1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endParaRPr lang="zh-CN" altLang="en-US"/>
            </a:p>
          </p:txBody>
        </p:sp>
        <p:sp>
          <p:nvSpPr>
            <p:cNvPr id="37" name="Freeform 528"/>
            <p:cNvSpPr/>
            <p:nvPr/>
          </p:nvSpPr>
          <p:spPr bwMode="auto">
            <a:xfrm>
              <a:off x="10449" y="2980"/>
              <a:ext cx="367" cy="304"/>
            </a:xfrm>
            <a:custGeom>
              <a:avLst/>
              <a:gdLst>
                <a:gd name="T0" fmla="*/ 0 w 41"/>
                <a:gd name="T1" fmla="*/ 27 h 34"/>
                <a:gd name="T2" fmla="*/ 0 w 41"/>
                <a:gd name="T3" fmla="*/ 34 h 34"/>
                <a:gd name="T4" fmla="*/ 41 w 41"/>
                <a:gd name="T5" fmla="*/ 5 h 34"/>
                <a:gd name="T6" fmla="*/ 40 w 41"/>
                <a:gd name="T7" fmla="*/ 0 h 34"/>
                <a:gd name="T8" fmla="*/ 0 w 41"/>
                <a:gd name="T9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4">
                  <a:moveTo>
                    <a:pt x="0" y="27"/>
                  </a:moveTo>
                  <a:lnTo>
                    <a:pt x="0" y="34"/>
                  </a:lnTo>
                  <a:lnTo>
                    <a:pt x="41" y="5"/>
                  </a:lnTo>
                  <a:lnTo>
                    <a:pt x="40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endParaRPr lang="zh-CN" altLang="en-US"/>
            </a:p>
          </p:txBody>
        </p:sp>
        <p:sp>
          <p:nvSpPr>
            <p:cNvPr id="38" name="Freeform 529"/>
            <p:cNvSpPr/>
            <p:nvPr/>
          </p:nvSpPr>
          <p:spPr bwMode="auto">
            <a:xfrm>
              <a:off x="10494" y="2900"/>
              <a:ext cx="152" cy="125"/>
            </a:xfrm>
            <a:custGeom>
              <a:avLst/>
              <a:gdLst>
                <a:gd name="T0" fmla="*/ 1 w 17"/>
                <a:gd name="T1" fmla="*/ 6 h 14"/>
                <a:gd name="T2" fmla="*/ 0 w 17"/>
                <a:gd name="T3" fmla="*/ 14 h 14"/>
                <a:gd name="T4" fmla="*/ 17 w 17"/>
                <a:gd name="T5" fmla="*/ 0 h 14"/>
                <a:gd name="T6" fmla="*/ 10 w 17"/>
                <a:gd name="T7" fmla="*/ 0 h 14"/>
                <a:gd name="T8" fmla="*/ 1 w 17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1" y="6"/>
                  </a:moveTo>
                  <a:lnTo>
                    <a:pt x="0" y="14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endParaRPr lang="zh-CN" altLang="en-US"/>
            </a:p>
          </p:txBody>
        </p:sp>
        <p:sp>
          <p:nvSpPr>
            <p:cNvPr id="39" name="Freeform 530"/>
            <p:cNvSpPr/>
            <p:nvPr/>
          </p:nvSpPr>
          <p:spPr bwMode="auto">
            <a:xfrm>
              <a:off x="10396" y="3177"/>
              <a:ext cx="465" cy="367"/>
            </a:xfrm>
            <a:custGeom>
              <a:avLst/>
              <a:gdLst>
                <a:gd name="T0" fmla="*/ 2 w 52"/>
                <a:gd name="T1" fmla="*/ 35 h 41"/>
                <a:gd name="T2" fmla="*/ 0 w 52"/>
                <a:gd name="T3" fmla="*/ 41 h 41"/>
                <a:gd name="T4" fmla="*/ 52 w 52"/>
                <a:gd name="T5" fmla="*/ 5 h 41"/>
                <a:gd name="T6" fmla="*/ 50 w 52"/>
                <a:gd name="T7" fmla="*/ 0 h 41"/>
                <a:gd name="T8" fmla="*/ 2 w 52"/>
                <a:gd name="T9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41">
                  <a:moveTo>
                    <a:pt x="2" y="35"/>
                  </a:moveTo>
                  <a:lnTo>
                    <a:pt x="0" y="41"/>
                  </a:lnTo>
                  <a:lnTo>
                    <a:pt x="52" y="5"/>
                  </a:lnTo>
                  <a:lnTo>
                    <a:pt x="50" y="0"/>
                  </a:lnTo>
                  <a:lnTo>
                    <a:pt x="2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endParaRPr lang="zh-CN" altLang="en-US"/>
            </a:p>
          </p:txBody>
        </p:sp>
        <p:sp>
          <p:nvSpPr>
            <p:cNvPr id="40" name="Freeform 531"/>
            <p:cNvSpPr/>
            <p:nvPr/>
          </p:nvSpPr>
          <p:spPr bwMode="auto">
            <a:xfrm>
              <a:off x="10387" y="2507"/>
              <a:ext cx="536" cy="393"/>
            </a:xfrm>
            <a:custGeom>
              <a:avLst/>
              <a:gdLst>
                <a:gd name="T0" fmla="*/ 45 w 60"/>
                <a:gd name="T1" fmla="*/ 44 h 44"/>
                <a:gd name="T2" fmla="*/ 15 w 60"/>
                <a:gd name="T3" fmla="*/ 44 h 44"/>
                <a:gd name="T4" fmla="*/ 0 w 60"/>
                <a:gd name="T5" fmla="*/ 14 h 44"/>
                <a:gd name="T6" fmla="*/ 6 w 60"/>
                <a:gd name="T7" fmla="*/ 0 h 44"/>
                <a:gd name="T8" fmla="*/ 54 w 60"/>
                <a:gd name="T9" fmla="*/ 0 h 44"/>
                <a:gd name="T10" fmla="*/ 60 w 60"/>
                <a:gd name="T11" fmla="*/ 14 h 44"/>
                <a:gd name="T12" fmla="*/ 45 w 60"/>
                <a:gd name="T1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4">
                  <a:moveTo>
                    <a:pt x="45" y="44"/>
                  </a:moveTo>
                  <a:lnTo>
                    <a:pt x="15" y="44"/>
                  </a:lnTo>
                  <a:lnTo>
                    <a:pt x="0" y="14"/>
                  </a:lnTo>
                  <a:lnTo>
                    <a:pt x="6" y="0"/>
                  </a:lnTo>
                  <a:lnTo>
                    <a:pt x="54" y="0"/>
                  </a:lnTo>
                  <a:lnTo>
                    <a:pt x="60" y="14"/>
                  </a:lnTo>
                  <a:lnTo>
                    <a:pt x="45" y="44"/>
                  </a:lnTo>
                  <a:close/>
                </a:path>
              </a:pathLst>
            </a:custGeom>
            <a:solidFill>
              <a:srgbClr val="F15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endParaRPr lang="zh-CN" altLang="en-US"/>
            </a:p>
          </p:txBody>
        </p:sp>
        <p:sp>
          <p:nvSpPr>
            <p:cNvPr id="41" name="Freeform 532"/>
            <p:cNvSpPr/>
            <p:nvPr/>
          </p:nvSpPr>
          <p:spPr bwMode="auto">
            <a:xfrm>
              <a:off x="10422" y="2524"/>
              <a:ext cx="411" cy="313"/>
            </a:xfrm>
            <a:custGeom>
              <a:avLst/>
              <a:gdLst>
                <a:gd name="T0" fmla="*/ 0 w 46"/>
                <a:gd name="T1" fmla="*/ 4 h 35"/>
                <a:gd name="T2" fmla="*/ 44 w 46"/>
                <a:gd name="T3" fmla="*/ 35 h 35"/>
                <a:gd name="T4" fmla="*/ 46 w 46"/>
                <a:gd name="T5" fmla="*/ 32 h 35"/>
                <a:gd name="T6" fmla="*/ 2 w 46"/>
                <a:gd name="T7" fmla="*/ 0 h 35"/>
                <a:gd name="T8" fmla="*/ 0 w 46"/>
                <a:gd name="T9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5">
                  <a:moveTo>
                    <a:pt x="0" y="4"/>
                  </a:moveTo>
                  <a:lnTo>
                    <a:pt x="44" y="35"/>
                  </a:lnTo>
                  <a:lnTo>
                    <a:pt x="46" y="32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endParaRPr lang="zh-CN" altLang="en-US"/>
            </a:p>
          </p:txBody>
        </p:sp>
        <p:sp>
          <p:nvSpPr>
            <p:cNvPr id="42" name="Freeform 533"/>
            <p:cNvSpPr/>
            <p:nvPr/>
          </p:nvSpPr>
          <p:spPr bwMode="auto">
            <a:xfrm>
              <a:off x="10449" y="2757"/>
              <a:ext cx="197" cy="143"/>
            </a:xfrm>
            <a:custGeom>
              <a:avLst/>
              <a:gdLst>
                <a:gd name="T0" fmla="*/ 3 w 22"/>
                <a:gd name="T1" fmla="*/ 9 h 16"/>
                <a:gd name="T2" fmla="*/ 15 w 22"/>
                <a:gd name="T3" fmla="*/ 16 h 16"/>
                <a:gd name="T4" fmla="*/ 22 w 22"/>
                <a:gd name="T5" fmla="*/ 16 h 16"/>
                <a:gd name="T6" fmla="*/ 0 w 22"/>
                <a:gd name="T7" fmla="*/ 0 h 16"/>
                <a:gd name="T8" fmla="*/ 3 w 22"/>
                <a:gd name="T9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6">
                  <a:moveTo>
                    <a:pt x="3" y="9"/>
                  </a:moveTo>
                  <a:lnTo>
                    <a:pt x="15" y="16"/>
                  </a:lnTo>
                  <a:lnTo>
                    <a:pt x="22" y="16"/>
                  </a:lnTo>
                  <a:lnTo>
                    <a:pt x="0" y="0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endParaRPr lang="zh-CN" altLang="en-US"/>
            </a:p>
          </p:txBody>
        </p:sp>
        <p:sp>
          <p:nvSpPr>
            <p:cNvPr id="43" name="Freeform 534"/>
            <p:cNvSpPr/>
            <p:nvPr/>
          </p:nvSpPr>
          <p:spPr bwMode="auto">
            <a:xfrm>
              <a:off x="10691" y="2507"/>
              <a:ext cx="224" cy="161"/>
            </a:xfrm>
            <a:custGeom>
              <a:avLst/>
              <a:gdLst>
                <a:gd name="T0" fmla="*/ 0 w 25"/>
                <a:gd name="T1" fmla="*/ 0 h 18"/>
                <a:gd name="T2" fmla="*/ 23 w 25"/>
                <a:gd name="T3" fmla="*/ 18 h 18"/>
                <a:gd name="T4" fmla="*/ 25 w 25"/>
                <a:gd name="T5" fmla="*/ 14 h 18"/>
                <a:gd name="T6" fmla="*/ 7 w 25"/>
                <a:gd name="T7" fmla="*/ 0 h 18"/>
                <a:gd name="T8" fmla="*/ 0 w 25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8">
                  <a:moveTo>
                    <a:pt x="0" y="0"/>
                  </a:moveTo>
                  <a:lnTo>
                    <a:pt x="23" y="18"/>
                  </a:lnTo>
                  <a:lnTo>
                    <a:pt x="25" y="14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endParaRPr lang="zh-CN" altLang="en-US"/>
            </a:p>
          </p:txBody>
        </p:sp>
      </p:grpSp>
      <p:sp>
        <p:nvSpPr>
          <p:cNvPr id="44" name="Freeform 6"/>
          <p:cNvSpPr>
            <a:spLocks noEditPoints="1"/>
          </p:cNvSpPr>
          <p:nvPr/>
        </p:nvSpPr>
        <p:spPr bwMode="auto">
          <a:xfrm>
            <a:off x="6717093" y="5079483"/>
            <a:ext cx="495628" cy="395169"/>
          </a:xfrm>
          <a:custGeom>
            <a:avLst/>
            <a:gdLst>
              <a:gd name="T0" fmla="*/ 970 w 1041"/>
              <a:gd name="T1" fmla="*/ 175 h 830"/>
              <a:gd name="T2" fmla="*/ 984 w 1041"/>
              <a:gd name="T3" fmla="*/ 177 h 830"/>
              <a:gd name="T4" fmla="*/ 626 w 1041"/>
              <a:gd name="T5" fmla="*/ 467 h 830"/>
              <a:gd name="T6" fmla="*/ 248 w 1041"/>
              <a:gd name="T7" fmla="*/ 184 h 830"/>
              <a:gd name="T8" fmla="*/ 282 w 1041"/>
              <a:gd name="T9" fmla="*/ 175 h 830"/>
              <a:gd name="T10" fmla="*/ 154 w 1041"/>
              <a:gd name="T11" fmla="*/ 403 h 830"/>
              <a:gd name="T12" fmla="*/ 213 w 1041"/>
              <a:gd name="T13" fmla="*/ 467 h 830"/>
              <a:gd name="T14" fmla="*/ 0 w 1041"/>
              <a:gd name="T15" fmla="*/ 567 h 830"/>
              <a:gd name="T16" fmla="*/ 213 w 1041"/>
              <a:gd name="T17" fmla="*/ 632 h 830"/>
              <a:gd name="T18" fmla="*/ 213 w 1041"/>
              <a:gd name="T19" fmla="*/ 644 h 830"/>
              <a:gd name="T20" fmla="*/ 496 w 1041"/>
              <a:gd name="T21" fmla="*/ 450 h 830"/>
              <a:gd name="T22" fmla="*/ 213 w 1041"/>
              <a:gd name="T23" fmla="*/ 238 h 830"/>
              <a:gd name="T24" fmla="*/ 213 w 1041"/>
              <a:gd name="T25" fmla="*/ 403 h 830"/>
              <a:gd name="T26" fmla="*/ 154 w 1041"/>
              <a:gd name="T27" fmla="*/ 403 h 830"/>
              <a:gd name="T28" fmla="*/ 603 w 1041"/>
              <a:gd name="T29" fmla="*/ 765 h 830"/>
              <a:gd name="T30" fmla="*/ 154 w 1041"/>
              <a:gd name="T31" fmla="*/ 830 h 830"/>
              <a:gd name="T32" fmla="*/ 138 w 1041"/>
              <a:gd name="T33" fmla="*/ 765 h 830"/>
              <a:gd name="T34" fmla="*/ 803 w 1041"/>
              <a:gd name="T35" fmla="*/ 0 h 830"/>
              <a:gd name="T36" fmla="*/ 605 w 1041"/>
              <a:gd name="T37" fmla="*/ 65 h 830"/>
              <a:gd name="T38" fmla="*/ 88 w 1041"/>
              <a:gd name="T39" fmla="*/ 125 h 830"/>
              <a:gd name="T40" fmla="*/ 350 w 1041"/>
              <a:gd name="T41" fmla="*/ 52 h 830"/>
              <a:gd name="T42" fmla="*/ 338 w 1041"/>
              <a:gd name="T43" fmla="*/ 0 h 830"/>
              <a:gd name="T44" fmla="*/ 759 w 1041"/>
              <a:gd name="T45" fmla="*/ 446 h 830"/>
              <a:gd name="T46" fmla="*/ 1036 w 1041"/>
              <a:gd name="T47" fmla="*/ 651 h 830"/>
              <a:gd name="T48" fmla="*/ 1041 w 1041"/>
              <a:gd name="T49" fmla="*/ 630 h 830"/>
              <a:gd name="T50" fmla="*/ 1041 w 1041"/>
              <a:gd name="T51" fmla="*/ 244 h 830"/>
              <a:gd name="T52" fmla="*/ 1039 w 1041"/>
              <a:gd name="T53" fmla="*/ 232 h 830"/>
              <a:gd name="T54" fmla="*/ 988 w 1041"/>
              <a:gd name="T55" fmla="*/ 699 h 830"/>
              <a:gd name="T56" fmla="*/ 970 w 1041"/>
              <a:gd name="T57" fmla="*/ 701 h 830"/>
              <a:gd name="T58" fmla="*/ 282 w 1041"/>
              <a:gd name="T59" fmla="*/ 701 h 830"/>
              <a:gd name="T60" fmla="*/ 551 w 1041"/>
              <a:gd name="T61" fmla="*/ 492 h 830"/>
              <a:gd name="T62" fmla="*/ 626 w 1041"/>
              <a:gd name="T63" fmla="*/ 548 h 830"/>
              <a:gd name="T64" fmla="*/ 705 w 1041"/>
              <a:gd name="T65" fmla="*/ 488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041" h="830">
                <a:moveTo>
                  <a:pt x="282" y="175"/>
                </a:moveTo>
                <a:lnTo>
                  <a:pt x="970" y="175"/>
                </a:lnTo>
                <a:lnTo>
                  <a:pt x="970" y="175"/>
                </a:lnTo>
                <a:lnTo>
                  <a:pt x="984" y="177"/>
                </a:lnTo>
                <a:lnTo>
                  <a:pt x="997" y="179"/>
                </a:lnTo>
                <a:lnTo>
                  <a:pt x="626" y="467"/>
                </a:lnTo>
                <a:lnTo>
                  <a:pt x="248" y="184"/>
                </a:lnTo>
                <a:lnTo>
                  <a:pt x="248" y="184"/>
                </a:lnTo>
                <a:lnTo>
                  <a:pt x="265" y="177"/>
                </a:lnTo>
                <a:lnTo>
                  <a:pt x="282" y="175"/>
                </a:lnTo>
                <a:lnTo>
                  <a:pt x="282" y="175"/>
                </a:lnTo>
                <a:close/>
                <a:moveTo>
                  <a:pt x="154" y="403"/>
                </a:moveTo>
                <a:lnTo>
                  <a:pt x="175" y="467"/>
                </a:lnTo>
                <a:lnTo>
                  <a:pt x="213" y="467"/>
                </a:lnTo>
                <a:lnTo>
                  <a:pt x="213" y="567"/>
                </a:lnTo>
                <a:lnTo>
                  <a:pt x="0" y="567"/>
                </a:lnTo>
                <a:lnTo>
                  <a:pt x="21" y="632"/>
                </a:lnTo>
                <a:lnTo>
                  <a:pt x="213" y="632"/>
                </a:lnTo>
                <a:lnTo>
                  <a:pt x="213" y="632"/>
                </a:lnTo>
                <a:lnTo>
                  <a:pt x="213" y="644"/>
                </a:lnTo>
                <a:lnTo>
                  <a:pt x="217" y="655"/>
                </a:lnTo>
                <a:lnTo>
                  <a:pt x="496" y="450"/>
                </a:lnTo>
                <a:lnTo>
                  <a:pt x="213" y="238"/>
                </a:lnTo>
                <a:lnTo>
                  <a:pt x="213" y="238"/>
                </a:lnTo>
                <a:lnTo>
                  <a:pt x="213" y="244"/>
                </a:lnTo>
                <a:lnTo>
                  <a:pt x="213" y="403"/>
                </a:lnTo>
                <a:lnTo>
                  <a:pt x="154" y="403"/>
                </a:lnTo>
                <a:lnTo>
                  <a:pt x="154" y="403"/>
                </a:lnTo>
                <a:close/>
                <a:moveTo>
                  <a:pt x="138" y="765"/>
                </a:moveTo>
                <a:lnTo>
                  <a:pt x="603" y="765"/>
                </a:lnTo>
                <a:lnTo>
                  <a:pt x="619" y="830"/>
                </a:lnTo>
                <a:lnTo>
                  <a:pt x="154" y="830"/>
                </a:lnTo>
                <a:lnTo>
                  <a:pt x="138" y="765"/>
                </a:lnTo>
                <a:lnTo>
                  <a:pt x="138" y="765"/>
                </a:lnTo>
                <a:close/>
                <a:moveTo>
                  <a:pt x="338" y="0"/>
                </a:moveTo>
                <a:lnTo>
                  <a:pt x="803" y="0"/>
                </a:lnTo>
                <a:lnTo>
                  <a:pt x="820" y="65"/>
                </a:lnTo>
                <a:lnTo>
                  <a:pt x="605" y="65"/>
                </a:lnTo>
                <a:lnTo>
                  <a:pt x="619" y="125"/>
                </a:lnTo>
                <a:lnTo>
                  <a:pt x="88" y="125"/>
                </a:lnTo>
                <a:lnTo>
                  <a:pt x="69" y="52"/>
                </a:lnTo>
                <a:lnTo>
                  <a:pt x="350" y="52"/>
                </a:lnTo>
                <a:lnTo>
                  <a:pt x="338" y="0"/>
                </a:lnTo>
                <a:lnTo>
                  <a:pt x="338" y="0"/>
                </a:lnTo>
                <a:close/>
                <a:moveTo>
                  <a:pt x="1039" y="232"/>
                </a:moveTo>
                <a:lnTo>
                  <a:pt x="759" y="446"/>
                </a:lnTo>
                <a:lnTo>
                  <a:pt x="1036" y="651"/>
                </a:lnTo>
                <a:lnTo>
                  <a:pt x="1036" y="651"/>
                </a:lnTo>
                <a:lnTo>
                  <a:pt x="1039" y="640"/>
                </a:lnTo>
                <a:lnTo>
                  <a:pt x="1041" y="630"/>
                </a:lnTo>
                <a:lnTo>
                  <a:pt x="1041" y="244"/>
                </a:lnTo>
                <a:lnTo>
                  <a:pt x="1041" y="244"/>
                </a:lnTo>
                <a:lnTo>
                  <a:pt x="1039" y="232"/>
                </a:lnTo>
                <a:lnTo>
                  <a:pt x="1039" y="232"/>
                </a:lnTo>
                <a:close/>
                <a:moveTo>
                  <a:pt x="988" y="699"/>
                </a:moveTo>
                <a:lnTo>
                  <a:pt x="988" y="699"/>
                </a:lnTo>
                <a:lnTo>
                  <a:pt x="980" y="699"/>
                </a:lnTo>
                <a:lnTo>
                  <a:pt x="970" y="701"/>
                </a:lnTo>
                <a:lnTo>
                  <a:pt x="282" y="701"/>
                </a:lnTo>
                <a:lnTo>
                  <a:pt x="282" y="701"/>
                </a:lnTo>
                <a:lnTo>
                  <a:pt x="269" y="699"/>
                </a:lnTo>
                <a:lnTo>
                  <a:pt x="551" y="492"/>
                </a:lnTo>
                <a:lnTo>
                  <a:pt x="607" y="534"/>
                </a:lnTo>
                <a:lnTo>
                  <a:pt x="626" y="548"/>
                </a:lnTo>
                <a:lnTo>
                  <a:pt x="646" y="534"/>
                </a:lnTo>
                <a:lnTo>
                  <a:pt x="705" y="488"/>
                </a:lnTo>
                <a:lnTo>
                  <a:pt x="988" y="6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endParaRPr lang="zh-CN" altLang="en-US" sz="1350"/>
          </a:p>
        </p:txBody>
      </p:sp>
      <p:sp>
        <p:nvSpPr>
          <p:cNvPr id="45" name="Freeform 8"/>
          <p:cNvSpPr/>
          <p:nvPr/>
        </p:nvSpPr>
        <p:spPr bwMode="auto">
          <a:xfrm>
            <a:off x="5665687" y="5038471"/>
            <a:ext cx="293386" cy="337956"/>
          </a:xfrm>
          <a:custGeom>
            <a:avLst/>
            <a:gdLst>
              <a:gd name="T0" fmla="*/ 342 w 757"/>
              <a:gd name="T1" fmla="*/ 755 h 872"/>
              <a:gd name="T2" fmla="*/ 260 w 757"/>
              <a:gd name="T3" fmla="*/ 738 h 872"/>
              <a:gd name="T4" fmla="*/ 183 w 757"/>
              <a:gd name="T5" fmla="*/ 703 h 872"/>
              <a:gd name="T6" fmla="*/ 150 w 757"/>
              <a:gd name="T7" fmla="*/ 682 h 872"/>
              <a:gd name="T8" fmla="*/ 96 w 757"/>
              <a:gd name="T9" fmla="*/ 630 h 872"/>
              <a:gd name="T10" fmla="*/ 52 w 757"/>
              <a:gd name="T11" fmla="*/ 571 h 872"/>
              <a:gd name="T12" fmla="*/ 21 w 757"/>
              <a:gd name="T13" fmla="*/ 505 h 872"/>
              <a:gd name="T14" fmla="*/ 10 w 757"/>
              <a:gd name="T15" fmla="*/ 469 h 872"/>
              <a:gd name="T16" fmla="*/ 0 w 757"/>
              <a:gd name="T17" fmla="*/ 398 h 872"/>
              <a:gd name="T18" fmla="*/ 4 w 757"/>
              <a:gd name="T19" fmla="*/ 325 h 872"/>
              <a:gd name="T20" fmla="*/ 21 w 757"/>
              <a:gd name="T21" fmla="*/ 252 h 872"/>
              <a:gd name="T22" fmla="*/ 54 w 757"/>
              <a:gd name="T23" fmla="*/ 184 h 872"/>
              <a:gd name="T24" fmla="*/ 75 w 757"/>
              <a:gd name="T25" fmla="*/ 150 h 872"/>
              <a:gd name="T26" fmla="*/ 127 w 757"/>
              <a:gd name="T27" fmla="*/ 96 h 872"/>
              <a:gd name="T28" fmla="*/ 185 w 757"/>
              <a:gd name="T29" fmla="*/ 52 h 872"/>
              <a:gd name="T30" fmla="*/ 252 w 757"/>
              <a:gd name="T31" fmla="*/ 21 h 872"/>
              <a:gd name="T32" fmla="*/ 287 w 757"/>
              <a:gd name="T33" fmla="*/ 10 h 872"/>
              <a:gd name="T34" fmla="*/ 358 w 757"/>
              <a:gd name="T35" fmla="*/ 0 h 872"/>
              <a:gd name="T36" fmla="*/ 431 w 757"/>
              <a:gd name="T37" fmla="*/ 4 h 872"/>
              <a:gd name="T38" fmla="*/ 504 w 757"/>
              <a:gd name="T39" fmla="*/ 21 h 872"/>
              <a:gd name="T40" fmla="*/ 573 w 757"/>
              <a:gd name="T41" fmla="*/ 54 h 872"/>
              <a:gd name="T42" fmla="*/ 607 w 757"/>
              <a:gd name="T43" fmla="*/ 75 h 872"/>
              <a:gd name="T44" fmla="*/ 661 w 757"/>
              <a:gd name="T45" fmla="*/ 127 h 872"/>
              <a:gd name="T46" fmla="*/ 705 w 757"/>
              <a:gd name="T47" fmla="*/ 188 h 872"/>
              <a:gd name="T48" fmla="*/ 736 w 757"/>
              <a:gd name="T49" fmla="*/ 252 h 872"/>
              <a:gd name="T50" fmla="*/ 746 w 757"/>
              <a:gd name="T51" fmla="*/ 288 h 872"/>
              <a:gd name="T52" fmla="*/ 757 w 757"/>
              <a:gd name="T53" fmla="*/ 359 h 872"/>
              <a:gd name="T54" fmla="*/ 752 w 757"/>
              <a:gd name="T55" fmla="*/ 434 h 872"/>
              <a:gd name="T56" fmla="*/ 736 w 757"/>
              <a:gd name="T57" fmla="*/ 505 h 872"/>
              <a:gd name="T58" fmla="*/ 702 w 757"/>
              <a:gd name="T59" fmla="*/ 573 h 872"/>
              <a:gd name="T60" fmla="*/ 565 w 757"/>
              <a:gd name="T61" fmla="*/ 492 h 872"/>
              <a:gd name="T62" fmla="*/ 584 w 757"/>
              <a:gd name="T63" fmla="*/ 450 h 872"/>
              <a:gd name="T64" fmla="*/ 594 w 757"/>
              <a:gd name="T65" fmla="*/ 411 h 872"/>
              <a:gd name="T66" fmla="*/ 596 w 757"/>
              <a:gd name="T67" fmla="*/ 367 h 872"/>
              <a:gd name="T68" fmla="*/ 590 w 757"/>
              <a:gd name="T69" fmla="*/ 325 h 872"/>
              <a:gd name="T70" fmla="*/ 584 w 757"/>
              <a:gd name="T71" fmla="*/ 307 h 872"/>
              <a:gd name="T72" fmla="*/ 567 w 757"/>
              <a:gd name="T73" fmla="*/ 269 h 872"/>
              <a:gd name="T74" fmla="*/ 542 w 757"/>
              <a:gd name="T75" fmla="*/ 234 h 872"/>
              <a:gd name="T76" fmla="*/ 509 w 757"/>
              <a:gd name="T77" fmla="*/ 204 h 872"/>
              <a:gd name="T78" fmla="*/ 490 w 757"/>
              <a:gd name="T79" fmla="*/ 192 h 872"/>
              <a:gd name="T80" fmla="*/ 450 w 757"/>
              <a:gd name="T81" fmla="*/ 173 h 872"/>
              <a:gd name="T82" fmla="*/ 408 w 757"/>
              <a:gd name="T83" fmla="*/ 163 h 872"/>
              <a:gd name="T84" fmla="*/ 367 w 757"/>
              <a:gd name="T85" fmla="*/ 161 h 872"/>
              <a:gd name="T86" fmla="*/ 325 w 757"/>
              <a:gd name="T87" fmla="*/ 167 h 872"/>
              <a:gd name="T88" fmla="*/ 306 w 757"/>
              <a:gd name="T89" fmla="*/ 173 h 872"/>
              <a:gd name="T90" fmla="*/ 269 w 757"/>
              <a:gd name="T91" fmla="*/ 190 h 872"/>
              <a:gd name="T92" fmla="*/ 233 w 757"/>
              <a:gd name="T93" fmla="*/ 215 h 872"/>
              <a:gd name="T94" fmla="*/ 204 w 757"/>
              <a:gd name="T95" fmla="*/ 248 h 872"/>
              <a:gd name="T96" fmla="*/ 192 w 757"/>
              <a:gd name="T97" fmla="*/ 267 h 872"/>
              <a:gd name="T98" fmla="*/ 173 w 757"/>
              <a:gd name="T99" fmla="*/ 307 h 872"/>
              <a:gd name="T100" fmla="*/ 162 w 757"/>
              <a:gd name="T101" fmla="*/ 348 h 872"/>
              <a:gd name="T102" fmla="*/ 160 w 757"/>
              <a:gd name="T103" fmla="*/ 390 h 872"/>
              <a:gd name="T104" fmla="*/ 166 w 757"/>
              <a:gd name="T105" fmla="*/ 432 h 872"/>
              <a:gd name="T106" fmla="*/ 173 w 757"/>
              <a:gd name="T107" fmla="*/ 450 h 872"/>
              <a:gd name="T108" fmla="*/ 189 w 757"/>
              <a:gd name="T109" fmla="*/ 490 h 872"/>
              <a:gd name="T110" fmla="*/ 214 w 757"/>
              <a:gd name="T111" fmla="*/ 523 h 872"/>
              <a:gd name="T112" fmla="*/ 248 w 757"/>
              <a:gd name="T113" fmla="*/ 553 h 872"/>
              <a:gd name="T114" fmla="*/ 265 w 757"/>
              <a:gd name="T115" fmla="*/ 565 h 872"/>
              <a:gd name="T116" fmla="*/ 302 w 757"/>
              <a:gd name="T117" fmla="*/ 582 h 872"/>
              <a:gd name="T118" fmla="*/ 340 w 757"/>
              <a:gd name="T119" fmla="*/ 592 h 872"/>
              <a:gd name="T120" fmla="*/ 465 w 757"/>
              <a:gd name="T121" fmla="*/ 567 h 872"/>
              <a:gd name="T122" fmla="*/ 467 w 757"/>
              <a:gd name="T123" fmla="*/ 770 h 872"/>
              <a:gd name="T124" fmla="*/ 342 w 757"/>
              <a:gd name="T125" fmla="*/ 755 h 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57" h="872">
                <a:moveTo>
                  <a:pt x="342" y="755"/>
                </a:moveTo>
                <a:lnTo>
                  <a:pt x="342" y="755"/>
                </a:lnTo>
                <a:lnTo>
                  <a:pt x="300" y="749"/>
                </a:lnTo>
                <a:lnTo>
                  <a:pt x="260" y="738"/>
                </a:lnTo>
                <a:lnTo>
                  <a:pt x="221" y="724"/>
                </a:lnTo>
                <a:lnTo>
                  <a:pt x="183" y="703"/>
                </a:lnTo>
                <a:lnTo>
                  <a:pt x="183" y="703"/>
                </a:lnTo>
                <a:lnTo>
                  <a:pt x="150" y="682"/>
                </a:lnTo>
                <a:lnTo>
                  <a:pt x="121" y="657"/>
                </a:lnTo>
                <a:lnTo>
                  <a:pt x="96" y="630"/>
                </a:lnTo>
                <a:lnTo>
                  <a:pt x="71" y="601"/>
                </a:lnTo>
                <a:lnTo>
                  <a:pt x="52" y="571"/>
                </a:lnTo>
                <a:lnTo>
                  <a:pt x="35" y="538"/>
                </a:lnTo>
                <a:lnTo>
                  <a:pt x="21" y="505"/>
                </a:lnTo>
                <a:lnTo>
                  <a:pt x="10" y="469"/>
                </a:lnTo>
                <a:lnTo>
                  <a:pt x="10" y="469"/>
                </a:lnTo>
                <a:lnTo>
                  <a:pt x="4" y="434"/>
                </a:lnTo>
                <a:lnTo>
                  <a:pt x="0" y="398"/>
                </a:lnTo>
                <a:lnTo>
                  <a:pt x="0" y="361"/>
                </a:lnTo>
                <a:lnTo>
                  <a:pt x="4" y="325"/>
                </a:lnTo>
                <a:lnTo>
                  <a:pt x="10" y="288"/>
                </a:lnTo>
                <a:lnTo>
                  <a:pt x="21" y="252"/>
                </a:lnTo>
                <a:lnTo>
                  <a:pt x="35" y="217"/>
                </a:lnTo>
                <a:lnTo>
                  <a:pt x="54" y="184"/>
                </a:lnTo>
                <a:lnTo>
                  <a:pt x="54" y="184"/>
                </a:lnTo>
                <a:lnTo>
                  <a:pt x="75" y="150"/>
                </a:lnTo>
                <a:lnTo>
                  <a:pt x="100" y="121"/>
                </a:lnTo>
                <a:lnTo>
                  <a:pt x="127" y="96"/>
                </a:lnTo>
                <a:lnTo>
                  <a:pt x="156" y="73"/>
                </a:lnTo>
                <a:lnTo>
                  <a:pt x="185" y="52"/>
                </a:lnTo>
                <a:lnTo>
                  <a:pt x="219" y="35"/>
                </a:lnTo>
                <a:lnTo>
                  <a:pt x="252" y="21"/>
                </a:lnTo>
                <a:lnTo>
                  <a:pt x="287" y="10"/>
                </a:lnTo>
                <a:lnTo>
                  <a:pt x="287" y="10"/>
                </a:lnTo>
                <a:lnTo>
                  <a:pt x="323" y="4"/>
                </a:lnTo>
                <a:lnTo>
                  <a:pt x="358" y="0"/>
                </a:lnTo>
                <a:lnTo>
                  <a:pt x="396" y="0"/>
                </a:lnTo>
                <a:lnTo>
                  <a:pt x="431" y="4"/>
                </a:lnTo>
                <a:lnTo>
                  <a:pt x="469" y="10"/>
                </a:lnTo>
                <a:lnTo>
                  <a:pt x="504" y="21"/>
                </a:lnTo>
                <a:lnTo>
                  <a:pt x="540" y="35"/>
                </a:lnTo>
                <a:lnTo>
                  <a:pt x="573" y="54"/>
                </a:lnTo>
                <a:lnTo>
                  <a:pt x="573" y="54"/>
                </a:lnTo>
                <a:lnTo>
                  <a:pt x="607" y="75"/>
                </a:lnTo>
                <a:lnTo>
                  <a:pt x="636" y="100"/>
                </a:lnTo>
                <a:lnTo>
                  <a:pt x="661" y="127"/>
                </a:lnTo>
                <a:lnTo>
                  <a:pt x="684" y="156"/>
                </a:lnTo>
                <a:lnTo>
                  <a:pt x="705" y="188"/>
                </a:lnTo>
                <a:lnTo>
                  <a:pt x="721" y="219"/>
                </a:lnTo>
                <a:lnTo>
                  <a:pt x="736" y="252"/>
                </a:lnTo>
                <a:lnTo>
                  <a:pt x="746" y="288"/>
                </a:lnTo>
                <a:lnTo>
                  <a:pt x="746" y="288"/>
                </a:lnTo>
                <a:lnTo>
                  <a:pt x="752" y="323"/>
                </a:lnTo>
                <a:lnTo>
                  <a:pt x="757" y="359"/>
                </a:lnTo>
                <a:lnTo>
                  <a:pt x="757" y="396"/>
                </a:lnTo>
                <a:lnTo>
                  <a:pt x="752" y="434"/>
                </a:lnTo>
                <a:lnTo>
                  <a:pt x="746" y="469"/>
                </a:lnTo>
                <a:lnTo>
                  <a:pt x="736" y="505"/>
                </a:lnTo>
                <a:lnTo>
                  <a:pt x="721" y="540"/>
                </a:lnTo>
                <a:lnTo>
                  <a:pt x="702" y="573"/>
                </a:lnTo>
                <a:lnTo>
                  <a:pt x="565" y="492"/>
                </a:lnTo>
                <a:lnTo>
                  <a:pt x="565" y="492"/>
                </a:lnTo>
                <a:lnTo>
                  <a:pt x="575" y="471"/>
                </a:lnTo>
                <a:lnTo>
                  <a:pt x="584" y="450"/>
                </a:lnTo>
                <a:lnTo>
                  <a:pt x="590" y="432"/>
                </a:lnTo>
                <a:lnTo>
                  <a:pt x="594" y="411"/>
                </a:lnTo>
                <a:lnTo>
                  <a:pt x="596" y="388"/>
                </a:lnTo>
                <a:lnTo>
                  <a:pt x="596" y="367"/>
                </a:lnTo>
                <a:lnTo>
                  <a:pt x="594" y="346"/>
                </a:lnTo>
                <a:lnTo>
                  <a:pt x="590" y="325"/>
                </a:lnTo>
                <a:lnTo>
                  <a:pt x="590" y="325"/>
                </a:lnTo>
                <a:lnTo>
                  <a:pt x="584" y="307"/>
                </a:lnTo>
                <a:lnTo>
                  <a:pt x="575" y="288"/>
                </a:lnTo>
                <a:lnTo>
                  <a:pt x="567" y="269"/>
                </a:lnTo>
                <a:lnTo>
                  <a:pt x="554" y="250"/>
                </a:lnTo>
                <a:lnTo>
                  <a:pt x="542" y="234"/>
                </a:lnTo>
                <a:lnTo>
                  <a:pt x="525" y="219"/>
                </a:lnTo>
                <a:lnTo>
                  <a:pt x="509" y="204"/>
                </a:lnTo>
                <a:lnTo>
                  <a:pt x="490" y="192"/>
                </a:lnTo>
                <a:lnTo>
                  <a:pt x="490" y="192"/>
                </a:lnTo>
                <a:lnTo>
                  <a:pt x="471" y="181"/>
                </a:lnTo>
                <a:lnTo>
                  <a:pt x="450" y="173"/>
                </a:lnTo>
                <a:lnTo>
                  <a:pt x="429" y="167"/>
                </a:lnTo>
                <a:lnTo>
                  <a:pt x="408" y="163"/>
                </a:lnTo>
                <a:lnTo>
                  <a:pt x="388" y="161"/>
                </a:lnTo>
                <a:lnTo>
                  <a:pt x="367" y="161"/>
                </a:lnTo>
                <a:lnTo>
                  <a:pt x="346" y="163"/>
                </a:lnTo>
                <a:lnTo>
                  <a:pt x="325" y="167"/>
                </a:lnTo>
                <a:lnTo>
                  <a:pt x="325" y="167"/>
                </a:lnTo>
                <a:lnTo>
                  <a:pt x="306" y="173"/>
                </a:lnTo>
                <a:lnTo>
                  <a:pt x="285" y="181"/>
                </a:lnTo>
                <a:lnTo>
                  <a:pt x="269" y="190"/>
                </a:lnTo>
                <a:lnTo>
                  <a:pt x="250" y="202"/>
                </a:lnTo>
                <a:lnTo>
                  <a:pt x="233" y="215"/>
                </a:lnTo>
                <a:lnTo>
                  <a:pt x="219" y="231"/>
                </a:lnTo>
                <a:lnTo>
                  <a:pt x="204" y="248"/>
                </a:lnTo>
                <a:lnTo>
                  <a:pt x="192" y="267"/>
                </a:lnTo>
                <a:lnTo>
                  <a:pt x="192" y="267"/>
                </a:lnTo>
                <a:lnTo>
                  <a:pt x="181" y="286"/>
                </a:lnTo>
                <a:lnTo>
                  <a:pt x="173" y="307"/>
                </a:lnTo>
                <a:lnTo>
                  <a:pt x="166" y="327"/>
                </a:lnTo>
                <a:lnTo>
                  <a:pt x="162" y="348"/>
                </a:lnTo>
                <a:lnTo>
                  <a:pt x="160" y="369"/>
                </a:lnTo>
                <a:lnTo>
                  <a:pt x="160" y="390"/>
                </a:lnTo>
                <a:lnTo>
                  <a:pt x="162" y="411"/>
                </a:lnTo>
                <a:lnTo>
                  <a:pt x="166" y="432"/>
                </a:lnTo>
                <a:lnTo>
                  <a:pt x="166" y="432"/>
                </a:lnTo>
                <a:lnTo>
                  <a:pt x="173" y="450"/>
                </a:lnTo>
                <a:lnTo>
                  <a:pt x="181" y="471"/>
                </a:lnTo>
                <a:lnTo>
                  <a:pt x="189" y="490"/>
                </a:lnTo>
                <a:lnTo>
                  <a:pt x="202" y="507"/>
                </a:lnTo>
                <a:lnTo>
                  <a:pt x="214" y="523"/>
                </a:lnTo>
                <a:lnTo>
                  <a:pt x="231" y="538"/>
                </a:lnTo>
                <a:lnTo>
                  <a:pt x="248" y="553"/>
                </a:lnTo>
                <a:lnTo>
                  <a:pt x="265" y="565"/>
                </a:lnTo>
                <a:lnTo>
                  <a:pt x="265" y="565"/>
                </a:lnTo>
                <a:lnTo>
                  <a:pt x="283" y="576"/>
                </a:lnTo>
                <a:lnTo>
                  <a:pt x="302" y="582"/>
                </a:lnTo>
                <a:lnTo>
                  <a:pt x="321" y="588"/>
                </a:lnTo>
                <a:lnTo>
                  <a:pt x="340" y="592"/>
                </a:lnTo>
                <a:lnTo>
                  <a:pt x="337" y="469"/>
                </a:lnTo>
                <a:lnTo>
                  <a:pt x="465" y="567"/>
                </a:lnTo>
                <a:lnTo>
                  <a:pt x="590" y="665"/>
                </a:lnTo>
                <a:lnTo>
                  <a:pt x="467" y="770"/>
                </a:lnTo>
                <a:lnTo>
                  <a:pt x="344" y="872"/>
                </a:lnTo>
                <a:lnTo>
                  <a:pt x="342" y="7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endParaRPr lang="zh-CN" altLang="en-US" sz="1350"/>
          </a:p>
        </p:txBody>
      </p:sp>
      <p:sp>
        <p:nvSpPr>
          <p:cNvPr id="46" name="Freeform 9"/>
          <p:cNvSpPr>
            <a:spLocks noEditPoints="1"/>
          </p:cNvSpPr>
          <p:nvPr/>
        </p:nvSpPr>
        <p:spPr bwMode="auto">
          <a:xfrm>
            <a:off x="6839494" y="2536205"/>
            <a:ext cx="271707" cy="313458"/>
          </a:xfrm>
          <a:custGeom>
            <a:avLst/>
            <a:gdLst>
              <a:gd name="T0" fmla="*/ 568 w 670"/>
              <a:gd name="T1" fmla="*/ 246 h 960"/>
              <a:gd name="T2" fmla="*/ 589 w 670"/>
              <a:gd name="T3" fmla="*/ 209 h 960"/>
              <a:gd name="T4" fmla="*/ 593 w 670"/>
              <a:gd name="T5" fmla="*/ 198 h 960"/>
              <a:gd name="T6" fmla="*/ 593 w 670"/>
              <a:gd name="T7" fmla="*/ 186 h 960"/>
              <a:gd name="T8" fmla="*/ 582 w 670"/>
              <a:gd name="T9" fmla="*/ 171 h 960"/>
              <a:gd name="T10" fmla="*/ 428 w 670"/>
              <a:gd name="T11" fmla="*/ 82 h 960"/>
              <a:gd name="T12" fmla="*/ 422 w 670"/>
              <a:gd name="T13" fmla="*/ 77 h 960"/>
              <a:gd name="T14" fmla="*/ 405 w 670"/>
              <a:gd name="T15" fmla="*/ 77 h 960"/>
              <a:gd name="T16" fmla="*/ 395 w 670"/>
              <a:gd name="T17" fmla="*/ 84 h 960"/>
              <a:gd name="T18" fmla="*/ 386 w 670"/>
              <a:gd name="T19" fmla="*/ 92 h 960"/>
              <a:gd name="T20" fmla="*/ 365 w 670"/>
              <a:gd name="T21" fmla="*/ 130 h 960"/>
              <a:gd name="T22" fmla="*/ 363 w 670"/>
              <a:gd name="T23" fmla="*/ 232 h 960"/>
              <a:gd name="T24" fmla="*/ 149 w 670"/>
              <a:gd name="T25" fmla="*/ 505 h 960"/>
              <a:gd name="T26" fmla="*/ 320 w 670"/>
              <a:gd name="T27" fmla="*/ 207 h 960"/>
              <a:gd name="T28" fmla="*/ 90 w 670"/>
              <a:gd name="T29" fmla="*/ 743 h 960"/>
              <a:gd name="T30" fmla="*/ 315 w 670"/>
              <a:gd name="T31" fmla="*/ 697 h 960"/>
              <a:gd name="T32" fmla="*/ 303 w 670"/>
              <a:gd name="T33" fmla="*/ 686 h 960"/>
              <a:gd name="T34" fmla="*/ 274 w 670"/>
              <a:gd name="T35" fmla="*/ 672 h 960"/>
              <a:gd name="T36" fmla="*/ 242 w 670"/>
              <a:gd name="T37" fmla="*/ 663 h 960"/>
              <a:gd name="T38" fmla="*/ 209 w 670"/>
              <a:gd name="T39" fmla="*/ 659 h 960"/>
              <a:gd name="T40" fmla="*/ 190 w 670"/>
              <a:gd name="T41" fmla="*/ 659 h 960"/>
              <a:gd name="T42" fmla="*/ 149 w 670"/>
              <a:gd name="T43" fmla="*/ 609 h 960"/>
              <a:gd name="T44" fmla="*/ 101 w 670"/>
              <a:gd name="T45" fmla="*/ 578 h 960"/>
              <a:gd name="T46" fmla="*/ 361 w 670"/>
              <a:gd name="T47" fmla="*/ 757 h 960"/>
              <a:gd name="T48" fmla="*/ 0 w 670"/>
              <a:gd name="T49" fmla="*/ 924 h 960"/>
              <a:gd name="T50" fmla="*/ 46 w 670"/>
              <a:gd name="T51" fmla="*/ 528 h 960"/>
              <a:gd name="T52" fmla="*/ 299 w 670"/>
              <a:gd name="T53" fmla="*/ 90 h 960"/>
              <a:gd name="T54" fmla="*/ 320 w 670"/>
              <a:gd name="T55" fmla="*/ 54 h 960"/>
              <a:gd name="T56" fmla="*/ 349 w 670"/>
              <a:gd name="T57" fmla="*/ 21 h 960"/>
              <a:gd name="T58" fmla="*/ 384 w 670"/>
              <a:gd name="T59" fmla="*/ 4 h 960"/>
              <a:gd name="T60" fmla="*/ 405 w 670"/>
              <a:gd name="T61" fmla="*/ 0 h 960"/>
              <a:gd name="T62" fmla="*/ 447 w 670"/>
              <a:gd name="T63" fmla="*/ 4 h 960"/>
              <a:gd name="T64" fmla="*/ 616 w 670"/>
              <a:gd name="T65" fmla="*/ 100 h 960"/>
              <a:gd name="T66" fmla="*/ 634 w 670"/>
              <a:gd name="T67" fmla="*/ 113 h 960"/>
              <a:gd name="T68" fmla="*/ 659 w 670"/>
              <a:gd name="T69" fmla="*/ 146 h 960"/>
              <a:gd name="T70" fmla="*/ 666 w 670"/>
              <a:gd name="T71" fmla="*/ 165 h 960"/>
              <a:gd name="T72" fmla="*/ 668 w 670"/>
              <a:gd name="T73" fmla="*/ 207 h 960"/>
              <a:gd name="T74" fmla="*/ 655 w 670"/>
              <a:gd name="T75" fmla="*/ 248 h 960"/>
              <a:gd name="T76" fmla="*/ 361 w 670"/>
              <a:gd name="T77" fmla="*/ 757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70" h="960">
                <a:moveTo>
                  <a:pt x="365" y="130"/>
                </a:moveTo>
                <a:lnTo>
                  <a:pt x="568" y="246"/>
                </a:lnTo>
                <a:lnTo>
                  <a:pt x="589" y="209"/>
                </a:lnTo>
                <a:lnTo>
                  <a:pt x="589" y="209"/>
                </a:lnTo>
                <a:lnTo>
                  <a:pt x="591" y="205"/>
                </a:lnTo>
                <a:lnTo>
                  <a:pt x="593" y="198"/>
                </a:lnTo>
                <a:lnTo>
                  <a:pt x="593" y="186"/>
                </a:lnTo>
                <a:lnTo>
                  <a:pt x="593" y="186"/>
                </a:lnTo>
                <a:lnTo>
                  <a:pt x="587" y="175"/>
                </a:lnTo>
                <a:lnTo>
                  <a:pt x="582" y="171"/>
                </a:lnTo>
                <a:lnTo>
                  <a:pt x="578" y="167"/>
                </a:lnTo>
                <a:lnTo>
                  <a:pt x="428" y="82"/>
                </a:lnTo>
                <a:lnTo>
                  <a:pt x="428" y="82"/>
                </a:lnTo>
                <a:lnTo>
                  <a:pt x="422" y="77"/>
                </a:lnTo>
                <a:lnTo>
                  <a:pt x="418" y="77"/>
                </a:lnTo>
                <a:lnTo>
                  <a:pt x="405" y="77"/>
                </a:lnTo>
                <a:lnTo>
                  <a:pt x="405" y="77"/>
                </a:lnTo>
                <a:lnTo>
                  <a:pt x="395" y="84"/>
                </a:lnTo>
                <a:lnTo>
                  <a:pt x="388" y="88"/>
                </a:lnTo>
                <a:lnTo>
                  <a:pt x="386" y="92"/>
                </a:lnTo>
                <a:lnTo>
                  <a:pt x="365" y="130"/>
                </a:lnTo>
                <a:lnTo>
                  <a:pt x="365" y="130"/>
                </a:lnTo>
                <a:close/>
                <a:moveTo>
                  <a:pt x="320" y="207"/>
                </a:moveTo>
                <a:lnTo>
                  <a:pt x="363" y="232"/>
                </a:lnTo>
                <a:lnTo>
                  <a:pt x="192" y="530"/>
                </a:lnTo>
                <a:lnTo>
                  <a:pt x="149" y="505"/>
                </a:lnTo>
                <a:lnTo>
                  <a:pt x="320" y="207"/>
                </a:lnTo>
                <a:lnTo>
                  <a:pt x="320" y="207"/>
                </a:lnTo>
                <a:close/>
                <a:moveTo>
                  <a:pt x="101" y="578"/>
                </a:moveTo>
                <a:lnTo>
                  <a:pt x="90" y="743"/>
                </a:lnTo>
                <a:lnTo>
                  <a:pt x="174" y="791"/>
                </a:lnTo>
                <a:lnTo>
                  <a:pt x="315" y="697"/>
                </a:lnTo>
                <a:lnTo>
                  <a:pt x="315" y="697"/>
                </a:lnTo>
                <a:lnTo>
                  <a:pt x="303" y="686"/>
                </a:lnTo>
                <a:lnTo>
                  <a:pt x="288" y="678"/>
                </a:lnTo>
                <a:lnTo>
                  <a:pt x="274" y="672"/>
                </a:lnTo>
                <a:lnTo>
                  <a:pt x="259" y="668"/>
                </a:lnTo>
                <a:lnTo>
                  <a:pt x="242" y="663"/>
                </a:lnTo>
                <a:lnTo>
                  <a:pt x="226" y="661"/>
                </a:lnTo>
                <a:lnTo>
                  <a:pt x="209" y="659"/>
                </a:lnTo>
                <a:lnTo>
                  <a:pt x="190" y="659"/>
                </a:lnTo>
                <a:lnTo>
                  <a:pt x="190" y="659"/>
                </a:lnTo>
                <a:lnTo>
                  <a:pt x="169" y="632"/>
                </a:lnTo>
                <a:lnTo>
                  <a:pt x="149" y="609"/>
                </a:lnTo>
                <a:lnTo>
                  <a:pt x="126" y="593"/>
                </a:lnTo>
                <a:lnTo>
                  <a:pt x="101" y="578"/>
                </a:lnTo>
                <a:lnTo>
                  <a:pt x="101" y="578"/>
                </a:lnTo>
                <a:close/>
                <a:moveTo>
                  <a:pt x="361" y="757"/>
                </a:moveTo>
                <a:lnTo>
                  <a:pt x="61" y="960"/>
                </a:lnTo>
                <a:lnTo>
                  <a:pt x="0" y="924"/>
                </a:lnTo>
                <a:lnTo>
                  <a:pt x="26" y="563"/>
                </a:lnTo>
                <a:lnTo>
                  <a:pt x="46" y="528"/>
                </a:lnTo>
                <a:lnTo>
                  <a:pt x="226" y="215"/>
                </a:lnTo>
                <a:lnTo>
                  <a:pt x="299" y="90"/>
                </a:lnTo>
                <a:lnTo>
                  <a:pt x="320" y="54"/>
                </a:lnTo>
                <a:lnTo>
                  <a:pt x="320" y="54"/>
                </a:lnTo>
                <a:lnTo>
                  <a:pt x="332" y="36"/>
                </a:lnTo>
                <a:lnTo>
                  <a:pt x="349" y="21"/>
                </a:lnTo>
                <a:lnTo>
                  <a:pt x="365" y="11"/>
                </a:lnTo>
                <a:lnTo>
                  <a:pt x="384" y="4"/>
                </a:lnTo>
                <a:lnTo>
                  <a:pt x="384" y="4"/>
                </a:lnTo>
                <a:lnTo>
                  <a:pt x="405" y="0"/>
                </a:lnTo>
                <a:lnTo>
                  <a:pt x="426" y="0"/>
                </a:lnTo>
                <a:lnTo>
                  <a:pt x="447" y="4"/>
                </a:lnTo>
                <a:lnTo>
                  <a:pt x="468" y="15"/>
                </a:lnTo>
                <a:lnTo>
                  <a:pt x="616" y="100"/>
                </a:lnTo>
                <a:lnTo>
                  <a:pt x="616" y="100"/>
                </a:lnTo>
                <a:lnTo>
                  <a:pt x="634" y="113"/>
                </a:lnTo>
                <a:lnTo>
                  <a:pt x="649" y="127"/>
                </a:lnTo>
                <a:lnTo>
                  <a:pt x="659" y="146"/>
                </a:lnTo>
                <a:lnTo>
                  <a:pt x="666" y="165"/>
                </a:lnTo>
                <a:lnTo>
                  <a:pt x="666" y="165"/>
                </a:lnTo>
                <a:lnTo>
                  <a:pt x="670" y="186"/>
                </a:lnTo>
                <a:lnTo>
                  <a:pt x="668" y="207"/>
                </a:lnTo>
                <a:lnTo>
                  <a:pt x="664" y="228"/>
                </a:lnTo>
                <a:lnTo>
                  <a:pt x="655" y="248"/>
                </a:lnTo>
                <a:lnTo>
                  <a:pt x="655" y="248"/>
                </a:lnTo>
                <a:lnTo>
                  <a:pt x="361" y="757"/>
                </a:lnTo>
                <a:lnTo>
                  <a:pt x="361" y="75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endParaRPr lang="zh-CN" altLang="en-US" sz="1350"/>
          </a:p>
        </p:txBody>
      </p:sp>
      <p:sp>
        <p:nvSpPr>
          <p:cNvPr id="47" name="Freeform 16"/>
          <p:cNvSpPr>
            <a:spLocks noEditPoints="1"/>
          </p:cNvSpPr>
          <p:nvPr/>
        </p:nvSpPr>
        <p:spPr bwMode="auto">
          <a:xfrm>
            <a:off x="5565279" y="2536205"/>
            <a:ext cx="393794" cy="336315"/>
          </a:xfrm>
          <a:custGeom>
            <a:avLst/>
            <a:gdLst>
              <a:gd name="T0" fmla="*/ 780 w 987"/>
              <a:gd name="T1" fmla="*/ 46 h 638"/>
              <a:gd name="T2" fmla="*/ 811 w 987"/>
              <a:gd name="T3" fmla="*/ 50 h 638"/>
              <a:gd name="T4" fmla="*/ 841 w 987"/>
              <a:gd name="T5" fmla="*/ 59 h 638"/>
              <a:gd name="T6" fmla="*/ 866 w 987"/>
              <a:gd name="T7" fmla="*/ 73 h 638"/>
              <a:gd name="T8" fmla="*/ 889 w 987"/>
              <a:gd name="T9" fmla="*/ 92 h 638"/>
              <a:gd name="T10" fmla="*/ 899 w 987"/>
              <a:gd name="T11" fmla="*/ 102 h 638"/>
              <a:gd name="T12" fmla="*/ 916 w 987"/>
              <a:gd name="T13" fmla="*/ 127 h 638"/>
              <a:gd name="T14" fmla="*/ 926 w 987"/>
              <a:gd name="T15" fmla="*/ 155 h 638"/>
              <a:gd name="T16" fmla="*/ 932 w 987"/>
              <a:gd name="T17" fmla="*/ 184 h 638"/>
              <a:gd name="T18" fmla="*/ 935 w 987"/>
              <a:gd name="T19" fmla="*/ 200 h 638"/>
              <a:gd name="T20" fmla="*/ 930 w 987"/>
              <a:gd name="T21" fmla="*/ 232 h 638"/>
              <a:gd name="T22" fmla="*/ 922 w 987"/>
              <a:gd name="T23" fmla="*/ 261 h 638"/>
              <a:gd name="T24" fmla="*/ 907 w 987"/>
              <a:gd name="T25" fmla="*/ 286 h 638"/>
              <a:gd name="T26" fmla="*/ 889 w 987"/>
              <a:gd name="T27" fmla="*/ 309 h 638"/>
              <a:gd name="T28" fmla="*/ 889 w 987"/>
              <a:gd name="T29" fmla="*/ 309 h 638"/>
              <a:gd name="T30" fmla="*/ 878 w 987"/>
              <a:gd name="T31" fmla="*/ 319 h 638"/>
              <a:gd name="T32" fmla="*/ 853 w 987"/>
              <a:gd name="T33" fmla="*/ 336 h 638"/>
              <a:gd name="T34" fmla="*/ 826 w 987"/>
              <a:gd name="T35" fmla="*/ 346 h 638"/>
              <a:gd name="T36" fmla="*/ 795 w 987"/>
              <a:gd name="T37" fmla="*/ 353 h 638"/>
              <a:gd name="T38" fmla="*/ 780 w 987"/>
              <a:gd name="T39" fmla="*/ 355 h 638"/>
              <a:gd name="T40" fmla="*/ 776 w 987"/>
              <a:gd name="T41" fmla="*/ 378 h 638"/>
              <a:gd name="T42" fmla="*/ 776 w 987"/>
              <a:gd name="T43" fmla="*/ 392 h 638"/>
              <a:gd name="T44" fmla="*/ 770 w 987"/>
              <a:gd name="T45" fmla="*/ 411 h 638"/>
              <a:gd name="T46" fmla="*/ 759 w 987"/>
              <a:gd name="T47" fmla="*/ 422 h 638"/>
              <a:gd name="T48" fmla="*/ 741 w 987"/>
              <a:gd name="T49" fmla="*/ 426 h 638"/>
              <a:gd name="T50" fmla="*/ 221 w 987"/>
              <a:gd name="T51" fmla="*/ 426 h 638"/>
              <a:gd name="T52" fmla="*/ 200 w 987"/>
              <a:gd name="T53" fmla="*/ 424 h 638"/>
              <a:gd name="T54" fmla="*/ 188 w 987"/>
              <a:gd name="T55" fmla="*/ 413 h 638"/>
              <a:gd name="T56" fmla="*/ 182 w 987"/>
              <a:gd name="T57" fmla="*/ 399 h 638"/>
              <a:gd name="T58" fmla="*/ 180 w 987"/>
              <a:gd name="T59" fmla="*/ 0 h 638"/>
              <a:gd name="T60" fmla="*/ 776 w 987"/>
              <a:gd name="T61" fmla="*/ 46 h 638"/>
              <a:gd name="T62" fmla="*/ 780 w 987"/>
              <a:gd name="T63" fmla="*/ 46 h 638"/>
              <a:gd name="T64" fmla="*/ 0 w 987"/>
              <a:gd name="T65" fmla="*/ 476 h 638"/>
              <a:gd name="T66" fmla="*/ 830 w 987"/>
              <a:gd name="T67" fmla="*/ 638 h 638"/>
              <a:gd name="T68" fmla="*/ 0 w 987"/>
              <a:gd name="T69" fmla="*/ 476 h 638"/>
              <a:gd name="T70" fmla="*/ 776 w 987"/>
              <a:gd name="T71" fmla="*/ 138 h 638"/>
              <a:gd name="T72" fmla="*/ 776 w 987"/>
              <a:gd name="T73" fmla="*/ 263 h 638"/>
              <a:gd name="T74" fmla="*/ 780 w 987"/>
              <a:gd name="T75" fmla="*/ 263 h 638"/>
              <a:gd name="T76" fmla="*/ 805 w 987"/>
              <a:gd name="T77" fmla="*/ 259 h 638"/>
              <a:gd name="T78" fmla="*/ 824 w 987"/>
              <a:gd name="T79" fmla="*/ 244 h 638"/>
              <a:gd name="T80" fmla="*/ 824 w 987"/>
              <a:gd name="T81" fmla="*/ 244 h 638"/>
              <a:gd name="T82" fmla="*/ 837 w 987"/>
              <a:gd name="T83" fmla="*/ 225 h 638"/>
              <a:gd name="T84" fmla="*/ 843 w 987"/>
              <a:gd name="T85" fmla="*/ 200 h 638"/>
              <a:gd name="T86" fmla="*/ 841 w 987"/>
              <a:gd name="T87" fmla="*/ 188 h 638"/>
              <a:gd name="T88" fmla="*/ 832 w 987"/>
              <a:gd name="T89" fmla="*/ 165 h 638"/>
              <a:gd name="T90" fmla="*/ 824 w 987"/>
              <a:gd name="T91" fmla="*/ 157 h 638"/>
              <a:gd name="T92" fmla="*/ 803 w 987"/>
              <a:gd name="T93" fmla="*/ 144 h 638"/>
              <a:gd name="T94" fmla="*/ 780 w 987"/>
              <a:gd name="T95" fmla="*/ 138 h 638"/>
              <a:gd name="T96" fmla="*/ 776 w 987"/>
              <a:gd name="T97" fmla="*/ 138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87" h="638">
                <a:moveTo>
                  <a:pt x="780" y="46"/>
                </a:moveTo>
                <a:lnTo>
                  <a:pt x="780" y="46"/>
                </a:lnTo>
                <a:lnTo>
                  <a:pt x="795" y="48"/>
                </a:lnTo>
                <a:lnTo>
                  <a:pt x="811" y="50"/>
                </a:lnTo>
                <a:lnTo>
                  <a:pt x="826" y="54"/>
                </a:lnTo>
                <a:lnTo>
                  <a:pt x="841" y="59"/>
                </a:lnTo>
                <a:lnTo>
                  <a:pt x="853" y="65"/>
                </a:lnTo>
                <a:lnTo>
                  <a:pt x="866" y="73"/>
                </a:lnTo>
                <a:lnTo>
                  <a:pt x="878" y="82"/>
                </a:lnTo>
                <a:lnTo>
                  <a:pt x="889" y="92"/>
                </a:lnTo>
                <a:lnTo>
                  <a:pt x="889" y="92"/>
                </a:lnTo>
                <a:lnTo>
                  <a:pt x="899" y="102"/>
                </a:lnTo>
                <a:lnTo>
                  <a:pt x="907" y="115"/>
                </a:lnTo>
                <a:lnTo>
                  <a:pt x="916" y="127"/>
                </a:lnTo>
                <a:lnTo>
                  <a:pt x="922" y="140"/>
                </a:lnTo>
                <a:lnTo>
                  <a:pt x="926" y="155"/>
                </a:lnTo>
                <a:lnTo>
                  <a:pt x="930" y="169"/>
                </a:lnTo>
                <a:lnTo>
                  <a:pt x="932" y="184"/>
                </a:lnTo>
                <a:lnTo>
                  <a:pt x="935" y="200"/>
                </a:lnTo>
                <a:lnTo>
                  <a:pt x="935" y="200"/>
                </a:lnTo>
                <a:lnTo>
                  <a:pt x="932" y="217"/>
                </a:lnTo>
                <a:lnTo>
                  <a:pt x="930" y="232"/>
                </a:lnTo>
                <a:lnTo>
                  <a:pt x="926" y="246"/>
                </a:lnTo>
                <a:lnTo>
                  <a:pt x="922" y="261"/>
                </a:lnTo>
                <a:lnTo>
                  <a:pt x="916" y="273"/>
                </a:lnTo>
                <a:lnTo>
                  <a:pt x="907" y="286"/>
                </a:lnTo>
                <a:lnTo>
                  <a:pt x="899" y="298"/>
                </a:lnTo>
                <a:lnTo>
                  <a:pt x="889" y="309"/>
                </a:lnTo>
                <a:lnTo>
                  <a:pt x="889" y="309"/>
                </a:lnTo>
                <a:lnTo>
                  <a:pt x="889" y="309"/>
                </a:lnTo>
                <a:lnTo>
                  <a:pt x="889" y="309"/>
                </a:lnTo>
                <a:lnTo>
                  <a:pt x="878" y="319"/>
                </a:lnTo>
                <a:lnTo>
                  <a:pt x="866" y="328"/>
                </a:lnTo>
                <a:lnTo>
                  <a:pt x="853" y="336"/>
                </a:lnTo>
                <a:lnTo>
                  <a:pt x="839" y="342"/>
                </a:lnTo>
                <a:lnTo>
                  <a:pt x="826" y="346"/>
                </a:lnTo>
                <a:lnTo>
                  <a:pt x="811" y="351"/>
                </a:lnTo>
                <a:lnTo>
                  <a:pt x="795" y="353"/>
                </a:lnTo>
                <a:lnTo>
                  <a:pt x="780" y="355"/>
                </a:lnTo>
                <a:lnTo>
                  <a:pt x="780" y="355"/>
                </a:lnTo>
                <a:lnTo>
                  <a:pt x="776" y="355"/>
                </a:lnTo>
                <a:lnTo>
                  <a:pt x="776" y="378"/>
                </a:lnTo>
                <a:lnTo>
                  <a:pt x="776" y="378"/>
                </a:lnTo>
                <a:lnTo>
                  <a:pt x="776" y="392"/>
                </a:lnTo>
                <a:lnTo>
                  <a:pt x="774" y="403"/>
                </a:lnTo>
                <a:lnTo>
                  <a:pt x="770" y="411"/>
                </a:lnTo>
                <a:lnTo>
                  <a:pt x="766" y="417"/>
                </a:lnTo>
                <a:lnTo>
                  <a:pt x="759" y="422"/>
                </a:lnTo>
                <a:lnTo>
                  <a:pt x="753" y="424"/>
                </a:lnTo>
                <a:lnTo>
                  <a:pt x="741" y="426"/>
                </a:lnTo>
                <a:lnTo>
                  <a:pt x="221" y="426"/>
                </a:lnTo>
                <a:lnTo>
                  <a:pt x="221" y="426"/>
                </a:lnTo>
                <a:lnTo>
                  <a:pt x="209" y="426"/>
                </a:lnTo>
                <a:lnTo>
                  <a:pt x="200" y="424"/>
                </a:lnTo>
                <a:lnTo>
                  <a:pt x="192" y="419"/>
                </a:lnTo>
                <a:lnTo>
                  <a:pt x="188" y="413"/>
                </a:lnTo>
                <a:lnTo>
                  <a:pt x="184" y="407"/>
                </a:lnTo>
                <a:lnTo>
                  <a:pt x="182" y="399"/>
                </a:lnTo>
                <a:lnTo>
                  <a:pt x="180" y="384"/>
                </a:lnTo>
                <a:lnTo>
                  <a:pt x="180" y="0"/>
                </a:lnTo>
                <a:lnTo>
                  <a:pt x="776" y="0"/>
                </a:lnTo>
                <a:lnTo>
                  <a:pt x="776" y="46"/>
                </a:lnTo>
                <a:lnTo>
                  <a:pt x="776" y="46"/>
                </a:lnTo>
                <a:lnTo>
                  <a:pt x="780" y="46"/>
                </a:lnTo>
                <a:lnTo>
                  <a:pt x="780" y="46"/>
                </a:lnTo>
                <a:close/>
                <a:moveTo>
                  <a:pt x="0" y="476"/>
                </a:moveTo>
                <a:lnTo>
                  <a:pt x="987" y="476"/>
                </a:lnTo>
                <a:lnTo>
                  <a:pt x="830" y="638"/>
                </a:lnTo>
                <a:lnTo>
                  <a:pt x="148" y="638"/>
                </a:lnTo>
                <a:lnTo>
                  <a:pt x="0" y="476"/>
                </a:lnTo>
                <a:lnTo>
                  <a:pt x="0" y="476"/>
                </a:lnTo>
                <a:close/>
                <a:moveTo>
                  <a:pt x="776" y="138"/>
                </a:moveTo>
                <a:lnTo>
                  <a:pt x="776" y="263"/>
                </a:lnTo>
                <a:lnTo>
                  <a:pt x="776" y="263"/>
                </a:lnTo>
                <a:lnTo>
                  <a:pt x="780" y="263"/>
                </a:lnTo>
                <a:lnTo>
                  <a:pt x="780" y="263"/>
                </a:lnTo>
                <a:lnTo>
                  <a:pt x="793" y="261"/>
                </a:lnTo>
                <a:lnTo>
                  <a:pt x="805" y="259"/>
                </a:lnTo>
                <a:lnTo>
                  <a:pt x="816" y="253"/>
                </a:lnTo>
                <a:lnTo>
                  <a:pt x="824" y="244"/>
                </a:lnTo>
                <a:lnTo>
                  <a:pt x="824" y="244"/>
                </a:lnTo>
                <a:lnTo>
                  <a:pt x="824" y="244"/>
                </a:lnTo>
                <a:lnTo>
                  <a:pt x="832" y="236"/>
                </a:lnTo>
                <a:lnTo>
                  <a:pt x="837" y="225"/>
                </a:lnTo>
                <a:lnTo>
                  <a:pt x="841" y="213"/>
                </a:lnTo>
                <a:lnTo>
                  <a:pt x="843" y="200"/>
                </a:lnTo>
                <a:lnTo>
                  <a:pt x="843" y="200"/>
                </a:lnTo>
                <a:lnTo>
                  <a:pt x="841" y="188"/>
                </a:lnTo>
                <a:lnTo>
                  <a:pt x="837" y="175"/>
                </a:lnTo>
                <a:lnTo>
                  <a:pt x="832" y="165"/>
                </a:lnTo>
                <a:lnTo>
                  <a:pt x="824" y="157"/>
                </a:lnTo>
                <a:lnTo>
                  <a:pt x="824" y="157"/>
                </a:lnTo>
                <a:lnTo>
                  <a:pt x="816" y="148"/>
                </a:lnTo>
                <a:lnTo>
                  <a:pt x="803" y="144"/>
                </a:lnTo>
                <a:lnTo>
                  <a:pt x="793" y="140"/>
                </a:lnTo>
                <a:lnTo>
                  <a:pt x="780" y="138"/>
                </a:lnTo>
                <a:lnTo>
                  <a:pt x="780" y="138"/>
                </a:lnTo>
                <a:lnTo>
                  <a:pt x="776" y="138"/>
                </a:lnTo>
                <a:lnTo>
                  <a:pt x="776" y="1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endParaRPr lang="zh-CN" altLang="en-US" sz="1350"/>
          </a:p>
        </p:txBody>
      </p:sp>
      <p:sp>
        <p:nvSpPr>
          <p:cNvPr id="48" name="TextBox 24"/>
          <p:cNvSpPr txBox="1"/>
          <p:nvPr/>
        </p:nvSpPr>
        <p:spPr>
          <a:xfrm>
            <a:off x="1115565" y="2138271"/>
            <a:ext cx="1615827" cy="32457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1029841" y="2570319"/>
            <a:ext cx="2461988" cy="2709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请替换文字内容，请替换文字内容，请替换文字内容，请替换文字内容，请替换文字内容，请替换文字内容，请替换文字内容，请替换文字内容，请替换文字内容，请替换文字内容，请替换文字内容，请替换文字内容，请替换文字内容，请替换文字内容，请替换文字内容，请替换文字内容，请替换文字内容，</a:t>
            </a:r>
          </a:p>
        </p:txBody>
      </p:sp>
      <p:sp>
        <p:nvSpPr>
          <p:cNvPr id="50" name="TextBox 24"/>
          <p:cNvSpPr txBox="1"/>
          <p:nvPr/>
        </p:nvSpPr>
        <p:spPr>
          <a:xfrm>
            <a:off x="9582270" y="1925227"/>
            <a:ext cx="1615827" cy="32457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9496546" y="2357275"/>
            <a:ext cx="2461988" cy="2709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请替换文字内容，请替换文字内容，请替换文字内容，请替换文字内容，请替换文字内容，请替换文字内容，请替换文字内容，请替换文字内容，请替换文字内容，请替换文字内容，请替换文字内容，请替换文字内容，请替换文字内容，请替换文字内容，请替换文字内容，请替换文字内容，请替换文字内容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447973"/>
            <a:ext cx="3044999" cy="680802"/>
            <a:chOff x="0" y="447973"/>
            <a:chExt cx="3044999" cy="680802"/>
          </a:xfrm>
        </p:grpSpPr>
        <p:sp>
          <p:nvSpPr>
            <p:cNvPr id="3" name="矩形 2"/>
            <p:cNvSpPr/>
            <p:nvPr/>
          </p:nvSpPr>
          <p:spPr>
            <a:xfrm>
              <a:off x="0" y="447973"/>
              <a:ext cx="3044999" cy="680802"/>
            </a:xfrm>
            <a:prstGeom prst="rect">
              <a:avLst/>
            </a:prstGeom>
            <a:solidFill>
              <a:schemeClr val="accent1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/>
            </a:p>
          </p:txBody>
        </p:sp>
        <p:sp>
          <p:nvSpPr>
            <p:cNvPr id="4" name="TextBox 44"/>
            <p:cNvSpPr txBox="1"/>
            <p:nvPr/>
          </p:nvSpPr>
          <p:spPr>
            <a:xfrm>
              <a:off x="380703" y="611627"/>
              <a:ext cx="2506612" cy="406879"/>
            </a:xfrm>
            <a:prstGeom prst="rect">
              <a:avLst/>
            </a:prstGeom>
            <a:noFill/>
          </p:spPr>
          <p:txBody>
            <a:bodyPr wrap="square" lIns="45311" tIns="22656" rIns="45311" bIns="22656" rtlCol="0">
              <a:spAutoFit/>
            </a:bodyPr>
            <a:lstStyle/>
            <a:p>
              <a:pPr defTabSz="0">
                <a:lnSpc>
                  <a:spcPct val="130000"/>
                </a:lnSpc>
                <a:tabLst>
                  <a:tab pos="989965" algn="l"/>
                </a:tabLst>
              </a:pPr>
              <a:r>
                <a:rPr lang="zh-CN" altLang="en-US" sz="2000" dirty="0">
                  <a:ln w="12700" cmpd="sng">
                    <a:noFill/>
                    <a:prstDash val="solid"/>
                  </a:ln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/>
                </a:rPr>
                <a:t>添加相关标题文字</a:t>
              </a:r>
              <a:endParaRPr lang="en-SG" altLang="zh-CN" sz="2000" dirty="0">
                <a:ln w="12700" cmpd="sng">
                  <a:noFill/>
                  <a:prstDash val="solid"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964879" y="2320181"/>
            <a:ext cx="3259163" cy="506715"/>
            <a:chOff x="2594148" y="3170816"/>
            <a:chExt cx="4853286" cy="754559"/>
          </a:xfrm>
        </p:grpSpPr>
        <p:sp>
          <p:nvSpPr>
            <p:cNvPr id="25" name="Freeform 44"/>
            <p:cNvSpPr/>
            <p:nvPr/>
          </p:nvSpPr>
          <p:spPr bwMode="auto">
            <a:xfrm>
              <a:off x="2594148" y="3836077"/>
              <a:ext cx="750094" cy="89297"/>
            </a:xfrm>
            <a:custGeom>
              <a:avLst/>
              <a:gdLst>
                <a:gd name="T0" fmla="*/ 336 w 336"/>
                <a:gd name="T1" fmla="*/ 0 h 40"/>
                <a:gd name="T2" fmla="*/ 0 w 336"/>
                <a:gd name="T3" fmla="*/ 0 h 40"/>
                <a:gd name="T4" fmla="*/ 0 w 336"/>
                <a:gd name="T5" fmla="*/ 40 h 40"/>
                <a:gd name="T6" fmla="*/ 300 w 336"/>
                <a:gd name="T7" fmla="*/ 40 h 40"/>
                <a:gd name="T8" fmla="*/ 336 w 336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40">
                  <a:moveTo>
                    <a:pt x="336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300" y="40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Freeform 45"/>
            <p:cNvSpPr/>
            <p:nvPr/>
          </p:nvSpPr>
          <p:spPr bwMode="auto">
            <a:xfrm>
              <a:off x="2594148" y="3170816"/>
              <a:ext cx="669727" cy="754559"/>
            </a:xfrm>
            <a:custGeom>
              <a:avLst/>
              <a:gdLst>
                <a:gd name="T0" fmla="*/ 137 w 148"/>
                <a:gd name="T1" fmla="*/ 0 h 167"/>
                <a:gd name="T2" fmla="*/ 11 w 148"/>
                <a:gd name="T3" fmla="*/ 0 h 167"/>
                <a:gd name="T4" fmla="*/ 0 w 148"/>
                <a:gd name="T5" fmla="*/ 12 h 167"/>
                <a:gd name="T6" fmla="*/ 0 w 148"/>
                <a:gd name="T7" fmla="*/ 110 h 167"/>
                <a:gd name="T8" fmla="*/ 0 w 148"/>
                <a:gd name="T9" fmla="*/ 156 h 167"/>
                <a:gd name="T10" fmla="*/ 0 w 148"/>
                <a:gd name="T11" fmla="*/ 167 h 167"/>
                <a:gd name="T12" fmla="*/ 11 w 148"/>
                <a:gd name="T13" fmla="*/ 167 h 167"/>
                <a:gd name="T14" fmla="*/ 137 w 148"/>
                <a:gd name="T15" fmla="*/ 167 h 167"/>
                <a:gd name="T16" fmla="*/ 148 w 148"/>
                <a:gd name="T17" fmla="*/ 167 h 167"/>
                <a:gd name="T18" fmla="*/ 148 w 148"/>
                <a:gd name="T19" fmla="*/ 156 h 167"/>
                <a:gd name="T20" fmla="*/ 148 w 148"/>
                <a:gd name="T21" fmla="*/ 110 h 167"/>
                <a:gd name="T22" fmla="*/ 148 w 148"/>
                <a:gd name="T23" fmla="*/ 12 h 167"/>
                <a:gd name="T24" fmla="*/ 137 w 148"/>
                <a:gd name="T2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167">
                  <a:moveTo>
                    <a:pt x="13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137" y="167"/>
                    <a:pt x="137" y="167"/>
                    <a:pt x="137" y="167"/>
                  </a:cubicBezTo>
                  <a:cubicBezTo>
                    <a:pt x="148" y="167"/>
                    <a:pt x="148" y="167"/>
                    <a:pt x="148" y="167"/>
                  </a:cubicBezTo>
                  <a:cubicBezTo>
                    <a:pt x="148" y="156"/>
                    <a:pt x="148" y="156"/>
                    <a:pt x="148" y="156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48" y="12"/>
                    <a:pt x="148" y="12"/>
                    <a:pt x="148" y="12"/>
                  </a:cubicBezTo>
                  <a:cubicBezTo>
                    <a:pt x="148" y="5"/>
                    <a:pt x="143" y="0"/>
                    <a:pt x="1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Freeform 46"/>
            <p:cNvSpPr>
              <a:spLocks noEditPoints="1"/>
            </p:cNvSpPr>
            <p:nvPr/>
          </p:nvSpPr>
          <p:spPr bwMode="auto">
            <a:xfrm>
              <a:off x="2783906" y="3405221"/>
              <a:ext cx="290215" cy="290215"/>
            </a:xfrm>
            <a:custGeom>
              <a:avLst/>
              <a:gdLst>
                <a:gd name="T0" fmla="*/ 51 w 64"/>
                <a:gd name="T1" fmla="*/ 47 h 64"/>
                <a:gd name="T2" fmla="*/ 58 w 64"/>
                <a:gd name="T3" fmla="*/ 29 h 64"/>
                <a:gd name="T4" fmla="*/ 56 w 64"/>
                <a:gd name="T5" fmla="*/ 18 h 64"/>
                <a:gd name="T6" fmla="*/ 50 w 64"/>
                <a:gd name="T7" fmla="*/ 8 h 64"/>
                <a:gd name="T8" fmla="*/ 40 w 64"/>
                <a:gd name="T9" fmla="*/ 2 h 64"/>
                <a:gd name="T10" fmla="*/ 9 w 64"/>
                <a:gd name="T11" fmla="*/ 8 h 64"/>
                <a:gd name="T12" fmla="*/ 0 w 64"/>
                <a:gd name="T13" fmla="*/ 29 h 64"/>
                <a:gd name="T14" fmla="*/ 3 w 64"/>
                <a:gd name="T15" fmla="*/ 40 h 64"/>
                <a:gd name="T16" fmla="*/ 9 w 64"/>
                <a:gd name="T17" fmla="*/ 49 h 64"/>
                <a:gd name="T18" fmla="*/ 29 w 64"/>
                <a:gd name="T19" fmla="*/ 58 h 64"/>
                <a:gd name="T20" fmla="*/ 48 w 64"/>
                <a:gd name="T21" fmla="*/ 51 h 64"/>
                <a:gd name="T22" fmla="*/ 63 w 64"/>
                <a:gd name="T23" fmla="*/ 62 h 64"/>
                <a:gd name="T24" fmla="*/ 46 w 64"/>
                <a:gd name="T25" fmla="*/ 46 h 64"/>
                <a:gd name="T26" fmla="*/ 46 w 64"/>
                <a:gd name="T27" fmla="*/ 46 h 64"/>
                <a:gd name="T28" fmla="*/ 38 w 64"/>
                <a:gd name="T29" fmla="*/ 51 h 64"/>
                <a:gd name="T30" fmla="*/ 20 w 64"/>
                <a:gd name="T31" fmla="*/ 51 h 64"/>
                <a:gd name="T32" fmla="*/ 13 w 64"/>
                <a:gd name="T33" fmla="*/ 46 h 64"/>
                <a:gd name="T34" fmla="*/ 7 w 64"/>
                <a:gd name="T35" fmla="*/ 38 h 64"/>
                <a:gd name="T36" fmla="*/ 7 w 64"/>
                <a:gd name="T37" fmla="*/ 20 h 64"/>
                <a:gd name="T38" fmla="*/ 29 w 64"/>
                <a:gd name="T39" fmla="*/ 5 h 64"/>
                <a:gd name="T40" fmla="*/ 38 w 64"/>
                <a:gd name="T41" fmla="*/ 7 h 64"/>
                <a:gd name="T42" fmla="*/ 46 w 64"/>
                <a:gd name="T43" fmla="*/ 12 h 64"/>
                <a:gd name="T44" fmla="*/ 51 w 64"/>
                <a:gd name="T45" fmla="*/ 20 h 64"/>
                <a:gd name="T46" fmla="*/ 51 w 64"/>
                <a:gd name="T47" fmla="*/ 38 h 64"/>
                <a:gd name="T48" fmla="*/ 22 w 64"/>
                <a:gd name="T49" fmla="*/ 12 h 64"/>
                <a:gd name="T50" fmla="*/ 19 w 64"/>
                <a:gd name="T51" fmla="*/ 13 h 64"/>
                <a:gd name="T52" fmla="*/ 16 w 64"/>
                <a:gd name="T53" fmla="*/ 16 h 64"/>
                <a:gd name="T54" fmla="*/ 14 w 64"/>
                <a:gd name="T55" fmla="*/ 18 h 64"/>
                <a:gd name="T56" fmla="*/ 12 w 64"/>
                <a:gd name="T57" fmla="*/ 22 h 64"/>
                <a:gd name="T58" fmla="*/ 15 w 64"/>
                <a:gd name="T59" fmla="*/ 23 h 64"/>
                <a:gd name="T60" fmla="*/ 18 w 64"/>
                <a:gd name="T61" fmla="*/ 18 h 64"/>
                <a:gd name="T62" fmla="*/ 23 w 64"/>
                <a:gd name="T63" fmla="*/ 15 h 64"/>
                <a:gd name="T64" fmla="*/ 22 w 64"/>
                <a:gd name="T65" fmla="*/ 12 h 64"/>
                <a:gd name="T66" fmla="*/ 46 w 64"/>
                <a:gd name="T67" fmla="*/ 27 h 64"/>
                <a:gd name="T68" fmla="*/ 44 w 64"/>
                <a:gd name="T69" fmla="*/ 35 h 64"/>
                <a:gd name="T70" fmla="*/ 40 w 64"/>
                <a:gd name="T71" fmla="*/ 40 h 64"/>
                <a:gd name="T72" fmla="*/ 29 w 64"/>
                <a:gd name="T73" fmla="*/ 44 h 64"/>
                <a:gd name="T74" fmla="*/ 29 w 64"/>
                <a:gd name="T75" fmla="*/ 48 h 64"/>
                <a:gd name="T76" fmla="*/ 42 w 64"/>
                <a:gd name="T77" fmla="*/ 42 h 64"/>
                <a:gd name="T78" fmla="*/ 46 w 64"/>
                <a:gd name="T79" fmla="*/ 36 h 64"/>
                <a:gd name="T80" fmla="*/ 46 w 64"/>
                <a:gd name="T81" fmla="*/ 2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" h="64">
                  <a:moveTo>
                    <a:pt x="63" y="59"/>
                  </a:moveTo>
                  <a:cubicBezTo>
                    <a:pt x="51" y="47"/>
                    <a:pt x="51" y="47"/>
                    <a:pt x="51" y="47"/>
                  </a:cubicBezTo>
                  <a:cubicBezTo>
                    <a:pt x="53" y="45"/>
                    <a:pt x="55" y="43"/>
                    <a:pt x="56" y="40"/>
                  </a:cubicBezTo>
                  <a:cubicBezTo>
                    <a:pt x="57" y="37"/>
                    <a:pt x="58" y="33"/>
                    <a:pt x="58" y="29"/>
                  </a:cubicBezTo>
                  <a:cubicBezTo>
                    <a:pt x="58" y="25"/>
                    <a:pt x="57" y="21"/>
                    <a:pt x="56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4" y="14"/>
                    <a:pt x="52" y="11"/>
                    <a:pt x="50" y="9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47" y="6"/>
                    <a:pt x="44" y="4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7" y="1"/>
                    <a:pt x="33" y="0"/>
                    <a:pt x="29" y="0"/>
                  </a:cubicBezTo>
                  <a:cubicBezTo>
                    <a:pt x="21" y="0"/>
                    <a:pt x="14" y="3"/>
                    <a:pt x="9" y="8"/>
                  </a:cubicBezTo>
                  <a:cubicBezTo>
                    <a:pt x="6" y="11"/>
                    <a:pt x="4" y="14"/>
                    <a:pt x="3" y="18"/>
                  </a:cubicBezTo>
                  <a:cubicBezTo>
                    <a:pt x="1" y="21"/>
                    <a:pt x="0" y="25"/>
                    <a:pt x="0" y="29"/>
                  </a:cubicBezTo>
                  <a:cubicBezTo>
                    <a:pt x="0" y="33"/>
                    <a:pt x="1" y="36"/>
                    <a:pt x="2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4" y="43"/>
                    <a:pt x="6" y="47"/>
                    <a:pt x="9" y="49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11" y="52"/>
                    <a:pt x="15" y="54"/>
                    <a:pt x="18" y="56"/>
                  </a:cubicBezTo>
                  <a:cubicBezTo>
                    <a:pt x="22" y="57"/>
                    <a:pt x="25" y="58"/>
                    <a:pt x="29" y="58"/>
                  </a:cubicBezTo>
                  <a:cubicBezTo>
                    <a:pt x="33" y="58"/>
                    <a:pt x="37" y="57"/>
                    <a:pt x="40" y="56"/>
                  </a:cubicBezTo>
                  <a:cubicBezTo>
                    <a:pt x="43" y="54"/>
                    <a:pt x="45" y="53"/>
                    <a:pt x="48" y="51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60" y="64"/>
                    <a:pt x="62" y="64"/>
                    <a:pt x="63" y="62"/>
                  </a:cubicBezTo>
                  <a:cubicBezTo>
                    <a:pt x="64" y="61"/>
                    <a:pt x="64" y="60"/>
                    <a:pt x="63" y="59"/>
                  </a:cubicBezTo>
                  <a:close/>
                  <a:moveTo>
                    <a:pt x="46" y="46"/>
                  </a:moveTo>
                  <a:cubicBezTo>
                    <a:pt x="46" y="46"/>
                    <a:pt x="46" y="46"/>
                    <a:pt x="46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4" y="48"/>
                    <a:pt x="41" y="49"/>
                    <a:pt x="38" y="51"/>
                  </a:cubicBezTo>
                  <a:cubicBezTo>
                    <a:pt x="35" y="52"/>
                    <a:pt x="32" y="52"/>
                    <a:pt x="29" y="52"/>
                  </a:cubicBezTo>
                  <a:cubicBezTo>
                    <a:pt x="26" y="52"/>
                    <a:pt x="23" y="52"/>
                    <a:pt x="20" y="51"/>
                  </a:cubicBezTo>
                  <a:cubicBezTo>
                    <a:pt x="17" y="49"/>
                    <a:pt x="15" y="48"/>
                    <a:pt x="13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0" y="43"/>
                    <a:pt x="9" y="41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6" y="35"/>
                    <a:pt x="6" y="32"/>
                    <a:pt x="6" y="29"/>
                  </a:cubicBezTo>
                  <a:cubicBezTo>
                    <a:pt x="6" y="26"/>
                    <a:pt x="6" y="23"/>
                    <a:pt x="7" y="20"/>
                  </a:cubicBezTo>
                  <a:cubicBezTo>
                    <a:pt x="9" y="17"/>
                    <a:pt x="10" y="14"/>
                    <a:pt x="13" y="12"/>
                  </a:cubicBezTo>
                  <a:cubicBezTo>
                    <a:pt x="17" y="8"/>
                    <a:pt x="23" y="5"/>
                    <a:pt x="29" y="5"/>
                  </a:cubicBezTo>
                  <a:cubicBezTo>
                    <a:pt x="32" y="5"/>
                    <a:pt x="35" y="6"/>
                    <a:pt x="38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1" y="8"/>
                    <a:pt x="44" y="10"/>
                    <a:pt x="46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8" y="15"/>
                    <a:pt x="50" y="17"/>
                    <a:pt x="51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2" y="23"/>
                    <a:pt x="53" y="26"/>
                    <a:pt x="53" y="29"/>
                  </a:cubicBezTo>
                  <a:cubicBezTo>
                    <a:pt x="53" y="32"/>
                    <a:pt x="52" y="35"/>
                    <a:pt x="51" y="38"/>
                  </a:cubicBezTo>
                  <a:cubicBezTo>
                    <a:pt x="50" y="41"/>
                    <a:pt x="48" y="43"/>
                    <a:pt x="46" y="46"/>
                  </a:cubicBezTo>
                  <a:close/>
                  <a:moveTo>
                    <a:pt x="22" y="12"/>
                  </a:moveTo>
                  <a:cubicBezTo>
                    <a:pt x="22" y="12"/>
                    <a:pt x="22" y="12"/>
                    <a:pt x="22" y="12"/>
                  </a:cubicBezTo>
                  <a:cubicBezTo>
                    <a:pt x="21" y="12"/>
                    <a:pt x="20" y="13"/>
                    <a:pt x="19" y="13"/>
                  </a:cubicBezTo>
                  <a:cubicBezTo>
                    <a:pt x="18" y="14"/>
                    <a:pt x="17" y="15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7"/>
                    <a:pt x="14" y="17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9"/>
                    <a:pt x="12" y="20"/>
                    <a:pt x="12" y="22"/>
                  </a:cubicBezTo>
                  <a:cubicBezTo>
                    <a:pt x="12" y="22"/>
                    <a:pt x="12" y="23"/>
                    <a:pt x="13" y="24"/>
                  </a:cubicBezTo>
                  <a:cubicBezTo>
                    <a:pt x="14" y="24"/>
                    <a:pt x="15" y="24"/>
                    <a:pt x="15" y="23"/>
                  </a:cubicBezTo>
                  <a:cubicBezTo>
                    <a:pt x="15" y="22"/>
                    <a:pt x="16" y="21"/>
                    <a:pt x="16" y="20"/>
                  </a:cubicBezTo>
                  <a:cubicBezTo>
                    <a:pt x="17" y="19"/>
                    <a:pt x="18" y="19"/>
                    <a:pt x="18" y="18"/>
                  </a:cubicBezTo>
                  <a:cubicBezTo>
                    <a:pt x="19" y="17"/>
                    <a:pt x="20" y="17"/>
                    <a:pt x="21" y="16"/>
                  </a:cubicBezTo>
                  <a:cubicBezTo>
                    <a:pt x="21" y="15"/>
                    <a:pt x="22" y="15"/>
                    <a:pt x="23" y="15"/>
                  </a:cubicBezTo>
                  <a:cubicBezTo>
                    <a:pt x="24" y="14"/>
                    <a:pt x="24" y="13"/>
                    <a:pt x="24" y="13"/>
                  </a:cubicBezTo>
                  <a:cubicBezTo>
                    <a:pt x="24" y="12"/>
                    <a:pt x="23" y="11"/>
                    <a:pt x="22" y="12"/>
                  </a:cubicBezTo>
                  <a:close/>
                  <a:moveTo>
                    <a:pt x="46" y="27"/>
                  </a:moveTo>
                  <a:cubicBezTo>
                    <a:pt x="46" y="27"/>
                    <a:pt x="46" y="27"/>
                    <a:pt x="46" y="27"/>
                  </a:cubicBezTo>
                  <a:cubicBezTo>
                    <a:pt x="45" y="27"/>
                    <a:pt x="45" y="28"/>
                    <a:pt x="45" y="29"/>
                  </a:cubicBezTo>
                  <a:cubicBezTo>
                    <a:pt x="45" y="31"/>
                    <a:pt x="44" y="33"/>
                    <a:pt x="44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3" y="37"/>
                    <a:pt x="42" y="38"/>
                    <a:pt x="40" y="40"/>
                  </a:cubicBezTo>
                  <a:cubicBezTo>
                    <a:pt x="39" y="41"/>
                    <a:pt x="37" y="42"/>
                    <a:pt x="35" y="43"/>
                  </a:cubicBezTo>
                  <a:cubicBezTo>
                    <a:pt x="33" y="44"/>
                    <a:pt x="31" y="44"/>
                    <a:pt x="29" y="44"/>
                  </a:cubicBezTo>
                  <a:cubicBezTo>
                    <a:pt x="28" y="44"/>
                    <a:pt x="28" y="45"/>
                    <a:pt x="28" y="46"/>
                  </a:cubicBezTo>
                  <a:cubicBezTo>
                    <a:pt x="28" y="47"/>
                    <a:pt x="28" y="48"/>
                    <a:pt x="29" y="48"/>
                  </a:cubicBezTo>
                  <a:cubicBezTo>
                    <a:pt x="32" y="48"/>
                    <a:pt x="34" y="47"/>
                    <a:pt x="36" y="46"/>
                  </a:cubicBezTo>
                  <a:cubicBezTo>
                    <a:pt x="39" y="45"/>
                    <a:pt x="41" y="44"/>
                    <a:pt x="42" y="42"/>
                  </a:cubicBezTo>
                  <a:cubicBezTo>
                    <a:pt x="44" y="40"/>
                    <a:pt x="46" y="38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7" y="34"/>
                    <a:pt x="48" y="31"/>
                    <a:pt x="48" y="29"/>
                  </a:cubicBezTo>
                  <a:cubicBezTo>
                    <a:pt x="48" y="28"/>
                    <a:pt x="47" y="27"/>
                    <a:pt x="46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Freeform 48"/>
            <p:cNvSpPr/>
            <p:nvPr/>
          </p:nvSpPr>
          <p:spPr bwMode="auto">
            <a:xfrm>
              <a:off x="3621062" y="3836077"/>
              <a:ext cx="750094" cy="89297"/>
            </a:xfrm>
            <a:custGeom>
              <a:avLst/>
              <a:gdLst>
                <a:gd name="T0" fmla="*/ 336 w 336"/>
                <a:gd name="T1" fmla="*/ 0 h 40"/>
                <a:gd name="T2" fmla="*/ 0 w 336"/>
                <a:gd name="T3" fmla="*/ 0 h 40"/>
                <a:gd name="T4" fmla="*/ 0 w 336"/>
                <a:gd name="T5" fmla="*/ 40 h 40"/>
                <a:gd name="T6" fmla="*/ 299 w 336"/>
                <a:gd name="T7" fmla="*/ 40 h 40"/>
                <a:gd name="T8" fmla="*/ 336 w 336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40">
                  <a:moveTo>
                    <a:pt x="336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299" y="40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Freeform 49"/>
            <p:cNvSpPr/>
            <p:nvPr/>
          </p:nvSpPr>
          <p:spPr bwMode="auto">
            <a:xfrm>
              <a:off x="3621063" y="3170816"/>
              <a:ext cx="667495" cy="754559"/>
            </a:xfrm>
            <a:custGeom>
              <a:avLst/>
              <a:gdLst>
                <a:gd name="T0" fmla="*/ 137 w 148"/>
                <a:gd name="T1" fmla="*/ 0 h 167"/>
                <a:gd name="T2" fmla="*/ 11 w 148"/>
                <a:gd name="T3" fmla="*/ 0 h 167"/>
                <a:gd name="T4" fmla="*/ 0 w 148"/>
                <a:gd name="T5" fmla="*/ 12 h 167"/>
                <a:gd name="T6" fmla="*/ 0 w 148"/>
                <a:gd name="T7" fmla="*/ 110 h 167"/>
                <a:gd name="T8" fmla="*/ 0 w 148"/>
                <a:gd name="T9" fmla="*/ 156 h 167"/>
                <a:gd name="T10" fmla="*/ 0 w 148"/>
                <a:gd name="T11" fmla="*/ 167 h 167"/>
                <a:gd name="T12" fmla="*/ 11 w 148"/>
                <a:gd name="T13" fmla="*/ 167 h 167"/>
                <a:gd name="T14" fmla="*/ 137 w 148"/>
                <a:gd name="T15" fmla="*/ 167 h 167"/>
                <a:gd name="T16" fmla="*/ 148 w 148"/>
                <a:gd name="T17" fmla="*/ 167 h 167"/>
                <a:gd name="T18" fmla="*/ 148 w 148"/>
                <a:gd name="T19" fmla="*/ 156 h 167"/>
                <a:gd name="T20" fmla="*/ 148 w 148"/>
                <a:gd name="T21" fmla="*/ 110 h 167"/>
                <a:gd name="T22" fmla="*/ 148 w 148"/>
                <a:gd name="T23" fmla="*/ 12 h 167"/>
                <a:gd name="T24" fmla="*/ 137 w 148"/>
                <a:gd name="T2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167">
                  <a:moveTo>
                    <a:pt x="13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137" y="167"/>
                    <a:pt x="137" y="167"/>
                    <a:pt x="137" y="167"/>
                  </a:cubicBezTo>
                  <a:cubicBezTo>
                    <a:pt x="148" y="167"/>
                    <a:pt x="148" y="167"/>
                    <a:pt x="148" y="167"/>
                  </a:cubicBezTo>
                  <a:cubicBezTo>
                    <a:pt x="148" y="156"/>
                    <a:pt x="148" y="156"/>
                    <a:pt x="148" y="156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48" y="12"/>
                    <a:pt x="148" y="12"/>
                    <a:pt x="148" y="12"/>
                  </a:cubicBezTo>
                  <a:cubicBezTo>
                    <a:pt x="148" y="5"/>
                    <a:pt x="143" y="0"/>
                    <a:pt x="1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Freeform 50"/>
            <p:cNvSpPr>
              <a:spLocks noEditPoints="1"/>
            </p:cNvSpPr>
            <p:nvPr/>
          </p:nvSpPr>
          <p:spPr bwMode="auto">
            <a:xfrm>
              <a:off x="3828679" y="3391826"/>
              <a:ext cx="252263" cy="312539"/>
            </a:xfrm>
            <a:custGeom>
              <a:avLst/>
              <a:gdLst>
                <a:gd name="T0" fmla="*/ 26 w 56"/>
                <a:gd name="T1" fmla="*/ 45 h 69"/>
                <a:gd name="T2" fmla="*/ 25 w 56"/>
                <a:gd name="T3" fmla="*/ 45 h 69"/>
                <a:gd name="T4" fmla="*/ 5 w 56"/>
                <a:gd name="T5" fmla="*/ 45 h 69"/>
                <a:gd name="T6" fmla="*/ 0 w 56"/>
                <a:gd name="T7" fmla="*/ 35 h 69"/>
                <a:gd name="T8" fmla="*/ 5 w 56"/>
                <a:gd name="T9" fmla="*/ 24 h 69"/>
                <a:gd name="T10" fmla="*/ 15 w 56"/>
                <a:gd name="T11" fmla="*/ 20 h 69"/>
                <a:gd name="T12" fmla="*/ 26 w 56"/>
                <a:gd name="T13" fmla="*/ 24 h 69"/>
                <a:gd name="T14" fmla="*/ 34 w 56"/>
                <a:gd name="T15" fmla="*/ 11 h 69"/>
                <a:gd name="T16" fmla="*/ 45 w 56"/>
                <a:gd name="T17" fmla="*/ 0 h 69"/>
                <a:gd name="T18" fmla="*/ 56 w 56"/>
                <a:gd name="T19" fmla="*/ 11 h 69"/>
                <a:gd name="T20" fmla="*/ 45 w 56"/>
                <a:gd name="T21" fmla="*/ 22 h 69"/>
                <a:gd name="T22" fmla="*/ 28 w 56"/>
                <a:gd name="T23" fmla="*/ 27 h 69"/>
                <a:gd name="T24" fmla="*/ 28 w 56"/>
                <a:gd name="T25" fmla="*/ 43 h 69"/>
                <a:gd name="T26" fmla="*/ 45 w 56"/>
                <a:gd name="T27" fmla="*/ 48 h 69"/>
                <a:gd name="T28" fmla="*/ 56 w 56"/>
                <a:gd name="T29" fmla="*/ 58 h 69"/>
                <a:gd name="T30" fmla="*/ 53 w 56"/>
                <a:gd name="T31" fmla="*/ 66 h 69"/>
                <a:gd name="T32" fmla="*/ 38 w 56"/>
                <a:gd name="T33" fmla="*/ 66 h 69"/>
                <a:gd name="T34" fmla="*/ 36 w 56"/>
                <a:gd name="T35" fmla="*/ 53 h 69"/>
                <a:gd name="T36" fmla="*/ 49 w 56"/>
                <a:gd name="T37" fmla="*/ 55 h 69"/>
                <a:gd name="T38" fmla="*/ 41 w 56"/>
                <a:gd name="T39" fmla="*/ 55 h 69"/>
                <a:gd name="T40" fmla="*/ 41 w 56"/>
                <a:gd name="T41" fmla="*/ 62 h 69"/>
                <a:gd name="T42" fmla="*/ 49 w 56"/>
                <a:gd name="T43" fmla="*/ 62 h 69"/>
                <a:gd name="T44" fmla="*/ 51 w 56"/>
                <a:gd name="T45" fmla="*/ 58 h 69"/>
                <a:gd name="T46" fmla="*/ 22 w 56"/>
                <a:gd name="T47" fmla="*/ 28 h 69"/>
                <a:gd name="T48" fmla="*/ 15 w 56"/>
                <a:gd name="T49" fmla="*/ 25 h 69"/>
                <a:gd name="T50" fmla="*/ 8 w 56"/>
                <a:gd name="T51" fmla="*/ 28 h 69"/>
                <a:gd name="T52" fmla="*/ 8 w 56"/>
                <a:gd name="T53" fmla="*/ 41 h 69"/>
                <a:gd name="T54" fmla="*/ 15 w 56"/>
                <a:gd name="T55" fmla="*/ 44 h 69"/>
                <a:gd name="T56" fmla="*/ 22 w 56"/>
                <a:gd name="T57" fmla="*/ 41 h 69"/>
                <a:gd name="T58" fmla="*/ 22 w 56"/>
                <a:gd name="T59" fmla="*/ 28 h 69"/>
                <a:gd name="T60" fmla="*/ 49 w 56"/>
                <a:gd name="T61" fmla="*/ 7 h 69"/>
                <a:gd name="T62" fmla="*/ 45 w 56"/>
                <a:gd name="T63" fmla="*/ 6 h 69"/>
                <a:gd name="T64" fmla="*/ 40 w 56"/>
                <a:gd name="T65" fmla="*/ 11 h 69"/>
                <a:gd name="T66" fmla="*/ 45 w 56"/>
                <a:gd name="T67" fmla="*/ 16 h 69"/>
                <a:gd name="T68" fmla="*/ 51 w 56"/>
                <a:gd name="T69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" h="69">
                  <a:moveTo>
                    <a:pt x="36" y="53"/>
                  </a:move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3" y="48"/>
                    <a:pt x="19" y="50"/>
                    <a:pt x="15" y="50"/>
                  </a:cubicBezTo>
                  <a:cubicBezTo>
                    <a:pt x="11" y="50"/>
                    <a:pt x="7" y="48"/>
                    <a:pt x="5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2" y="42"/>
                    <a:pt x="0" y="39"/>
                    <a:pt x="0" y="35"/>
                  </a:cubicBezTo>
                  <a:cubicBezTo>
                    <a:pt x="0" y="31"/>
                    <a:pt x="2" y="27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7" y="21"/>
                    <a:pt x="11" y="20"/>
                    <a:pt x="15" y="20"/>
                  </a:cubicBezTo>
                  <a:cubicBezTo>
                    <a:pt x="19" y="20"/>
                    <a:pt x="23" y="21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5" y="15"/>
                    <a:pt x="34" y="13"/>
                    <a:pt x="34" y="11"/>
                  </a:cubicBezTo>
                  <a:cubicBezTo>
                    <a:pt x="34" y="8"/>
                    <a:pt x="36" y="5"/>
                    <a:pt x="38" y="3"/>
                  </a:cubicBezTo>
                  <a:cubicBezTo>
                    <a:pt x="39" y="1"/>
                    <a:pt x="42" y="0"/>
                    <a:pt x="45" y="0"/>
                  </a:cubicBezTo>
                  <a:cubicBezTo>
                    <a:pt x="48" y="0"/>
                    <a:pt x="51" y="1"/>
                    <a:pt x="53" y="3"/>
                  </a:cubicBezTo>
                  <a:cubicBezTo>
                    <a:pt x="55" y="5"/>
                    <a:pt x="56" y="8"/>
                    <a:pt x="56" y="11"/>
                  </a:cubicBezTo>
                  <a:cubicBezTo>
                    <a:pt x="56" y="14"/>
                    <a:pt x="55" y="17"/>
                    <a:pt x="53" y="19"/>
                  </a:cubicBezTo>
                  <a:cubicBezTo>
                    <a:pt x="51" y="21"/>
                    <a:pt x="48" y="22"/>
                    <a:pt x="45" y="22"/>
                  </a:cubicBezTo>
                  <a:cubicBezTo>
                    <a:pt x="42" y="22"/>
                    <a:pt x="40" y="21"/>
                    <a:pt x="38" y="19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9" y="29"/>
                    <a:pt x="30" y="32"/>
                    <a:pt x="30" y="35"/>
                  </a:cubicBezTo>
                  <a:cubicBezTo>
                    <a:pt x="30" y="38"/>
                    <a:pt x="29" y="40"/>
                    <a:pt x="28" y="43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40" y="49"/>
                    <a:pt x="42" y="48"/>
                    <a:pt x="45" y="48"/>
                  </a:cubicBezTo>
                  <a:cubicBezTo>
                    <a:pt x="48" y="48"/>
                    <a:pt x="51" y="49"/>
                    <a:pt x="53" y="51"/>
                  </a:cubicBezTo>
                  <a:cubicBezTo>
                    <a:pt x="55" y="53"/>
                    <a:pt x="56" y="55"/>
                    <a:pt x="56" y="58"/>
                  </a:cubicBezTo>
                  <a:cubicBezTo>
                    <a:pt x="56" y="61"/>
                    <a:pt x="55" y="64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1" y="68"/>
                    <a:pt x="48" y="69"/>
                    <a:pt x="45" y="69"/>
                  </a:cubicBezTo>
                  <a:cubicBezTo>
                    <a:pt x="42" y="69"/>
                    <a:pt x="39" y="68"/>
                    <a:pt x="38" y="66"/>
                  </a:cubicBezTo>
                  <a:cubicBezTo>
                    <a:pt x="36" y="64"/>
                    <a:pt x="34" y="61"/>
                    <a:pt x="34" y="58"/>
                  </a:cubicBezTo>
                  <a:cubicBezTo>
                    <a:pt x="34" y="56"/>
                    <a:pt x="35" y="55"/>
                    <a:pt x="36" y="53"/>
                  </a:cubicBezTo>
                  <a:close/>
                  <a:moveTo>
                    <a:pt x="49" y="55"/>
                  </a:moveTo>
                  <a:cubicBezTo>
                    <a:pt x="49" y="55"/>
                    <a:pt x="49" y="55"/>
                    <a:pt x="49" y="55"/>
                  </a:cubicBezTo>
                  <a:cubicBezTo>
                    <a:pt x="48" y="54"/>
                    <a:pt x="47" y="53"/>
                    <a:pt x="45" y="53"/>
                  </a:cubicBezTo>
                  <a:cubicBezTo>
                    <a:pt x="44" y="53"/>
                    <a:pt x="42" y="54"/>
                    <a:pt x="41" y="55"/>
                  </a:cubicBezTo>
                  <a:cubicBezTo>
                    <a:pt x="40" y="55"/>
                    <a:pt x="40" y="57"/>
                    <a:pt x="40" y="58"/>
                  </a:cubicBezTo>
                  <a:cubicBezTo>
                    <a:pt x="40" y="60"/>
                    <a:pt x="40" y="61"/>
                    <a:pt x="41" y="62"/>
                  </a:cubicBezTo>
                  <a:cubicBezTo>
                    <a:pt x="42" y="63"/>
                    <a:pt x="44" y="64"/>
                    <a:pt x="45" y="64"/>
                  </a:cubicBezTo>
                  <a:cubicBezTo>
                    <a:pt x="47" y="64"/>
                    <a:pt x="48" y="63"/>
                    <a:pt x="49" y="62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50" y="61"/>
                    <a:pt x="51" y="60"/>
                    <a:pt x="51" y="58"/>
                  </a:cubicBezTo>
                  <a:cubicBezTo>
                    <a:pt x="51" y="57"/>
                    <a:pt x="50" y="55"/>
                    <a:pt x="49" y="55"/>
                  </a:cubicBezTo>
                  <a:close/>
                  <a:moveTo>
                    <a:pt x="22" y="28"/>
                  </a:moveTo>
                  <a:cubicBezTo>
                    <a:pt x="22" y="28"/>
                    <a:pt x="22" y="28"/>
                    <a:pt x="22" y="28"/>
                  </a:cubicBezTo>
                  <a:cubicBezTo>
                    <a:pt x="20" y="26"/>
                    <a:pt x="18" y="25"/>
                    <a:pt x="15" y="25"/>
                  </a:cubicBezTo>
                  <a:cubicBezTo>
                    <a:pt x="12" y="25"/>
                    <a:pt x="10" y="26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7" y="30"/>
                    <a:pt x="5" y="32"/>
                    <a:pt x="5" y="35"/>
                  </a:cubicBezTo>
                  <a:cubicBezTo>
                    <a:pt x="5" y="37"/>
                    <a:pt x="6" y="40"/>
                    <a:pt x="8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10" y="43"/>
                    <a:pt x="12" y="44"/>
                    <a:pt x="15" y="44"/>
                  </a:cubicBezTo>
                  <a:cubicBezTo>
                    <a:pt x="18" y="44"/>
                    <a:pt x="20" y="43"/>
                    <a:pt x="22" y="42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4" y="40"/>
                    <a:pt x="25" y="37"/>
                    <a:pt x="25" y="35"/>
                  </a:cubicBezTo>
                  <a:cubicBezTo>
                    <a:pt x="25" y="32"/>
                    <a:pt x="24" y="30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lose/>
                  <a:moveTo>
                    <a:pt x="49" y="7"/>
                  </a:moveTo>
                  <a:cubicBezTo>
                    <a:pt x="49" y="7"/>
                    <a:pt x="49" y="7"/>
                    <a:pt x="49" y="7"/>
                  </a:cubicBezTo>
                  <a:cubicBezTo>
                    <a:pt x="48" y="6"/>
                    <a:pt x="47" y="6"/>
                    <a:pt x="45" y="6"/>
                  </a:cubicBezTo>
                  <a:cubicBezTo>
                    <a:pt x="44" y="6"/>
                    <a:pt x="42" y="6"/>
                    <a:pt x="41" y="7"/>
                  </a:cubicBezTo>
                  <a:cubicBezTo>
                    <a:pt x="40" y="8"/>
                    <a:pt x="40" y="9"/>
                    <a:pt x="40" y="11"/>
                  </a:cubicBezTo>
                  <a:cubicBezTo>
                    <a:pt x="40" y="12"/>
                    <a:pt x="40" y="14"/>
                    <a:pt x="41" y="15"/>
                  </a:cubicBezTo>
                  <a:cubicBezTo>
                    <a:pt x="42" y="16"/>
                    <a:pt x="44" y="16"/>
                    <a:pt x="45" y="16"/>
                  </a:cubicBezTo>
                  <a:cubicBezTo>
                    <a:pt x="47" y="16"/>
                    <a:pt x="48" y="16"/>
                    <a:pt x="49" y="15"/>
                  </a:cubicBezTo>
                  <a:cubicBezTo>
                    <a:pt x="50" y="14"/>
                    <a:pt x="51" y="12"/>
                    <a:pt x="51" y="11"/>
                  </a:cubicBezTo>
                  <a:cubicBezTo>
                    <a:pt x="51" y="9"/>
                    <a:pt x="50" y="8"/>
                    <a:pt x="49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Freeform 52"/>
            <p:cNvSpPr/>
            <p:nvPr/>
          </p:nvSpPr>
          <p:spPr bwMode="auto">
            <a:xfrm>
              <a:off x="6697340" y="3836077"/>
              <a:ext cx="750094" cy="89297"/>
            </a:xfrm>
            <a:custGeom>
              <a:avLst/>
              <a:gdLst>
                <a:gd name="T0" fmla="*/ 336 w 336"/>
                <a:gd name="T1" fmla="*/ 0 h 40"/>
                <a:gd name="T2" fmla="*/ 0 w 336"/>
                <a:gd name="T3" fmla="*/ 0 h 40"/>
                <a:gd name="T4" fmla="*/ 0 w 336"/>
                <a:gd name="T5" fmla="*/ 40 h 40"/>
                <a:gd name="T6" fmla="*/ 300 w 336"/>
                <a:gd name="T7" fmla="*/ 40 h 40"/>
                <a:gd name="T8" fmla="*/ 336 w 336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40">
                  <a:moveTo>
                    <a:pt x="336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300" y="40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Freeform 53"/>
            <p:cNvSpPr/>
            <p:nvPr/>
          </p:nvSpPr>
          <p:spPr bwMode="auto">
            <a:xfrm>
              <a:off x="6697340" y="3170816"/>
              <a:ext cx="669727" cy="754559"/>
            </a:xfrm>
            <a:custGeom>
              <a:avLst/>
              <a:gdLst>
                <a:gd name="T0" fmla="*/ 137 w 148"/>
                <a:gd name="T1" fmla="*/ 0 h 167"/>
                <a:gd name="T2" fmla="*/ 11 w 148"/>
                <a:gd name="T3" fmla="*/ 0 h 167"/>
                <a:gd name="T4" fmla="*/ 0 w 148"/>
                <a:gd name="T5" fmla="*/ 12 h 167"/>
                <a:gd name="T6" fmla="*/ 0 w 148"/>
                <a:gd name="T7" fmla="*/ 110 h 167"/>
                <a:gd name="T8" fmla="*/ 0 w 148"/>
                <a:gd name="T9" fmla="*/ 156 h 167"/>
                <a:gd name="T10" fmla="*/ 0 w 148"/>
                <a:gd name="T11" fmla="*/ 167 h 167"/>
                <a:gd name="T12" fmla="*/ 11 w 148"/>
                <a:gd name="T13" fmla="*/ 167 h 167"/>
                <a:gd name="T14" fmla="*/ 137 w 148"/>
                <a:gd name="T15" fmla="*/ 167 h 167"/>
                <a:gd name="T16" fmla="*/ 148 w 148"/>
                <a:gd name="T17" fmla="*/ 167 h 167"/>
                <a:gd name="T18" fmla="*/ 148 w 148"/>
                <a:gd name="T19" fmla="*/ 156 h 167"/>
                <a:gd name="T20" fmla="*/ 148 w 148"/>
                <a:gd name="T21" fmla="*/ 110 h 167"/>
                <a:gd name="T22" fmla="*/ 148 w 148"/>
                <a:gd name="T23" fmla="*/ 12 h 167"/>
                <a:gd name="T24" fmla="*/ 137 w 148"/>
                <a:gd name="T2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167">
                  <a:moveTo>
                    <a:pt x="13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137" y="167"/>
                    <a:pt x="137" y="167"/>
                    <a:pt x="137" y="167"/>
                  </a:cubicBezTo>
                  <a:cubicBezTo>
                    <a:pt x="148" y="167"/>
                    <a:pt x="148" y="167"/>
                    <a:pt x="148" y="167"/>
                  </a:cubicBezTo>
                  <a:cubicBezTo>
                    <a:pt x="148" y="156"/>
                    <a:pt x="148" y="156"/>
                    <a:pt x="148" y="156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48" y="12"/>
                    <a:pt x="148" y="12"/>
                    <a:pt x="148" y="12"/>
                  </a:cubicBezTo>
                  <a:cubicBezTo>
                    <a:pt x="148" y="5"/>
                    <a:pt x="143" y="0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Freeform 54"/>
            <p:cNvSpPr>
              <a:spLocks noEditPoints="1"/>
            </p:cNvSpPr>
            <p:nvPr/>
          </p:nvSpPr>
          <p:spPr bwMode="auto">
            <a:xfrm>
              <a:off x="6913886" y="3427545"/>
              <a:ext cx="234404" cy="241102"/>
            </a:xfrm>
            <a:custGeom>
              <a:avLst/>
              <a:gdLst>
                <a:gd name="T0" fmla="*/ 3 w 52"/>
                <a:gd name="T1" fmla="*/ 1 h 53"/>
                <a:gd name="T2" fmla="*/ 50 w 52"/>
                <a:gd name="T3" fmla="*/ 16 h 53"/>
                <a:gd name="T4" fmla="*/ 52 w 52"/>
                <a:gd name="T5" fmla="*/ 20 h 53"/>
                <a:gd name="T6" fmla="*/ 51 w 52"/>
                <a:gd name="T7" fmla="*/ 21 h 53"/>
                <a:gd name="T8" fmla="*/ 51 w 52"/>
                <a:gd name="T9" fmla="*/ 21 h 53"/>
                <a:gd name="T10" fmla="*/ 37 w 52"/>
                <a:gd name="T11" fmla="*/ 28 h 53"/>
                <a:gd name="T12" fmla="*/ 50 w 52"/>
                <a:gd name="T13" fmla="*/ 42 h 53"/>
                <a:gd name="T14" fmla="*/ 50 w 52"/>
                <a:gd name="T15" fmla="*/ 45 h 53"/>
                <a:gd name="T16" fmla="*/ 45 w 52"/>
                <a:gd name="T17" fmla="*/ 51 h 53"/>
                <a:gd name="T18" fmla="*/ 41 w 52"/>
                <a:gd name="T19" fmla="*/ 51 h 53"/>
                <a:gd name="T20" fmla="*/ 41 w 52"/>
                <a:gd name="T21" fmla="*/ 51 h 53"/>
                <a:gd name="T22" fmla="*/ 28 w 52"/>
                <a:gd name="T23" fmla="*/ 38 h 53"/>
                <a:gd name="T24" fmla="*/ 20 w 52"/>
                <a:gd name="T25" fmla="*/ 51 h 53"/>
                <a:gd name="T26" fmla="*/ 17 w 52"/>
                <a:gd name="T27" fmla="*/ 53 h 53"/>
                <a:gd name="T28" fmla="*/ 16 w 52"/>
                <a:gd name="T29" fmla="*/ 51 h 53"/>
                <a:gd name="T30" fmla="*/ 0 w 52"/>
                <a:gd name="T31" fmla="*/ 4 h 53"/>
                <a:gd name="T32" fmla="*/ 2 w 52"/>
                <a:gd name="T33" fmla="*/ 1 h 53"/>
                <a:gd name="T34" fmla="*/ 3 w 52"/>
                <a:gd name="T35" fmla="*/ 1 h 53"/>
                <a:gd name="T36" fmla="*/ 43 w 52"/>
                <a:gd name="T37" fmla="*/ 19 h 53"/>
                <a:gd name="T38" fmla="*/ 43 w 52"/>
                <a:gd name="T39" fmla="*/ 19 h 53"/>
                <a:gd name="T40" fmla="*/ 7 w 52"/>
                <a:gd name="T41" fmla="*/ 7 h 53"/>
                <a:gd name="T42" fmla="*/ 19 w 52"/>
                <a:gd name="T43" fmla="*/ 43 h 53"/>
                <a:gd name="T44" fmla="*/ 25 w 52"/>
                <a:gd name="T45" fmla="*/ 32 h 53"/>
                <a:gd name="T46" fmla="*/ 25 w 52"/>
                <a:gd name="T47" fmla="*/ 31 h 53"/>
                <a:gd name="T48" fmla="*/ 29 w 52"/>
                <a:gd name="T49" fmla="*/ 31 h 53"/>
                <a:gd name="T50" fmla="*/ 43 w 52"/>
                <a:gd name="T51" fmla="*/ 45 h 53"/>
                <a:gd name="T52" fmla="*/ 45 w 52"/>
                <a:gd name="T53" fmla="*/ 43 h 53"/>
                <a:gd name="T54" fmla="*/ 31 w 52"/>
                <a:gd name="T55" fmla="*/ 30 h 53"/>
                <a:gd name="T56" fmla="*/ 30 w 52"/>
                <a:gd name="T57" fmla="*/ 29 h 53"/>
                <a:gd name="T58" fmla="*/ 31 w 52"/>
                <a:gd name="T59" fmla="*/ 25 h 53"/>
                <a:gd name="T60" fmla="*/ 43 w 52"/>
                <a:gd name="T61" fmla="*/ 1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2" h="53">
                  <a:moveTo>
                    <a:pt x="3" y="1"/>
                  </a:moveTo>
                  <a:cubicBezTo>
                    <a:pt x="50" y="16"/>
                    <a:pt x="50" y="16"/>
                    <a:pt x="50" y="16"/>
                  </a:cubicBezTo>
                  <a:cubicBezTo>
                    <a:pt x="52" y="17"/>
                    <a:pt x="52" y="18"/>
                    <a:pt x="52" y="20"/>
                  </a:cubicBezTo>
                  <a:cubicBezTo>
                    <a:pt x="52" y="20"/>
                    <a:pt x="51" y="21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51" y="43"/>
                    <a:pt x="51" y="44"/>
                    <a:pt x="50" y="45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4" y="52"/>
                    <a:pt x="42" y="52"/>
                    <a:pt x="41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3"/>
                    <a:pt x="18" y="53"/>
                    <a:pt x="17" y="53"/>
                  </a:cubicBezTo>
                  <a:cubicBezTo>
                    <a:pt x="16" y="52"/>
                    <a:pt x="16" y="52"/>
                    <a:pt x="16" y="5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0"/>
                    <a:pt x="3" y="0"/>
                    <a:pt x="3" y="1"/>
                  </a:cubicBezTo>
                  <a:close/>
                  <a:moveTo>
                    <a:pt x="43" y="19"/>
                  </a:moveTo>
                  <a:cubicBezTo>
                    <a:pt x="43" y="19"/>
                    <a:pt x="43" y="19"/>
                    <a:pt x="43" y="19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1"/>
                  </a:cubicBezTo>
                  <a:cubicBezTo>
                    <a:pt x="26" y="30"/>
                    <a:pt x="28" y="30"/>
                    <a:pt x="29" y="31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1" y="29"/>
                    <a:pt x="30" y="29"/>
                    <a:pt x="30" y="29"/>
                  </a:cubicBezTo>
                  <a:cubicBezTo>
                    <a:pt x="30" y="28"/>
                    <a:pt x="30" y="26"/>
                    <a:pt x="31" y="25"/>
                  </a:cubicBezTo>
                  <a:cubicBezTo>
                    <a:pt x="43" y="19"/>
                    <a:pt x="43" y="19"/>
                    <a:pt x="43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Freeform 56"/>
            <p:cNvSpPr/>
            <p:nvPr/>
          </p:nvSpPr>
          <p:spPr bwMode="auto">
            <a:xfrm>
              <a:off x="5670426" y="3836077"/>
              <a:ext cx="750094" cy="89297"/>
            </a:xfrm>
            <a:custGeom>
              <a:avLst/>
              <a:gdLst>
                <a:gd name="T0" fmla="*/ 336 w 336"/>
                <a:gd name="T1" fmla="*/ 0 h 40"/>
                <a:gd name="T2" fmla="*/ 0 w 336"/>
                <a:gd name="T3" fmla="*/ 0 h 40"/>
                <a:gd name="T4" fmla="*/ 0 w 336"/>
                <a:gd name="T5" fmla="*/ 40 h 40"/>
                <a:gd name="T6" fmla="*/ 300 w 336"/>
                <a:gd name="T7" fmla="*/ 40 h 40"/>
                <a:gd name="T8" fmla="*/ 336 w 336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40">
                  <a:moveTo>
                    <a:pt x="336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300" y="40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Freeform 57"/>
            <p:cNvSpPr/>
            <p:nvPr/>
          </p:nvSpPr>
          <p:spPr bwMode="auto">
            <a:xfrm>
              <a:off x="5670426" y="3170816"/>
              <a:ext cx="669727" cy="754559"/>
            </a:xfrm>
            <a:custGeom>
              <a:avLst/>
              <a:gdLst>
                <a:gd name="T0" fmla="*/ 137 w 148"/>
                <a:gd name="T1" fmla="*/ 0 h 167"/>
                <a:gd name="T2" fmla="*/ 11 w 148"/>
                <a:gd name="T3" fmla="*/ 0 h 167"/>
                <a:gd name="T4" fmla="*/ 0 w 148"/>
                <a:gd name="T5" fmla="*/ 12 h 167"/>
                <a:gd name="T6" fmla="*/ 0 w 148"/>
                <a:gd name="T7" fmla="*/ 110 h 167"/>
                <a:gd name="T8" fmla="*/ 0 w 148"/>
                <a:gd name="T9" fmla="*/ 156 h 167"/>
                <a:gd name="T10" fmla="*/ 0 w 148"/>
                <a:gd name="T11" fmla="*/ 167 h 167"/>
                <a:gd name="T12" fmla="*/ 11 w 148"/>
                <a:gd name="T13" fmla="*/ 167 h 167"/>
                <a:gd name="T14" fmla="*/ 137 w 148"/>
                <a:gd name="T15" fmla="*/ 167 h 167"/>
                <a:gd name="T16" fmla="*/ 148 w 148"/>
                <a:gd name="T17" fmla="*/ 167 h 167"/>
                <a:gd name="T18" fmla="*/ 148 w 148"/>
                <a:gd name="T19" fmla="*/ 156 h 167"/>
                <a:gd name="T20" fmla="*/ 148 w 148"/>
                <a:gd name="T21" fmla="*/ 110 h 167"/>
                <a:gd name="T22" fmla="*/ 148 w 148"/>
                <a:gd name="T23" fmla="*/ 12 h 167"/>
                <a:gd name="T24" fmla="*/ 137 w 148"/>
                <a:gd name="T2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167">
                  <a:moveTo>
                    <a:pt x="13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137" y="167"/>
                    <a:pt x="137" y="167"/>
                    <a:pt x="137" y="167"/>
                  </a:cubicBezTo>
                  <a:cubicBezTo>
                    <a:pt x="148" y="167"/>
                    <a:pt x="148" y="167"/>
                    <a:pt x="148" y="167"/>
                  </a:cubicBezTo>
                  <a:cubicBezTo>
                    <a:pt x="148" y="156"/>
                    <a:pt x="148" y="156"/>
                    <a:pt x="148" y="156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48" y="12"/>
                    <a:pt x="148" y="12"/>
                    <a:pt x="148" y="12"/>
                  </a:cubicBezTo>
                  <a:cubicBezTo>
                    <a:pt x="148" y="5"/>
                    <a:pt x="143" y="0"/>
                    <a:pt x="1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Freeform 58"/>
            <p:cNvSpPr>
              <a:spLocks noEditPoints="1"/>
            </p:cNvSpPr>
            <p:nvPr/>
          </p:nvSpPr>
          <p:spPr bwMode="auto">
            <a:xfrm>
              <a:off x="5898133" y="3396291"/>
              <a:ext cx="216546" cy="303609"/>
            </a:xfrm>
            <a:custGeom>
              <a:avLst/>
              <a:gdLst>
                <a:gd name="T0" fmla="*/ 42 w 48"/>
                <a:gd name="T1" fmla="*/ 18 h 67"/>
                <a:gd name="T2" fmla="*/ 37 w 48"/>
                <a:gd name="T3" fmla="*/ 31 h 67"/>
                <a:gd name="T4" fmla="*/ 37 w 48"/>
                <a:gd name="T5" fmla="*/ 31 h 67"/>
                <a:gd name="T6" fmla="*/ 46 w 48"/>
                <a:gd name="T7" fmla="*/ 43 h 67"/>
                <a:gd name="T8" fmla="*/ 48 w 48"/>
                <a:gd name="T9" fmla="*/ 51 h 67"/>
                <a:gd name="T10" fmla="*/ 46 w 48"/>
                <a:gd name="T11" fmla="*/ 60 h 67"/>
                <a:gd name="T12" fmla="*/ 43 w 48"/>
                <a:gd name="T13" fmla="*/ 62 h 67"/>
                <a:gd name="T14" fmla="*/ 37 w 48"/>
                <a:gd name="T15" fmla="*/ 64 h 67"/>
                <a:gd name="T16" fmla="*/ 35 w 48"/>
                <a:gd name="T17" fmla="*/ 67 h 67"/>
                <a:gd name="T18" fmla="*/ 11 w 48"/>
                <a:gd name="T19" fmla="*/ 64 h 67"/>
                <a:gd name="T20" fmla="*/ 11 w 48"/>
                <a:gd name="T21" fmla="*/ 62 h 67"/>
                <a:gd name="T22" fmla="*/ 5 w 48"/>
                <a:gd name="T23" fmla="*/ 62 h 67"/>
                <a:gd name="T24" fmla="*/ 0 w 48"/>
                <a:gd name="T25" fmla="*/ 56 h 67"/>
                <a:gd name="T26" fmla="*/ 2 w 48"/>
                <a:gd name="T27" fmla="*/ 43 h 67"/>
                <a:gd name="T28" fmla="*/ 11 w 48"/>
                <a:gd name="T29" fmla="*/ 31 h 67"/>
                <a:gd name="T30" fmla="*/ 6 w 48"/>
                <a:gd name="T31" fmla="*/ 18 h 67"/>
                <a:gd name="T32" fmla="*/ 13 w 48"/>
                <a:gd name="T33" fmla="*/ 57 h 67"/>
                <a:gd name="T34" fmla="*/ 13 w 48"/>
                <a:gd name="T35" fmla="*/ 50 h 67"/>
                <a:gd name="T36" fmla="*/ 16 w 48"/>
                <a:gd name="T37" fmla="*/ 50 h 67"/>
                <a:gd name="T38" fmla="*/ 16 w 48"/>
                <a:gd name="T39" fmla="*/ 59 h 67"/>
                <a:gd name="T40" fmla="*/ 32 w 48"/>
                <a:gd name="T41" fmla="*/ 62 h 67"/>
                <a:gd name="T42" fmla="*/ 32 w 48"/>
                <a:gd name="T43" fmla="*/ 59 h 67"/>
                <a:gd name="T44" fmla="*/ 32 w 48"/>
                <a:gd name="T45" fmla="*/ 50 h 67"/>
                <a:gd name="T46" fmla="*/ 35 w 48"/>
                <a:gd name="T47" fmla="*/ 50 h 67"/>
                <a:gd name="T48" fmla="*/ 42 w 48"/>
                <a:gd name="T49" fmla="*/ 57 h 67"/>
                <a:gd name="T50" fmla="*/ 42 w 48"/>
                <a:gd name="T51" fmla="*/ 51 h 67"/>
                <a:gd name="T52" fmla="*/ 41 w 48"/>
                <a:gd name="T53" fmla="*/ 45 h 67"/>
                <a:gd name="T54" fmla="*/ 32 w 48"/>
                <a:gd name="T55" fmla="*/ 34 h 67"/>
                <a:gd name="T56" fmla="*/ 16 w 48"/>
                <a:gd name="T57" fmla="*/ 34 h 67"/>
                <a:gd name="T58" fmla="*/ 6 w 48"/>
                <a:gd name="T59" fmla="*/ 51 h 67"/>
                <a:gd name="T60" fmla="*/ 6 w 48"/>
                <a:gd name="T61" fmla="*/ 57 h 67"/>
                <a:gd name="T62" fmla="*/ 24 w 48"/>
                <a:gd name="T63" fmla="*/ 6 h 67"/>
                <a:gd name="T64" fmla="*/ 11 w 48"/>
                <a:gd name="T65" fmla="*/ 18 h 67"/>
                <a:gd name="T66" fmla="*/ 37 w 48"/>
                <a:gd name="T67" fmla="*/ 1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" h="67">
                  <a:moveTo>
                    <a:pt x="24" y="0"/>
                  </a:moveTo>
                  <a:cubicBezTo>
                    <a:pt x="34" y="0"/>
                    <a:pt x="42" y="8"/>
                    <a:pt x="42" y="18"/>
                  </a:cubicBezTo>
                  <a:cubicBezTo>
                    <a:pt x="42" y="23"/>
                    <a:pt x="40" y="28"/>
                    <a:pt x="37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40" y="35"/>
                    <a:pt x="44" y="38"/>
                    <a:pt x="46" y="43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7" y="45"/>
                    <a:pt x="48" y="48"/>
                    <a:pt x="48" y="51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8" y="57"/>
                    <a:pt x="47" y="59"/>
                    <a:pt x="46" y="60"/>
                  </a:cubicBezTo>
                  <a:cubicBezTo>
                    <a:pt x="46" y="61"/>
                    <a:pt x="44" y="62"/>
                    <a:pt x="43" y="62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37" y="66"/>
                    <a:pt x="36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2" y="67"/>
                    <a:pt x="11" y="66"/>
                    <a:pt x="11" y="64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3" y="62"/>
                    <a:pt x="2" y="61"/>
                    <a:pt x="2" y="60"/>
                  </a:cubicBezTo>
                  <a:cubicBezTo>
                    <a:pt x="1" y="59"/>
                    <a:pt x="0" y="57"/>
                    <a:pt x="0" y="56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48"/>
                    <a:pt x="1" y="45"/>
                    <a:pt x="2" y="43"/>
                  </a:cubicBezTo>
                  <a:cubicBezTo>
                    <a:pt x="4" y="38"/>
                    <a:pt x="8" y="35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8" y="28"/>
                    <a:pt x="6" y="23"/>
                    <a:pt x="6" y="18"/>
                  </a:cubicBezTo>
                  <a:cubicBezTo>
                    <a:pt x="6" y="8"/>
                    <a:pt x="14" y="0"/>
                    <a:pt x="24" y="0"/>
                  </a:cubicBezTo>
                  <a:close/>
                  <a:moveTo>
                    <a:pt x="13" y="57"/>
                  </a:moveTo>
                  <a:cubicBezTo>
                    <a:pt x="13" y="57"/>
                    <a:pt x="13" y="57"/>
                    <a:pt x="13" y="57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49"/>
                    <a:pt x="13" y="48"/>
                    <a:pt x="14" y="48"/>
                  </a:cubicBezTo>
                  <a:cubicBezTo>
                    <a:pt x="15" y="48"/>
                    <a:pt x="16" y="49"/>
                    <a:pt x="16" y="50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49"/>
                    <a:pt x="33" y="48"/>
                    <a:pt x="34" y="48"/>
                  </a:cubicBezTo>
                  <a:cubicBezTo>
                    <a:pt x="35" y="48"/>
                    <a:pt x="35" y="49"/>
                    <a:pt x="35" y="50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42" y="57"/>
                    <a:pt x="42" y="56"/>
                    <a:pt x="42" y="56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2" y="49"/>
                    <a:pt x="42" y="47"/>
                    <a:pt x="41" y="45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0" y="41"/>
                    <a:pt x="35" y="37"/>
                    <a:pt x="32" y="34"/>
                  </a:cubicBezTo>
                  <a:cubicBezTo>
                    <a:pt x="30" y="36"/>
                    <a:pt x="27" y="37"/>
                    <a:pt x="24" y="37"/>
                  </a:cubicBezTo>
                  <a:cubicBezTo>
                    <a:pt x="21" y="37"/>
                    <a:pt x="18" y="36"/>
                    <a:pt x="16" y="34"/>
                  </a:cubicBezTo>
                  <a:cubicBezTo>
                    <a:pt x="13" y="37"/>
                    <a:pt x="8" y="41"/>
                    <a:pt x="7" y="45"/>
                  </a:cubicBezTo>
                  <a:cubicBezTo>
                    <a:pt x="6" y="47"/>
                    <a:pt x="6" y="49"/>
                    <a:pt x="6" y="51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6" y="56"/>
                    <a:pt x="6" y="57"/>
                    <a:pt x="6" y="57"/>
                  </a:cubicBezTo>
                  <a:cubicBezTo>
                    <a:pt x="13" y="57"/>
                    <a:pt x="13" y="57"/>
                    <a:pt x="13" y="57"/>
                  </a:cubicBezTo>
                  <a:close/>
                  <a:moveTo>
                    <a:pt x="24" y="6"/>
                  </a:moveTo>
                  <a:cubicBezTo>
                    <a:pt x="24" y="6"/>
                    <a:pt x="24" y="6"/>
                    <a:pt x="24" y="6"/>
                  </a:cubicBezTo>
                  <a:cubicBezTo>
                    <a:pt x="17" y="6"/>
                    <a:pt x="11" y="11"/>
                    <a:pt x="11" y="18"/>
                  </a:cubicBezTo>
                  <a:cubicBezTo>
                    <a:pt x="11" y="26"/>
                    <a:pt x="17" y="31"/>
                    <a:pt x="24" y="31"/>
                  </a:cubicBezTo>
                  <a:cubicBezTo>
                    <a:pt x="31" y="31"/>
                    <a:pt x="37" y="26"/>
                    <a:pt x="37" y="18"/>
                  </a:cubicBezTo>
                  <a:cubicBezTo>
                    <a:pt x="37" y="11"/>
                    <a:pt x="31" y="6"/>
                    <a:pt x="2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Freeform 60"/>
            <p:cNvSpPr/>
            <p:nvPr/>
          </p:nvSpPr>
          <p:spPr bwMode="auto">
            <a:xfrm>
              <a:off x="4645745" y="3836077"/>
              <a:ext cx="750094" cy="89297"/>
            </a:xfrm>
            <a:custGeom>
              <a:avLst/>
              <a:gdLst>
                <a:gd name="T0" fmla="*/ 336 w 336"/>
                <a:gd name="T1" fmla="*/ 0 h 40"/>
                <a:gd name="T2" fmla="*/ 0 w 336"/>
                <a:gd name="T3" fmla="*/ 0 h 40"/>
                <a:gd name="T4" fmla="*/ 0 w 336"/>
                <a:gd name="T5" fmla="*/ 40 h 40"/>
                <a:gd name="T6" fmla="*/ 300 w 336"/>
                <a:gd name="T7" fmla="*/ 40 h 40"/>
                <a:gd name="T8" fmla="*/ 336 w 336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40">
                  <a:moveTo>
                    <a:pt x="336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300" y="40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Freeform 61"/>
            <p:cNvSpPr/>
            <p:nvPr/>
          </p:nvSpPr>
          <p:spPr bwMode="auto">
            <a:xfrm>
              <a:off x="4645745" y="3170816"/>
              <a:ext cx="669727" cy="754559"/>
            </a:xfrm>
            <a:custGeom>
              <a:avLst/>
              <a:gdLst>
                <a:gd name="T0" fmla="*/ 137 w 148"/>
                <a:gd name="T1" fmla="*/ 0 h 167"/>
                <a:gd name="T2" fmla="*/ 11 w 148"/>
                <a:gd name="T3" fmla="*/ 0 h 167"/>
                <a:gd name="T4" fmla="*/ 0 w 148"/>
                <a:gd name="T5" fmla="*/ 12 h 167"/>
                <a:gd name="T6" fmla="*/ 0 w 148"/>
                <a:gd name="T7" fmla="*/ 110 h 167"/>
                <a:gd name="T8" fmla="*/ 0 w 148"/>
                <a:gd name="T9" fmla="*/ 156 h 167"/>
                <a:gd name="T10" fmla="*/ 0 w 148"/>
                <a:gd name="T11" fmla="*/ 167 h 167"/>
                <a:gd name="T12" fmla="*/ 11 w 148"/>
                <a:gd name="T13" fmla="*/ 167 h 167"/>
                <a:gd name="T14" fmla="*/ 137 w 148"/>
                <a:gd name="T15" fmla="*/ 167 h 167"/>
                <a:gd name="T16" fmla="*/ 148 w 148"/>
                <a:gd name="T17" fmla="*/ 167 h 167"/>
                <a:gd name="T18" fmla="*/ 148 w 148"/>
                <a:gd name="T19" fmla="*/ 156 h 167"/>
                <a:gd name="T20" fmla="*/ 148 w 148"/>
                <a:gd name="T21" fmla="*/ 110 h 167"/>
                <a:gd name="T22" fmla="*/ 148 w 148"/>
                <a:gd name="T23" fmla="*/ 12 h 167"/>
                <a:gd name="T24" fmla="*/ 137 w 148"/>
                <a:gd name="T2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167">
                  <a:moveTo>
                    <a:pt x="13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137" y="167"/>
                    <a:pt x="137" y="167"/>
                    <a:pt x="137" y="167"/>
                  </a:cubicBezTo>
                  <a:cubicBezTo>
                    <a:pt x="148" y="167"/>
                    <a:pt x="148" y="167"/>
                    <a:pt x="148" y="167"/>
                  </a:cubicBezTo>
                  <a:cubicBezTo>
                    <a:pt x="148" y="156"/>
                    <a:pt x="148" y="156"/>
                    <a:pt x="148" y="156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48" y="12"/>
                    <a:pt x="148" y="12"/>
                    <a:pt x="148" y="12"/>
                  </a:cubicBezTo>
                  <a:cubicBezTo>
                    <a:pt x="148" y="5"/>
                    <a:pt x="143" y="0"/>
                    <a:pt x="1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Freeform 62"/>
            <p:cNvSpPr>
              <a:spLocks noEditPoints="1"/>
            </p:cNvSpPr>
            <p:nvPr/>
          </p:nvSpPr>
          <p:spPr bwMode="auto">
            <a:xfrm>
              <a:off x="4835501" y="3405221"/>
              <a:ext cx="290215" cy="285750"/>
            </a:xfrm>
            <a:custGeom>
              <a:avLst/>
              <a:gdLst>
                <a:gd name="T0" fmla="*/ 50 w 64"/>
                <a:gd name="T1" fmla="*/ 3 h 63"/>
                <a:gd name="T2" fmla="*/ 43 w 64"/>
                <a:gd name="T3" fmla="*/ 0 h 63"/>
                <a:gd name="T4" fmla="*/ 1 w 64"/>
                <a:gd name="T5" fmla="*/ 38 h 63"/>
                <a:gd name="T6" fmla="*/ 1 w 64"/>
                <a:gd name="T7" fmla="*/ 38 h 63"/>
                <a:gd name="T8" fmla="*/ 1 w 64"/>
                <a:gd name="T9" fmla="*/ 38 h 63"/>
                <a:gd name="T10" fmla="*/ 1 w 64"/>
                <a:gd name="T11" fmla="*/ 38 h 63"/>
                <a:gd name="T12" fmla="*/ 1 w 64"/>
                <a:gd name="T13" fmla="*/ 38 h 63"/>
                <a:gd name="T14" fmla="*/ 1 w 64"/>
                <a:gd name="T15" fmla="*/ 38 h 63"/>
                <a:gd name="T16" fmla="*/ 1 w 64"/>
                <a:gd name="T17" fmla="*/ 38 h 63"/>
                <a:gd name="T18" fmla="*/ 1 w 64"/>
                <a:gd name="T19" fmla="*/ 38 h 63"/>
                <a:gd name="T20" fmla="*/ 0 w 64"/>
                <a:gd name="T21" fmla="*/ 38 h 63"/>
                <a:gd name="T22" fmla="*/ 0 w 64"/>
                <a:gd name="T23" fmla="*/ 39 h 63"/>
                <a:gd name="T24" fmla="*/ 0 w 64"/>
                <a:gd name="T25" fmla="*/ 39 h 63"/>
                <a:gd name="T26" fmla="*/ 0 w 64"/>
                <a:gd name="T27" fmla="*/ 39 h 63"/>
                <a:gd name="T28" fmla="*/ 0 w 64"/>
                <a:gd name="T29" fmla="*/ 39 h 63"/>
                <a:gd name="T30" fmla="*/ 0 w 64"/>
                <a:gd name="T31" fmla="*/ 39 h 63"/>
                <a:gd name="T32" fmla="*/ 0 w 64"/>
                <a:gd name="T33" fmla="*/ 39 h 63"/>
                <a:gd name="T34" fmla="*/ 0 w 64"/>
                <a:gd name="T35" fmla="*/ 39 h 63"/>
                <a:gd name="T36" fmla="*/ 0 w 64"/>
                <a:gd name="T37" fmla="*/ 39 h 63"/>
                <a:gd name="T38" fmla="*/ 0 w 64"/>
                <a:gd name="T39" fmla="*/ 39 h 63"/>
                <a:gd name="T40" fmla="*/ 24 w 64"/>
                <a:gd name="T41" fmla="*/ 63 h 63"/>
                <a:gd name="T42" fmla="*/ 24 w 64"/>
                <a:gd name="T43" fmla="*/ 63 h 63"/>
                <a:gd name="T44" fmla="*/ 25 w 64"/>
                <a:gd name="T45" fmla="*/ 63 h 63"/>
                <a:gd name="T46" fmla="*/ 25 w 64"/>
                <a:gd name="T47" fmla="*/ 63 h 63"/>
                <a:gd name="T48" fmla="*/ 25 w 64"/>
                <a:gd name="T49" fmla="*/ 63 h 63"/>
                <a:gd name="T50" fmla="*/ 25 w 64"/>
                <a:gd name="T51" fmla="*/ 63 h 63"/>
                <a:gd name="T52" fmla="*/ 25 w 64"/>
                <a:gd name="T53" fmla="*/ 63 h 63"/>
                <a:gd name="T54" fmla="*/ 26 w 64"/>
                <a:gd name="T55" fmla="*/ 63 h 63"/>
                <a:gd name="T56" fmla="*/ 26 w 64"/>
                <a:gd name="T57" fmla="*/ 63 h 63"/>
                <a:gd name="T58" fmla="*/ 26 w 64"/>
                <a:gd name="T59" fmla="*/ 63 h 63"/>
                <a:gd name="T60" fmla="*/ 61 w 64"/>
                <a:gd name="T61" fmla="*/ 28 h 63"/>
                <a:gd name="T62" fmla="*/ 32 w 64"/>
                <a:gd name="T63" fmla="*/ 15 h 63"/>
                <a:gd name="T64" fmla="*/ 10 w 64"/>
                <a:gd name="T65" fmla="*/ 43 h 63"/>
                <a:gd name="T66" fmla="*/ 6 w 64"/>
                <a:gd name="T67" fmla="*/ 58 h 63"/>
                <a:gd name="T68" fmla="*/ 18 w 64"/>
                <a:gd name="T69" fmla="*/ 58 h 63"/>
                <a:gd name="T70" fmla="*/ 12 w 64"/>
                <a:gd name="T71" fmla="*/ 45 h 63"/>
                <a:gd name="T72" fmla="*/ 19 w 64"/>
                <a:gd name="T73" fmla="*/ 52 h 63"/>
                <a:gd name="T74" fmla="*/ 24 w 64"/>
                <a:gd name="T75" fmla="*/ 57 h 63"/>
                <a:gd name="T76" fmla="*/ 49 w 64"/>
                <a:gd name="T77" fmla="*/ 32 h 63"/>
                <a:gd name="T78" fmla="*/ 58 w 64"/>
                <a:gd name="T79" fmla="*/ 21 h 63"/>
                <a:gd name="T80" fmla="*/ 53 w 64"/>
                <a:gd name="T81" fmla="*/ 28 h 63"/>
                <a:gd name="T82" fmla="*/ 37 w 64"/>
                <a:gd name="T83" fmla="*/ 9 h 63"/>
                <a:gd name="T84" fmla="*/ 43 w 64"/>
                <a:gd name="T85" fmla="*/ 5 h 63"/>
                <a:gd name="T86" fmla="*/ 58 w 64"/>
                <a:gd name="T87" fmla="*/ 2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4" h="63">
                  <a:moveTo>
                    <a:pt x="64" y="21"/>
                  </a:moveTo>
                  <a:cubicBezTo>
                    <a:pt x="64" y="18"/>
                    <a:pt x="63" y="16"/>
                    <a:pt x="61" y="14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48" y="1"/>
                    <a:pt x="45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0" y="0"/>
                    <a:pt x="38" y="1"/>
                    <a:pt x="36" y="3"/>
                  </a:cubicBezTo>
                  <a:cubicBezTo>
                    <a:pt x="24" y="14"/>
                    <a:pt x="13" y="26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2"/>
                    <a:pt x="1" y="63"/>
                    <a:pt x="3" y="63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38" y="51"/>
                    <a:pt x="49" y="39"/>
                    <a:pt x="61" y="28"/>
                  </a:cubicBezTo>
                  <a:cubicBezTo>
                    <a:pt x="63" y="26"/>
                    <a:pt x="64" y="23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lose/>
                  <a:moveTo>
                    <a:pt x="32" y="15"/>
                  </a:moveTo>
                  <a:cubicBezTo>
                    <a:pt x="32" y="15"/>
                    <a:pt x="32" y="15"/>
                    <a:pt x="32" y="15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32" y="15"/>
                    <a:pt x="32" y="15"/>
                    <a:pt x="32" y="15"/>
                  </a:cubicBezTo>
                  <a:close/>
                  <a:moveTo>
                    <a:pt x="6" y="58"/>
                  </a:moveTo>
                  <a:cubicBezTo>
                    <a:pt x="6" y="58"/>
                    <a:pt x="6" y="58"/>
                    <a:pt x="6" y="58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6" y="58"/>
                    <a:pt x="6" y="58"/>
                    <a:pt x="6" y="58"/>
                  </a:cubicBezTo>
                  <a:close/>
                  <a:moveTo>
                    <a:pt x="12" y="45"/>
                  </a:moveTo>
                  <a:cubicBezTo>
                    <a:pt x="12" y="45"/>
                    <a:pt x="12" y="45"/>
                    <a:pt x="12" y="45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2" y="45"/>
                    <a:pt x="12" y="45"/>
                    <a:pt x="12" y="45"/>
                  </a:cubicBezTo>
                  <a:close/>
                  <a:moveTo>
                    <a:pt x="24" y="57"/>
                  </a:moveTo>
                  <a:cubicBezTo>
                    <a:pt x="24" y="57"/>
                    <a:pt x="24" y="57"/>
                    <a:pt x="24" y="57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24" y="57"/>
                    <a:pt x="24" y="57"/>
                    <a:pt x="24" y="57"/>
                  </a:cubicBezTo>
                  <a:close/>
                  <a:moveTo>
                    <a:pt x="58" y="21"/>
                  </a:moveTo>
                  <a:cubicBezTo>
                    <a:pt x="58" y="21"/>
                    <a:pt x="58" y="21"/>
                    <a:pt x="58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8" y="22"/>
                    <a:pt x="58" y="23"/>
                    <a:pt x="57" y="24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1" y="6"/>
                    <a:pt x="42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5" y="6"/>
                    <a:pt x="46" y="7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8" y="18"/>
                    <a:pt x="58" y="20"/>
                    <a:pt x="58" y="21"/>
                  </a:cubicBezTo>
                  <a:cubicBezTo>
                    <a:pt x="58" y="21"/>
                    <a:pt x="58" y="21"/>
                    <a:pt x="58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0" name="TextBox 24"/>
          <p:cNvSpPr txBox="1"/>
          <p:nvPr/>
        </p:nvSpPr>
        <p:spPr>
          <a:xfrm>
            <a:off x="1492836" y="3888752"/>
            <a:ext cx="1615827" cy="32457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1407112" y="4320800"/>
            <a:ext cx="545694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请替换文字内容，请替换文字内容，请替换文字内容，请替换文字内容，请替换文字内容，请替换文字内容，请替换文字内容，请替换文字内容，请替换文字内容，请替换文字内容，请替换文字内容，请替换文字内容，请替换文字内容，请替换文字内容，请替换文字内容，请替换文字内容，请替换文字内容，</a:t>
            </a:r>
          </a:p>
        </p:txBody>
      </p:sp>
      <p:sp>
        <p:nvSpPr>
          <p:cNvPr id="42" name="椭圆 41"/>
          <p:cNvSpPr/>
          <p:nvPr/>
        </p:nvSpPr>
        <p:spPr>
          <a:xfrm>
            <a:off x="7181852" y="445086"/>
            <a:ext cx="3024336" cy="3024336"/>
          </a:xfrm>
          <a:prstGeom prst="ellipse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9411485" y="2320181"/>
            <a:ext cx="2367524" cy="2367524"/>
          </a:xfrm>
          <a:prstGeom prst="ellipse">
            <a:avLst/>
          </a:prstGeom>
          <a:blipFill dpi="0" rotWithShape="1">
            <a:blip r:embed="rId3" cstate="screen"/>
            <a:srcRect/>
            <a:stretch>
              <a:fillRect l="-32000" r="-22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7930951" y="4051040"/>
            <a:ext cx="2664296" cy="2664296"/>
          </a:xfrm>
          <a:prstGeom prst="ellipse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806278" y="1592275"/>
            <a:ext cx="4340267" cy="857255"/>
            <a:chOff x="3837087" y="2226478"/>
            <a:chExt cx="2647861" cy="522984"/>
          </a:xfrm>
        </p:grpSpPr>
        <p:sp>
          <p:nvSpPr>
            <p:cNvPr id="9" name="TextBox 44"/>
            <p:cNvSpPr txBox="1"/>
            <p:nvPr/>
          </p:nvSpPr>
          <p:spPr>
            <a:xfrm>
              <a:off x="3837087" y="2501238"/>
              <a:ext cx="2506612" cy="248224"/>
            </a:xfrm>
            <a:prstGeom prst="rect">
              <a:avLst/>
            </a:prstGeom>
            <a:noFill/>
          </p:spPr>
          <p:txBody>
            <a:bodyPr wrap="square" lIns="45311" tIns="22656" rIns="45311" bIns="22656" rtlCol="0">
              <a:spAutoFit/>
            </a:bodyPr>
            <a:lstStyle/>
            <a:p>
              <a:pPr defTabSz="0">
                <a:lnSpc>
                  <a:spcPct val="130000"/>
                </a:lnSpc>
                <a:tabLst>
                  <a:tab pos="989965" algn="l"/>
                </a:tabLst>
              </a:pPr>
              <a:r>
                <a:rPr lang="zh-CN" altLang="en-US" sz="2000" dirty="0">
                  <a:ln w="12700" cmpd="sng">
                    <a:noFill/>
                    <a:prstDash val="solid"/>
                  </a:ln>
                  <a:solidFill>
                    <a:srgbClr val="EC206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/>
                </a:rPr>
                <a:t>添加相关标题文字</a:t>
              </a:r>
              <a:endParaRPr lang="en-SG" altLang="zh-CN" sz="2000" dirty="0">
                <a:ln w="12700" cmpd="sng">
                  <a:noFill/>
                  <a:prstDash val="solid"/>
                </a:ln>
                <a:solidFill>
                  <a:srgbClr val="EC206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/>
              </a:endParaRPr>
            </a:p>
          </p:txBody>
        </p:sp>
        <p:sp>
          <p:nvSpPr>
            <p:cNvPr id="10" name="TextBox 45"/>
            <p:cNvSpPr txBox="1"/>
            <p:nvPr/>
          </p:nvSpPr>
          <p:spPr>
            <a:xfrm>
              <a:off x="3837087" y="2226478"/>
              <a:ext cx="2647861" cy="184971"/>
            </a:xfrm>
            <a:prstGeom prst="rect">
              <a:avLst/>
            </a:prstGeom>
            <a:noFill/>
          </p:spPr>
          <p:txBody>
            <a:bodyPr wrap="square" lIns="45311" tIns="22656" rIns="45311" bIns="22656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rgbClr val="EC206C"/>
                  </a:solidFill>
                  <a:latin typeface="+mj-lt"/>
                  <a:ea typeface="微软雅黑" panose="020B0503020204020204" pitchFamily="34" charset="-122"/>
                  <a:cs typeface="Microsoft Himalaya" panose="01010100010101010101" pitchFamily="2" charset="0"/>
                </a:rPr>
                <a:t>ADD RELATED TITLE WORDS</a:t>
              </a:r>
              <a:endParaRPr lang="zh-CN" altLang="en-US" sz="1400" dirty="0">
                <a:solidFill>
                  <a:srgbClr val="EC206C"/>
                </a:solidFill>
                <a:latin typeface="+mj-lt"/>
                <a:ea typeface="微软雅黑" panose="020B0503020204020204" pitchFamily="34" charset="-122"/>
                <a:cs typeface="Microsoft Himalaya" panose="01010100010101010101" pitchFamily="2" charset="0"/>
              </a:endParaRPr>
            </a:p>
          </p:txBody>
        </p:sp>
      </p:grpSp>
      <p:sp>
        <p:nvSpPr>
          <p:cNvPr id="12" name="TextBox 69"/>
          <p:cNvSpPr txBox="1"/>
          <p:nvPr/>
        </p:nvSpPr>
        <p:spPr>
          <a:xfrm>
            <a:off x="2119301" y="738392"/>
            <a:ext cx="1540878" cy="2566060"/>
          </a:xfrm>
          <a:prstGeom prst="rect">
            <a:avLst/>
          </a:prstGeom>
          <a:noFill/>
        </p:spPr>
        <p:txBody>
          <a:bodyPr wrap="none" lIns="45311" tIns="22656" rIns="45311" bIns="22656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200" spc="-149" dirty="0">
                <a:solidFill>
                  <a:srgbClr val="EC206C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Raavi" panose="020B0502040204020203" pitchFamily="34" charset="0"/>
              </a:rPr>
              <a:t>04</a:t>
            </a:r>
            <a:endParaRPr lang="zh-CN" altLang="en-US" sz="14200" spc="-149" dirty="0">
              <a:solidFill>
                <a:srgbClr val="EC206C"/>
              </a:solidFill>
              <a:latin typeface="Agency FB" panose="020B0503020202020204" pitchFamily="34" charset="0"/>
              <a:ea typeface="微软雅黑" panose="020B0503020204020204" pitchFamily="34" charset="-122"/>
              <a:cs typeface="Raavi" panose="020B0502040204020203" pitchFamily="34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2612951" y="3147929"/>
            <a:ext cx="3259163" cy="506715"/>
            <a:chOff x="2594148" y="3170816"/>
            <a:chExt cx="4853286" cy="754559"/>
          </a:xfrm>
        </p:grpSpPr>
        <p:sp>
          <p:nvSpPr>
            <p:cNvPr id="14" name="Freeform 44"/>
            <p:cNvSpPr/>
            <p:nvPr/>
          </p:nvSpPr>
          <p:spPr bwMode="auto">
            <a:xfrm>
              <a:off x="2594148" y="3836077"/>
              <a:ext cx="750094" cy="89297"/>
            </a:xfrm>
            <a:custGeom>
              <a:avLst/>
              <a:gdLst>
                <a:gd name="T0" fmla="*/ 336 w 336"/>
                <a:gd name="T1" fmla="*/ 0 h 40"/>
                <a:gd name="T2" fmla="*/ 0 w 336"/>
                <a:gd name="T3" fmla="*/ 0 h 40"/>
                <a:gd name="T4" fmla="*/ 0 w 336"/>
                <a:gd name="T5" fmla="*/ 40 h 40"/>
                <a:gd name="T6" fmla="*/ 300 w 336"/>
                <a:gd name="T7" fmla="*/ 40 h 40"/>
                <a:gd name="T8" fmla="*/ 336 w 336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40">
                  <a:moveTo>
                    <a:pt x="336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300" y="40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45"/>
            <p:cNvSpPr/>
            <p:nvPr/>
          </p:nvSpPr>
          <p:spPr bwMode="auto">
            <a:xfrm>
              <a:off x="2594148" y="3170816"/>
              <a:ext cx="669727" cy="754559"/>
            </a:xfrm>
            <a:custGeom>
              <a:avLst/>
              <a:gdLst>
                <a:gd name="T0" fmla="*/ 137 w 148"/>
                <a:gd name="T1" fmla="*/ 0 h 167"/>
                <a:gd name="T2" fmla="*/ 11 w 148"/>
                <a:gd name="T3" fmla="*/ 0 h 167"/>
                <a:gd name="T4" fmla="*/ 0 w 148"/>
                <a:gd name="T5" fmla="*/ 12 h 167"/>
                <a:gd name="T6" fmla="*/ 0 w 148"/>
                <a:gd name="T7" fmla="*/ 110 h 167"/>
                <a:gd name="T8" fmla="*/ 0 w 148"/>
                <a:gd name="T9" fmla="*/ 156 h 167"/>
                <a:gd name="T10" fmla="*/ 0 w 148"/>
                <a:gd name="T11" fmla="*/ 167 h 167"/>
                <a:gd name="T12" fmla="*/ 11 w 148"/>
                <a:gd name="T13" fmla="*/ 167 h 167"/>
                <a:gd name="T14" fmla="*/ 137 w 148"/>
                <a:gd name="T15" fmla="*/ 167 h 167"/>
                <a:gd name="T16" fmla="*/ 148 w 148"/>
                <a:gd name="T17" fmla="*/ 167 h 167"/>
                <a:gd name="T18" fmla="*/ 148 w 148"/>
                <a:gd name="T19" fmla="*/ 156 h 167"/>
                <a:gd name="T20" fmla="*/ 148 w 148"/>
                <a:gd name="T21" fmla="*/ 110 h 167"/>
                <a:gd name="T22" fmla="*/ 148 w 148"/>
                <a:gd name="T23" fmla="*/ 12 h 167"/>
                <a:gd name="T24" fmla="*/ 137 w 148"/>
                <a:gd name="T2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167">
                  <a:moveTo>
                    <a:pt x="13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137" y="167"/>
                    <a:pt x="137" y="167"/>
                    <a:pt x="137" y="167"/>
                  </a:cubicBezTo>
                  <a:cubicBezTo>
                    <a:pt x="148" y="167"/>
                    <a:pt x="148" y="167"/>
                    <a:pt x="148" y="167"/>
                  </a:cubicBezTo>
                  <a:cubicBezTo>
                    <a:pt x="148" y="156"/>
                    <a:pt x="148" y="156"/>
                    <a:pt x="148" y="156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48" y="12"/>
                    <a:pt x="148" y="12"/>
                    <a:pt x="148" y="12"/>
                  </a:cubicBezTo>
                  <a:cubicBezTo>
                    <a:pt x="148" y="5"/>
                    <a:pt x="143" y="0"/>
                    <a:pt x="1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46"/>
            <p:cNvSpPr>
              <a:spLocks noEditPoints="1"/>
            </p:cNvSpPr>
            <p:nvPr/>
          </p:nvSpPr>
          <p:spPr bwMode="auto">
            <a:xfrm>
              <a:off x="2783906" y="3405221"/>
              <a:ext cx="290215" cy="290215"/>
            </a:xfrm>
            <a:custGeom>
              <a:avLst/>
              <a:gdLst>
                <a:gd name="T0" fmla="*/ 51 w 64"/>
                <a:gd name="T1" fmla="*/ 47 h 64"/>
                <a:gd name="T2" fmla="*/ 58 w 64"/>
                <a:gd name="T3" fmla="*/ 29 h 64"/>
                <a:gd name="T4" fmla="*/ 56 w 64"/>
                <a:gd name="T5" fmla="*/ 18 h 64"/>
                <a:gd name="T6" fmla="*/ 50 w 64"/>
                <a:gd name="T7" fmla="*/ 8 h 64"/>
                <a:gd name="T8" fmla="*/ 40 w 64"/>
                <a:gd name="T9" fmla="*/ 2 h 64"/>
                <a:gd name="T10" fmla="*/ 9 w 64"/>
                <a:gd name="T11" fmla="*/ 8 h 64"/>
                <a:gd name="T12" fmla="*/ 0 w 64"/>
                <a:gd name="T13" fmla="*/ 29 h 64"/>
                <a:gd name="T14" fmla="*/ 3 w 64"/>
                <a:gd name="T15" fmla="*/ 40 h 64"/>
                <a:gd name="T16" fmla="*/ 9 w 64"/>
                <a:gd name="T17" fmla="*/ 49 h 64"/>
                <a:gd name="T18" fmla="*/ 29 w 64"/>
                <a:gd name="T19" fmla="*/ 58 h 64"/>
                <a:gd name="T20" fmla="*/ 48 w 64"/>
                <a:gd name="T21" fmla="*/ 51 h 64"/>
                <a:gd name="T22" fmla="*/ 63 w 64"/>
                <a:gd name="T23" fmla="*/ 62 h 64"/>
                <a:gd name="T24" fmla="*/ 46 w 64"/>
                <a:gd name="T25" fmla="*/ 46 h 64"/>
                <a:gd name="T26" fmla="*/ 46 w 64"/>
                <a:gd name="T27" fmla="*/ 46 h 64"/>
                <a:gd name="T28" fmla="*/ 38 w 64"/>
                <a:gd name="T29" fmla="*/ 51 h 64"/>
                <a:gd name="T30" fmla="*/ 20 w 64"/>
                <a:gd name="T31" fmla="*/ 51 h 64"/>
                <a:gd name="T32" fmla="*/ 13 w 64"/>
                <a:gd name="T33" fmla="*/ 46 h 64"/>
                <a:gd name="T34" fmla="*/ 7 w 64"/>
                <a:gd name="T35" fmla="*/ 38 h 64"/>
                <a:gd name="T36" fmla="*/ 7 w 64"/>
                <a:gd name="T37" fmla="*/ 20 h 64"/>
                <a:gd name="T38" fmla="*/ 29 w 64"/>
                <a:gd name="T39" fmla="*/ 5 h 64"/>
                <a:gd name="T40" fmla="*/ 38 w 64"/>
                <a:gd name="T41" fmla="*/ 7 h 64"/>
                <a:gd name="T42" fmla="*/ 46 w 64"/>
                <a:gd name="T43" fmla="*/ 12 h 64"/>
                <a:gd name="T44" fmla="*/ 51 w 64"/>
                <a:gd name="T45" fmla="*/ 20 h 64"/>
                <a:gd name="T46" fmla="*/ 51 w 64"/>
                <a:gd name="T47" fmla="*/ 38 h 64"/>
                <a:gd name="T48" fmla="*/ 22 w 64"/>
                <a:gd name="T49" fmla="*/ 12 h 64"/>
                <a:gd name="T50" fmla="*/ 19 w 64"/>
                <a:gd name="T51" fmla="*/ 13 h 64"/>
                <a:gd name="T52" fmla="*/ 16 w 64"/>
                <a:gd name="T53" fmla="*/ 16 h 64"/>
                <a:gd name="T54" fmla="*/ 14 w 64"/>
                <a:gd name="T55" fmla="*/ 18 h 64"/>
                <a:gd name="T56" fmla="*/ 12 w 64"/>
                <a:gd name="T57" fmla="*/ 22 h 64"/>
                <a:gd name="T58" fmla="*/ 15 w 64"/>
                <a:gd name="T59" fmla="*/ 23 h 64"/>
                <a:gd name="T60" fmla="*/ 18 w 64"/>
                <a:gd name="T61" fmla="*/ 18 h 64"/>
                <a:gd name="T62" fmla="*/ 23 w 64"/>
                <a:gd name="T63" fmla="*/ 15 h 64"/>
                <a:gd name="T64" fmla="*/ 22 w 64"/>
                <a:gd name="T65" fmla="*/ 12 h 64"/>
                <a:gd name="T66" fmla="*/ 46 w 64"/>
                <a:gd name="T67" fmla="*/ 27 h 64"/>
                <a:gd name="T68" fmla="*/ 44 w 64"/>
                <a:gd name="T69" fmla="*/ 35 h 64"/>
                <a:gd name="T70" fmla="*/ 40 w 64"/>
                <a:gd name="T71" fmla="*/ 40 h 64"/>
                <a:gd name="T72" fmla="*/ 29 w 64"/>
                <a:gd name="T73" fmla="*/ 44 h 64"/>
                <a:gd name="T74" fmla="*/ 29 w 64"/>
                <a:gd name="T75" fmla="*/ 48 h 64"/>
                <a:gd name="T76" fmla="*/ 42 w 64"/>
                <a:gd name="T77" fmla="*/ 42 h 64"/>
                <a:gd name="T78" fmla="*/ 46 w 64"/>
                <a:gd name="T79" fmla="*/ 36 h 64"/>
                <a:gd name="T80" fmla="*/ 46 w 64"/>
                <a:gd name="T81" fmla="*/ 2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" h="64">
                  <a:moveTo>
                    <a:pt x="63" y="59"/>
                  </a:moveTo>
                  <a:cubicBezTo>
                    <a:pt x="51" y="47"/>
                    <a:pt x="51" y="47"/>
                    <a:pt x="51" y="47"/>
                  </a:cubicBezTo>
                  <a:cubicBezTo>
                    <a:pt x="53" y="45"/>
                    <a:pt x="55" y="43"/>
                    <a:pt x="56" y="40"/>
                  </a:cubicBezTo>
                  <a:cubicBezTo>
                    <a:pt x="57" y="37"/>
                    <a:pt x="58" y="33"/>
                    <a:pt x="58" y="29"/>
                  </a:cubicBezTo>
                  <a:cubicBezTo>
                    <a:pt x="58" y="25"/>
                    <a:pt x="57" y="21"/>
                    <a:pt x="56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4" y="14"/>
                    <a:pt x="52" y="11"/>
                    <a:pt x="50" y="9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47" y="6"/>
                    <a:pt x="44" y="4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7" y="1"/>
                    <a:pt x="33" y="0"/>
                    <a:pt x="29" y="0"/>
                  </a:cubicBezTo>
                  <a:cubicBezTo>
                    <a:pt x="21" y="0"/>
                    <a:pt x="14" y="3"/>
                    <a:pt x="9" y="8"/>
                  </a:cubicBezTo>
                  <a:cubicBezTo>
                    <a:pt x="6" y="11"/>
                    <a:pt x="4" y="14"/>
                    <a:pt x="3" y="18"/>
                  </a:cubicBezTo>
                  <a:cubicBezTo>
                    <a:pt x="1" y="21"/>
                    <a:pt x="0" y="25"/>
                    <a:pt x="0" y="29"/>
                  </a:cubicBezTo>
                  <a:cubicBezTo>
                    <a:pt x="0" y="33"/>
                    <a:pt x="1" y="36"/>
                    <a:pt x="2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4" y="43"/>
                    <a:pt x="6" y="47"/>
                    <a:pt x="9" y="49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11" y="52"/>
                    <a:pt x="15" y="54"/>
                    <a:pt x="18" y="56"/>
                  </a:cubicBezTo>
                  <a:cubicBezTo>
                    <a:pt x="22" y="57"/>
                    <a:pt x="25" y="58"/>
                    <a:pt x="29" y="58"/>
                  </a:cubicBezTo>
                  <a:cubicBezTo>
                    <a:pt x="33" y="58"/>
                    <a:pt x="37" y="57"/>
                    <a:pt x="40" y="56"/>
                  </a:cubicBezTo>
                  <a:cubicBezTo>
                    <a:pt x="43" y="54"/>
                    <a:pt x="45" y="53"/>
                    <a:pt x="48" y="51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60" y="64"/>
                    <a:pt x="62" y="64"/>
                    <a:pt x="63" y="62"/>
                  </a:cubicBezTo>
                  <a:cubicBezTo>
                    <a:pt x="64" y="61"/>
                    <a:pt x="64" y="60"/>
                    <a:pt x="63" y="59"/>
                  </a:cubicBezTo>
                  <a:close/>
                  <a:moveTo>
                    <a:pt x="46" y="46"/>
                  </a:moveTo>
                  <a:cubicBezTo>
                    <a:pt x="46" y="46"/>
                    <a:pt x="46" y="46"/>
                    <a:pt x="46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4" y="48"/>
                    <a:pt x="41" y="49"/>
                    <a:pt x="38" y="51"/>
                  </a:cubicBezTo>
                  <a:cubicBezTo>
                    <a:pt x="35" y="52"/>
                    <a:pt x="32" y="52"/>
                    <a:pt x="29" y="52"/>
                  </a:cubicBezTo>
                  <a:cubicBezTo>
                    <a:pt x="26" y="52"/>
                    <a:pt x="23" y="52"/>
                    <a:pt x="20" y="51"/>
                  </a:cubicBezTo>
                  <a:cubicBezTo>
                    <a:pt x="17" y="49"/>
                    <a:pt x="15" y="48"/>
                    <a:pt x="13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0" y="43"/>
                    <a:pt x="9" y="41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6" y="35"/>
                    <a:pt x="6" y="32"/>
                    <a:pt x="6" y="29"/>
                  </a:cubicBezTo>
                  <a:cubicBezTo>
                    <a:pt x="6" y="26"/>
                    <a:pt x="6" y="23"/>
                    <a:pt x="7" y="20"/>
                  </a:cubicBezTo>
                  <a:cubicBezTo>
                    <a:pt x="9" y="17"/>
                    <a:pt x="10" y="14"/>
                    <a:pt x="13" y="12"/>
                  </a:cubicBezTo>
                  <a:cubicBezTo>
                    <a:pt x="17" y="8"/>
                    <a:pt x="23" y="5"/>
                    <a:pt x="29" y="5"/>
                  </a:cubicBezTo>
                  <a:cubicBezTo>
                    <a:pt x="32" y="5"/>
                    <a:pt x="35" y="6"/>
                    <a:pt x="38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1" y="8"/>
                    <a:pt x="44" y="10"/>
                    <a:pt x="46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8" y="15"/>
                    <a:pt x="50" y="17"/>
                    <a:pt x="51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2" y="23"/>
                    <a:pt x="53" y="26"/>
                    <a:pt x="53" y="29"/>
                  </a:cubicBezTo>
                  <a:cubicBezTo>
                    <a:pt x="53" y="32"/>
                    <a:pt x="52" y="35"/>
                    <a:pt x="51" y="38"/>
                  </a:cubicBezTo>
                  <a:cubicBezTo>
                    <a:pt x="50" y="41"/>
                    <a:pt x="48" y="43"/>
                    <a:pt x="46" y="46"/>
                  </a:cubicBezTo>
                  <a:close/>
                  <a:moveTo>
                    <a:pt x="22" y="12"/>
                  </a:moveTo>
                  <a:cubicBezTo>
                    <a:pt x="22" y="12"/>
                    <a:pt x="22" y="12"/>
                    <a:pt x="22" y="12"/>
                  </a:cubicBezTo>
                  <a:cubicBezTo>
                    <a:pt x="21" y="12"/>
                    <a:pt x="20" y="13"/>
                    <a:pt x="19" y="13"/>
                  </a:cubicBezTo>
                  <a:cubicBezTo>
                    <a:pt x="18" y="14"/>
                    <a:pt x="17" y="15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7"/>
                    <a:pt x="14" y="17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9"/>
                    <a:pt x="12" y="20"/>
                    <a:pt x="12" y="22"/>
                  </a:cubicBezTo>
                  <a:cubicBezTo>
                    <a:pt x="12" y="22"/>
                    <a:pt x="12" y="23"/>
                    <a:pt x="13" y="24"/>
                  </a:cubicBezTo>
                  <a:cubicBezTo>
                    <a:pt x="14" y="24"/>
                    <a:pt x="15" y="24"/>
                    <a:pt x="15" y="23"/>
                  </a:cubicBezTo>
                  <a:cubicBezTo>
                    <a:pt x="15" y="22"/>
                    <a:pt x="16" y="21"/>
                    <a:pt x="16" y="20"/>
                  </a:cubicBezTo>
                  <a:cubicBezTo>
                    <a:pt x="17" y="19"/>
                    <a:pt x="18" y="19"/>
                    <a:pt x="18" y="18"/>
                  </a:cubicBezTo>
                  <a:cubicBezTo>
                    <a:pt x="19" y="17"/>
                    <a:pt x="20" y="17"/>
                    <a:pt x="21" y="16"/>
                  </a:cubicBezTo>
                  <a:cubicBezTo>
                    <a:pt x="21" y="15"/>
                    <a:pt x="22" y="15"/>
                    <a:pt x="23" y="15"/>
                  </a:cubicBezTo>
                  <a:cubicBezTo>
                    <a:pt x="24" y="14"/>
                    <a:pt x="24" y="13"/>
                    <a:pt x="24" y="13"/>
                  </a:cubicBezTo>
                  <a:cubicBezTo>
                    <a:pt x="24" y="12"/>
                    <a:pt x="23" y="11"/>
                    <a:pt x="22" y="12"/>
                  </a:cubicBezTo>
                  <a:close/>
                  <a:moveTo>
                    <a:pt x="46" y="27"/>
                  </a:moveTo>
                  <a:cubicBezTo>
                    <a:pt x="46" y="27"/>
                    <a:pt x="46" y="27"/>
                    <a:pt x="46" y="27"/>
                  </a:cubicBezTo>
                  <a:cubicBezTo>
                    <a:pt x="45" y="27"/>
                    <a:pt x="45" y="28"/>
                    <a:pt x="45" y="29"/>
                  </a:cubicBezTo>
                  <a:cubicBezTo>
                    <a:pt x="45" y="31"/>
                    <a:pt x="44" y="33"/>
                    <a:pt x="44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3" y="37"/>
                    <a:pt x="42" y="38"/>
                    <a:pt x="40" y="40"/>
                  </a:cubicBezTo>
                  <a:cubicBezTo>
                    <a:pt x="39" y="41"/>
                    <a:pt x="37" y="42"/>
                    <a:pt x="35" y="43"/>
                  </a:cubicBezTo>
                  <a:cubicBezTo>
                    <a:pt x="33" y="44"/>
                    <a:pt x="31" y="44"/>
                    <a:pt x="29" y="44"/>
                  </a:cubicBezTo>
                  <a:cubicBezTo>
                    <a:pt x="28" y="44"/>
                    <a:pt x="28" y="45"/>
                    <a:pt x="28" y="46"/>
                  </a:cubicBezTo>
                  <a:cubicBezTo>
                    <a:pt x="28" y="47"/>
                    <a:pt x="28" y="48"/>
                    <a:pt x="29" y="48"/>
                  </a:cubicBezTo>
                  <a:cubicBezTo>
                    <a:pt x="32" y="48"/>
                    <a:pt x="34" y="47"/>
                    <a:pt x="36" y="46"/>
                  </a:cubicBezTo>
                  <a:cubicBezTo>
                    <a:pt x="39" y="45"/>
                    <a:pt x="41" y="44"/>
                    <a:pt x="42" y="42"/>
                  </a:cubicBezTo>
                  <a:cubicBezTo>
                    <a:pt x="44" y="40"/>
                    <a:pt x="46" y="38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7" y="34"/>
                    <a:pt x="48" y="31"/>
                    <a:pt x="48" y="29"/>
                  </a:cubicBezTo>
                  <a:cubicBezTo>
                    <a:pt x="48" y="28"/>
                    <a:pt x="47" y="27"/>
                    <a:pt x="46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48"/>
            <p:cNvSpPr/>
            <p:nvPr/>
          </p:nvSpPr>
          <p:spPr bwMode="auto">
            <a:xfrm>
              <a:off x="3621062" y="3836077"/>
              <a:ext cx="750094" cy="89297"/>
            </a:xfrm>
            <a:custGeom>
              <a:avLst/>
              <a:gdLst>
                <a:gd name="T0" fmla="*/ 336 w 336"/>
                <a:gd name="T1" fmla="*/ 0 h 40"/>
                <a:gd name="T2" fmla="*/ 0 w 336"/>
                <a:gd name="T3" fmla="*/ 0 h 40"/>
                <a:gd name="T4" fmla="*/ 0 w 336"/>
                <a:gd name="T5" fmla="*/ 40 h 40"/>
                <a:gd name="T6" fmla="*/ 299 w 336"/>
                <a:gd name="T7" fmla="*/ 40 h 40"/>
                <a:gd name="T8" fmla="*/ 336 w 336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40">
                  <a:moveTo>
                    <a:pt x="336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299" y="40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Freeform 49"/>
            <p:cNvSpPr/>
            <p:nvPr/>
          </p:nvSpPr>
          <p:spPr bwMode="auto">
            <a:xfrm>
              <a:off x="3621063" y="3170816"/>
              <a:ext cx="667495" cy="754559"/>
            </a:xfrm>
            <a:custGeom>
              <a:avLst/>
              <a:gdLst>
                <a:gd name="T0" fmla="*/ 137 w 148"/>
                <a:gd name="T1" fmla="*/ 0 h 167"/>
                <a:gd name="T2" fmla="*/ 11 w 148"/>
                <a:gd name="T3" fmla="*/ 0 h 167"/>
                <a:gd name="T4" fmla="*/ 0 w 148"/>
                <a:gd name="T5" fmla="*/ 12 h 167"/>
                <a:gd name="T6" fmla="*/ 0 w 148"/>
                <a:gd name="T7" fmla="*/ 110 h 167"/>
                <a:gd name="T8" fmla="*/ 0 w 148"/>
                <a:gd name="T9" fmla="*/ 156 h 167"/>
                <a:gd name="T10" fmla="*/ 0 w 148"/>
                <a:gd name="T11" fmla="*/ 167 h 167"/>
                <a:gd name="T12" fmla="*/ 11 w 148"/>
                <a:gd name="T13" fmla="*/ 167 h 167"/>
                <a:gd name="T14" fmla="*/ 137 w 148"/>
                <a:gd name="T15" fmla="*/ 167 h 167"/>
                <a:gd name="T16" fmla="*/ 148 w 148"/>
                <a:gd name="T17" fmla="*/ 167 h 167"/>
                <a:gd name="T18" fmla="*/ 148 w 148"/>
                <a:gd name="T19" fmla="*/ 156 h 167"/>
                <a:gd name="T20" fmla="*/ 148 w 148"/>
                <a:gd name="T21" fmla="*/ 110 h 167"/>
                <a:gd name="T22" fmla="*/ 148 w 148"/>
                <a:gd name="T23" fmla="*/ 12 h 167"/>
                <a:gd name="T24" fmla="*/ 137 w 148"/>
                <a:gd name="T2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167">
                  <a:moveTo>
                    <a:pt x="13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137" y="167"/>
                    <a:pt x="137" y="167"/>
                    <a:pt x="137" y="167"/>
                  </a:cubicBezTo>
                  <a:cubicBezTo>
                    <a:pt x="148" y="167"/>
                    <a:pt x="148" y="167"/>
                    <a:pt x="148" y="167"/>
                  </a:cubicBezTo>
                  <a:cubicBezTo>
                    <a:pt x="148" y="156"/>
                    <a:pt x="148" y="156"/>
                    <a:pt x="148" y="156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48" y="12"/>
                    <a:pt x="148" y="12"/>
                    <a:pt x="148" y="12"/>
                  </a:cubicBezTo>
                  <a:cubicBezTo>
                    <a:pt x="148" y="5"/>
                    <a:pt x="143" y="0"/>
                    <a:pt x="1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3828679" y="3391826"/>
              <a:ext cx="252263" cy="312539"/>
            </a:xfrm>
            <a:custGeom>
              <a:avLst/>
              <a:gdLst>
                <a:gd name="T0" fmla="*/ 26 w 56"/>
                <a:gd name="T1" fmla="*/ 45 h 69"/>
                <a:gd name="T2" fmla="*/ 25 w 56"/>
                <a:gd name="T3" fmla="*/ 45 h 69"/>
                <a:gd name="T4" fmla="*/ 5 w 56"/>
                <a:gd name="T5" fmla="*/ 45 h 69"/>
                <a:gd name="T6" fmla="*/ 0 w 56"/>
                <a:gd name="T7" fmla="*/ 35 h 69"/>
                <a:gd name="T8" fmla="*/ 5 w 56"/>
                <a:gd name="T9" fmla="*/ 24 h 69"/>
                <a:gd name="T10" fmla="*/ 15 w 56"/>
                <a:gd name="T11" fmla="*/ 20 h 69"/>
                <a:gd name="T12" fmla="*/ 26 w 56"/>
                <a:gd name="T13" fmla="*/ 24 h 69"/>
                <a:gd name="T14" fmla="*/ 34 w 56"/>
                <a:gd name="T15" fmla="*/ 11 h 69"/>
                <a:gd name="T16" fmla="*/ 45 w 56"/>
                <a:gd name="T17" fmla="*/ 0 h 69"/>
                <a:gd name="T18" fmla="*/ 56 w 56"/>
                <a:gd name="T19" fmla="*/ 11 h 69"/>
                <a:gd name="T20" fmla="*/ 45 w 56"/>
                <a:gd name="T21" fmla="*/ 22 h 69"/>
                <a:gd name="T22" fmla="*/ 28 w 56"/>
                <a:gd name="T23" fmla="*/ 27 h 69"/>
                <a:gd name="T24" fmla="*/ 28 w 56"/>
                <a:gd name="T25" fmla="*/ 43 h 69"/>
                <a:gd name="T26" fmla="*/ 45 w 56"/>
                <a:gd name="T27" fmla="*/ 48 h 69"/>
                <a:gd name="T28" fmla="*/ 56 w 56"/>
                <a:gd name="T29" fmla="*/ 58 h 69"/>
                <a:gd name="T30" fmla="*/ 53 w 56"/>
                <a:gd name="T31" fmla="*/ 66 h 69"/>
                <a:gd name="T32" fmla="*/ 38 w 56"/>
                <a:gd name="T33" fmla="*/ 66 h 69"/>
                <a:gd name="T34" fmla="*/ 36 w 56"/>
                <a:gd name="T35" fmla="*/ 53 h 69"/>
                <a:gd name="T36" fmla="*/ 49 w 56"/>
                <a:gd name="T37" fmla="*/ 55 h 69"/>
                <a:gd name="T38" fmla="*/ 41 w 56"/>
                <a:gd name="T39" fmla="*/ 55 h 69"/>
                <a:gd name="T40" fmla="*/ 41 w 56"/>
                <a:gd name="T41" fmla="*/ 62 h 69"/>
                <a:gd name="T42" fmla="*/ 49 w 56"/>
                <a:gd name="T43" fmla="*/ 62 h 69"/>
                <a:gd name="T44" fmla="*/ 51 w 56"/>
                <a:gd name="T45" fmla="*/ 58 h 69"/>
                <a:gd name="T46" fmla="*/ 22 w 56"/>
                <a:gd name="T47" fmla="*/ 28 h 69"/>
                <a:gd name="T48" fmla="*/ 15 w 56"/>
                <a:gd name="T49" fmla="*/ 25 h 69"/>
                <a:gd name="T50" fmla="*/ 8 w 56"/>
                <a:gd name="T51" fmla="*/ 28 h 69"/>
                <a:gd name="T52" fmla="*/ 8 w 56"/>
                <a:gd name="T53" fmla="*/ 41 h 69"/>
                <a:gd name="T54" fmla="*/ 15 w 56"/>
                <a:gd name="T55" fmla="*/ 44 h 69"/>
                <a:gd name="T56" fmla="*/ 22 w 56"/>
                <a:gd name="T57" fmla="*/ 41 h 69"/>
                <a:gd name="T58" fmla="*/ 22 w 56"/>
                <a:gd name="T59" fmla="*/ 28 h 69"/>
                <a:gd name="T60" fmla="*/ 49 w 56"/>
                <a:gd name="T61" fmla="*/ 7 h 69"/>
                <a:gd name="T62" fmla="*/ 45 w 56"/>
                <a:gd name="T63" fmla="*/ 6 h 69"/>
                <a:gd name="T64" fmla="*/ 40 w 56"/>
                <a:gd name="T65" fmla="*/ 11 h 69"/>
                <a:gd name="T66" fmla="*/ 45 w 56"/>
                <a:gd name="T67" fmla="*/ 16 h 69"/>
                <a:gd name="T68" fmla="*/ 51 w 56"/>
                <a:gd name="T69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" h="69">
                  <a:moveTo>
                    <a:pt x="36" y="53"/>
                  </a:move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3" y="48"/>
                    <a:pt x="19" y="50"/>
                    <a:pt x="15" y="50"/>
                  </a:cubicBezTo>
                  <a:cubicBezTo>
                    <a:pt x="11" y="50"/>
                    <a:pt x="7" y="48"/>
                    <a:pt x="5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2" y="42"/>
                    <a:pt x="0" y="39"/>
                    <a:pt x="0" y="35"/>
                  </a:cubicBezTo>
                  <a:cubicBezTo>
                    <a:pt x="0" y="31"/>
                    <a:pt x="2" y="27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7" y="21"/>
                    <a:pt x="11" y="20"/>
                    <a:pt x="15" y="20"/>
                  </a:cubicBezTo>
                  <a:cubicBezTo>
                    <a:pt x="19" y="20"/>
                    <a:pt x="23" y="21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5" y="15"/>
                    <a:pt x="34" y="13"/>
                    <a:pt x="34" y="11"/>
                  </a:cubicBezTo>
                  <a:cubicBezTo>
                    <a:pt x="34" y="8"/>
                    <a:pt x="36" y="5"/>
                    <a:pt x="38" y="3"/>
                  </a:cubicBezTo>
                  <a:cubicBezTo>
                    <a:pt x="39" y="1"/>
                    <a:pt x="42" y="0"/>
                    <a:pt x="45" y="0"/>
                  </a:cubicBezTo>
                  <a:cubicBezTo>
                    <a:pt x="48" y="0"/>
                    <a:pt x="51" y="1"/>
                    <a:pt x="53" y="3"/>
                  </a:cubicBezTo>
                  <a:cubicBezTo>
                    <a:pt x="55" y="5"/>
                    <a:pt x="56" y="8"/>
                    <a:pt x="56" y="11"/>
                  </a:cubicBezTo>
                  <a:cubicBezTo>
                    <a:pt x="56" y="14"/>
                    <a:pt x="55" y="17"/>
                    <a:pt x="53" y="19"/>
                  </a:cubicBezTo>
                  <a:cubicBezTo>
                    <a:pt x="51" y="21"/>
                    <a:pt x="48" y="22"/>
                    <a:pt x="45" y="22"/>
                  </a:cubicBezTo>
                  <a:cubicBezTo>
                    <a:pt x="42" y="22"/>
                    <a:pt x="40" y="21"/>
                    <a:pt x="38" y="19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9" y="29"/>
                    <a:pt x="30" y="32"/>
                    <a:pt x="30" y="35"/>
                  </a:cubicBezTo>
                  <a:cubicBezTo>
                    <a:pt x="30" y="38"/>
                    <a:pt x="29" y="40"/>
                    <a:pt x="28" y="43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40" y="49"/>
                    <a:pt x="42" y="48"/>
                    <a:pt x="45" y="48"/>
                  </a:cubicBezTo>
                  <a:cubicBezTo>
                    <a:pt x="48" y="48"/>
                    <a:pt x="51" y="49"/>
                    <a:pt x="53" y="51"/>
                  </a:cubicBezTo>
                  <a:cubicBezTo>
                    <a:pt x="55" y="53"/>
                    <a:pt x="56" y="55"/>
                    <a:pt x="56" y="58"/>
                  </a:cubicBezTo>
                  <a:cubicBezTo>
                    <a:pt x="56" y="61"/>
                    <a:pt x="55" y="64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1" y="68"/>
                    <a:pt x="48" y="69"/>
                    <a:pt x="45" y="69"/>
                  </a:cubicBezTo>
                  <a:cubicBezTo>
                    <a:pt x="42" y="69"/>
                    <a:pt x="39" y="68"/>
                    <a:pt x="38" y="66"/>
                  </a:cubicBezTo>
                  <a:cubicBezTo>
                    <a:pt x="36" y="64"/>
                    <a:pt x="34" y="61"/>
                    <a:pt x="34" y="58"/>
                  </a:cubicBezTo>
                  <a:cubicBezTo>
                    <a:pt x="34" y="56"/>
                    <a:pt x="35" y="55"/>
                    <a:pt x="36" y="53"/>
                  </a:cubicBezTo>
                  <a:close/>
                  <a:moveTo>
                    <a:pt x="49" y="55"/>
                  </a:moveTo>
                  <a:cubicBezTo>
                    <a:pt x="49" y="55"/>
                    <a:pt x="49" y="55"/>
                    <a:pt x="49" y="55"/>
                  </a:cubicBezTo>
                  <a:cubicBezTo>
                    <a:pt x="48" y="54"/>
                    <a:pt x="47" y="53"/>
                    <a:pt x="45" y="53"/>
                  </a:cubicBezTo>
                  <a:cubicBezTo>
                    <a:pt x="44" y="53"/>
                    <a:pt x="42" y="54"/>
                    <a:pt x="41" y="55"/>
                  </a:cubicBezTo>
                  <a:cubicBezTo>
                    <a:pt x="40" y="55"/>
                    <a:pt x="40" y="57"/>
                    <a:pt x="40" y="58"/>
                  </a:cubicBezTo>
                  <a:cubicBezTo>
                    <a:pt x="40" y="60"/>
                    <a:pt x="40" y="61"/>
                    <a:pt x="41" y="62"/>
                  </a:cubicBezTo>
                  <a:cubicBezTo>
                    <a:pt x="42" y="63"/>
                    <a:pt x="44" y="64"/>
                    <a:pt x="45" y="64"/>
                  </a:cubicBezTo>
                  <a:cubicBezTo>
                    <a:pt x="47" y="64"/>
                    <a:pt x="48" y="63"/>
                    <a:pt x="49" y="62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50" y="61"/>
                    <a:pt x="51" y="60"/>
                    <a:pt x="51" y="58"/>
                  </a:cubicBezTo>
                  <a:cubicBezTo>
                    <a:pt x="51" y="57"/>
                    <a:pt x="50" y="55"/>
                    <a:pt x="49" y="55"/>
                  </a:cubicBezTo>
                  <a:close/>
                  <a:moveTo>
                    <a:pt x="22" y="28"/>
                  </a:moveTo>
                  <a:cubicBezTo>
                    <a:pt x="22" y="28"/>
                    <a:pt x="22" y="28"/>
                    <a:pt x="22" y="28"/>
                  </a:cubicBezTo>
                  <a:cubicBezTo>
                    <a:pt x="20" y="26"/>
                    <a:pt x="18" y="25"/>
                    <a:pt x="15" y="25"/>
                  </a:cubicBezTo>
                  <a:cubicBezTo>
                    <a:pt x="12" y="25"/>
                    <a:pt x="10" y="26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7" y="30"/>
                    <a:pt x="5" y="32"/>
                    <a:pt x="5" y="35"/>
                  </a:cubicBezTo>
                  <a:cubicBezTo>
                    <a:pt x="5" y="37"/>
                    <a:pt x="6" y="40"/>
                    <a:pt x="8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10" y="43"/>
                    <a:pt x="12" y="44"/>
                    <a:pt x="15" y="44"/>
                  </a:cubicBezTo>
                  <a:cubicBezTo>
                    <a:pt x="18" y="44"/>
                    <a:pt x="20" y="43"/>
                    <a:pt x="22" y="42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4" y="40"/>
                    <a:pt x="25" y="37"/>
                    <a:pt x="25" y="35"/>
                  </a:cubicBezTo>
                  <a:cubicBezTo>
                    <a:pt x="25" y="32"/>
                    <a:pt x="24" y="30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lose/>
                  <a:moveTo>
                    <a:pt x="49" y="7"/>
                  </a:moveTo>
                  <a:cubicBezTo>
                    <a:pt x="49" y="7"/>
                    <a:pt x="49" y="7"/>
                    <a:pt x="49" y="7"/>
                  </a:cubicBezTo>
                  <a:cubicBezTo>
                    <a:pt x="48" y="6"/>
                    <a:pt x="47" y="6"/>
                    <a:pt x="45" y="6"/>
                  </a:cubicBezTo>
                  <a:cubicBezTo>
                    <a:pt x="44" y="6"/>
                    <a:pt x="42" y="6"/>
                    <a:pt x="41" y="7"/>
                  </a:cubicBezTo>
                  <a:cubicBezTo>
                    <a:pt x="40" y="8"/>
                    <a:pt x="40" y="9"/>
                    <a:pt x="40" y="11"/>
                  </a:cubicBezTo>
                  <a:cubicBezTo>
                    <a:pt x="40" y="12"/>
                    <a:pt x="40" y="14"/>
                    <a:pt x="41" y="15"/>
                  </a:cubicBezTo>
                  <a:cubicBezTo>
                    <a:pt x="42" y="16"/>
                    <a:pt x="44" y="16"/>
                    <a:pt x="45" y="16"/>
                  </a:cubicBezTo>
                  <a:cubicBezTo>
                    <a:pt x="47" y="16"/>
                    <a:pt x="48" y="16"/>
                    <a:pt x="49" y="15"/>
                  </a:cubicBezTo>
                  <a:cubicBezTo>
                    <a:pt x="50" y="14"/>
                    <a:pt x="51" y="12"/>
                    <a:pt x="51" y="11"/>
                  </a:cubicBezTo>
                  <a:cubicBezTo>
                    <a:pt x="51" y="9"/>
                    <a:pt x="50" y="8"/>
                    <a:pt x="49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52"/>
            <p:cNvSpPr/>
            <p:nvPr/>
          </p:nvSpPr>
          <p:spPr bwMode="auto">
            <a:xfrm>
              <a:off x="6697340" y="3836077"/>
              <a:ext cx="750094" cy="89297"/>
            </a:xfrm>
            <a:custGeom>
              <a:avLst/>
              <a:gdLst>
                <a:gd name="T0" fmla="*/ 336 w 336"/>
                <a:gd name="T1" fmla="*/ 0 h 40"/>
                <a:gd name="T2" fmla="*/ 0 w 336"/>
                <a:gd name="T3" fmla="*/ 0 h 40"/>
                <a:gd name="T4" fmla="*/ 0 w 336"/>
                <a:gd name="T5" fmla="*/ 40 h 40"/>
                <a:gd name="T6" fmla="*/ 300 w 336"/>
                <a:gd name="T7" fmla="*/ 40 h 40"/>
                <a:gd name="T8" fmla="*/ 336 w 336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40">
                  <a:moveTo>
                    <a:pt x="336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300" y="40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Freeform 53"/>
            <p:cNvSpPr/>
            <p:nvPr/>
          </p:nvSpPr>
          <p:spPr bwMode="auto">
            <a:xfrm>
              <a:off x="6697340" y="3170816"/>
              <a:ext cx="669727" cy="754559"/>
            </a:xfrm>
            <a:custGeom>
              <a:avLst/>
              <a:gdLst>
                <a:gd name="T0" fmla="*/ 137 w 148"/>
                <a:gd name="T1" fmla="*/ 0 h 167"/>
                <a:gd name="T2" fmla="*/ 11 w 148"/>
                <a:gd name="T3" fmla="*/ 0 h 167"/>
                <a:gd name="T4" fmla="*/ 0 w 148"/>
                <a:gd name="T5" fmla="*/ 12 h 167"/>
                <a:gd name="T6" fmla="*/ 0 w 148"/>
                <a:gd name="T7" fmla="*/ 110 h 167"/>
                <a:gd name="T8" fmla="*/ 0 w 148"/>
                <a:gd name="T9" fmla="*/ 156 h 167"/>
                <a:gd name="T10" fmla="*/ 0 w 148"/>
                <a:gd name="T11" fmla="*/ 167 h 167"/>
                <a:gd name="T12" fmla="*/ 11 w 148"/>
                <a:gd name="T13" fmla="*/ 167 h 167"/>
                <a:gd name="T14" fmla="*/ 137 w 148"/>
                <a:gd name="T15" fmla="*/ 167 h 167"/>
                <a:gd name="T16" fmla="*/ 148 w 148"/>
                <a:gd name="T17" fmla="*/ 167 h 167"/>
                <a:gd name="T18" fmla="*/ 148 w 148"/>
                <a:gd name="T19" fmla="*/ 156 h 167"/>
                <a:gd name="T20" fmla="*/ 148 w 148"/>
                <a:gd name="T21" fmla="*/ 110 h 167"/>
                <a:gd name="T22" fmla="*/ 148 w 148"/>
                <a:gd name="T23" fmla="*/ 12 h 167"/>
                <a:gd name="T24" fmla="*/ 137 w 148"/>
                <a:gd name="T2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167">
                  <a:moveTo>
                    <a:pt x="13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137" y="167"/>
                    <a:pt x="137" y="167"/>
                    <a:pt x="137" y="167"/>
                  </a:cubicBezTo>
                  <a:cubicBezTo>
                    <a:pt x="148" y="167"/>
                    <a:pt x="148" y="167"/>
                    <a:pt x="148" y="167"/>
                  </a:cubicBezTo>
                  <a:cubicBezTo>
                    <a:pt x="148" y="156"/>
                    <a:pt x="148" y="156"/>
                    <a:pt x="148" y="156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48" y="12"/>
                    <a:pt x="148" y="12"/>
                    <a:pt x="148" y="12"/>
                  </a:cubicBezTo>
                  <a:cubicBezTo>
                    <a:pt x="148" y="5"/>
                    <a:pt x="143" y="0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54"/>
            <p:cNvSpPr>
              <a:spLocks noEditPoints="1"/>
            </p:cNvSpPr>
            <p:nvPr/>
          </p:nvSpPr>
          <p:spPr bwMode="auto">
            <a:xfrm>
              <a:off x="6913886" y="3427545"/>
              <a:ext cx="234404" cy="241102"/>
            </a:xfrm>
            <a:custGeom>
              <a:avLst/>
              <a:gdLst>
                <a:gd name="T0" fmla="*/ 3 w 52"/>
                <a:gd name="T1" fmla="*/ 1 h 53"/>
                <a:gd name="T2" fmla="*/ 50 w 52"/>
                <a:gd name="T3" fmla="*/ 16 h 53"/>
                <a:gd name="T4" fmla="*/ 52 w 52"/>
                <a:gd name="T5" fmla="*/ 20 h 53"/>
                <a:gd name="T6" fmla="*/ 51 w 52"/>
                <a:gd name="T7" fmla="*/ 21 h 53"/>
                <a:gd name="T8" fmla="*/ 51 w 52"/>
                <a:gd name="T9" fmla="*/ 21 h 53"/>
                <a:gd name="T10" fmla="*/ 37 w 52"/>
                <a:gd name="T11" fmla="*/ 28 h 53"/>
                <a:gd name="T12" fmla="*/ 50 w 52"/>
                <a:gd name="T13" fmla="*/ 42 h 53"/>
                <a:gd name="T14" fmla="*/ 50 w 52"/>
                <a:gd name="T15" fmla="*/ 45 h 53"/>
                <a:gd name="T16" fmla="*/ 45 w 52"/>
                <a:gd name="T17" fmla="*/ 51 h 53"/>
                <a:gd name="T18" fmla="*/ 41 w 52"/>
                <a:gd name="T19" fmla="*/ 51 h 53"/>
                <a:gd name="T20" fmla="*/ 41 w 52"/>
                <a:gd name="T21" fmla="*/ 51 h 53"/>
                <a:gd name="T22" fmla="*/ 28 w 52"/>
                <a:gd name="T23" fmla="*/ 38 h 53"/>
                <a:gd name="T24" fmla="*/ 20 w 52"/>
                <a:gd name="T25" fmla="*/ 51 h 53"/>
                <a:gd name="T26" fmla="*/ 17 w 52"/>
                <a:gd name="T27" fmla="*/ 53 h 53"/>
                <a:gd name="T28" fmla="*/ 16 w 52"/>
                <a:gd name="T29" fmla="*/ 51 h 53"/>
                <a:gd name="T30" fmla="*/ 0 w 52"/>
                <a:gd name="T31" fmla="*/ 4 h 53"/>
                <a:gd name="T32" fmla="*/ 2 w 52"/>
                <a:gd name="T33" fmla="*/ 1 h 53"/>
                <a:gd name="T34" fmla="*/ 3 w 52"/>
                <a:gd name="T35" fmla="*/ 1 h 53"/>
                <a:gd name="T36" fmla="*/ 43 w 52"/>
                <a:gd name="T37" fmla="*/ 19 h 53"/>
                <a:gd name="T38" fmla="*/ 43 w 52"/>
                <a:gd name="T39" fmla="*/ 19 h 53"/>
                <a:gd name="T40" fmla="*/ 7 w 52"/>
                <a:gd name="T41" fmla="*/ 7 h 53"/>
                <a:gd name="T42" fmla="*/ 19 w 52"/>
                <a:gd name="T43" fmla="*/ 43 h 53"/>
                <a:gd name="T44" fmla="*/ 25 w 52"/>
                <a:gd name="T45" fmla="*/ 32 h 53"/>
                <a:gd name="T46" fmla="*/ 25 w 52"/>
                <a:gd name="T47" fmla="*/ 31 h 53"/>
                <a:gd name="T48" fmla="*/ 29 w 52"/>
                <a:gd name="T49" fmla="*/ 31 h 53"/>
                <a:gd name="T50" fmla="*/ 43 w 52"/>
                <a:gd name="T51" fmla="*/ 45 h 53"/>
                <a:gd name="T52" fmla="*/ 45 w 52"/>
                <a:gd name="T53" fmla="*/ 43 h 53"/>
                <a:gd name="T54" fmla="*/ 31 w 52"/>
                <a:gd name="T55" fmla="*/ 30 h 53"/>
                <a:gd name="T56" fmla="*/ 30 w 52"/>
                <a:gd name="T57" fmla="*/ 29 h 53"/>
                <a:gd name="T58" fmla="*/ 31 w 52"/>
                <a:gd name="T59" fmla="*/ 25 h 53"/>
                <a:gd name="T60" fmla="*/ 43 w 52"/>
                <a:gd name="T61" fmla="*/ 1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2" h="53">
                  <a:moveTo>
                    <a:pt x="3" y="1"/>
                  </a:moveTo>
                  <a:cubicBezTo>
                    <a:pt x="50" y="16"/>
                    <a:pt x="50" y="16"/>
                    <a:pt x="50" y="16"/>
                  </a:cubicBezTo>
                  <a:cubicBezTo>
                    <a:pt x="52" y="17"/>
                    <a:pt x="52" y="18"/>
                    <a:pt x="52" y="20"/>
                  </a:cubicBezTo>
                  <a:cubicBezTo>
                    <a:pt x="52" y="20"/>
                    <a:pt x="51" y="21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51" y="43"/>
                    <a:pt x="51" y="44"/>
                    <a:pt x="50" y="45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4" y="52"/>
                    <a:pt x="42" y="52"/>
                    <a:pt x="41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3"/>
                    <a:pt x="18" y="53"/>
                    <a:pt x="17" y="53"/>
                  </a:cubicBezTo>
                  <a:cubicBezTo>
                    <a:pt x="16" y="52"/>
                    <a:pt x="16" y="52"/>
                    <a:pt x="16" y="5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0"/>
                    <a:pt x="3" y="0"/>
                    <a:pt x="3" y="1"/>
                  </a:cubicBezTo>
                  <a:close/>
                  <a:moveTo>
                    <a:pt x="43" y="19"/>
                  </a:moveTo>
                  <a:cubicBezTo>
                    <a:pt x="43" y="19"/>
                    <a:pt x="43" y="19"/>
                    <a:pt x="43" y="19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1"/>
                  </a:cubicBezTo>
                  <a:cubicBezTo>
                    <a:pt x="26" y="30"/>
                    <a:pt x="28" y="30"/>
                    <a:pt x="29" y="31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1" y="29"/>
                    <a:pt x="30" y="29"/>
                    <a:pt x="30" y="29"/>
                  </a:cubicBezTo>
                  <a:cubicBezTo>
                    <a:pt x="30" y="28"/>
                    <a:pt x="30" y="26"/>
                    <a:pt x="31" y="25"/>
                  </a:cubicBezTo>
                  <a:cubicBezTo>
                    <a:pt x="43" y="19"/>
                    <a:pt x="43" y="19"/>
                    <a:pt x="43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56"/>
            <p:cNvSpPr/>
            <p:nvPr/>
          </p:nvSpPr>
          <p:spPr bwMode="auto">
            <a:xfrm>
              <a:off x="5670426" y="3836077"/>
              <a:ext cx="750094" cy="89297"/>
            </a:xfrm>
            <a:custGeom>
              <a:avLst/>
              <a:gdLst>
                <a:gd name="T0" fmla="*/ 336 w 336"/>
                <a:gd name="T1" fmla="*/ 0 h 40"/>
                <a:gd name="T2" fmla="*/ 0 w 336"/>
                <a:gd name="T3" fmla="*/ 0 h 40"/>
                <a:gd name="T4" fmla="*/ 0 w 336"/>
                <a:gd name="T5" fmla="*/ 40 h 40"/>
                <a:gd name="T6" fmla="*/ 300 w 336"/>
                <a:gd name="T7" fmla="*/ 40 h 40"/>
                <a:gd name="T8" fmla="*/ 336 w 336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40">
                  <a:moveTo>
                    <a:pt x="336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300" y="40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Freeform 57"/>
            <p:cNvSpPr/>
            <p:nvPr/>
          </p:nvSpPr>
          <p:spPr bwMode="auto">
            <a:xfrm>
              <a:off x="5670426" y="3170816"/>
              <a:ext cx="669727" cy="754559"/>
            </a:xfrm>
            <a:custGeom>
              <a:avLst/>
              <a:gdLst>
                <a:gd name="T0" fmla="*/ 137 w 148"/>
                <a:gd name="T1" fmla="*/ 0 h 167"/>
                <a:gd name="T2" fmla="*/ 11 w 148"/>
                <a:gd name="T3" fmla="*/ 0 h 167"/>
                <a:gd name="T4" fmla="*/ 0 w 148"/>
                <a:gd name="T5" fmla="*/ 12 h 167"/>
                <a:gd name="T6" fmla="*/ 0 w 148"/>
                <a:gd name="T7" fmla="*/ 110 h 167"/>
                <a:gd name="T8" fmla="*/ 0 w 148"/>
                <a:gd name="T9" fmla="*/ 156 h 167"/>
                <a:gd name="T10" fmla="*/ 0 w 148"/>
                <a:gd name="T11" fmla="*/ 167 h 167"/>
                <a:gd name="T12" fmla="*/ 11 w 148"/>
                <a:gd name="T13" fmla="*/ 167 h 167"/>
                <a:gd name="T14" fmla="*/ 137 w 148"/>
                <a:gd name="T15" fmla="*/ 167 h 167"/>
                <a:gd name="T16" fmla="*/ 148 w 148"/>
                <a:gd name="T17" fmla="*/ 167 h 167"/>
                <a:gd name="T18" fmla="*/ 148 w 148"/>
                <a:gd name="T19" fmla="*/ 156 h 167"/>
                <a:gd name="T20" fmla="*/ 148 w 148"/>
                <a:gd name="T21" fmla="*/ 110 h 167"/>
                <a:gd name="T22" fmla="*/ 148 w 148"/>
                <a:gd name="T23" fmla="*/ 12 h 167"/>
                <a:gd name="T24" fmla="*/ 137 w 148"/>
                <a:gd name="T2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167">
                  <a:moveTo>
                    <a:pt x="13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137" y="167"/>
                    <a:pt x="137" y="167"/>
                    <a:pt x="137" y="167"/>
                  </a:cubicBezTo>
                  <a:cubicBezTo>
                    <a:pt x="148" y="167"/>
                    <a:pt x="148" y="167"/>
                    <a:pt x="148" y="167"/>
                  </a:cubicBezTo>
                  <a:cubicBezTo>
                    <a:pt x="148" y="156"/>
                    <a:pt x="148" y="156"/>
                    <a:pt x="148" y="156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48" y="12"/>
                    <a:pt x="148" y="12"/>
                    <a:pt x="148" y="12"/>
                  </a:cubicBezTo>
                  <a:cubicBezTo>
                    <a:pt x="148" y="5"/>
                    <a:pt x="143" y="0"/>
                    <a:pt x="1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Freeform 58"/>
            <p:cNvSpPr>
              <a:spLocks noEditPoints="1"/>
            </p:cNvSpPr>
            <p:nvPr/>
          </p:nvSpPr>
          <p:spPr bwMode="auto">
            <a:xfrm>
              <a:off x="5898133" y="3396291"/>
              <a:ext cx="216546" cy="303609"/>
            </a:xfrm>
            <a:custGeom>
              <a:avLst/>
              <a:gdLst>
                <a:gd name="T0" fmla="*/ 42 w 48"/>
                <a:gd name="T1" fmla="*/ 18 h 67"/>
                <a:gd name="T2" fmla="*/ 37 w 48"/>
                <a:gd name="T3" fmla="*/ 31 h 67"/>
                <a:gd name="T4" fmla="*/ 37 w 48"/>
                <a:gd name="T5" fmla="*/ 31 h 67"/>
                <a:gd name="T6" fmla="*/ 46 w 48"/>
                <a:gd name="T7" fmla="*/ 43 h 67"/>
                <a:gd name="T8" fmla="*/ 48 w 48"/>
                <a:gd name="T9" fmla="*/ 51 h 67"/>
                <a:gd name="T10" fmla="*/ 46 w 48"/>
                <a:gd name="T11" fmla="*/ 60 h 67"/>
                <a:gd name="T12" fmla="*/ 43 w 48"/>
                <a:gd name="T13" fmla="*/ 62 h 67"/>
                <a:gd name="T14" fmla="*/ 37 w 48"/>
                <a:gd name="T15" fmla="*/ 64 h 67"/>
                <a:gd name="T16" fmla="*/ 35 w 48"/>
                <a:gd name="T17" fmla="*/ 67 h 67"/>
                <a:gd name="T18" fmla="*/ 11 w 48"/>
                <a:gd name="T19" fmla="*/ 64 h 67"/>
                <a:gd name="T20" fmla="*/ 11 w 48"/>
                <a:gd name="T21" fmla="*/ 62 h 67"/>
                <a:gd name="T22" fmla="*/ 5 w 48"/>
                <a:gd name="T23" fmla="*/ 62 h 67"/>
                <a:gd name="T24" fmla="*/ 0 w 48"/>
                <a:gd name="T25" fmla="*/ 56 h 67"/>
                <a:gd name="T26" fmla="*/ 2 w 48"/>
                <a:gd name="T27" fmla="*/ 43 h 67"/>
                <a:gd name="T28" fmla="*/ 11 w 48"/>
                <a:gd name="T29" fmla="*/ 31 h 67"/>
                <a:gd name="T30" fmla="*/ 6 w 48"/>
                <a:gd name="T31" fmla="*/ 18 h 67"/>
                <a:gd name="T32" fmla="*/ 13 w 48"/>
                <a:gd name="T33" fmla="*/ 57 h 67"/>
                <a:gd name="T34" fmla="*/ 13 w 48"/>
                <a:gd name="T35" fmla="*/ 50 h 67"/>
                <a:gd name="T36" fmla="*/ 16 w 48"/>
                <a:gd name="T37" fmla="*/ 50 h 67"/>
                <a:gd name="T38" fmla="*/ 16 w 48"/>
                <a:gd name="T39" fmla="*/ 59 h 67"/>
                <a:gd name="T40" fmla="*/ 32 w 48"/>
                <a:gd name="T41" fmla="*/ 62 h 67"/>
                <a:gd name="T42" fmla="*/ 32 w 48"/>
                <a:gd name="T43" fmla="*/ 59 h 67"/>
                <a:gd name="T44" fmla="*/ 32 w 48"/>
                <a:gd name="T45" fmla="*/ 50 h 67"/>
                <a:gd name="T46" fmla="*/ 35 w 48"/>
                <a:gd name="T47" fmla="*/ 50 h 67"/>
                <a:gd name="T48" fmla="*/ 42 w 48"/>
                <a:gd name="T49" fmla="*/ 57 h 67"/>
                <a:gd name="T50" fmla="*/ 42 w 48"/>
                <a:gd name="T51" fmla="*/ 51 h 67"/>
                <a:gd name="T52" fmla="*/ 41 w 48"/>
                <a:gd name="T53" fmla="*/ 45 h 67"/>
                <a:gd name="T54" fmla="*/ 32 w 48"/>
                <a:gd name="T55" fmla="*/ 34 h 67"/>
                <a:gd name="T56" fmla="*/ 16 w 48"/>
                <a:gd name="T57" fmla="*/ 34 h 67"/>
                <a:gd name="T58" fmla="*/ 6 w 48"/>
                <a:gd name="T59" fmla="*/ 51 h 67"/>
                <a:gd name="T60" fmla="*/ 6 w 48"/>
                <a:gd name="T61" fmla="*/ 57 h 67"/>
                <a:gd name="T62" fmla="*/ 24 w 48"/>
                <a:gd name="T63" fmla="*/ 6 h 67"/>
                <a:gd name="T64" fmla="*/ 11 w 48"/>
                <a:gd name="T65" fmla="*/ 18 h 67"/>
                <a:gd name="T66" fmla="*/ 37 w 48"/>
                <a:gd name="T67" fmla="*/ 1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" h="67">
                  <a:moveTo>
                    <a:pt x="24" y="0"/>
                  </a:moveTo>
                  <a:cubicBezTo>
                    <a:pt x="34" y="0"/>
                    <a:pt x="42" y="8"/>
                    <a:pt x="42" y="18"/>
                  </a:cubicBezTo>
                  <a:cubicBezTo>
                    <a:pt x="42" y="23"/>
                    <a:pt x="40" y="28"/>
                    <a:pt x="37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40" y="35"/>
                    <a:pt x="44" y="38"/>
                    <a:pt x="46" y="43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7" y="45"/>
                    <a:pt x="48" y="48"/>
                    <a:pt x="48" y="51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8" y="57"/>
                    <a:pt x="47" y="59"/>
                    <a:pt x="46" y="60"/>
                  </a:cubicBezTo>
                  <a:cubicBezTo>
                    <a:pt x="46" y="61"/>
                    <a:pt x="44" y="62"/>
                    <a:pt x="43" y="62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37" y="66"/>
                    <a:pt x="36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2" y="67"/>
                    <a:pt x="11" y="66"/>
                    <a:pt x="11" y="64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3" y="62"/>
                    <a:pt x="2" y="61"/>
                    <a:pt x="2" y="60"/>
                  </a:cubicBezTo>
                  <a:cubicBezTo>
                    <a:pt x="1" y="59"/>
                    <a:pt x="0" y="57"/>
                    <a:pt x="0" y="56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48"/>
                    <a:pt x="1" y="45"/>
                    <a:pt x="2" y="43"/>
                  </a:cubicBezTo>
                  <a:cubicBezTo>
                    <a:pt x="4" y="38"/>
                    <a:pt x="8" y="35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8" y="28"/>
                    <a:pt x="6" y="23"/>
                    <a:pt x="6" y="18"/>
                  </a:cubicBezTo>
                  <a:cubicBezTo>
                    <a:pt x="6" y="8"/>
                    <a:pt x="14" y="0"/>
                    <a:pt x="24" y="0"/>
                  </a:cubicBezTo>
                  <a:close/>
                  <a:moveTo>
                    <a:pt x="13" y="57"/>
                  </a:moveTo>
                  <a:cubicBezTo>
                    <a:pt x="13" y="57"/>
                    <a:pt x="13" y="57"/>
                    <a:pt x="13" y="57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49"/>
                    <a:pt x="13" y="48"/>
                    <a:pt x="14" y="48"/>
                  </a:cubicBezTo>
                  <a:cubicBezTo>
                    <a:pt x="15" y="48"/>
                    <a:pt x="16" y="49"/>
                    <a:pt x="16" y="50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49"/>
                    <a:pt x="33" y="48"/>
                    <a:pt x="34" y="48"/>
                  </a:cubicBezTo>
                  <a:cubicBezTo>
                    <a:pt x="35" y="48"/>
                    <a:pt x="35" y="49"/>
                    <a:pt x="35" y="50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42" y="57"/>
                    <a:pt x="42" y="56"/>
                    <a:pt x="42" y="56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2" y="49"/>
                    <a:pt x="42" y="47"/>
                    <a:pt x="41" y="45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0" y="41"/>
                    <a:pt x="35" y="37"/>
                    <a:pt x="32" y="34"/>
                  </a:cubicBezTo>
                  <a:cubicBezTo>
                    <a:pt x="30" y="36"/>
                    <a:pt x="27" y="37"/>
                    <a:pt x="24" y="37"/>
                  </a:cubicBezTo>
                  <a:cubicBezTo>
                    <a:pt x="21" y="37"/>
                    <a:pt x="18" y="36"/>
                    <a:pt x="16" y="34"/>
                  </a:cubicBezTo>
                  <a:cubicBezTo>
                    <a:pt x="13" y="37"/>
                    <a:pt x="8" y="41"/>
                    <a:pt x="7" y="45"/>
                  </a:cubicBezTo>
                  <a:cubicBezTo>
                    <a:pt x="6" y="47"/>
                    <a:pt x="6" y="49"/>
                    <a:pt x="6" y="51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6" y="56"/>
                    <a:pt x="6" y="57"/>
                    <a:pt x="6" y="57"/>
                  </a:cubicBezTo>
                  <a:cubicBezTo>
                    <a:pt x="13" y="57"/>
                    <a:pt x="13" y="57"/>
                    <a:pt x="13" y="57"/>
                  </a:cubicBezTo>
                  <a:close/>
                  <a:moveTo>
                    <a:pt x="24" y="6"/>
                  </a:moveTo>
                  <a:cubicBezTo>
                    <a:pt x="24" y="6"/>
                    <a:pt x="24" y="6"/>
                    <a:pt x="24" y="6"/>
                  </a:cubicBezTo>
                  <a:cubicBezTo>
                    <a:pt x="17" y="6"/>
                    <a:pt x="11" y="11"/>
                    <a:pt x="11" y="18"/>
                  </a:cubicBezTo>
                  <a:cubicBezTo>
                    <a:pt x="11" y="26"/>
                    <a:pt x="17" y="31"/>
                    <a:pt x="24" y="31"/>
                  </a:cubicBezTo>
                  <a:cubicBezTo>
                    <a:pt x="31" y="31"/>
                    <a:pt x="37" y="26"/>
                    <a:pt x="37" y="18"/>
                  </a:cubicBezTo>
                  <a:cubicBezTo>
                    <a:pt x="37" y="11"/>
                    <a:pt x="31" y="6"/>
                    <a:pt x="2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Freeform 60"/>
            <p:cNvSpPr/>
            <p:nvPr/>
          </p:nvSpPr>
          <p:spPr bwMode="auto">
            <a:xfrm>
              <a:off x="4645745" y="3836077"/>
              <a:ext cx="750094" cy="89297"/>
            </a:xfrm>
            <a:custGeom>
              <a:avLst/>
              <a:gdLst>
                <a:gd name="T0" fmla="*/ 336 w 336"/>
                <a:gd name="T1" fmla="*/ 0 h 40"/>
                <a:gd name="T2" fmla="*/ 0 w 336"/>
                <a:gd name="T3" fmla="*/ 0 h 40"/>
                <a:gd name="T4" fmla="*/ 0 w 336"/>
                <a:gd name="T5" fmla="*/ 40 h 40"/>
                <a:gd name="T6" fmla="*/ 300 w 336"/>
                <a:gd name="T7" fmla="*/ 40 h 40"/>
                <a:gd name="T8" fmla="*/ 336 w 336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40">
                  <a:moveTo>
                    <a:pt x="336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300" y="40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Freeform 61"/>
            <p:cNvSpPr/>
            <p:nvPr/>
          </p:nvSpPr>
          <p:spPr bwMode="auto">
            <a:xfrm>
              <a:off x="4645745" y="3170816"/>
              <a:ext cx="669727" cy="754559"/>
            </a:xfrm>
            <a:custGeom>
              <a:avLst/>
              <a:gdLst>
                <a:gd name="T0" fmla="*/ 137 w 148"/>
                <a:gd name="T1" fmla="*/ 0 h 167"/>
                <a:gd name="T2" fmla="*/ 11 w 148"/>
                <a:gd name="T3" fmla="*/ 0 h 167"/>
                <a:gd name="T4" fmla="*/ 0 w 148"/>
                <a:gd name="T5" fmla="*/ 12 h 167"/>
                <a:gd name="T6" fmla="*/ 0 w 148"/>
                <a:gd name="T7" fmla="*/ 110 h 167"/>
                <a:gd name="T8" fmla="*/ 0 w 148"/>
                <a:gd name="T9" fmla="*/ 156 h 167"/>
                <a:gd name="T10" fmla="*/ 0 w 148"/>
                <a:gd name="T11" fmla="*/ 167 h 167"/>
                <a:gd name="T12" fmla="*/ 11 w 148"/>
                <a:gd name="T13" fmla="*/ 167 h 167"/>
                <a:gd name="T14" fmla="*/ 137 w 148"/>
                <a:gd name="T15" fmla="*/ 167 h 167"/>
                <a:gd name="T16" fmla="*/ 148 w 148"/>
                <a:gd name="T17" fmla="*/ 167 h 167"/>
                <a:gd name="T18" fmla="*/ 148 w 148"/>
                <a:gd name="T19" fmla="*/ 156 h 167"/>
                <a:gd name="T20" fmla="*/ 148 w 148"/>
                <a:gd name="T21" fmla="*/ 110 h 167"/>
                <a:gd name="T22" fmla="*/ 148 w 148"/>
                <a:gd name="T23" fmla="*/ 12 h 167"/>
                <a:gd name="T24" fmla="*/ 137 w 148"/>
                <a:gd name="T2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167">
                  <a:moveTo>
                    <a:pt x="13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137" y="167"/>
                    <a:pt x="137" y="167"/>
                    <a:pt x="137" y="167"/>
                  </a:cubicBezTo>
                  <a:cubicBezTo>
                    <a:pt x="148" y="167"/>
                    <a:pt x="148" y="167"/>
                    <a:pt x="148" y="167"/>
                  </a:cubicBezTo>
                  <a:cubicBezTo>
                    <a:pt x="148" y="156"/>
                    <a:pt x="148" y="156"/>
                    <a:pt x="148" y="156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48" y="12"/>
                    <a:pt x="148" y="12"/>
                    <a:pt x="148" y="12"/>
                  </a:cubicBezTo>
                  <a:cubicBezTo>
                    <a:pt x="148" y="5"/>
                    <a:pt x="143" y="0"/>
                    <a:pt x="1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Freeform 62"/>
            <p:cNvSpPr>
              <a:spLocks noEditPoints="1"/>
            </p:cNvSpPr>
            <p:nvPr/>
          </p:nvSpPr>
          <p:spPr bwMode="auto">
            <a:xfrm>
              <a:off x="4835501" y="3405221"/>
              <a:ext cx="290215" cy="285750"/>
            </a:xfrm>
            <a:custGeom>
              <a:avLst/>
              <a:gdLst>
                <a:gd name="T0" fmla="*/ 50 w 64"/>
                <a:gd name="T1" fmla="*/ 3 h 63"/>
                <a:gd name="T2" fmla="*/ 43 w 64"/>
                <a:gd name="T3" fmla="*/ 0 h 63"/>
                <a:gd name="T4" fmla="*/ 1 w 64"/>
                <a:gd name="T5" fmla="*/ 38 h 63"/>
                <a:gd name="T6" fmla="*/ 1 w 64"/>
                <a:gd name="T7" fmla="*/ 38 h 63"/>
                <a:gd name="T8" fmla="*/ 1 w 64"/>
                <a:gd name="T9" fmla="*/ 38 h 63"/>
                <a:gd name="T10" fmla="*/ 1 w 64"/>
                <a:gd name="T11" fmla="*/ 38 h 63"/>
                <a:gd name="T12" fmla="*/ 1 w 64"/>
                <a:gd name="T13" fmla="*/ 38 h 63"/>
                <a:gd name="T14" fmla="*/ 1 w 64"/>
                <a:gd name="T15" fmla="*/ 38 h 63"/>
                <a:gd name="T16" fmla="*/ 1 w 64"/>
                <a:gd name="T17" fmla="*/ 38 h 63"/>
                <a:gd name="T18" fmla="*/ 1 w 64"/>
                <a:gd name="T19" fmla="*/ 38 h 63"/>
                <a:gd name="T20" fmla="*/ 0 w 64"/>
                <a:gd name="T21" fmla="*/ 38 h 63"/>
                <a:gd name="T22" fmla="*/ 0 w 64"/>
                <a:gd name="T23" fmla="*/ 39 h 63"/>
                <a:gd name="T24" fmla="*/ 0 w 64"/>
                <a:gd name="T25" fmla="*/ 39 h 63"/>
                <a:gd name="T26" fmla="*/ 0 w 64"/>
                <a:gd name="T27" fmla="*/ 39 h 63"/>
                <a:gd name="T28" fmla="*/ 0 w 64"/>
                <a:gd name="T29" fmla="*/ 39 h 63"/>
                <a:gd name="T30" fmla="*/ 0 w 64"/>
                <a:gd name="T31" fmla="*/ 39 h 63"/>
                <a:gd name="T32" fmla="*/ 0 w 64"/>
                <a:gd name="T33" fmla="*/ 39 h 63"/>
                <a:gd name="T34" fmla="*/ 0 w 64"/>
                <a:gd name="T35" fmla="*/ 39 h 63"/>
                <a:gd name="T36" fmla="*/ 0 w 64"/>
                <a:gd name="T37" fmla="*/ 39 h 63"/>
                <a:gd name="T38" fmla="*/ 0 w 64"/>
                <a:gd name="T39" fmla="*/ 39 h 63"/>
                <a:gd name="T40" fmla="*/ 24 w 64"/>
                <a:gd name="T41" fmla="*/ 63 h 63"/>
                <a:gd name="T42" fmla="*/ 24 w 64"/>
                <a:gd name="T43" fmla="*/ 63 h 63"/>
                <a:gd name="T44" fmla="*/ 25 w 64"/>
                <a:gd name="T45" fmla="*/ 63 h 63"/>
                <a:gd name="T46" fmla="*/ 25 w 64"/>
                <a:gd name="T47" fmla="*/ 63 h 63"/>
                <a:gd name="T48" fmla="*/ 25 w 64"/>
                <a:gd name="T49" fmla="*/ 63 h 63"/>
                <a:gd name="T50" fmla="*/ 25 w 64"/>
                <a:gd name="T51" fmla="*/ 63 h 63"/>
                <a:gd name="T52" fmla="*/ 25 w 64"/>
                <a:gd name="T53" fmla="*/ 63 h 63"/>
                <a:gd name="T54" fmla="*/ 26 w 64"/>
                <a:gd name="T55" fmla="*/ 63 h 63"/>
                <a:gd name="T56" fmla="*/ 26 w 64"/>
                <a:gd name="T57" fmla="*/ 63 h 63"/>
                <a:gd name="T58" fmla="*/ 26 w 64"/>
                <a:gd name="T59" fmla="*/ 63 h 63"/>
                <a:gd name="T60" fmla="*/ 61 w 64"/>
                <a:gd name="T61" fmla="*/ 28 h 63"/>
                <a:gd name="T62" fmla="*/ 32 w 64"/>
                <a:gd name="T63" fmla="*/ 15 h 63"/>
                <a:gd name="T64" fmla="*/ 10 w 64"/>
                <a:gd name="T65" fmla="*/ 43 h 63"/>
                <a:gd name="T66" fmla="*/ 6 w 64"/>
                <a:gd name="T67" fmla="*/ 58 h 63"/>
                <a:gd name="T68" fmla="*/ 18 w 64"/>
                <a:gd name="T69" fmla="*/ 58 h 63"/>
                <a:gd name="T70" fmla="*/ 12 w 64"/>
                <a:gd name="T71" fmla="*/ 45 h 63"/>
                <a:gd name="T72" fmla="*/ 19 w 64"/>
                <a:gd name="T73" fmla="*/ 52 h 63"/>
                <a:gd name="T74" fmla="*/ 24 w 64"/>
                <a:gd name="T75" fmla="*/ 57 h 63"/>
                <a:gd name="T76" fmla="*/ 49 w 64"/>
                <a:gd name="T77" fmla="*/ 32 h 63"/>
                <a:gd name="T78" fmla="*/ 58 w 64"/>
                <a:gd name="T79" fmla="*/ 21 h 63"/>
                <a:gd name="T80" fmla="*/ 53 w 64"/>
                <a:gd name="T81" fmla="*/ 28 h 63"/>
                <a:gd name="T82" fmla="*/ 37 w 64"/>
                <a:gd name="T83" fmla="*/ 9 h 63"/>
                <a:gd name="T84" fmla="*/ 43 w 64"/>
                <a:gd name="T85" fmla="*/ 5 h 63"/>
                <a:gd name="T86" fmla="*/ 58 w 64"/>
                <a:gd name="T87" fmla="*/ 2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4" h="63">
                  <a:moveTo>
                    <a:pt x="64" y="21"/>
                  </a:moveTo>
                  <a:cubicBezTo>
                    <a:pt x="64" y="18"/>
                    <a:pt x="63" y="16"/>
                    <a:pt x="61" y="14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48" y="1"/>
                    <a:pt x="45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0" y="0"/>
                    <a:pt x="38" y="1"/>
                    <a:pt x="36" y="3"/>
                  </a:cubicBezTo>
                  <a:cubicBezTo>
                    <a:pt x="24" y="14"/>
                    <a:pt x="13" y="26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2"/>
                    <a:pt x="1" y="63"/>
                    <a:pt x="3" y="63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38" y="51"/>
                    <a:pt x="49" y="39"/>
                    <a:pt x="61" y="28"/>
                  </a:cubicBezTo>
                  <a:cubicBezTo>
                    <a:pt x="63" y="26"/>
                    <a:pt x="64" y="23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lose/>
                  <a:moveTo>
                    <a:pt x="32" y="15"/>
                  </a:moveTo>
                  <a:cubicBezTo>
                    <a:pt x="32" y="15"/>
                    <a:pt x="32" y="15"/>
                    <a:pt x="32" y="15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32" y="15"/>
                    <a:pt x="32" y="15"/>
                    <a:pt x="32" y="15"/>
                  </a:cubicBezTo>
                  <a:close/>
                  <a:moveTo>
                    <a:pt x="6" y="58"/>
                  </a:moveTo>
                  <a:cubicBezTo>
                    <a:pt x="6" y="58"/>
                    <a:pt x="6" y="58"/>
                    <a:pt x="6" y="58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6" y="58"/>
                    <a:pt x="6" y="58"/>
                    <a:pt x="6" y="58"/>
                  </a:cubicBezTo>
                  <a:close/>
                  <a:moveTo>
                    <a:pt x="12" y="45"/>
                  </a:moveTo>
                  <a:cubicBezTo>
                    <a:pt x="12" y="45"/>
                    <a:pt x="12" y="45"/>
                    <a:pt x="12" y="45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2" y="45"/>
                    <a:pt x="12" y="45"/>
                    <a:pt x="12" y="45"/>
                  </a:cubicBezTo>
                  <a:close/>
                  <a:moveTo>
                    <a:pt x="24" y="57"/>
                  </a:moveTo>
                  <a:cubicBezTo>
                    <a:pt x="24" y="57"/>
                    <a:pt x="24" y="57"/>
                    <a:pt x="24" y="57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24" y="57"/>
                    <a:pt x="24" y="57"/>
                    <a:pt x="24" y="57"/>
                  </a:cubicBezTo>
                  <a:close/>
                  <a:moveTo>
                    <a:pt x="58" y="21"/>
                  </a:moveTo>
                  <a:cubicBezTo>
                    <a:pt x="58" y="21"/>
                    <a:pt x="58" y="21"/>
                    <a:pt x="58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8" y="22"/>
                    <a:pt x="58" y="23"/>
                    <a:pt x="57" y="24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1" y="6"/>
                    <a:pt x="42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5" y="6"/>
                    <a:pt x="46" y="7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8" y="18"/>
                    <a:pt x="58" y="20"/>
                    <a:pt x="58" y="21"/>
                  </a:cubicBezTo>
                  <a:cubicBezTo>
                    <a:pt x="58" y="21"/>
                    <a:pt x="58" y="21"/>
                    <a:pt x="58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35347" y="607278"/>
            <a:ext cx="4760197" cy="662537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2578" y="5488533"/>
            <a:ext cx="4311855" cy="1274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24081"/>
            <a:ext cx="12858750" cy="7256731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6395680" y="1096045"/>
            <a:ext cx="3095272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6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  <a:endParaRPr lang="zh-HK" altLang="en-US" sz="6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269135" y="2824237"/>
            <a:ext cx="1880993" cy="1500230"/>
            <a:chOff x="6073727" y="1823676"/>
            <a:chExt cx="1880993" cy="1500230"/>
          </a:xfrm>
        </p:grpSpPr>
        <p:sp>
          <p:nvSpPr>
            <p:cNvPr id="32" name="文本框 31"/>
            <p:cNvSpPr txBox="1"/>
            <p:nvPr/>
          </p:nvSpPr>
          <p:spPr>
            <a:xfrm>
              <a:off x="6073727" y="2938544"/>
              <a:ext cx="1880993" cy="385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accent1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27" name="椭圆 26"/>
            <p:cNvSpPr/>
            <p:nvPr/>
          </p:nvSpPr>
          <p:spPr>
            <a:xfrm>
              <a:off x="6392244" y="1823676"/>
              <a:ext cx="947142" cy="947142"/>
            </a:xfrm>
            <a:prstGeom prst="ellipse">
              <a:avLst/>
            </a:prstGeom>
            <a:noFill/>
            <a:ln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en-US" altLang="zh-HK" sz="28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HK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31187" y="2464197"/>
            <a:ext cx="4058309" cy="4768453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6213351" y="2824237"/>
            <a:ext cx="1880993" cy="1500230"/>
            <a:chOff x="6073727" y="1823676"/>
            <a:chExt cx="1880993" cy="1500230"/>
          </a:xfrm>
        </p:grpSpPr>
        <p:sp>
          <p:nvSpPr>
            <p:cNvPr id="28" name="文本框 27"/>
            <p:cNvSpPr txBox="1"/>
            <p:nvPr/>
          </p:nvSpPr>
          <p:spPr>
            <a:xfrm>
              <a:off x="6073727" y="2938544"/>
              <a:ext cx="1880993" cy="385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accent1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29" name="椭圆 28"/>
            <p:cNvSpPr/>
            <p:nvPr/>
          </p:nvSpPr>
          <p:spPr>
            <a:xfrm>
              <a:off x="6392244" y="1823676"/>
              <a:ext cx="947142" cy="947142"/>
            </a:xfrm>
            <a:prstGeom prst="ellipse">
              <a:avLst/>
            </a:prstGeom>
            <a:noFill/>
            <a:ln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en-US" altLang="zh-HK" sz="28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HK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8081166" y="2824237"/>
            <a:ext cx="1880993" cy="1500230"/>
            <a:chOff x="6073727" y="1823676"/>
            <a:chExt cx="1880993" cy="1500230"/>
          </a:xfrm>
        </p:grpSpPr>
        <p:sp>
          <p:nvSpPr>
            <p:cNvPr id="41" name="文本框 40"/>
            <p:cNvSpPr txBox="1"/>
            <p:nvPr/>
          </p:nvSpPr>
          <p:spPr>
            <a:xfrm>
              <a:off x="6073727" y="2938544"/>
              <a:ext cx="1880993" cy="385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accent1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42" name="椭圆 41"/>
            <p:cNvSpPr/>
            <p:nvPr/>
          </p:nvSpPr>
          <p:spPr>
            <a:xfrm>
              <a:off x="6392244" y="1823676"/>
              <a:ext cx="947142" cy="947142"/>
            </a:xfrm>
            <a:prstGeom prst="ellipse">
              <a:avLst/>
            </a:prstGeom>
            <a:noFill/>
            <a:ln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en-US" altLang="zh-HK" sz="28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HK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0025382" y="2824237"/>
            <a:ext cx="1880993" cy="1500230"/>
            <a:chOff x="6073727" y="1823676"/>
            <a:chExt cx="1880993" cy="1500230"/>
          </a:xfrm>
        </p:grpSpPr>
        <p:sp>
          <p:nvSpPr>
            <p:cNvPr id="44" name="文本框 43"/>
            <p:cNvSpPr txBox="1"/>
            <p:nvPr/>
          </p:nvSpPr>
          <p:spPr>
            <a:xfrm>
              <a:off x="6073727" y="2938544"/>
              <a:ext cx="1880993" cy="385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accent1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45" name="椭圆 44"/>
            <p:cNvSpPr/>
            <p:nvPr/>
          </p:nvSpPr>
          <p:spPr>
            <a:xfrm>
              <a:off x="6392244" y="1823676"/>
              <a:ext cx="947142" cy="947142"/>
            </a:xfrm>
            <a:prstGeom prst="ellipse">
              <a:avLst/>
            </a:prstGeom>
            <a:noFill/>
            <a:ln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en-US" altLang="zh-HK" sz="28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HK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4640" y="0"/>
            <a:ext cx="12873390" cy="7232650"/>
          </a:xfrm>
          <a:prstGeom prst="rect">
            <a:avLst/>
          </a:prstGeom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-14289" y="4131655"/>
            <a:ext cx="12872687" cy="58765"/>
          </a:xfrm>
          <a:prstGeom prst="rect">
            <a:avLst/>
          </a:prstGeom>
          <a:solidFill>
            <a:schemeClr val="accent2">
              <a:alpha val="69804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30000"/>
              </a:lnSpc>
            </a:pPr>
            <a:endParaRPr lang="zh-CN" alt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-14640" y="4190420"/>
            <a:ext cx="12873038" cy="1514137"/>
          </a:xfrm>
          <a:prstGeom prst="rect">
            <a:avLst/>
          </a:prstGeom>
          <a:solidFill>
            <a:schemeClr val="accent1">
              <a:alpha val="69804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30000"/>
              </a:lnSpc>
            </a:pPr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0" y="447973"/>
            <a:ext cx="3044999" cy="680802"/>
            <a:chOff x="0" y="447973"/>
            <a:chExt cx="3044999" cy="680802"/>
          </a:xfrm>
        </p:grpSpPr>
        <p:sp>
          <p:nvSpPr>
            <p:cNvPr id="14" name="矩形 13"/>
            <p:cNvSpPr/>
            <p:nvPr/>
          </p:nvSpPr>
          <p:spPr>
            <a:xfrm>
              <a:off x="0" y="447973"/>
              <a:ext cx="3044999" cy="680802"/>
            </a:xfrm>
            <a:prstGeom prst="rect">
              <a:avLst/>
            </a:prstGeom>
            <a:solidFill>
              <a:schemeClr val="accent1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/>
            </a:p>
          </p:txBody>
        </p:sp>
        <p:sp>
          <p:nvSpPr>
            <p:cNvPr id="15" name="TextBox 44"/>
            <p:cNvSpPr txBox="1"/>
            <p:nvPr/>
          </p:nvSpPr>
          <p:spPr>
            <a:xfrm>
              <a:off x="380703" y="611627"/>
              <a:ext cx="2506612" cy="406879"/>
            </a:xfrm>
            <a:prstGeom prst="rect">
              <a:avLst/>
            </a:prstGeom>
            <a:noFill/>
          </p:spPr>
          <p:txBody>
            <a:bodyPr wrap="square" lIns="45311" tIns="22656" rIns="45311" bIns="22656" rtlCol="0">
              <a:spAutoFit/>
            </a:bodyPr>
            <a:lstStyle/>
            <a:p>
              <a:pPr defTabSz="0">
                <a:lnSpc>
                  <a:spcPct val="130000"/>
                </a:lnSpc>
                <a:tabLst>
                  <a:tab pos="989965" algn="l"/>
                </a:tabLst>
              </a:pPr>
              <a:r>
                <a:rPr lang="zh-CN" altLang="en-US" sz="2000" dirty="0">
                  <a:ln w="12700" cmpd="sng">
                    <a:noFill/>
                    <a:prstDash val="solid"/>
                  </a:ln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/>
                </a:rPr>
                <a:t>添加相关标题文字</a:t>
              </a:r>
              <a:endParaRPr lang="en-SG" altLang="zh-CN" sz="2000" dirty="0">
                <a:ln w="12700" cmpd="sng">
                  <a:noFill/>
                  <a:prstDash val="solid"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1100783" y="4629675"/>
            <a:ext cx="11017223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请替换文字内容，请替换文字内容，请替换文字内容，请替换文字内容，请替换文字内容，请替换文字内容，请替换文字内容，请替换文字内容，请替换文字内容，请替换文字内容，请替换文字内容，请替换文字内容，请替换文字内容，请替换文字内容，请替换文字内容，请替换文字内容，请替换文字内容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108"/>
          <p:cNvGrpSpPr/>
          <p:nvPr/>
        </p:nvGrpSpPr>
        <p:grpSpPr>
          <a:xfrm>
            <a:off x="2227790" y="4047235"/>
            <a:ext cx="659525" cy="640643"/>
            <a:chOff x="6299532" y="3384456"/>
            <a:chExt cx="469021" cy="455593"/>
          </a:xfrm>
        </p:grpSpPr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6299532" y="3384456"/>
              <a:ext cx="469021" cy="45559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Freeform 36"/>
            <p:cNvSpPr>
              <a:spLocks noEditPoints="1"/>
            </p:cNvSpPr>
            <p:nvPr/>
          </p:nvSpPr>
          <p:spPr bwMode="auto">
            <a:xfrm>
              <a:off x="6435895" y="3505670"/>
              <a:ext cx="196295" cy="213164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3" name="Group 111"/>
          <p:cNvGrpSpPr/>
          <p:nvPr/>
        </p:nvGrpSpPr>
        <p:grpSpPr>
          <a:xfrm>
            <a:off x="2227790" y="5162791"/>
            <a:ext cx="659525" cy="640643"/>
            <a:chOff x="630683" y="4190009"/>
            <a:chExt cx="469021" cy="455593"/>
          </a:xfrm>
        </p:grpSpPr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630683" y="4190009"/>
              <a:ext cx="469021" cy="45559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Freeform 103"/>
            <p:cNvSpPr>
              <a:spLocks noEditPoints="1"/>
            </p:cNvSpPr>
            <p:nvPr/>
          </p:nvSpPr>
          <p:spPr bwMode="auto">
            <a:xfrm>
              <a:off x="765181" y="4270535"/>
              <a:ext cx="200025" cy="294541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6" name="Group 114"/>
          <p:cNvGrpSpPr/>
          <p:nvPr/>
        </p:nvGrpSpPr>
        <p:grpSpPr>
          <a:xfrm>
            <a:off x="2227790" y="2931680"/>
            <a:ext cx="659525" cy="640643"/>
            <a:chOff x="3425803" y="3384456"/>
            <a:chExt cx="469021" cy="455593"/>
          </a:xfrm>
        </p:grpSpPr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3425803" y="3384456"/>
              <a:ext cx="469021" cy="4555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Freeform 5"/>
            <p:cNvSpPr>
              <a:spLocks noEditPoints="1"/>
            </p:cNvSpPr>
            <p:nvPr/>
          </p:nvSpPr>
          <p:spPr bwMode="auto">
            <a:xfrm>
              <a:off x="3520613" y="3471340"/>
              <a:ext cx="279400" cy="27940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9" name="Group 117"/>
          <p:cNvGrpSpPr/>
          <p:nvPr/>
        </p:nvGrpSpPr>
        <p:grpSpPr>
          <a:xfrm>
            <a:off x="2227790" y="1816125"/>
            <a:ext cx="659525" cy="640643"/>
            <a:chOff x="630683" y="3383511"/>
            <a:chExt cx="469021" cy="455593"/>
          </a:xfrm>
        </p:grpSpPr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630683" y="3383511"/>
              <a:ext cx="469021" cy="4555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Freeform 117"/>
            <p:cNvSpPr/>
            <p:nvPr/>
          </p:nvSpPr>
          <p:spPr bwMode="auto">
            <a:xfrm>
              <a:off x="730012" y="3476126"/>
              <a:ext cx="270363" cy="2703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2" name="Group 120"/>
          <p:cNvGrpSpPr/>
          <p:nvPr/>
        </p:nvGrpSpPr>
        <p:grpSpPr>
          <a:xfrm>
            <a:off x="6701701" y="1816125"/>
            <a:ext cx="659525" cy="640643"/>
            <a:chOff x="3428938" y="4190009"/>
            <a:chExt cx="469021" cy="455593"/>
          </a:xfrm>
        </p:grpSpPr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3428938" y="4190009"/>
              <a:ext cx="469021" cy="45559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Freeform 83"/>
            <p:cNvSpPr>
              <a:spLocks noEditPoints="1"/>
            </p:cNvSpPr>
            <p:nvPr/>
          </p:nvSpPr>
          <p:spPr bwMode="auto">
            <a:xfrm>
              <a:off x="3571129" y="4279327"/>
              <a:ext cx="184638" cy="27695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5" name="Group 123"/>
          <p:cNvGrpSpPr/>
          <p:nvPr/>
        </p:nvGrpSpPr>
        <p:grpSpPr>
          <a:xfrm>
            <a:off x="6701701" y="2931680"/>
            <a:ext cx="659525" cy="640643"/>
            <a:chOff x="6299532" y="4190009"/>
            <a:chExt cx="469021" cy="455593"/>
          </a:xfrm>
        </p:grpSpPr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6299532" y="4190009"/>
              <a:ext cx="469021" cy="45559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7" name="Freeform 63"/>
            <p:cNvSpPr>
              <a:spLocks noEditPoints="1"/>
            </p:cNvSpPr>
            <p:nvPr/>
          </p:nvSpPr>
          <p:spPr bwMode="auto">
            <a:xfrm>
              <a:off x="6386874" y="4310694"/>
              <a:ext cx="294337" cy="214222"/>
            </a:xfrm>
            <a:custGeom>
              <a:avLst/>
              <a:gdLst/>
              <a:ahLst/>
              <a:cxnLst>
                <a:cxn ang="0">
                  <a:pos x="62" y="57"/>
                </a:cxn>
                <a:cxn ang="0">
                  <a:pos x="18" y="57"/>
                </a:cxn>
                <a:cxn ang="0">
                  <a:pos x="0" y="39"/>
                </a:cxn>
                <a:cxn ang="0">
                  <a:pos x="11" y="23"/>
                </a:cxn>
                <a:cxn ang="0">
                  <a:pos x="11" y="21"/>
                </a:cxn>
                <a:cxn ang="0">
                  <a:pos x="31" y="0"/>
                </a:cxn>
                <a:cxn ang="0">
                  <a:pos x="50" y="13"/>
                </a:cxn>
                <a:cxn ang="0">
                  <a:pos x="57" y="11"/>
                </a:cxn>
                <a:cxn ang="0">
                  <a:pos x="67" y="21"/>
                </a:cxn>
                <a:cxn ang="0">
                  <a:pos x="66" y="27"/>
                </a:cxn>
                <a:cxn ang="0">
                  <a:pos x="78" y="42"/>
                </a:cxn>
                <a:cxn ang="0">
                  <a:pos x="62" y="57"/>
                </a:cxn>
                <a:cxn ang="0">
                  <a:pos x="51" y="31"/>
                </a:cxn>
                <a:cxn ang="0">
                  <a:pos x="42" y="31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3" y="16"/>
                </a:cxn>
                <a:cxn ang="0">
                  <a:pos x="31" y="17"/>
                </a:cxn>
                <a:cxn ang="0">
                  <a:pos x="31" y="31"/>
                </a:cxn>
                <a:cxn ang="0">
                  <a:pos x="22" y="31"/>
                </a:cxn>
                <a:cxn ang="0">
                  <a:pos x="21" y="33"/>
                </a:cxn>
                <a:cxn ang="0">
                  <a:pos x="21" y="34"/>
                </a:cxn>
                <a:cxn ang="0">
                  <a:pos x="36" y="48"/>
                </a:cxn>
                <a:cxn ang="0">
                  <a:pos x="36" y="48"/>
                </a:cxn>
                <a:cxn ang="0">
                  <a:pos x="37" y="48"/>
                </a:cxn>
                <a:cxn ang="0">
                  <a:pos x="51" y="34"/>
                </a:cxn>
                <a:cxn ang="0">
                  <a:pos x="52" y="33"/>
                </a:cxn>
                <a:cxn ang="0">
                  <a:pos x="51" y="31"/>
                </a:cxn>
              </a:cxnLst>
              <a:rect l="0" t="0" r="r" b="b"/>
              <a:pathLst>
                <a:path w="78" h="57">
                  <a:moveTo>
                    <a:pt x="62" y="57"/>
                  </a:moveTo>
                  <a:cubicBezTo>
                    <a:pt x="18" y="57"/>
                    <a:pt x="18" y="57"/>
                    <a:pt x="18" y="57"/>
                  </a:cubicBezTo>
                  <a:cubicBezTo>
                    <a:pt x="9" y="57"/>
                    <a:pt x="0" y="49"/>
                    <a:pt x="0" y="39"/>
                  </a:cubicBezTo>
                  <a:cubicBezTo>
                    <a:pt x="0" y="32"/>
                    <a:pt x="5" y="26"/>
                    <a:pt x="11" y="23"/>
                  </a:cubicBezTo>
                  <a:cubicBezTo>
                    <a:pt x="11" y="22"/>
                    <a:pt x="11" y="22"/>
                    <a:pt x="11" y="21"/>
                  </a:cubicBezTo>
                  <a:cubicBezTo>
                    <a:pt x="11" y="10"/>
                    <a:pt x="20" y="0"/>
                    <a:pt x="31" y="0"/>
                  </a:cubicBezTo>
                  <a:cubicBezTo>
                    <a:pt x="40" y="0"/>
                    <a:pt x="47" y="6"/>
                    <a:pt x="50" y="13"/>
                  </a:cubicBezTo>
                  <a:cubicBezTo>
                    <a:pt x="52" y="12"/>
                    <a:pt x="55" y="11"/>
                    <a:pt x="57" y="11"/>
                  </a:cubicBezTo>
                  <a:cubicBezTo>
                    <a:pt x="63" y="11"/>
                    <a:pt x="67" y="15"/>
                    <a:pt x="67" y="21"/>
                  </a:cubicBezTo>
                  <a:cubicBezTo>
                    <a:pt x="67" y="23"/>
                    <a:pt x="67" y="25"/>
                    <a:pt x="66" y="27"/>
                  </a:cubicBezTo>
                  <a:cubicBezTo>
                    <a:pt x="73" y="28"/>
                    <a:pt x="78" y="34"/>
                    <a:pt x="78" y="42"/>
                  </a:cubicBezTo>
                  <a:cubicBezTo>
                    <a:pt x="78" y="50"/>
                    <a:pt x="71" y="57"/>
                    <a:pt x="62" y="57"/>
                  </a:cubicBezTo>
                  <a:close/>
                  <a:moveTo>
                    <a:pt x="51" y="31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6"/>
                    <a:pt x="41" y="16"/>
                    <a:pt x="4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6"/>
                    <a:pt x="31" y="16"/>
                    <a:pt x="31" y="17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1" y="32"/>
                    <a:pt x="21" y="33"/>
                  </a:cubicBezTo>
                  <a:cubicBezTo>
                    <a:pt x="21" y="33"/>
                    <a:pt x="21" y="33"/>
                    <a:pt x="21" y="34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2"/>
                    <a:pt x="51" y="31"/>
                    <a:pt x="51" y="3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8" name="Group 126"/>
          <p:cNvGrpSpPr/>
          <p:nvPr/>
        </p:nvGrpSpPr>
        <p:grpSpPr>
          <a:xfrm>
            <a:off x="6701701" y="5162791"/>
            <a:ext cx="659525" cy="640643"/>
            <a:chOff x="7501792" y="3621100"/>
            <a:chExt cx="469021" cy="455593"/>
          </a:xfrm>
        </p:grpSpPr>
        <p:sp>
          <p:nvSpPr>
            <p:cNvPr id="69" name="Oval 68"/>
            <p:cNvSpPr>
              <a:spLocks noChangeAspect="1"/>
            </p:cNvSpPr>
            <p:nvPr/>
          </p:nvSpPr>
          <p:spPr>
            <a:xfrm>
              <a:off x="7501792" y="3621100"/>
              <a:ext cx="469021" cy="4555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0" name="Freeform 135"/>
            <p:cNvSpPr>
              <a:spLocks noEditPoints="1"/>
            </p:cNvSpPr>
            <p:nvPr/>
          </p:nvSpPr>
          <p:spPr bwMode="auto">
            <a:xfrm>
              <a:off x="7610890" y="3731421"/>
              <a:ext cx="250825" cy="234950"/>
            </a:xfrm>
            <a:custGeom>
              <a:avLst/>
              <a:gdLst/>
              <a:ahLst/>
              <a:cxnLst>
                <a:cxn ang="0">
                  <a:pos x="13" y="39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5" y="19"/>
                </a:cxn>
                <a:cxn ang="0">
                  <a:pos x="15" y="22"/>
                </a:cxn>
                <a:cxn ang="0">
                  <a:pos x="20" y="21"/>
                </a:cxn>
                <a:cxn ang="0">
                  <a:pos x="20" y="24"/>
                </a:cxn>
                <a:cxn ang="0">
                  <a:pos x="23" y="34"/>
                </a:cxn>
                <a:cxn ang="0">
                  <a:pos x="13" y="39"/>
                </a:cxn>
                <a:cxn ang="0">
                  <a:pos x="15" y="19"/>
                </a:cxn>
                <a:cxn ang="0">
                  <a:pos x="5" y="9"/>
                </a:cxn>
                <a:cxn ang="0">
                  <a:pos x="15" y="0"/>
                </a:cxn>
                <a:cxn ang="0">
                  <a:pos x="25" y="9"/>
                </a:cxn>
                <a:cxn ang="0">
                  <a:pos x="15" y="19"/>
                </a:cxn>
                <a:cxn ang="0">
                  <a:pos x="53" y="68"/>
                </a:cxn>
                <a:cxn ang="0">
                  <a:pos x="20" y="68"/>
                </a:cxn>
                <a:cxn ang="0">
                  <a:pos x="10" y="58"/>
                </a:cxn>
                <a:cxn ang="0">
                  <a:pos x="23" y="36"/>
                </a:cxn>
                <a:cxn ang="0">
                  <a:pos x="37" y="41"/>
                </a:cxn>
                <a:cxn ang="0">
                  <a:pos x="50" y="36"/>
                </a:cxn>
                <a:cxn ang="0">
                  <a:pos x="64" y="58"/>
                </a:cxn>
                <a:cxn ang="0">
                  <a:pos x="53" y="68"/>
                </a:cxn>
                <a:cxn ang="0">
                  <a:pos x="37" y="39"/>
                </a:cxn>
                <a:cxn ang="0">
                  <a:pos x="22" y="24"/>
                </a:cxn>
                <a:cxn ang="0">
                  <a:pos x="37" y="9"/>
                </a:cxn>
                <a:cxn ang="0">
                  <a:pos x="51" y="24"/>
                </a:cxn>
                <a:cxn ang="0">
                  <a:pos x="37" y="39"/>
                </a:cxn>
                <a:cxn ang="0">
                  <a:pos x="59" y="19"/>
                </a:cxn>
                <a:cxn ang="0">
                  <a:pos x="49" y="9"/>
                </a:cxn>
                <a:cxn ang="0">
                  <a:pos x="59" y="0"/>
                </a:cxn>
                <a:cxn ang="0">
                  <a:pos x="68" y="9"/>
                </a:cxn>
                <a:cxn ang="0">
                  <a:pos x="59" y="19"/>
                </a:cxn>
                <a:cxn ang="0">
                  <a:pos x="66" y="39"/>
                </a:cxn>
                <a:cxn ang="0">
                  <a:pos x="61" y="39"/>
                </a:cxn>
                <a:cxn ang="0">
                  <a:pos x="51" y="34"/>
                </a:cxn>
                <a:cxn ang="0">
                  <a:pos x="54" y="24"/>
                </a:cxn>
                <a:cxn ang="0">
                  <a:pos x="54" y="21"/>
                </a:cxn>
                <a:cxn ang="0">
                  <a:pos x="59" y="22"/>
                </a:cxn>
                <a:cxn ang="0">
                  <a:pos x="69" y="19"/>
                </a:cxn>
                <a:cxn ang="0">
                  <a:pos x="73" y="33"/>
                </a:cxn>
                <a:cxn ang="0">
                  <a:pos x="66" y="39"/>
                </a:cxn>
              </a:cxnLst>
              <a:rect l="0" t="0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1" name="Group 129"/>
          <p:cNvGrpSpPr/>
          <p:nvPr/>
        </p:nvGrpSpPr>
        <p:grpSpPr>
          <a:xfrm>
            <a:off x="6701701" y="4047235"/>
            <a:ext cx="659525" cy="640643"/>
            <a:chOff x="7501792" y="2878680"/>
            <a:chExt cx="469021" cy="455593"/>
          </a:xfrm>
        </p:grpSpPr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7501792" y="2878680"/>
              <a:ext cx="469021" cy="4555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Freeform 53"/>
            <p:cNvSpPr/>
            <p:nvPr/>
          </p:nvSpPr>
          <p:spPr bwMode="auto">
            <a:xfrm>
              <a:off x="7580281" y="2990787"/>
              <a:ext cx="312043" cy="231379"/>
            </a:xfrm>
            <a:custGeom>
              <a:avLst/>
              <a:gdLst/>
              <a:ahLst/>
              <a:cxnLst>
                <a:cxn ang="0">
                  <a:pos x="55" y="50"/>
                </a:cxn>
                <a:cxn ang="0">
                  <a:pos x="16" y="50"/>
                </a:cxn>
                <a:cxn ang="0">
                  <a:pos x="0" y="34"/>
                </a:cxn>
                <a:cxn ang="0">
                  <a:pos x="9" y="20"/>
                </a:cxn>
                <a:cxn ang="0">
                  <a:pos x="9" y="18"/>
                </a:cxn>
                <a:cxn ang="0">
                  <a:pos x="27" y="0"/>
                </a:cxn>
                <a:cxn ang="0">
                  <a:pos x="44" y="11"/>
                </a:cxn>
                <a:cxn ang="0">
                  <a:pos x="50" y="9"/>
                </a:cxn>
                <a:cxn ang="0">
                  <a:pos x="59" y="18"/>
                </a:cxn>
                <a:cxn ang="0">
                  <a:pos x="58" y="23"/>
                </a:cxn>
                <a:cxn ang="0">
                  <a:pos x="68" y="36"/>
                </a:cxn>
                <a:cxn ang="0">
                  <a:pos x="55" y="50"/>
                </a:cxn>
              </a:cxnLst>
              <a:rect l="0" t="0" r="r" b="b"/>
              <a:pathLst>
                <a:path w="68" h="50">
                  <a:moveTo>
                    <a:pt x="55" y="50"/>
                  </a:moveTo>
                  <a:cubicBezTo>
                    <a:pt x="16" y="50"/>
                    <a:pt x="16" y="50"/>
                    <a:pt x="16" y="50"/>
                  </a:cubicBezTo>
                  <a:cubicBezTo>
                    <a:pt x="7" y="50"/>
                    <a:pt x="0" y="43"/>
                    <a:pt x="0" y="34"/>
                  </a:cubicBezTo>
                  <a:cubicBezTo>
                    <a:pt x="0" y="28"/>
                    <a:pt x="4" y="22"/>
                    <a:pt x="9" y="20"/>
                  </a:cubicBezTo>
                  <a:cubicBezTo>
                    <a:pt x="9" y="19"/>
                    <a:pt x="9" y="19"/>
                    <a:pt x="9" y="18"/>
                  </a:cubicBezTo>
                  <a:cubicBezTo>
                    <a:pt x="9" y="8"/>
                    <a:pt x="17" y="0"/>
                    <a:pt x="27" y="0"/>
                  </a:cubicBezTo>
                  <a:cubicBezTo>
                    <a:pt x="35" y="0"/>
                    <a:pt x="41" y="5"/>
                    <a:pt x="44" y="11"/>
                  </a:cubicBezTo>
                  <a:cubicBezTo>
                    <a:pt x="46" y="10"/>
                    <a:pt x="48" y="9"/>
                    <a:pt x="50" y="9"/>
                  </a:cubicBezTo>
                  <a:cubicBezTo>
                    <a:pt x="55" y="9"/>
                    <a:pt x="59" y="13"/>
                    <a:pt x="59" y="18"/>
                  </a:cubicBezTo>
                  <a:cubicBezTo>
                    <a:pt x="59" y="20"/>
                    <a:pt x="59" y="22"/>
                    <a:pt x="58" y="23"/>
                  </a:cubicBezTo>
                  <a:cubicBezTo>
                    <a:pt x="64" y="25"/>
                    <a:pt x="68" y="30"/>
                    <a:pt x="68" y="36"/>
                  </a:cubicBezTo>
                  <a:cubicBezTo>
                    <a:pt x="68" y="44"/>
                    <a:pt x="62" y="50"/>
                    <a:pt x="55" y="5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0" y="447973"/>
            <a:ext cx="3044999" cy="680802"/>
            <a:chOff x="0" y="447973"/>
            <a:chExt cx="3044999" cy="680802"/>
          </a:xfrm>
        </p:grpSpPr>
        <p:sp>
          <p:nvSpPr>
            <p:cNvPr id="76" name="矩形 75"/>
            <p:cNvSpPr/>
            <p:nvPr/>
          </p:nvSpPr>
          <p:spPr>
            <a:xfrm>
              <a:off x="0" y="447973"/>
              <a:ext cx="3044999" cy="680802"/>
            </a:xfrm>
            <a:prstGeom prst="rect">
              <a:avLst/>
            </a:prstGeom>
            <a:solidFill>
              <a:schemeClr val="accent1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/>
            </a:p>
          </p:txBody>
        </p:sp>
        <p:sp>
          <p:nvSpPr>
            <p:cNvPr id="77" name="TextBox 44"/>
            <p:cNvSpPr txBox="1"/>
            <p:nvPr/>
          </p:nvSpPr>
          <p:spPr>
            <a:xfrm>
              <a:off x="380703" y="611627"/>
              <a:ext cx="2506612" cy="406879"/>
            </a:xfrm>
            <a:prstGeom prst="rect">
              <a:avLst/>
            </a:prstGeom>
            <a:noFill/>
          </p:spPr>
          <p:txBody>
            <a:bodyPr wrap="square" lIns="45311" tIns="22656" rIns="45311" bIns="22656" rtlCol="0">
              <a:spAutoFit/>
            </a:bodyPr>
            <a:lstStyle/>
            <a:p>
              <a:pPr defTabSz="0">
                <a:lnSpc>
                  <a:spcPct val="130000"/>
                </a:lnSpc>
                <a:tabLst>
                  <a:tab pos="989965" algn="l"/>
                </a:tabLst>
              </a:pPr>
              <a:r>
                <a:rPr lang="zh-CN" altLang="en-US" sz="2000" dirty="0">
                  <a:ln w="12700" cmpd="sng">
                    <a:noFill/>
                    <a:prstDash val="solid"/>
                  </a:ln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/>
                </a:rPr>
                <a:t>添加相关标题文字</a:t>
              </a:r>
              <a:endParaRPr lang="en-SG" altLang="zh-CN" sz="2000" dirty="0">
                <a:ln w="12700" cmpd="sng">
                  <a:noFill/>
                  <a:prstDash val="solid"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971209" y="1816125"/>
            <a:ext cx="2793365" cy="4008961"/>
            <a:chOff x="2971209" y="2104157"/>
            <a:chExt cx="2793365" cy="4008961"/>
          </a:xfrm>
        </p:grpSpPr>
        <p:sp>
          <p:nvSpPr>
            <p:cNvPr id="78" name="文本框 77"/>
            <p:cNvSpPr txBox="1"/>
            <p:nvPr/>
          </p:nvSpPr>
          <p:spPr>
            <a:xfrm>
              <a:off x="2971209" y="2104157"/>
              <a:ext cx="2793365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2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请替换文字内容，请替换文字内容，请替换文字内容，请替换文字内容，</a:t>
              </a:r>
            </a:p>
          </p:txBody>
        </p:sp>
        <p:sp>
          <p:nvSpPr>
            <p:cNvPr id="79" name="文本框 78"/>
            <p:cNvSpPr txBox="1"/>
            <p:nvPr/>
          </p:nvSpPr>
          <p:spPr>
            <a:xfrm>
              <a:off x="2971209" y="3247157"/>
              <a:ext cx="2793365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2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请替换文字内容，请替换文字内容，请替换文字内容，请替换文字内容，</a:t>
              </a:r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2971209" y="4369375"/>
              <a:ext cx="2793365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2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请替换文字内容，请替换文字内容，请替换文字内容，请替换文字内容，</a:t>
              </a:r>
            </a:p>
          </p:txBody>
        </p:sp>
        <p:sp>
          <p:nvSpPr>
            <p:cNvPr id="81" name="文本框 80"/>
            <p:cNvSpPr txBox="1"/>
            <p:nvPr/>
          </p:nvSpPr>
          <p:spPr>
            <a:xfrm>
              <a:off x="2971209" y="5564057"/>
              <a:ext cx="2793365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2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请替换文字内容，请替换文字内容，请替换文字内容，请替换文字内容，</a:t>
              </a: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7725519" y="1816125"/>
            <a:ext cx="2793365" cy="4008961"/>
            <a:chOff x="2971209" y="2104157"/>
            <a:chExt cx="2793365" cy="4008961"/>
          </a:xfrm>
        </p:grpSpPr>
        <p:sp>
          <p:nvSpPr>
            <p:cNvPr id="83" name="文本框 82"/>
            <p:cNvSpPr txBox="1"/>
            <p:nvPr/>
          </p:nvSpPr>
          <p:spPr>
            <a:xfrm>
              <a:off x="2971209" y="2104157"/>
              <a:ext cx="2793365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2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请替换文字内容，请替换文字内容，请替换文字内容，请替换文字内容，</a:t>
              </a:r>
            </a:p>
          </p:txBody>
        </p:sp>
        <p:sp>
          <p:nvSpPr>
            <p:cNvPr id="84" name="文本框 83"/>
            <p:cNvSpPr txBox="1"/>
            <p:nvPr/>
          </p:nvSpPr>
          <p:spPr>
            <a:xfrm>
              <a:off x="2971209" y="3247157"/>
              <a:ext cx="2793365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2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请替换文字内容，请替换文字内容，请替换文字内容，请替换文字内容，</a:t>
              </a:r>
            </a:p>
          </p:txBody>
        </p:sp>
        <p:sp>
          <p:nvSpPr>
            <p:cNvPr id="85" name="文本框 84"/>
            <p:cNvSpPr txBox="1"/>
            <p:nvPr/>
          </p:nvSpPr>
          <p:spPr>
            <a:xfrm>
              <a:off x="2971209" y="4369375"/>
              <a:ext cx="2793365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2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请替换文字内容，请替换文字内容，请替换文字内容，请替换文字内容，</a:t>
              </a:r>
            </a:p>
          </p:txBody>
        </p:sp>
        <p:sp>
          <p:nvSpPr>
            <p:cNvPr id="86" name="文本框 85"/>
            <p:cNvSpPr txBox="1"/>
            <p:nvPr/>
          </p:nvSpPr>
          <p:spPr>
            <a:xfrm>
              <a:off x="2971209" y="5564057"/>
              <a:ext cx="2793365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2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请替换文字内容，请替换文字内容，请替换文字内容，请替换文字内容，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447973"/>
            <a:ext cx="3044999" cy="680802"/>
            <a:chOff x="0" y="447973"/>
            <a:chExt cx="3044999" cy="680802"/>
          </a:xfrm>
        </p:grpSpPr>
        <p:sp>
          <p:nvSpPr>
            <p:cNvPr id="3" name="矩形 2"/>
            <p:cNvSpPr/>
            <p:nvPr/>
          </p:nvSpPr>
          <p:spPr>
            <a:xfrm>
              <a:off x="0" y="447973"/>
              <a:ext cx="3044999" cy="680802"/>
            </a:xfrm>
            <a:prstGeom prst="rect">
              <a:avLst/>
            </a:prstGeom>
            <a:solidFill>
              <a:schemeClr val="accent1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/>
            </a:p>
          </p:txBody>
        </p:sp>
        <p:sp>
          <p:nvSpPr>
            <p:cNvPr id="4" name="TextBox 44"/>
            <p:cNvSpPr txBox="1"/>
            <p:nvPr/>
          </p:nvSpPr>
          <p:spPr>
            <a:xfrm>
              <a:off x="380703" y="611627"/>
              <a:ext cx="2506612" cy="406879"/>
            </a:xfrm>
            <a:prstGeom prst="rect">
              <a:avLst/>
            </a:prstGeom>
            <a:noFill/>
          </p:spPr>
          <p:txBody>
            <a:bodyPr wrap="square" lIns="45311" tIns="22656" rIns="45311" bIns="22656" rtlCol="0">
              <a:spAutoFit/>
            </a:bodyPr>
            <a:lstStyle/>
            <a:p>
              <a:pPr defTabSz="0">
                <a:lnSpc>
                  <a:spcPct val="130000"/>
                </a:lnSpc>
                <a:tabLst>
                  <a:tab pos="989965" algn="l"/>
                </a:tabLst>
              </a:pPr>
              <a:r>
                <a:rPr lang="zh-CN" altLang="en-US" sz="2000" dirty="0">
                  <a:ln w="12700" cmpd="sng">
                    <a:noFill/>
                    <a:prstDash val="solid"/>
                  </a:ln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/>
                </a:rPr>
                <a:t>添加相关标题文字</a:t>
              </a:r>
              <a:endParaRPr lang="en-SG" altLang="zh-CN" sz="2000" dirty="0">
                <a:ln w="12700" cmpd="sng">
                  <a:noFill/>
                  <a:prstDash val="solid"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/>
              </a:endParaRPr>
            </a:p>
          </p:txBody>
        </p:sp>
      </p:grpSp>
      <p:grpSp>
        <p:nvGrpSpPr>
          <p:cNvPr id="949" name="组合 948"/>
          <p:cNvGrpSpPr/>
          <p:nvPr/>
        </p:nvGrpSpPr>
        <p:grpSpPr>
          <a:xfrm>
            <a:off x="5860480" y="1804166"/>
            <a:ext cx="5350832" cy="2335366"/>
            <a:chOff x="6021891" y="2511951"/>
            <a:chExt cx="4049831" cy="1767545"/>
          </a:xfrm>
        </p:grpSpPr>
        <p:grpSp>
          <p:nvGrpSpPr>
            <p:cNvPr id="933" name="Group 77"/>
            <p:cNvGrpSpPr/>
            <p:nvPr/>
          </p:nvGrpSpPr>
          <p:grpSpPr>
            <a:xfrm>
              <a:off x="6041953" y="2511951"/>
              <a:ext cx="1385972" cy="542614"/>
              <a:chOff x="837185" y="862698"/>
              <a:chExt cx="1074169" cy="597597"/>
            </a:xfrm>
          </p:grpSpPr>
          <p:sp>
            <p:nvSpPr>
              <p:cNvPr id="934" name="Rectangle 1436"/>
              <p:cNvSpPr>
                <a:spLocks noChangeArrowheads="1"/>
              </p:cNvSpPr>
              <p:nvPr/>
            </p:nvSpPr>
            <p:spPr bwMode="auto">
              <a:xfrm>
                <a:off x="1279470" y="1150997"/>
                <a:ext cx="631884" cy="180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spAutoFit/>
              </a:bodyPr>
              <a:lstStyle/>
              <a:p>
                <a:pPr defTabSz="829945">
                  <a:lnSpc>
                    <a:spcPct val="130000"/>
                  </a:lnSpc>
                </a:pPr>
                <a:r>
                  <a:rPr lang="zh-CN" altLang="en-US" sz="12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rPr>
                  <a:t>请替换文字内容</a:t>
                </a:r>
                <a:endParaRPr lang="en-US" sz="12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35" name="Rectangle 1436"/>
              <p:cNvSpPr>
                <a:spLocks noChangeArrowheads="1"/>
              </p:cNvSpPr>
              <p:nvPr/>
            </p:nvSpPr>
            <p:spPr bwMode="auto">
              <a:xfrm>
                <a:off x="837185" y="862698"/>
                <a:ext cx="334748" cy="59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spAutoFit/>
              </a:bodyPr>
              <a:lstStyle/>
              <a:p>
                <a:pPr defTabSz="829945">
                  <a:lnSpc>
                    <a:spcPct val="130000"/>
                  </a:lnSpc>
                </a:pPr>
                <a:r>
                  <a:rPr lang="en-US" sz="40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rPr>
                  <a:t>0</a:t>
                </a:r>
                <a:r>
                  <a:rPr lang="id-ID" sz="40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rPr>
                  <a:t>1</a:t>
                </a:r>
                <a:endParaRPr lang="en-US" sz="40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37" name="Group 81"/>
            <p:cNvGrpSpPr/>
            <p:nvPr/>
          </p:nvGrpSpPr>
          <p:grpSpPr>
            <a:xfrm>
              <a:off x="8685750" y="2511951"/>
              <a:ext cx="1360823" cy="542614"/>
              <a:chOff x="817796" y="862698"/>
              <a:chExt cx="1054678" cy="597597"/>
            </a:xfrm>
          </p:grpSpPr>
          <p:sp>
            <p:nvSpPr>
              <p:cNvPr id="938" name="Rectangle 1436"/>
              <p:cNvSpPr>
                <a:spLocks noChangeArrowheads="1"/>
              </p:cNvSpPr>
              <p:nvPr/>
            </p:nvSpPr>
            <p:spPr bwMode="auto">
              <a:xfrm>
                <a:off x="1240590" y="1150997"/>
                <a:ext cx="631884" cy="180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spAutoFit/>
              </a:bodyPr>
              <a:lstStyle/>
              <a:p>
                <a:pPr defTabSz="829945">
                  <a:lnSpc>
                    <a:spcPct val="130000"/>
                  </a:lnSpc>
                </a:pPr>
                <a:r>
                  <a:rPr lang="zh-CN" altLang="en-US" sz="12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rPr>
                  <a:t>请替换文字内容</a:t>
                </a:r>
                <a:endParaRPr lang="en-US" sz="12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39" name="Rectangle 1436"/>
              <p:cNvSpPr>
                <a:spLocks noChangeArrowheads="1"/>
              </p:cNvSpPr>
              <p:nvPr/>
            </p:nvSpPr>
            <p:spPr bwMode="auto">
              <a:xfrm>
                <a:off x="817796" y="862698"/>
                <a:ext cx="334748" cy="59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spAutoFit/>
              </a:bodyPr>
              <a:lstStyle/>
              <a:p>
                <a:pPr defTabSz="829945">
                  <a:lnSpc>
                    <a:spcPct val="130000"/>
                  </a:lnSpc>
                </a:pPr>
                <a:r>
                  <a:rPr lang="en-US" sz="40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rPr>
                  <a:t>0</a:t>
                </a:r>
                <a:r>
                  <a:rPr lang="id-ID" sz="40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rPr>
                  <a:t>2</a:t>
                </a:r>
                <a:endParaRPr lang="en-US" sz="40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41" name="Group 85"/>
            <p:cNvGrpSpPr/>
            <p:nvPr/>
          </p:nvGrpSpPr>
          <p:grpSpPr>
            <a:xfrm>
              <a:off x="6021891" y="3736882"/>
              <a:ext cx="1432386" cy="542614"/>
              <a:chOff x="821636" y="862698"/>
              <a:chExt cx="1110141" cy="597597"/>
            </a:xfrm>
          </p:grpSpPr>
          <p:sp>
            <p:nvSpPr>
              <p:cNvPr id="942" name="Rectangle 1436"/>
              <p:cNvSpPr>
                <a:spLocks noChangeArrowheads="1"/>
              </p:cNvSpPr>
              <p:nvPr/>
            </p:nvSpPr>
            <p:spPr bwMode="auto">
              <a:xfrm>
                <a:off x="1299893" y="1150998"/>
                <a:ext cx="631884" cy="180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spAutoFit/>
              </a:bodyPr>
              <a:lstStyle/>
              <a:p>
                <a:pPr defTabSz="829945">
                  <a:lnSpc>
                    <a:spcPct val="130000"/>
                  </a:lnSpc>
                </a:pPr>
                <a:r>
                  <a:rPr lang="zh-CN" altLang="en-US" sz="12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rPr>
                  <a:t>请替换文字内容</a:t>
                </a:r>
                <a:endParaRPr lang="en-US" sz="12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43" name="Rectangle 1436"/>
              <p:cNvSpPr>
                <a:spLocks noChangeArrowheads="1"/>
              </p:cNvSpPr>
              <p:nvPr/>
            </p:nvSpPr>
            <p:spPr bwMode="auto">
              <a:xfrm>
                <a:off x="821636" y="862698"/>
                <a:ext cx="334748" cy="59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spAutoFit/>
              </a:bodyPr>
              <a:lstStyle/>
              <a:p>
                <a:pPr defTabSz="829945">
                  <a:lnSpc>
                    <a:spcPct val="130000"/>
                  </a:lnSpc>
                </a:pPr>
                <a:r>
                  <a:rPr lang="en-US" sz="40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rPr>
                  <a:t>0</a:t>
                </a:r>
                <a:r>
                  <a:rPr lang="id-ID" sz="40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rPr>
                  <a:t>3</a:t>
                </a:r>
                <a:endParaRPr lang="en-US" sz="40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45" name="Group 89"/>
            <p:cNvGrpSpPr/>
            <p:nvPr/>
          </p:nvGrpSpPr>
          <p:grpSpPr>
            <a:xfrm>
              <a:off x="8685751" y="3736882"/>
              <a:ext cx="1385971" cy="542614"/>
              <a:chOff x="817796" y="862698"/>
              <a:chExt cx="1074169" cy="597597"/>
            </a:xfrm>
          </p:grpSpPr>
          <p:sp>
            <p:nvSpPr>
              <p:cNvPr id="946" name="Rectangle 1436"/>
              <p:cNvSpPr>
                <a:spLocks noChangeArrowheads="1"/>
              </p:cNvSpPr>
              <p:nvPr/>
            </p:nvSpPr>
            <p:spPr bwMode="auto">
              <a:xfrm>
                <a:off x="1260081" y="1150998"/>
                <a:ext cx="631884" cy="180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spAutoFit/>
              </a:bodyPr>
              <a:lstStyle/>
              <a:p>
                <a:pPr defTabSz="829945">
                  <a:lnSpc>
                    <a:spcPct val="130000"/>
                  </a:lnSpc>
                </a:pPr>
                <a:r>
                  <a:rPr lang="zh-CN" altLang="en-US" sz="12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rPr>
                  <a:t>请替换文字内容</a:t>
                </a:r>
                <a:endParaRPr lang="en-US" sz="12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47" name="Rectangle 1436"/>
              <p:cNvSpPr>
                <a:spLocks noChangeArrowheads="1"/>
              </p:cNvSpPr>
              <p:nvPr/>
            </p:nvSpPr>
            <p:spPr bwMode="auto">
              <a:xfrm>
                <a:off x="817796" y="862698"/>
                <a:ext cx="334748" cy="59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spAutoFit/>
              </a:bodyPr>
              <a:lstStyle/>
              <a:p>
                <a:pPr defTabSz="829945">
                  <a:lnSpc>
                    <a:spcPct val="130000"/>
                  </a:lnSpc>
                </a:pPr>
                <a:r>
                  <a:rPr lang="en-US" sz="40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rPr>
                  <a:t>0</a:t>
                </a:r>
                <a:r>
                  <a:rPr lang="id-ID" sz="40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rPr>
                  <a:t>4</a:t>
                </a:r>
                <a:endParaRPr lang="en-US" sz="40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950" name="文本框 949"/>
          <p:cNvSpPr txBox="1"/>
          <p:nvPr/>
        </p:nvSpPr>
        <p:spPr>
          <a:xfrm>
            <a:off x="5890587" y="2751846"/>
            <a:ext cx="2670924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请替换文字内容，请替换文字内容，请替换文字内容，请替换文字内容，</a:t>
            </a:r>
          </a:p>
        </p:txBody>
      </p:sp>
      <p:sp>
        <p:nvSpPr>
          <p:cNvPr id="951" name="文本框 950"/>
          <p:cNvSpPr txBox="1"/>
          <p:nvPr/>
        </p:nvSpPr>
        <p:spPr>
          <a:xfrm>
            <a:off x="9381241" y="2751846"/>
            <a:ext cx="2670924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请替换文字内容，请替换文字内容，请替换文字内容，请替换文字内容，</a:t>
            </a:r>
          </a:p>
        </p:txBody>
      </p:sp>
      <p:sp>
        <p:nvSpPr>
          <p:cNvPr id="952" name="文本框 951"/>
          <p:cNvSpPr txBox="1"/>
          <p:nvPr/>
        </p:nvSpPr>
        <p:spPr>
          <a:xfrm>
            <a:off x="5890587" y="4429483"/>
            <a:ext cx="2670924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请替换文字内容，请替换文字内容，请替换文字内容，请替换文字内容，</a:t>
            </a:r>
          </a:p>
        </p:txBody>
      </p:sp>
      <p:sp>
        <p:nvSpPr>
          <p:cNvPr id="953" name="文本框 952"/>
          <p:cNvSpPr txBox="1"/>
          <p:nvPr/>
        </p:nvSpPr>
        <p:spPr>
          <a:xfrm>
            <a:off x="9381241" y="4429483"/>
            <a:ext cx="2670924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请替换文字内容，请替换文字内容，请替换文字内容，请替换文字内容，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18366" y="1539281"/>
            <a:ext cx="3692356" cy="520050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032448" y="6352629"/>
            <a:ext cx="2794498" cy="3871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6" name="矩形 935"/>
          <p:cNvSpPr/>
          <p:nvPr/>
        </p:nvSpPr>
        <p:spPr>
          <a:xfrm>
            <a:off x="6048672" y="6352628"/>
            <a:ext cx="2794498" cy="3871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0" name="矩形 939"/>
          <p:cNvSpPr/>
          <p:nvPr/>
        </p:nvSpPr>
        <p:spPr>
          <a:xfrm>
            <a:off x="8058668" y="6352629"/>
            <a:ext cx="2794498" cy="3871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4" name="矩形 943"/>
          <p:cNvSpPr/>
          <p:nvPr/>
        </p:nvSpPr>
        <p:spPr>
          <a:xfrm>
            <a:off x="10074892" y="6352628"/>
            <a:ext cx="2794498" cy="3871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8" name="矩形 947"/>
          <p:cNvSpPr/>
          <p:nvPr/>
        </p:nvSpPr>
        <p:spPr>
          <a:xfrm>
            <a:off x="0" y="6352629"/>
            <a:ext cx="2794498" cy="3871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4" name="矩形 953"/>
          <p:cNvSpPr/>
          <p:nvPr/>
        </p:nvSpPr>
        <p:spPr>
          <a:xfrm>
            <a:off x="2016224" y="6352628"/>
            <a:ext cx="2794498" cy="3871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F7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856370" cy="7232650"/>
          </a:xfrm>
          <a:prstGeom prst="rect">
            <a:avLst/>
          </a:prstGeom>
        </p:spPr>
      </p:pic>
      <p:sp>
        <p:nvSpPr>
          <p:cNvPr id="45" name="文本框 44"/>
          <p:cNvSpPr txBox="1"/>
          <p:nvPr/>
        </p:nvSpPr>
        <p:spPr>
          <a:xfrm>
            <a:off x="1400273" y="2248173"/>
            <a:ext cx="5217000" cy="1005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srgbClr val="FBB8D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请替换文字内容，请替换文字内容，请替换文字内容，请替换文字内容，</a:t>
            </a:r>
          </a:p>
        </p:txBody>
      </p:sp>
      <p:grpSp>
        <p:nvGrpSpPr>
          <p:cNvPr id="49" name="组合 48"/>
          <p:cNvGrpSpPr/>
          <p:nvPr/>
        </p:nvGrpSpPr>
        <p:grpSpPr>
          <a:xfrm>
            <a:off x="0" y="447973"/>
            <a:ext cx="3044999" cy="680802"/>
            <a:chOff x="0" y="447973"/>
            <a:chExt cx="3044999" cy="680802"/>
          </a:xfrm>
        </p:grpSpPr>
        <p:sp>
          <p:nvSpPr>
            <p:cNvPr id="50" name="矩形 49"/>
            <p:cNvSpPr/>
            <p:nvPr/>
          </p:nvSpPr>
          <p:spPr>
            <a:xfrm>
              <a:off x="0" y="447973"/>
              <a:ext cx="3044999" cy="680802"/>
            </a:xfrm>
            <a:prstGeom prst="rect">
              <a:avLst/>
            </a:prstGeom>
            <a:solidFill>
              <a:schemeClr val="accent1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/>
            </a:p>
          </p:txBody>
        </p:sp>
        <p:sp>
          <p:nvSpPr>
            <p:cNvPr id="51" name="TextBox 44"/>
            <p:cNvSpPr txBox="1"/>
            <p:nvPr/>
          </p:nvSpPr>
          <p:spPr>
            <a:xfrm>
              <a:off x="380703" y="611627"/>
              <a:ext cx="2506612" cy="406879"/>
            </a:xfrm>
            <a:prstGeom prst="rect">
              <a:avLst/>
            </a:prstGeom>
            <a:noFill/>
          </p:spPr>
          <p:txBody>
            <a:bodyPr wrap="square" lIns="45311" tIns="22656" rIns="45311" bIns="22656" rtlCol="0">
              <a:spAutoFit/>
            </a:bodyPr>
            <a:lstStyle/>
            <a:p>
              <a:pPr defTabSz="0">
                <a:lnSpc>
                  <a:spcPct val="130000"/>
                </a:lnSpc>
                <a:tabLst>
                  <a:tab pos="989965" algn="l"/>
                </a:tabLst>
              </a:pPr>
              <a:r>
                <a:rPr lang="zh-CN" altLang="en-US" sz="2000" dirty="0">
                  <a:ln w="12700" cmpd="sng">
                    <a:noFill/>
                    <a:prstDash val="solid"/>
                  </a:ln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/>
                </a:rPr>
                <a:t>添加相关标题文字</a:t>
              </a:r>
              <a:endParaRPr lang="en-SG" altLang="zh-CN" sz="2000" dirty="0">
                <a:ln w="12700" cmpd="sng">
                  <a:noFill/>
                  <a:prstDash val="solid"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463" y="5155406"/>
            <a:ext cx="2756392" cy="183147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3898" y="5155406"/>
            <a:ext cx="2723375" cy="18314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" y="2620"/>
            <a:ext cx="12856074" cy="72300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7031" y="952030"/>
            <a:ext cx="5858735" cy="5749998"/>
          </a:xfrm>
          <a:prstGeom prst="rect">
            <a:avLst/>
          </a:prstGeom>
        </p:spPr>
      </p:pic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1172791" y="1960141"/>
            <a:ext cx="7608664" cy="1284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6600" b="1" cap="all" dirty="0">
                <a:solidFill>
                  <a:srgbClr val="EC206C"/>
                </a:solidFill>
                <a:cs typeface="Arial" panose="020B0604020202020204" pitchFamily="34" charset="0"/>
              </a:rPr>
              <a:t>谢谢您的观看！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96727" y="519981"/>
            <a:ext cx="3600400" cy="52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输入您单位的名称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858750" cy="72326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 rot="5400000">
            <a:off x="5546051" y="-1032078"/>
            <a:ext cx="1800200" cy="1282519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0" y="447973"/>
            <a:ext cx="3044999" cy="680802"/>
            <a:chOff x="0" y="447973"/>
            <a:chExt cx="3044999" cy="680802"/>
          </a:xfrm>
        </p:grpSpPr>
        <p:sp>
          <p:nvSpPr>
            <p:cNvPr id="7" name="矩形 6"/>
            <p:cNvSpPr/>
            <p:nvPr/>
          </p:nvSpPr>
          <p:spPr>
            <a:xfrm>
              <a:off x="0" y="447973"/>
              <a:ext cx="3044999" cy="680802"/>
            </a:xfrm>
            <a:prstGeom prst="rect">
              <a:avLst/>
            </a:prstGeom>
            <a:solidFill>
              <a:schemeClr val="accent1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/>
            </a:p>
          </p:txBody>
        </p:sp>
        <p:sp>
          <p:nvSpPr>
            <p:cNvPr id="8" name="TextBox 44"/>
            <p:cNvSpPr txBox="1"/>
            <p:nvPr/>
          </p:nvSpPr>
          <p:spPr>
            <a:xfrm>
              <a:off x="380703" y="611627"/>
              <a:ext cx="2506612" cy="406879"/>
            </a:xfrm>
            <a:prstGeom prst="rect">
              <a:avLst/>
            </a:prstGeom>
            <a:noFill/>
          </p:spPr>
          <p:txBody>
            <a:bodyPr wrap="square" lIns="45311" tIns="22656" rIns="45311" bIns="22656" rtlCol="0">
              <a:spAutoFit/>
            </a:bodyPr>
            <a:lstStyle/>
            <a:p>
              <a:pPr defTabSz="0">
                <a:lnSpc>
                  <a:spcPct val="130000"/>
                </a:lnSpc>
                <a:tabLst>
                  <a:tab pos="989965" algn="l"/>
                </a:tabLst>
              </a:pPr>
              <a:r>
                <a:rPr lang="zh-CN" altLang="en-US" sz="2000" dirty="0">
                  <a:ln w="12700" cmpd="sng">
                    <a:noFill/>
                    <a:prstDash val="solid"/>
                  </a:ln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/>
                </a:rPr>
                <a:t>添加相关标题文字</a:t>
              </a:r>
              <a:endParaRPr lang="en-SG" altLang="zh-CN" sz="2000" dirty="0">
                <a:ln w="12700" cmpd="sng">
                  <a:noFill/>
                  <a:prstDash val="solid"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1316807" y="4926462"/>
            <a:ext cx="10585176" cy="1253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rgbClr val="EC20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请替换文字内容，请替换文字内容，请替换文字内容，请替换文字内容，请替换文字内容，请替换文字内容，请替换文字内容，请替换文字内容，请替换文字内容，请替换文字内容，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2000" dirty="0">
              <a:solidFill>
                <a:srgbClr val="EC20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-1" y="0"/>
            <a:ext cx="5349256" cy="723265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/>
          </a:p>
        </p:txBody>
      </p:sp>
      <p:sp>
        <p:nvSpPr>
          <p:cNvPr id="10" name="TextBox 24"/>
          <p:cNvSpPr txBox="1"/>
          <p:nvPr/>
        </p:nvSpPr>
        <p:spPr>
          <a:xfrm>
            <a:off x="6227067" y="1312069"/>
            <a:ext cx="1615827" cy="32457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141343" y="1744117"/>
            <a:ext cx="545694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请替换文字内容，请替换文字内容，请替换文字内容，请替换文字内容，请替换文字内容，请替换文字内容，请替换文字内容，请替换文字内容，请替换文字内容，请替换文字内容，请替换文字内容，请替换文字内容，请替换文字内容，请替换文字内容，请替换文字内容，请替换文字内容，请替换文字内容，</a:t>
            </a:r>
          </a:p>
        </p:txBody>
      </p:sp>
      <p:sp>
        <p:nvSpPr>
          <p:cNvPr id="12" name="TextBox 24"/>
          <p:cNvSpPr txBox="1"/>
          <p:nvPr/>
        </p:nvSpPr>
        <p:spPr>
          <a:xfrm>
            <a:off x="6227067" y="4048373"/>
            <a:ext cx="1615827" cy="32457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141343" y="4480421"/>
            <a:ext cx="545694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请替换文字内容，请替换文字内容，请替换文字内容，请替换文字内容，请替换文字内容，请替换文字内容，请替换文字内容，请替换文字内容，请替换文字内容，请替换文字内容，请替换文字内容，请替换文字内容，请替换文字内容，请替换文字内容，请替换文字内容，请替换文字内容，请替换文字内容，</a:t>
            </a:r>
          </a:p>
        </p:txBody>
      </p:sp>
      <p:sp>
        <p:nvSpPr>
          <p:cNvPr id="3" name="矩形 2"/>
          <p:cNvSpPr/>
          <p:nvPr/>
        </p:nvSpPr>
        <p:spPr>
          <a:xfrm>
            <a:off x="5349255" y="0"/>
            <a:ext cx="360040" cy="7232650"/>
          </a:xfrm>
          <a:prstGeom prst="rect">
            <a:avLst/>
          </a:prstGeom>
          <a:solidFill>
            <a:srgbClr val="FBB8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5248101" y="0"/>
            <a:ext cx="360040" cy="7232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5807838" y="0"/>
            <a:ext cx="7077094" cy="723265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 flipH="1">
            <a:off x="5441389" y="0"/>
            <a:ext cx="533202" cy="7232650"/>
          </a:xfrm>
          <a:prstGeom prst="rect">
            <a:avLst/>
          </a:prstGeom>
          <a:solidFill>
            <a:srgbClr val="FBB8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 flipH="1">
            <a:off x="5608141" y="0"/>
            <a:ext cx="533202" cy="7232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TextBox 24"/>
          <p:cNvSpPr txBox="1"/>
          <p:nvPr/>
        </p:nvSpPr>
        <p:spPr>
          <a:xfrm>
            <a:off x="1330523" y="1312069"/>
            <a:ext cx="1615827" cy="32457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1244799" y="1744117"/>
            <a:ext cx="3528392" cy="17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请替换文字内容，请替换文字内容，请替换文字内容，请替换文字内容，请替换文字内容，请替换文字内容，请替换文字内容，请替换文字内容，请替换文字内容，请替换文字内容，请替换文字内容，请替换文字内容，请替换文字内容，请替换文字内容，请替换文字内容，请替换文字内容，请替换文字内容，</a:t>
            </a:r>
          </a:p>
        </p:txBody>
      </p:sp>
      <p:sp>
        <p:nvSpPr>
          <p:cNvPr id="32" name="TextBox 24"/>
          <p:cNvSpPr txBox="1"/>
          <p:nvPr/>
        </p:nvSpPr>
        <p:spPr>
          <a:xfrm>
            <a:off x="1330523" y="4048373"/>
            <a:ext cx="1615827" cy="32457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1244799" y="4480421"/>
            <a:ext cx="3384376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请替换文字内容，请替换文字内容，请替换文字内容，请替换文字内容，请替换文字内容，请替换文字内容，请替换文字内容，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770616" y="1881755"/>
            <a:ext cx="4340267" cy="857255"/>
            <a:chOff x="3837087" y="2226478"/>
            <a:chExt cx="2647861" cy="522984"/>
          </a:xfrm>
        </p:grpSpPr>
        <p:sp>
          <p:nvSpPr>
            <p:cNvPr id="9" name="TextBox 44"/>
            <p:cNvSpPr txBox="1"/>
            <p:nvPr/>
          </p:nvSpPr>
          <p:spPr>
            <a:xfrm>
              <a:off x="3837087" y="2501238"/>
              <a:ext cx="2506612" cy="248224"/>
            </a:xfrm>
            <a:prstGeom prst="rect">
              <a:avLst/>
            </a:prstGeom>
            <a:noFill/>
          </p:spPr>
          <p:txBody>
            <a:bodyPr wrap="square" lIns="45311" tIns="22656" rIns="45311" bIns="22656" rtlCol="0">
              <a:spAutoFit/>
            </a:bodyPr>
            <a:lstStyle/>
            <a:p>
              <a:pPr defTabSz="0">
                <a:lnSpc>
                  <a:spcPct val="130000"/>
                </a:lnSpc>
                <a:tabLst>
                  <a:tab pos="989965" algn="l"/>
                </a:tabLst>
              </a:pPr>
              <a:r>
                <a:rPr lang="zh-CN" altLang="en-US" sz="2000" dirty="0">
                  <a:ln w="12700" cmpd="sng">
                    <a:noFill/>
                    <a:prstDash val="solid"/>
                  </a:ln>
                  <a:solidFill>
                    <a:srgbClr val="EC206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/>
                </a:rPr>
                <a:t>添加相关标题文字</a:t>
              </a:r>
              <a:endParaRPr lang="en-SG" altLang="zh-CN" sz="2000" dirty="0">
                <a:ln w="12700" cmpd="sng">
                  <a:noFill/>
                  <a:prstDash val="solid"/>
                </a:ln>
                <a:solidFill>
                  <a:srgbClr val="EC206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/>
              </a:endParaRPr>
            </a:p>
          </p:txBody>
        </p:sp>
        <p:sp>
          <p:nvSpPr>
            <p:cNvPr id="10" name="TextBox 45"/>
            <p:cNvSpPr txBox="1"/>
            <p:nvPr/>
          </p:nvSpPr>
          <p:spPr>
            <a:xfrm>
              <a:off x="3837087" y="2226478"/>
              <a:ext cx="2647861" cy="184971"/>
            </a:xfrm>
            <a:prstGeom prst="rect">
              <a:avLst/>
            </a:prstGeom>
            <a:noFill/>
          </p:spPr>
          <p:txBody>
            <a:bodyPr wrap="square" lIns="45311" tIns="22656" rIns="45311" bIns="22656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rgbClr val="EC206C"/>
                  </a:solidFill>
                  <a:latin typeface="+mj-lt"/>
                  <a:ea typeface="微软雅黑" panose="020B0503020204020204" pitchFamily="34" charset="-122"/>
                  <a:cs typeface="Microsoft Himalaya" panose="01010100010101010101" pitchFamily="2" charset="0"/>
                </a:rPr>
                <a:t>ADD RELATED TITLE WORDS</a:t>
              </a:r>
              <a:endParaRPr lang="zh-CN" altLang="en-US" sz="1400" dirty="0">
                <a:solidFill>
                  <a:srgbClr val="EC206C"/>
                </a:solidFill>
                <a:latin typeface="+mj-lt"/>
                <a:ea typeface="微软雅黑" panose="020B0503020204020204" pitchFamily="34" charset="-122"/>
                <a:cs typeface="Microsoft Himalaya" panose="01010100010101010101" pitchFamily="2" charset="0"/>
              </a:endParaRPr>
            </a:p>
          </p:txBody>
        </p:sp>
      </p:grpSp>
      <p:sp>
        <p:nvSpPr>
          <p:cNvPr id="12" name="TextBox 69"/>
          <p:cNvSpPr txBox="1"/>
          <p:nvPr/>
        </p:nvSpPr>
        <p:spPr>
          <a:xfrm>
            <a:off x="2276855" y="683063"/>
            <a:ext cx="1213866" cy="2566060"/>
          </a:xfrm>
          <a:prstGeom prst="rect">
            <a:avLst/>
          </a:prstGeom>
          <a:noFill/>
        </p:spPr>
        <p:txBody>
          <a:bodyPr wrap="none" lIns="45311" tIns="22656" rIns="45311" bIns="22656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200" spc="-149" dirty="0">
                <a:solidFill>
                  <a:srgbClr val="EC206C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Raavi" panose="020B0502040204020203" pitchFamily="34" charset="0"/>
              </a:rPr>
              <a:t>01</a:t>
            </a:r>
            <a:endParaRPr lang="zh-CN" altLang="en-US" sz="14200" spc="-149" dirty="0">
              <a:solidFill>
                <a:srgbClr val="EC206C"/>
              </a:solidFill>
              <a:latin typeface="Agency FB" panose="020B0503020202020204" pitchFamily="34" charset="0"/>
              <a:ea typeface="微软雅黑" panose="020B0503020204020204" pitchFamily="34" charset="-122"/>
              <a:cs typeface="Raavi" panose="020B0502040204020203" pitchFamily="34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2612951" y="3147929"/>
            <a:ext cx="3259163" cy="506715"/>
            <a:chOff x="2594148" y="3170816"/>
            <a:chExt cx="4853286" cy="754559"/>
          </a:xfrm>
        </p:grpSpPr>
        <p:sp>
          <p:nvSpPr>
            <p:cNvPr id="14" name="Freeform 44"/>
            <p:cNvSpPr/>
            <p:nvPr/>
          </p:nvSpPr>
          <p:spPr bwMode="auto">
            <a:xfrm>
              <a:off x="2594148" y="3836077"/>
              <a:ext cx="750094" cy="89297"/>
            </a:xfrm>
            <a:custGeom>
              <a:avLst/>
              <a:gdLst>
                <a:gd name="T0" fmla="*/ 336 w 336"/>
                <a:gd name="T1" fmla="*/ 0 h 40"/>
                <a:gd name="T2" fmla="*/ 0 w 336"/>
                <a:gd name="T3" fmla="*/ 0 h 40"/>
                <a:gd name="T4" fmla="*/ 0 w 336"/>
                <a:gd name="T5" fmla="*/ 40 h 40"/>
                <a:gd name="T6" fmla="*/ 300 w 336"/>
                <a:gd name="T7" fmla="*/ 40 h 40"/>
                <a:gd name="T8" fmla="*/ 336 w 336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40">
                  <a:moveTo>
                    <a:pt x="336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300" y="40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45"/>
            <p:cNvSpPr/>
            <p:nvPr/>
          </p:nvSpPr>
          <p:spPr bwMode="auto">
            <a:xfrm>
              <a:off x="2594148" y="3170816"/>
              <a:ext cx="669727" cy="754559"/>
            </a:xfrm>
            <a:custGeom>
              <a:avLst/>
              <a:gdLst>
                <a:gd name="T0" fmla="*/ 137 w 148"/>
                <a:gd name="T1" fmla="*/ 0 h 167"/>
                <a:gd name="T2" fmla="*/ 11 w 148"/>
                <a:gd name="T3" fmla="*/ 0 h 167"/>
                <a:gd name="T4" fmla="*/ 0 w 148"/>
                <a:gd name="T5" fmla="*/ 12 h 167"/>
                <a:gd name="T6" fmla="*/ 0 w 148"/>
                <a:gd name="T7" fmla="*/ 110 h 167"/>
                <a:gd name="T8" fmla="*/ 0 w 148"/>
                <a:gd name="T9" fmla="*/ 156 h 167"/>
                <a:gd name="T10" fmla="*/ 0 w 148"/>
                <a:gd name="T11" fmla="*/ 167 h 167"/>
                <a:gd name="T12" fmla="*/ 11 w 148"/>
                <a:gd name="T13" fmla="*/ 167 h 167"/>
                <a:gd name="T14" fmla="*/ 137 w 148"/>
                <a:gd name="T15" fmla="*/ 167 h 167"/>
                <a:gd name="T16" fmla="*/ 148 w 148"/>
                <a:gd name="T17" fmla="*/ 167 h 167"/>
                <a:gd name="T18" fmla="*/ 148 w 148"/>
                <a:gd name="T19" fmla="*/ 156 h 167"/>
                <a:gd name="T20" fmla="*/ 148 w 148"/>
                <a:gd name="T21" fmla="*/ 110 h 167"/>
                <a:gd name="T22" fmla="*/ 148 w 148"/>
                <a:gd name="T23" fmla="*/ 12 h 167"/>
                <a:gd name="T24" fmla="*/ 137 w 148"/>
                <a:gd name="T2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167">
                  <a:moveTo>
                    <a:pt x="13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137" y="167"/>
                    <a:pt x="137" y="167"/>
                    <a:pt x="137" y="167"/>
                  </a:cubicBezTo>
                  <a:cubicBezTo>
                    <a:pt x="148" y="167"/>
                    <a:pt x="148" y="167"/>
                    <a:pt x="148" y="167"/>
                  </a:cubicBezTo>
                  <a:cubicBezTo>
                    <a:pt x="148" y="156"/>
                    <a:pt x="148" y="156"/>
                    <a:pt x="148" y="156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48" y="12"/>
                    <a:pt x="148" y="12"/>
                    <a:pt x="148" y="12"/>
                  </a:cubicBezTo>
                  <a:cubicBezTo>
                    <a:pt x="148" y="5"/>
                    <a:pt x="143" y="0"/>
                    <a:pt x="1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46"/>
            <p:cNvSpPr>
              <a:spLocks noEditPoints="1"/>
            </p:cNvSpPr>
            <p:nvPr/>
          </p:nvSpPr>
          <p:spPr bwMode="auto">
            <a:xfrm>
              <a:off x="2783906" y="3405221"/>
              <a:ext cx="290215" cy="290215"/>
            </a:xfrm>
            <a:custGeom>
              <a:avLst/>
              <a:gdLst>
                <a:gd name="T0" fmla="*/ 51 w 64"/>
                <a:gd name="T1" fmla="*/ 47 h 64"/>
                <a:gd name="T2" fmla="*/ 58 w 64"/>
                <a:gd name="T3" fmla="*/ 29 h 64"/>
                <a:gd name="T4" fmla="*/ 56 w 64"/>
                <a:gd name="T5" fmla="*/ 18 h 64"/>
                <a:gd name="T6" fmla="*/ 50 w 64"/>
                <a:gd name="T7" fmla="*/ 8 h 64"/>
                <a:gd name="T8" fmla="*/ 40 w 64"/>
                <a:gd name="T9" fmla="*/ 2 h 64"/>
                <a:gd name="T10" fmla="*/ 9 w 64"/>
                <a:gd name="T11" fmla="*/ 8 h 64"/>
                <a:gd name="T12" fmla="*/ 0 w 64"/>
                <a:gd name="T13" fmla="*/ 29 h 64"/>
                <a:gd name="T14" fmla="*/ 3 w 64"/>
                <a:gd name="T15" fmla="*/ 40 h 64"/>
                <a:gd name="T16" fmla="*/ 9 w 64"/>
                <a:gd name="T17" fmla="*/ 49 h 64"/>
                <a:gd name="T18" fmla="*/ 29 w 64"/>
                <a:gd name="T19" fmla="*/ 58 h 64"/>
                <a:gd name="T20" fmla="*/ 48 w 64"/>
                <a:gd name="T21" fmla="*/ 51 h 64"/>
                <a:gd name="T22" fmla="*/ 63 w 64"/>
                <a:gd name="T23" fmla="*/ 62 h 64"/>
                <a:gd name="T24" fmla="*/ 46 w 64"/>
                <a:gd name="T25" fmla="*/ 46 h 64"/>
                <a:gd name="T26" fmla="*/ 46 w 64"/>
                <a:gd name="T27" fmla="*/ 46 h 64"/>
                <a:gd name="T28" fmla="*/ 38 w 64"/>
                <a:gd name="T29" fmla="*/ 51 h 64"/>
                <a:gd name="T30" fmla="*/ 20 w 64"/>
                <a:gd name="T31" fmla="*/ 51 h 64"/>
                <a:gd name="T32" fmla="*/ 13 w 64"/>
                <a:gd name="T33" fmla="*/ 46 h 64"/>
                <a:gd name="T34" fmla="*/ 7 w 64"/>
                <a:gd name="T35" fmla="*/ 38 h 64"/>
                <a:gd name="T36" fmla="*/ 7 w 64"/>
                <a:gd name="T37" fmla="*/ 20 h 64"/>
                <a:gd name="T38" fmla="*/ 29 w 64"/>
                <a:gd name="T39" fmla="*/ 5 h 64"/>
                <a:gd name="T40" fmla="*/ 38 w 64"/>
                <a:gd name="T41" fmla="*/ 7 h 64"/>
                <a:gd name="T42" fmla="*/ 46 w 64"/>
                <a:gd name="T43" fmla="*/ 12 h 64"/>
                <a:gd name="T44" fmla="*/ 51 w 64"/>
                <a:gd name="T45" fmla="*/ 20 h 64"/>
                <a:gd name="T46" fmla="*/ 51 w 64"/>
                <a:gd name="T47" fmla="*/ 38 h 64"/>
                <a:gd name="T48" fmla="*/ 22 w 64"/>
                <a:gd name="T49" fmla="*/ 12 h 64"/>
                <a:gd name="T50" fmla="*/ 19 w 64"/>
                <a:gd name="T51" fmla="*/ 13 h 64"/>
                <a:gd name="T52" fmla="*/ 16 w 64"/>
                <a:gd name="T53" fmla="*/ 16 h 64"/>
                <a:gd name="T54" fmla="*/ 14 w 64"/>
                <a:gd name="T55" fmla="*/ 18 h 64"/>
                <a:gd name="T56" fmla="*/ 12 w 64"/>
                <a:gd name="T57" fmla="*/ 22 h 64"/>
                <a:gd name="T58" fmla="*/ 15 w 64"/>
                <a:gd name="T59" fmla="*/ 23 h 64"/>
                <a:gd name="T60" fmla="*/ 18 w 64"/>
                <a:gd name="T61" fmla="*/ 18 h 64"/>
                <a:gd name="T62" fmla="*/ 23 w 64"/>
                <a:gd name="T63" fmla="*/ 15 h 64"/>
                <a:gd name="T64" fmla="*/ 22 w 64"/>
                <a:gd name="T65" fmla="*/ 12 h 64"/>
                <a:gd name="T66" fmla="*/ 46 w 64"/>
                <a:gd name="T67" fmla="*/ 27 h 64"/>
                <a:gd name="T68" fmla="*/ 44 w 64"/>
                <a:gd name="T69" fmla="*/ 35 h 64"/>
                <a:gd name="T70" fmla="*/ 40 w 64"/>
                <a:gd name="T71" fmla="*/ 40 h 64"/>
                <a:gd name="T72" fmla="*/ 29 w 64"/>
                <a:gd name="T73" fmla="*/ 44 h 64"/>
                <a:gd name="T74" fmla="*/ 29 w 64"/>
                <a:gd name="T75" fmla="*/ 48 h 64"/>
                <a:gd name="T76" fmla="*/ 42 w 64"/>
                <a:gd name="T77" fmla="*/ 42 h 64"/>
                <a:gd name="T78" fmla="*/ 46 w 64"/>
                <a:gd name="T79" fmla="*/ 36 h 64"/>
                <a:gd name="T80" fmla="*/ 46 w 64"/>
                <a:gd name="T81" fmla="*/ 2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" h="64">
                  <a:moveTo>
                    <a:pt x="63" y="59"/>
                  </a:moveTo>
                  <a:cubicBezTo>
                    <a:pt x="51" y="47"/>
                    <a:pt x="51" y="47"/>
                    <a:pt x="51" y="47"/>
                  </a:cubicBezTo>
                  <a:cubicBezTo>
                    <a:pt x="53" y="45"/>
                    <a:pt x="55" y="43"/>
                    <a:pt x="56" y="40"/>
                  </a:cubicBezTo>
                  <a:cubicBezTo>
                    <a:pt x="57" y="37"/>
                    <a:pt x="58" y="33"/>
                    <a:pt x="58" y="29"/>
                  </a:cubicBezTo>
                  <a:cubicBezTo>
                    <a:pt x="58" y="25"/>
                    <a:pt x="57" y="21"/>
                    <a:pt x="56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4" y="14"/>
                    <a:pt x="52" y="11"/>
                    <a:pt x="50" y="9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47" y="6"/>
                    <a:pt x="44" y="4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7" y="1"/>
                    <a:pt x="33" y="0"/>
                    <a:pt x="29" y="0"/>
                  </a:cubicBezTo>
                  <a:cubicBezTo>
                    <a:pt x="21" y="0"/>
                    <a:pt x="14" y="3"/>
                    <a:pt x="9" y="8"/>
                  </a:cubicBezTo>
                  <a:cubicBezTo>
                    <a:pt x="6" y="11"/>
                    <a:pt x="4" y="14"/>
                    <a:pt x="3" y="18"/>
                  </a:cubicBezTo>
                  <a:cubicBezTo>
                    <a:pt x="1" y="21"/>
                    <a:pt x="0" y="25"/>
                    <a:pt x="0" y="29"/>
                  </a:cubicBezTo>
                  <a:cubicBezTo>
                    <a:pt x="0" y="33"/>
                    <a:pt x="1" y="36"/>
                    <a:pt x="2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4" y="43"/>
                    <a:pt x="6" y="47"/>
                    <a:pt x="9" y="49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11" y="52"/>
                    <a:pt x="15" y="54"/>
                    <a:pt x="18" y="56"/>
                  </a:cubicBezTo>
                  <a:cubicBezTo>
                    <a:pt x="22" y="57"/>
                    <a:pt x="25" y="58"/>
                    <a:pt x="29" y="58"/>
                  </a:cubicBezTo>
                  <a:cubicBezTo>
                    <a:pt x="33" y="58"/>
                    <a:pt x="37" y="57"/>
                    <a:pt x="40" y="56"/>
                  </a:cubicBezTo>
                  <a:cubicBezTo>
                    <a:pt x="43" y="54"/>
                    <a:pt x="45" y="53"/>
                    <a:pt x="48" y="51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60" y="64"/>
                    <a:pt x="62" y="64"/>
                    <a:pt x="63" y="62"/>
                  </a:cubicBezTo>
                  <a:cubicBezTo>
                    <a:pt x="64" y="61"/>
                    <a:pt x="64" y="60"/>
                    <a:pt x="63" y="59"/>
                  </a:cubicBezTo>
                  <a:close/>
                  <a:moveTo>
                    <a:pt x="46" y="46"/>
                  </a:moveTo>
                  <a:cubicBezTo>
                    <a:pt x="46" y="46"/>
                    <a:pt x="46" y="46"/>
                    <a:pt x="46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4" y="48"/>
                    <a:pt x="41" y="49"/>
                    <a:pt x="38" y="51"/>
                  </a:cubicBezTo>
                  <a:cubicBezTo>
                    <a:pt x="35" y="52"/>
                    <a:pt x="32" y="52"/>
                    <a:pt x="29" y="52"/>
                  </a:cubicBezTo>
                  <a:cubicBezTo>
                    <a:pt x="26" y="52"/>
                    <a:pt x="23" y="52"/>
                    <a:pt x="20" y="51"/>
                  </a:cubicBezTo>
                  <a:cubicBezTo>
                    <a:pt x="17" y="49"/>
                    <a:pt x="15" y="48"/>
                    <a:pt x="13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0" y="43"/>
                    <a:pt x="9" y="41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6" y="35"/>
                    <a:pt x="6" y="32"/>
                    <a:pt x="6" y="29"/>
                  </a:cubicBezTo>
                  <a:cubicBezTo>
                    <a:pt x="6" y="26"/>
                    <a:pt x="6" y="23"/>
                    <a:pt x="7" y="20"/>
                  </a:cubicBezTo>
                  <a:cubicBezTo>
                    <a:pt x="9" y="17"/>
                    <a:pt x="10" y="14"/>
                    <a:pt x="13" y="12"/>
                  </a:cubicBezTo>
                  <a:cubicBezTo>
                    <a:pt x="17" y="8"/>
                    <a:pt x="23" y="5"/>
                    <a:pt x="29" y="5"/>
                  </a:cubicBezTo>
                  <a:cubicBezTo>
                    <a:pt x="32" y="5"/>
                    <a:pt x="35" y="6"/>
                    <a:pt x="38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1" y="8"/>
                    <a:pt x="44" y="10"/>
                    <a:pt x="46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8" y="15"/>
                    <a:pt x="50" y="17"/>
                    <a:pt x="51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2" y="23"/>
                    <a:pt x="53" y="26"/>
                    <a:pt x="53" y="29"/>
                  </a:cubicBezTo>
                  <a:cubicBezTo>
                    <a:pt x="53" y="32"/>
                    <a:pt x="52" y="35"/>
                    <a:pt x="51" y="38"/>
                  </a:cubicBezTo>
                  <a:cubicBezTo>
                    <a:pt x="50" y="41"/>
                    <a:pt x="48" y="43"/>
                    <a:pt x="46" y="46"/>
                  </a:cubicBezTo>
                  <a:close/>
                  <a:moveTo>
                    <a:pt x="22" y="12"/>
                  </a:moveTo>
                  <a:cubicBezTo>
                    <a:pt x="22" y="12"/>
                    <a:pt x="22" y="12"/>
                    <a:pt x="22" y="12"/>
                  </a:cubicBezTo>
                  <a:cubicBezTo>
                    <a:pt x="21" y="12"/>
                    <a:pt x="20" y="13"/>
                    <a:pt x="19" y="13"/>
                  </a:cubicBezTo>
                  <a:cubicBezTo>
                    <a:pt x="18" y="14"/>
                    <a:pt x="17" y="15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7"/>
                    <a:pt x="14" y="17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9"/>
                    <a:pt x="12" y="20"/>
                    <a:pt x="12" y="22"/>
                  </a:cubicBezTo>
                  <a:cubicBezTo>
                    <a:pt x="12" y="22"/>
                    <a:pt x="12" y="23"/>
                    <a:pt x="13" y="24"/>
                  </a:cubicBezTo>
                  <a:cubicBezTo>
                    <a:pt x="14" y="24"/>
                    <a:pt x="15" y="24"/>
                    <a:pt x="15" y="23"/>
                  </a:cubicBezTo>
                  <a:cubicBezTo>
                    <a:pt x="15" y="22"/>
                    <a:pt x="16" y="21"/>
                    <a:pt x="16" y="20"/>
                  </a:cubicBezTo>
                  <a:cubicBezTo>
                    <a:pt x="17" y="19"/>
                    <a:pt x="18" y="19"/>
                    <a:pt x="18" y="18"/>
                  </a:cubicBezTo>
                  <a:cubicBezTo>
                    <a:pt x="19" y="17"/>
                    <a:pt x="20" y="17"/>
                    <a:pt x="21" y="16"/>
                  </a:cubicBezTo>
                  <a:cubicBezTo>
                    <a:pt x="21" y="15"/>
                    <a:pt x="22" y="15"/>
                    <a:pt x="23" y="15"/>
                  </a:cubicBezTo>
                  <a:cubicBezTo>
                    <a:pt x="24" y="14"/>
                    <a:pt x="24" y="13"/>
                    <a:pt x="24" y="13"/>
                  </a:cubicBezTo>
                  <a:cubicBezTo>
                    <a:pt x="24" y="12"/>
                    <a:pt x="23" y="11"/>
                    <a:pt x="22" y="12"/>
                  </a:cubicBezTo>
                  <a:close/>
                  <a:moveTo>
                    <a:pt x="46" y="27"/>
                  </a:moveTo>
                  <a:cubicBezTo>
                    <a:pt x="46" y="27"/>
                    <a:pt x="46" y="27"/>
                    <a:pt x="46" y="27"/>
                  </a:cubicBezTo>
                  <a:cubicBezTo>
                    <a:pt x="45" y="27"/>
                    <a:pt x="45" y="28"/>
                    <a:pt x="45" y="29"/>
                  </a:cubicBezTo>
                  <a:cubicBezTo>
                    <a:pt x="45" y="31"/>
                    <a:pt x="44" y="33"/>
                    <a:pt x="44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3" y="37"/>
                    <a:pt x="42" y="38"/>
                    <a:pt x="40" y="40"/>
                  </a:cubicBezTo>
                  <a:cubicBezTo>
                    <a:pt x="39" y="41"/>
                    <a:pt x="37" y="42"/>
                    <a:pt x="35" y="43"/>
                  </a:cubicBezTo>
                  <a:cubicBezTo>
                    <a:pt x="33" y="44"/>
                    <a:pt x="31" y="44"/>
                    <a:pt x="29" y="44"/>
                  </a:cubicBezTo>
                  <a:cubicBezTo>
                    <a:pt x="28" y="44"/>
                    <a:pt x="28" y="45"/>
                    <a:pt x="28" y="46"/>
                  </a:cubicBezTo>
                  <a:cubicBezTo>
                    <a:pt x="28" y="47"/>
                    <a:pt x="28" y="48"/>
                    <a:pt x="29" y="48"/>
                  </a:cubicBezTo>
                  <a:cubicBezTo>
                    <a:pt x="32" y="48"/>
                    <a:pt x="34" y="47"/>
                    <a:pt x="36" y="46"/>
                  </a:cubicBezTo>
                  <a:cubicBezTo>
                    <a:pt x="39" y="45"/>
                    <a:pt x="41" y="44"/>
                    <a:pt x="42" y="42"/>
                  </a:cubicBezTo>
                  <a:cubicBezTo>
                    <a:pt x="44" y="40"/>
                    <a:pt x="46" y="38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7" y="34"/>
                    <a:pt x="48" y="31"/>
                    <a:pt x="48" y="29"/>
                  </a:cubicBezTo>
                  <a:cubicBezTo>
                    <a:pt x="48" y="28"/>
                    <a:pt x="47" y="27"/>
                    <a:pt x="46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48"/>
            <p:cNvSpPr/>
            <p:nvPr/>
          </p:nvSpPr>
          <p:spPr bwMode="auto">
            <a:xfrm>
              <a:off x="3621062" y="3836077"/>
              <a:ext cx="750094" cy="89297"/>
            </a:xfrm>
            <a:custGeom>
              <a:avLst/>
              <a:gdLst>
                <a:gd name="T0" fmla="*/ 336 w 336"/>
                <a:gd name="T1" fmla="*/ 0 h 40"/>
                <a:gd name="T2" fmla="*/ 0 w 336"/>
                <a:gd name="T3" fmla="*/ 0 h 40"/>
                <a:gd name="T4" fmla="*/ 0 w 336"/>
                <a:gd name="T5" fmla="*/ 40 h 40"/>
                <a:gd name="T6" fmla="*/ 299 w 336"/>
                <a:gd name="T7" fmla="*/ 40 h 40"/>
                <a:gd name="T8" fmla="*/ 336 w 336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40">
                  <a:moveTo>
                    <a:pt x="336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299" y="40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Freeform 49"/>
            <p:cNvSpPr/>
            <p:nvPr/>
          </p:nvSpPr>
          <p:spPr bwMode="auto">
            <a:xfrm>
              <a:off x="3621063" y="3170816"/>
              <a:ext cx="667495" cy="754559"/>
            </a:xfrm>
            <a:custGeom>
              <a:avLst/>
              <a:gdLst>
                <a:gd name="T0" fmla="*/ 137 w 148"/>
                <a:gd name="T1" fmla="*/ 0 h 167"/>
                <a:gd name="T2" fmla="*/ 11 w 148"/>
                <a:gd name="T3" fmla="*/ 0 h 167"/>
                <a:gd name="T4" fmla="*/ 0 w 148"/>
                <a:gd name="T5" fmla="*/ 12 h 167"/>
                <a:gd name="T6" fmla="*/ 0 w 148"/>
                <a:gd name="T7" fmla="*/ 110 h 167"/>
                <a:gd name="T8" fmla="*/ 0 w 148"/>
                <a:gd name="T9" fmla="*/ 156 h 167"/>
                <a:gd name="T10" fmla="*/ 0 w 148"/>
                <a:gd name="T11" fmla="*/ 167 h 167"/>
                <a:gd name="T12" fmla="*/ 11 w 148"/>
                <a:gd name="T13" fmla="*/ 167 h 167"/>
                <a:gd name="T14" fmla="*/ 137 w 148"/>
                <a:gd name="T15" fmla="*/ 167 h 167"/>
                <a:gd name="T16" fmla="*/ 148 w 148"/>
                <a:gd name="T17" fmla="*/ 167 h 167"/>
                <a:gd name="T18" fmla="*/ 148 w 148"/>
                <a:gd name="T19" fmla="*/ 156 h 167"/>
                <a:gd name="T20" fmla="*/ 148 w 148"/>
                <a:gd name="T21" fmla="*/ 110 h 167"/>
                <a:gd name="T22" fmla="*/ 148 w 148"/>
                <a:gd name="T23" fmla="*/ 12 h 167"/>
                <a:gd name="T24" fmla="*/ 137 w 148"/>
                <a:gd name="T2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167">
                  <a:moveTo>
                    <a:pt x="13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137" y="167"/>
                    <a:pt x="137" y="167"/>
                    <a:pt x="137" y="167"/>
                  </a:cubicBezTo>
                  <a:cubicBezTo>
                    <a:pt x="148" y="167"/>
                    <a:pt x="148" y="167"/>
                    <a:pt x="148" y="167"/>
                  </a:cubicBezTo>
                  <a:cubicBezTo>
                    <a:pt x="148" y="156"/>
                    <a:pt x="148" y="156"/>
                    <a:pt x="148" y="156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48" y="12"/>
                    <a:pt x="148" y="12"/>
                    <a:pt x="148" y="12"/>
                  </a:cubicBezTo>
                  <a:cubicBezTo>
                    <a:pt x="148" y="5"/>
                    <a:pt x="143" y="0"/>
                    <a:pt x="1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3828679" y="3391826"/>
              <a:ext cx="252263" cy="312539"/>
            </a:xfrm>
            <a:custGeom>
              <a:avLst/>
              <a:gdLst>
                <a:gd name="T0" fmla="*/ 26 w 56"/>
                <a:gd name="T1" fmla="*/ 45 h 69"/>
                <a:gd name="T2" fmla="*/ 25 w 56"/>
                <a:gd name="T3" fmla="*/ 45 h 69"/>
                <a:gd name="T4" fmla="*/ 5 w 56"/>
                <a:gd name="T5" fmla="*/ 45 h 69"/>
                <a:gd name="T6" fmla="*/ 0 w 56"/>
                <a:gd name="T7" fmla="*/ 35 h 69"/>
                <a:gd name="T8" fmla="*/ 5 w 56"/>
                <a:gd name="T9" fmla="*/ 24 h 69"/>
                <a:gd name="T10" fmla="*/ 15 w 56"/>
                <a:gd name="T11" fmla="*/ 20 h 69"/>
                <a:gd name="T12" fmla="*/ 26 w 56"/>
                <a:gd name="T13" fmla="*/ 24 h 69"/>
                <a:gd name="T14" fmla="*/ 34 w 56"/>
                <a:gd name="T15" fmla="*/ 11 h 69"/>
                <a:gd name="T16" fmla="*/ 45 w 56"/>
                <a:gd name="T17" fmla="*/ 0 h 69"/>
                <a:gd name="T18" fmla="*/ 56 w 56"/>
                <a:gd name="T19" fmla="*/ 11 h 69"/>
                <a:gd name="T20" fmla="*/ 45 w 56"/>
                <a:gd name="T21" fmla="*/ 22 h 69"/>
                <a:gd name="T22" fmla="*/ 28 w 56"/>
                <a:gd name="T23" fmla="*/ 27 h 69"/>
                <a:gd name="T24" fmla="*/ 28 w 56"/>
                <a:gd name="T25" fmla="*/ 43 h 69"/>
                <a:gd name="T26" fmla="*/ 45 w 56"/>
                <a:gd name="T27" fmla="*/ 48 h 69"/>
                <a:gd name="T28" fmla="*/ 56 w 56"/>
                <a:gd name="T29" fmla="*/ 58 h 69"/>
                <a:gd name="T30" fmla="*/ 53 w 56"/>
                <a:gd name="T31" fmla="*/ 66 h 69"/>
                <a:gd name="T32" fmla="*/ 38 w 56"/>
                <a:gd name="T33" fmla="*/ 66 h 69"/>
                <a:gd name="T34" fmla="*/ 36 w 56"/>
                <a:gd name="T35" fmla="*/ 53 h 69"/>
                <a:gd name="T36" fmla="*/ 49 w 56"/>
                <a:gd name="T37" fmla="*/ 55 h 69"/>
                <a:gd name="T38" fmla="*/ 41 w 56"/>
                <a:gd name="T39" fmla="*/ 55 h 69"/>
                <a:gd name="T40" fmla="*/ 41 w 56"/>
                <a:gd name="T41" fmla="*/ 62 h 69"/>
                <a:gd name="T42" fmla="*/ 49 w 56"/>
                <a:gd name="T43" fmla="*/ 62 h 69"/>
                <a:gd name="T44" fmla="*/ 51 w 56"/>
                <a:gd name="T45" fmla="*/ 58 h 69"/>
                <a:gd name="T46" fmla="*/ 22 w 56"/>
                <a:gd name="T47" fmla="*/ 28 h 69"/>
                <a:gd name="T48" fmla="*/ 15 w 56"/>
                <a:gd name="T49" fmla="*/ 25 h 69"/>
                <a:gd name="T50" fmla="*/ 8 w 56"/>
                <a:gd name="T51" fmla="*/ 28 h 69"/>
                <a:gd name="T52" fmla="*/ 8 w 56"/>
                <a:gd name="T53" fmla="*/ 41 h 69"/>
                <a:gd name="T54" fmla="*/ 15 w 56"/>
                <a:gd name="T55" fmla="*/ 44 h 69"/>
                <a:gd name="T56" fmla="*/ 22 w 56"/>
                <a:gd name="T57" fmla="*/ 41 h 69"/>
                <a:gd name="T58" fmla="*/ 22 w 56"/>
                <a:gd name="T59" fmla="*/ 28 h 69"/>
                <a:gd name="T60" fmla="*/ 49 w 56"/>
                <a:gd name="T61" fmla="*/ 7 h 69"/>
                <a:gd name="T62" fmla="*/ 45 w 56"/>
                <a:gd name="T63" fmla="*/ 6 h 69"/>
                <a:gd name="T64" fmla="*/ 40 w 56"/>
                <a:gd name="T65" fmla="*/ 11 h 69"/>
                <a:gd name="T66" fmla="*/ 45 w 56"/>
                <a:gd name="T67" fmla="*/ 16 h 69"/>
                <a:gd name="T68" fmla="*/ 51 w 56"/>
                <a:gd name="T69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" h="69">
                  <a:moveTo>
                    <a:pt x="36" y="53"/>
                  </a:move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3" y="48"/>
                    <a:pt x="19" y="50"/>
                    <a:pt x="15" y="50"/>
                  </a:cubicBezTo>
                  <a:cubicBezTo>
                    <a:pt x="11" y="50"/>
                    <a:pt x="7" y="48"/>
                    <a:pt x="5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2" y="42"/>
                    <a:pt x="0" y="39"/>
                    <a:pt x="0" y="35"/>
                  </a:cubicBezTo>
                  <a:cubicBezTo>
                    <a:pt x="0" y="31"/>
                    <a:pt x="2" y="27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7" y="21"/>
                    <a:pt x="11" y="20"/>
                    <a:pt x="15" y="20"/>
                  </a:cubicBezTo>
                  <a:cubicBezTo>
                    <a:pt x="19" y="20"/>
                    <a:pt x="23" y="21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5" y="15"/>
                    <a:pt x="34" y="13"/>
                    <a:pt x="34" y="11"/>
                  </a:cubicBezTo>
                  <a:cubicBezTo>
                    <a:pt x="34" y="8"/>
                    <a:pt x="36" y="5"/>
                    <a:pt x="38" y="3"/>
                  </a:cubicBezTo>
                  <a:cubicBezTo>
                    <a:pt x="39" y="1"/>
                    <a:pt x="42" y="0"/>
                    <a:pt x="45" y="0"/>
                  </a:cubicBezTo>
                  <a:cubicBezTo>
                    <a:pt x="48" y="0"/>
                    <a:pt x="51" y="1"/>
                    <a:pt x="53" y="3"/>
                  </a:cubicBezTo>
                  <a:cubicBezTo>
                    <a:pt x="55" y="5"/>
                    <a:pt x="56" y="8"/>
                    <a:pt x="56" y="11"/>
                  </a:cubicBezTo>
                  <a:cubicBezTo>
                    <a:pt x="56" y="14"/>
                    <a:pt x="55" y="17"/>
                    <a:pt x="53" y="19"/>
                  </a:cubicBezTo>
                  <a:cubicBezTo>
                    <a:pt x="51" y="21"/>
                    <a:pt x="48" y="22"/>
                    <a:pt x="45" y="22"/>
                  </a:cubicBezTo>
                  <a:cubicBezTo>
                    <a:pt x="42" y="22"/>
                    <a:pt x="40" y="21"/>
                    <a:pt x="38" y="19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9" y="29"/>
                    <a:pt x="30" y="32"/>
                    <a:pt x="30" y="35"/>
                  </a:cubicBezTo>
                  <a:cubicBezTo>
                    <a:pt x="30" y="38"/>
                    <a:pt x="29" y="40"/>
                    <a:pt x="28" y="43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40" y="49"/>
                    <a:pt x="42" y="48"/>
                    <a:pt x="45" y="48"/>
                  </a:cubicBezTo>
                  <a:cubicBezTo>
                    <a:pt x="48" y="48"/>
                    <a:pt x="51" y="49"/>
                    <a:pt x="53" y="51"/>
                  </a:cubicBezTo>
                  <a:cubicBezTo>
                    <a:pt x="55" y="53"/>
                    <a:pt x="56" y="55"/>
                    <a:pt x="56" y="58"/>
                  </a:cubicBezTo>
                  <a:cubicBezTo>
                    <a:pt x="56" y="61"/>
                    <a:pt x="55" y="64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1" y="68"/>
                    <a:pt x="48" y="69"/>
                    <a:pt x="45" y="69"/>
                  </a:cubicBezTo>
                  <a:cubicBezTo>
                    <a:pt x="42" y="69"/>
                    <a:pt x="39" y="68"/>
                    <a:pt x="38" y="66"/>
                  </a:cubicBezTo>
                  <a:cubicBezTo>
                    <a:pt x="36" y="64"/>
                    <a:pt x="34" y="61"/>
                    <a:pt x="34" y="58"/>
                  </a:cubicBezTo>
                  <a:cubicBezTo>
                    <a:pt x="34" y="56"/>
                    <a:pt x="35" y="55"/>
                    <a:pt x="36" y="53"/>
                  </a:cubicBezTo>
                  <a:close/>
                  <a:moveTo>
                    <a:pt x="49" y="55"/>
                  </a:moveTo>
                  <a:cubicBezTo>
                    <a:pt x="49" y="55"/>
                    <a:pt x="49" y="55"/>
                    <a:pt x="49" y="55"/>
                  </a:cubicBezTo>
                  <a:cubicBezTo>
                    <a:pt x="48" y="54"/>
                    <a:pt x="47" y="53"/>
                    <a:pt x="45" y="53"/>
                  </a:cubicBezTo>
                  <a:cubicBezTo>
                    <a:pt x="44" y="53"/>
                    <a:pt x="42" y="54"/>
                    <a:pt x="41" y="55"/>
                  </a:cubicBezTo>
                  <a:cubicBezTo>
                    <a:pt x="40" y="55"/>
                    <a:pt x="40" y="57"/>
                    <a:pt x="40" y="58"/>
                  </a:cubicBezTo>
                  <a:cubicBezTo>
                    <a:pt x="40" y="60"/>
                    <a:pt x="40" y="61"/>
                    <a:pt x="41" y="62"/>
                  </a:cubicBezTo>
                  <a:cubicBezTo>
                    <a:pt x="42" y="63"/>
                    <a:pt x="44" y="64"/>
                    <a:pt x="45" y="64"/>
                  </a:cubicBezTo>
                  <a:cubicBezTo>
                    <a:pt x="47" y="64"/>
                    <a:pt x="48" y="63"/>
                    <a:pt x="49" y="62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50" y="61"/>
                    <a:pt x="51" y="60"/>
                    <a:pt x="51" y="58"/>
                  </a:cubicBezTo>
                  <a:cubicBezTo>
                    <a:pt x="51" y="57"/>
                    <a:pt x="50" y="55"/>
                    <a:pt x="49" y="55"/>
                  </a:cubicBezTo>
                  <a:close/>
                  <a:moveTo>
                    <a:pt x="22" y="28"/>
                  </a:moveTo>
                  <a:cubicBezTo>
                    <a:pt x="22" y="28"/>
                    <a:pt x="22" y="28"/>
                    <a:pt x="22" y="28"/>
                  </a:cubicBezTo>
                  <a:cubicBezTo>
                    <a:pt x="20" y="26"/>
                    <a:pt x="18" y="25"/>
                    <a:pt x="15" y="25"/>
                  </a:cubicBezTo>
                  <a:cubicBezTo>
                    <a:pt x="12" y="25"/>
                    <a:pt x="10" y="26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7" y="30"/>
                    <a:pt x="5" y="32"/>
                    <a:pt x="5" y="35"/>
                  </a:cubicBezTo>
                  <a:cubicBezTo>
                    <a:pt x="5" y="37"/>
                    <a:pt x="6" y="40"/>
                    <a:pt x="8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10" y="43"/>
                    <a:pt x="12" y="44"/>
                    <a:pt x="15" y="44"/>
                  </a:cubicBezTo>
                  <a:cubicBezTo>
                    <a:pt x="18" y="44"/>
                    <a:pt x="20" y="43"/>
                    <a:pt x="22" y="42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4" y="40"/>
                    <a:pt x="25" y="37"/>
                    <a:pt x="25" y="35"/>
                  </a:cubicBezTo>
                  <a:cubicBezTo>
                    <a:pt x="25" y="32"/>
                    <a:pt x="24" y="30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lose/>
                  <a:moveTo>
                    <a:pt x="49" y="7"/>
                  </a:moveTo>
                  <a:cubicBezTo>
                    <a:pt x="49" y="7"/>
                    <a:pt x="49" y="7"/>
                    <a:pt x="49" y="7"/>
                  </a:cubicBezTo>
                  <a:cubicBezTo>
                    <a:pt x="48" y="6"/>
                    <a:pt x="47" y="6"/>
                    <a:pt x="45" y="6"/>
                  </a:cubicBezTo>
                  <a:cubicBezTo>
                    <a:pt x="44" y="6"/>
                    <a:pt x="42" y="6"/>
                    <a:pt x="41" y="7"/>
                  </a:cubicBezTo>
                  <a:cubicBezTo>
                    <a:pt x="40" y="8"/>
                    <a:pt x="40" y="9"/>
                    <a:pt x="40" y="11"/>
                  </a:cubicBezTo>
                  <a:cubicBezTo>
                    <a:pt x="40" y="12"/>
                    <a:pt x="40" y="14"/>
                    <a:pt x="41" y="15"/>
                  </a:cubicBezTo>
                  <a:cubicBezTo>
                    <a:pt x="42" y="16"/>
                    <a:pt x="44" y="16"/>
                    <a:pt x="45" y="16"/>
                  </a:cubicBezTo>
                  <a:cubicBezTo>
                    <a:pt x="47" y="16"/>
                    <a:pt x="48" y="16"/>
                    <a:pt x="49" y="15"/>
                  </a:cubicBezTo>
                  <a:cubicBezTo>
                    <a:pt x="50" y="14"/>
                    <a:pt x="51" y="12"/>
                    <a:pt x="51" y="11"/>
                  </a:cubicBezTo>
                  <a:cubicBezTo>
                    <a:pt x="51" y="9"/>
                    <a:pt x="50" y="8"/>
                    <a:pt x="49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52"/>
            <p:cNvSpPr/>
            <p:nvPr/>
          </p:nvSpPr>
          <p:spPr bwMode="auto">
            <a:xfrm>
              <a:off x="6697340" y="3836077"/>
              <a:ext cx="750094" cy="89297"/>
            </a:xfrm>
            <a:custGeom>
              <a:avLst/>
              <a:gdLst>
                <a:gd name="T0" fmla="*/ 336 w 336"/>
                <a:gd name="T1" fmla="*/ 0 h 40"/>
                <a:gd name="T2" fmla="*/ 0 w 336"/>
                <a:gd name="T3" fmla="*/ 0 h 40"/>
                <a:gd name="T4" fmla="*/ 0 w 336"/>
                <a:gd name="T5" fmla="*/ 40 h 40"/>
                <a:gd name="T6" fmla="*/ 300 w 336"/>
                <a:gd name="T7" fmla="*/ 40 h 40"/>
                <a:gd name="T8" fmla="*/ 336 w 336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40">
                  <a:moveTo>
                    <a:pt x="336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300" y="40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Freeform 53"/>
            <p:cNvSpPr/>
            <p:nvPr/>
          </p:nvSpPr>
          <p:spPr bwMode="auto">
            <a:xfrm>
              <a:off x="6697340" y="3170816"/>
              <a:ext cx="669727" cy="754559"/>
            </a:xfrm>
            <a:custGeom>
              <a:avLst/>
              <a:gdLst>
                <a:gd name="T0" fmla="*/ 137 w 148"/>
                <a:gd name="T1" fmla="*/ 0 h 167"/>
                <a:gd name="T2" fmla="*/ 11 w 148"/>
                <a:gd name="T3" fmla="*/ 0 h 167"/>
                <a:gd name="T4" fmla="*/ 0 w 148"/>
                <a:gd name="T5" fmla="*/ 12 h 167"/>
                <a:gd name="T6" fmla="*/ 0 w 148"/>
                <a:gd name="T7" fmla="*/ 110 h 167"/>
                <a:gd name="T8" fmla="*/ 0 w 148"/>
                <a:gd name="T9" fmla="*/ 156 h 167"/>
                <a:gd name="T10" fmla="*/ 0 w 148"/>
                <a:gd name="T11" fmla="*/ 167 h 167"/>
                <a:gd name="T12" fmla="*/ 11 w 148"/>
                <a:gd name="T13" fmla="*/ 167 h 167"/>
                <a:gd name="T14" fmla="*/ 137 w 148"/>
                <a:gd name="T15" fmla="*/ 167 h 167"/>
                <a:gd name="T16" fmla="*/ 148 w 148"/>
                <a:gd name="T17" fmla="*/ 167 h 167"/>
                <a:gd name="T18" fmla="*/ 148 w 148"/>
                <a:gd name="T19" fmla="*/ 156 h 167"/>
                <a:gd name="T20" fmla="*/ 148 w 148"/>
                <a:gd name="T21" fmla="*/ 110 h 167"/>
                <a:gd name="T22" fmla="*/ 148 w 148"/>
                <a:gd name="T23" fmla="*/ 12 h 167"/>
                <a:gd name="T24" fmla="*/ 137 w 148"/>
                <a:gd name="T2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167">
                  <a:moveTo>
                    <a:pt x="13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137" y="167"/>
                    <a:pt x="137" y="167"/>
                    <a:pt x="137" y="167"/>
                  </a:cubicBezTo>
                  <a:cubicBezTo>
                    <a:pt x="148" y="167"/>
                    <a:pt x="148" y="167"/>
                    <a:pt x="148" y="167"/>
                  </a:cubicBezTo>
                  <a:cubicBezTo>
                    <a:pt x="148" y="156"/>
                    <a:pt x="148" y="156"/>
                    <a:pt x="148" y="156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48" y="12"/>
                    <a:pt x="148" y="12"/>
                    <a:pt x="148" y="12"/>
                  </a:cubicBezTo>
                  <a:cubicBezTo>
                    <a:pt x="148" y="5"/>
                    <a:pt x="143" y="0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54"/>
            <p:cNvSpPr>
              <a:spLocks noEditPoints="1"/>
            </p:cNvSpPr>
            <p:nvPr/>
          </p:nvSpPr>
          <p:spPr bwMode="auto">
            <a:xfrm>
              <a:off x="6913886" y="3427545"/>
              <a:ext cx="234404" cy="241102"/>
            </a:xfrm>
            <a:custGeom>
              <a:avLst/>
              <a:gdLst>
                <a:gd name="T0" fmla="*/ 3 w 52"/>
                <a:gd name="T1" fmla="*/ 1 h 53"/>
                <a:gd name="T2" fmla="*/ 50 w 52"/>
                <a:gd name="T3" fmla="*/ 16 h 53"/>
                <a:gd name="T4" fmla="*/ 52 w 52"/>
                <a:gd name="T5" fmla="*/ 20 h 53"/>
                <a:gd name="T6" fmla="*/ 51 w 52"/>
                <a:gd name="T7" fmla="*/ 21 h 53"/>
                <a:gd name="T8" fmla="*/ 51 w 52"/>
                <a:gd name="T9" fmla="*/ 21 h 53"/>
                <a:gd name="T10" fmla="*/ 37 w 52"/>
                <a:gd name="T11" fmla="*/ 28 h 53"/>
                <a:gd name="T12" fmla="*/ 50 w 52"/>
                <a:gd name="T13" fmla="*/ 42 h 53"/>
                <a:gd name="T14" fmla="*/ 50 w 52"/>
                <a:gd name="T15" fmla="*/ 45 h 53"/>
                <a:gd name="T16" fmla="*/ 45 w 52"/>
                <a:gd name="T17" fmla="*/ 51 h 53"/>
                <a:gd name="T18" fmla="*/ 41 w 52"/>
                <a:gd name="T19" fmla="*/ 51 h 53"/>
                <a:gd name="T20" fmla="*/ 41 w 52"/>
                <a:gd name="T21" fmla="*/ 51 h 53"/>
                <a:gd name="T22" fmla="*/ 28 w 52"/>
                <a:gd name="T23" fmla="*/ 38 h 53"/>
                <a:gd name="T24" fmla="*/ 20 w 52"/>
                <a:gd name="T25" fmla="*/ 51 h 53"/>
                <a:gd name="T26" fmla="*/ 17 w 52"/>
                <a:gd name="T27" fmla="*/ 53 h 53"/>
                <a:gd name="T28" fmla="*/ 16 w 52"/>
                <a:gd name="T29" fmla="*/ 51 h 53"/>
                <a:gd name="T30" fmla="*/ 0 w 52"/>
                <a:gd name="T31" fmla="*/ 4 h 53"/>
                <a:gd name="T32" fmla="*/ 2 w 52"/>
                <a:gd name="T33" fmla="*/ 1 h 53"/>
                <a:gd name="T34" fmla="*/ 3 w 52"/>
                <a:gd name="T35" fmla="*/ 1 h 53"/>
                <a:gd name="T36" fmla="*/ 43 w 52"/>
                <a:gd name="T37" fmla="*/ 19 h 53"/>
                <a:gd name="T38" fmla="*/ 43 w 52"/>
                <a:gd name="T39" fmla="*/ 19 h 53"/>
                <a:gd name="T40" fmla="*/ 7 w 52"/>
                <a:gd name="T41" fmla="*/ 7 h 53"/>
                <a:gd name="T42" fmla="*/ 19 w 52"/>
                <a:gd name="T43" fmla="*/ 43 h 53"/>
                <a:gd name="T44" fmla="*/ 25 w 52"/>
                <a:gd name="T45" fmla="*/ 32 h 53"/>
                <a:gd name="T46" fmla="*/ 25 w 52"/>
                <a:gd name="T47" fmla="*/ 31 h 53"/>
                <a:gd name="T48" fmla="*/ 29 w 52"/>
                <a:gd name="T49" fmla="*/ 31 h 53"/>
                <a:gd name="T50" fmla="*/ 43 w 52"/>
                <a:gd name="T51" fmla="*/ 45 h 53"/>
                <a:gd name="T52" fmla="*/ 45 w 52"/>
                <a:gd name="T53" fmla="*/ 43 h 53"/>
                <a:gd name="T54" fmla="*/ 31 w 52"/>
                <a:gd name="T55" fmla="*/ 30 h 53"/>
                <a:gd name="T56" fmla="*/ 30 w 52"/>
                <a:gd name="T57" fmla="*/ 29 h 53"/>
                <a:gd name="T58" fmla="*/ 31 w 52"/>
                <a:gd name="T59" fmla="*/ 25 h 53"/>
                <a:gd name="T60" fmla="*/ 43 w 52"/>
                <a:gd name="T61" fmla="*/ 1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2" h="53">
                  <a:moveTo>
                    <a:pt x="3" y="1"/>
                  </a:moveTo>
                  <a:cubicBezTo>
                    <a:pt x="50" y="16"/>
                    <a:pt x="50" y="16"/>
                    <a:pt x="50" y="16"/>
                  </a:cubicBezTo>
                  <a:cubicBezTo>
                    <a:pt x="52" y="17"/>
                    <a:pt x="52" y="18"/>
                    <a:pt x="52" y="20"/>
                  </a:cubicBezTo>
                  <a:cubicBezTo>
                    <a:pt x="52" y="20"/>
                    <a:pt x="51" y="21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51" y="43"/>
                    <a:pt x="51" y="44"/>
                    <a:pt x="50" y="45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4" y="52"/>
                    <a:pt x="42" y="52"/>
                    <a:pt x="41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3"/>
                    <a:pt x="18" y="53"/>
                    <a:pt x="17" y="53"/>
                  </a:cubicBezTo>
                  <a:cubicBezTo>
                    <a:pt x="16" y="52"/>
                    <a:pt x="16" y="52"/>
                    <a:pt x="16" y="5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0"/>
                    <a:pt x="3" y="0"/>
                    <a:pt x="3" y="1"/>
                  </a:cubicBezTo>
                  <a:close/>
                  <a:moveTo>
                    <a:pt x="43" y="19"/>
                  </a:moveTo>
                  <a:cubicBezTo>
                    <a:pt x="43" y="19"/>
                    <a:pt x="43" y="19"/>
                    <a:pt x="43" y="19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1"/>
                  </a:cubicBezTo>
                  <a:cubicBezTo>
                    <a:pt x="26" y="30"/>
                    <a:pt x="28" y="30"/>
                    <a:pt x="29" y="31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1" y="29"/>
                    <a:pt x="30" y="29"/>
                    <a:pt x="30" y="29"/>
                  </a:cubicBezTo>
                  <a:cubicBezTo>
                    <a:pt x="30" y="28"/>
                    <a:pt x="30" y="26"/>
                    <a:pt x="31" y="25"/>
                  </a:cubicBezTo>
                  <a:cubicBezTo>
                    <a:pt x="43" y="19"/>
                    <a:pt x="43" y="19"/>
                    <a:pt x="43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56"/>
            <p:cNvSpPr/>
            <p:nvPr/>
          </p:nvSpPr>
          <p:spPr bwMode="auto">
            <a:xfrm>
              <a:off x="5670426" y="3836077"/>
              <a:ext cx="750094" cy="89297"/>
            </a:xfrm>
            <a:custGeom>
              <a:avLst/>
              <a:gdLst>
                <a:gd name="T0" fmla="*/ 336 w 336"/>
                <a:gd name="T1" fmla="*/ 0 h 40"/>
                <a:gd name="T2" fmla="*/ 0 w 336"/>
                <a:gd name="T3" fmla="*/ 0 h 40"/>
                <a:gd name="T4" fmla="*/ 0 w 336"/>
                <a:gd name="T5" fmla="*/ 40 h 40"/>
                <a:gd name="T6" fmla="*/ 300 w 336"/>
                <a:gd name="T7" fmla="*/ 40 h 40"/>
                <a:gd name="T8" fmla="*/ 336 w 336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40">
                  <a:moveTo>
                    <a:pt x="336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300" y="40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Freeform 57"/>
            <p:cNvSpPr/>
            <p:nvPr/>
          </p:nvSpPr>
          <p:spPr bwMode="auto">
            <a:xfrm>
              <a:off x="5670426" y="3170816"/>
              <a:ext cx="669727" cy="754559"/>
            </a:xfrm>
            <a:custGeom>
              <a:avLst/>
              <a:gdLst>
                <a:gd name="T0" fmla="*/ 137 w 148"/>
                <a:gd name="T1" fmla="*/ 0 h 167"/>
                <a:gd name="T2" fmla="*/ 11 w 148"/>
                <a:gd name="T3" fmla="*/ 0 h 167"/>
                <a:gd name="T4" fmla="*/ 0 w 148"/>
                <a:gd name="T5" fmla="*/ 12 h 167"/>
                <a:gd name="T6" fmla="*/ 0 w 148"/>
                <a:gd name="T7" fmla="*/ 110 h 167"/>
                <a:gd name="T8" fmla="*/ 0 w 148"/>
                <a:gd name="T9" fmla="*/ 156 h 167"/>
                <a:gd name="T10" fmla="*/ 0 w 148"/>
                <a:gd name="T11" fmla="*/ 167 h 167"/>
                <a:gd name="T12" fmla="*/ 11 w 148"/>
                <a:gd name="T13" fmla="*/ 167 h 167"/>
                <a:gd name="T14" fmla="*/ 137 w 148"/>
                <a:gd name="T15" fmla="*/ 167 h 167"/>
                <a:gd name="T16" fmla="*/ 148 w 148"/>
                <a:gd name="T17" fmla="*/ 167 h 167"/>
                <a:gd name="T18" fmla="*/ 148 w 148"/>
                <a:gd name="T19" fmla="*/ 156 h 167"/>
                <a:gd name="T20" fmla="*/ 148 w 148"/>
                <a:gd name="T21" fmla="*/ 110 h 167"/>
                <a:gd name="T22" fmla="*/ 148 w 148"/>
                <a:gd name="T23" fmla="*/ 12 h 167"/>
                <a:gd name="T24" fmla="*/ 137 w 148"/>
                <a:gd name="T2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167">
                  <a:moveTo>
                    <a:pt x="13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137" y="167"/>
                    <a:pt x="137" y="167"/>
                    <a:pt x="137" y="167"/>
                  </a:cubicBezTo>
                  <a:cubicBezTo>
                    <a:pt x="148" y="167"/>
                    <a:pt x="148" y="167"/>
                    <a:pt x="148" y="167"/>
                  </a:cubicBezTo>
                  <a:cubicBezTo>
                    <a:pt x="148" y="156"/>
                    <a:pt x="148" y="156"/>
                    <a:pt x="148" y="156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48" y="12"/>
                    <a:pt x="148" y="12"/>
                    <a:pt x="148" y="12"/>
                  </a:cubicBezTo>
                  <a:cubicBezTo>
                    <a:pt x="148" y="5"/>
                    <a:pt x="143" y="0"/>
                    <a:pt x="1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Freeform 58"/>
            <p:cNvSpPr>
              <a:spLocks noEditPoints="1"/>
            </p:cNvSpPr>
            <p:nvPr/>
          </p:nvSpPr>
          <p:spPr bwMode="auto">
            <a:xfrm>
              <a:off x="5898133" y="3396291"/>
              <a:ext cx="216546" cy="303609"/>
            </a:xfrm>
            <a:custGeom>
              <a:avLst/>
              <a:gdLst>
                <a:gd name="T0" fmla="*/ 42 w 48"/>
                <a:gd name="T1" fmla="*/ 18 h 67"/>
                <a:gd name="T2" fmla="*/ 37 w 48"/>
                <a:gd name="T3" fmla="*/ 31 h 67"/>
                <a:gd name="T4" fmla="*/ 37 w 48"/>
                <a:gd name="T5" fmla="*/ 31 h 67"/>
                <a:gd name="T6" fmla="*/ 46 w 48"/>
                <a:gd name="T7" fmla="*/ 43 h 67"/>
                <a:gd name="T8" fmla="*/ 48 w 48"/>
                <a:gd name="T9" fmla="*/ 51 h 67"/>
                <a:gd name="T10" fmla="*/ 46 w 48"/>
                <a:gd name="T11" fmla="*/ 60 h 67"/>
                <a:gd name="T12" fmla="*/ 43 w 48"/>
                <a:gd name="T13" fmla="*/ 62 h 67"/>
                <a:gd name="T14" fmla="*/ 37 w 48"/>
                <a:gd name="T15" fmla="*/ 64 h 67"/>
                <a:gd name="T16" fmla="*/ 35 w 48"/>
                <a:gd name="T17" fmla="*/ 67 h 67"/>
                <a:gd name="T18" fmla="*/ 11 w 48"/>
                <a:gd name="T19" fmla="*/ 64 h 67"/>
                <a:gd name="T20" fmla="*/ 11 w 48"/>
                <a:gd name="T21" fmla="*/ 62 h 67"/>
                <a:gd name="T22" fmla="*/ 5 w 48"/>
                <a:gd name="T23" fmla="*/ 62 h 67"/>
                <a:gd name="T24" fmla="*/ 0 w 48"/>
                <a:gd name="T25" fmla="*/ 56 h 67"/>
                <a:gd name="T26" fmla="*/ 2 w 48"/>
                <a:gd name="T27" fmla="*/ 43 h 67"/>
                <a:gd name="T28" fmla="*/ 11 w 48"/>
                <a:gd name="T29" fmla="*/ 31 h 67"/>
                <a:gd name="T30" fmla="*/ 6 w 48"/>
                <a:gd name="T31" fmla="*/ 18 h 67"/>
                <a:gd name="T32" fmla="*/ 13 w 48"/>
                <a:gd name="T33" fmla="*/ 57 h 67"/>
                <a:gd name="T34" fmla="*/ 13 w 48"/>
                <a:gd name="T35" fmla="*/ 50 h 67"/>
                <a:gd name="T36" fmla="*/ 16 w 48"/>
                <a:gd name="T37" fmla="*/ 50 h 67"/>
                <a:gd name="T38" fmla="*/ 16 w 48"/>
                <a:gd name="T39" fmla="*/ 59 h 67"/>
                <a:gd name="T40" fmla="*/ 32 w 48"/>
                <a:gd name="T41" fmla="*/ 62 h 67"/>
                <a:gd name="T42" fmla="*/ 32 w 48"/>
                <a:gd name="T43" fmla="*/ 59 h 67"/>
                <a:gd name="T44" fmla="*/ 32 w 48"/>
                <a:gd name="T45" fmla="*/ 50 h 67"/>
                <a:gd name="T46" fmla="*/ 35 w 48"/>
                <a:gd name="T47" fmla="*/ 50 h 67"/>
                <a:gd name="T48" fmla="*/ 42 w 48"/>
                <a:gd name="T49" fmla="*/ 57 h 67"/>
                <a:gd name="T50" fmla="*/ 42 w 48"/>
                <a:gd name="T51" fmla="*/ 51 h 67"/>
                <a:gd name="T52" fmla="*/ 41 w 48"/>
                <a:gd name="T53" fmla="*/ 45 h 67"/>
                <a:gd name="T54" fmla="*/ 32 w 48"/>
                <a:gd name="T55" fmla="*/ 34 h 67"/>
                <a:gd name="T56" fmla="*/ 16 w 48"/>
                <a:gd name="T57" fmla="*/ 34 h 67"/>
                <a:gd name="T58" fmla="*/ 6 w 48"/>
                <a:gd name="T59" fmla="*/ 51 h 67"/>
                <a:gd name="T60" fmla="*/ 6 w 48"/>
                <a:gd name="T61" fmla="*/ 57 h 67"/>
                <a:gd name="T62" fmla="*/ 24 w 48"/>
                <a:gd name="T63" fmla="*/ 6 h 67"/>
                <a:gd name="T64" fmla="*/ 11 w 48"/>
                <a:gd name="T65" fmla="*/ 18 h 67"/>
                <a:gd name="T66" fmla="*/ 37 w 48"/>
                <a:gd name="T67" fmla="*/ 1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" h="67">
                  <a:moveTo>
                    <a:pt x="24" y="0"/>
                  </a:moveTo>
                  <a:cubicBezTo>
                    <a:pt x="34" y="0"/>
                    <a:pt x="42" y="8"/>
                    <a:pt x="42" y="18"/>
                  </a:cubicBezTo>
                  <a:cubicBezTo>
                    <a:pt x="42" y="23"/>
                    <a:pt x="40" y="28"/>
                    <a:pt x="37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40" y="35"/>
                    <a:pt x="44" y="38"/>
                    <a:pt x="46" y="43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7" y="45"/>
                    <a:pt x="48" y="48"/>
                    <a:pt x="48" y="51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8" y="57"/>
                    <a:pt x="47" y="59"/>
                    <a:pt x="46" y="60"/>
                  </a:cubicBezTo>
                  <a:cubicBezTo>
                    <a:pt x="46" y="61"/>
                    <a:pt x="44" y="62"/>
                    <a:pt x="43" y="62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37" y="66"/>
                    <a:pt x="36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2" y="67"/>
                    <a:pt x="11" y="66"/>
                    <a:pt x="11" y="64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3" y="62"/>
                    <a:pt x="2" y="61"/>
                    <a:pt x="2" y="60"/>
                  </a:cubicBezTo>
                  <a:cubicBezTo>
                    <a:pt x="1" y="59"/>
                    <a:pt x="0" y="57"/>
                    <a:pt x="0" y="56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48"/>
                    <a:pt x="1" y="45"/>
                    <a:pt x="2" y="43"/>
                  </a:cubicBezTo>
                  <a:cubicBezTo>
                    <a:pt x="4" y="38"/>
                    <a:pt x="8" y="35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8" y="28"/>
                    <a:pt x="6" y="23"/>
                    <a:pt x="6" y="18"/>
                  </a:cubicBezTo>
                  <a:cubicBezTo>
                    <a:pt x="6" y="8"/>
                    <a:pt x="14" y="0"/>
                    <a:pt x="24" y="0"/>
                  </a:cubicBezTo>
                  <a:close/>
                  <a:moveTo>
                    <a:pt x="13" y="57"/>
                  </a:moveTo>
                  <a:cubicBezTo>
                    <a:pt x="13" y="57"/>
                    <a:pt x="13" y="57"/>
                    <a:pt x="13" y="57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49"/>
                    <a:pt x="13" y="48"/>
                    <a:pt x="14" y="48"/>
                  </a:cubicBezTo>
                  <a:cubicBezTo>
                    <a:pt x="15" y="48"/>
                    <a:pt x="16" y="49"/>
                    <a:pt x="16" y="50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49"/>
                    <a:pt x="33" y="48"/>
                    <a:pt x="34" y="48"/>
                  </a:cubicBezTo>
                  <a:cubicBezTo>
                    <a:pt x="35" y="48"/>
                    <a:pt x="35" y="49"/>
                    <a:pt x="35" y="50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42" y="57"/>
                    <a:pt x="42" y="56"/>
                    <a:pt x="42" y="56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2" y="49"/>
                    <a:pt x="42" y="47"/>
                    <a:pt x="41" y="45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0" y="41"/>
                    <a:pt x="35" y="37"/>
                    <a:pt x="32" y="34"/>
                  </a:cubicBezTo>
                  <a:cubicBezTo>
                    <a:pt x="30" y="36"/>
                    <a:pt x="27" y="37"/>
                    <a:pt x="24" y="37"/>
                  </a:cubicBezTo>
                  <a:cubicBezTo>
                    <a:pt x="21" y="37"/>
                    <a:pt x="18" y="36"/>
                    <a:pt x="16" y="34"/>
                  </a:cubicBezTo>
                  <a:cubicBezTo>
                    <a:pt x="13" y="37"/>
                    <a:pt x="8" y="41"/>
                    <a:pt x="7" y="45"/>
                  </a:cubicBezTo>
                  <a:cubicBezTo>
                    <a:pt x="6" y="47"/>
                    <a:pt x="6" y="49"/>
                    <a:pt x="6" y="51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6" y="56"/>
                    <a:pt x="6" y="57"/>
                    <a:pt x="6" y="57"/>
                  </a:cubicBezTo>
                  <a:cubicBezTo>
                    <a:pt x="13" y="57"/>
                    <a:pt x="13" y="57"/>
                    <a:pt x="13" y="57"/>
                  </a:cubicBezTo>
                  <a:close/>
                  <a:moveTo>
                    <a:pt x="24" y="6"/>
                  </a:moveTo>
                  <a:cubicBezTo>
                    <a:pt x="24" y="6"/>
                    <a:pt x="24" y="6"/>
                    <a:pt x="24" y="6"/>
                  </a:cubicBezTo>
                  <a:cubicBezTo>
                    <a:pt x="17" y="6"/>
                    <a:pt x="11" y="11"/>
                    <a:pt x="11" y="18"/>
                  </a:cubicBezTo>
                  <a:cubicBezTo>
                    <a:pt x="11" y="26"/>
                    <a:pt x="17" y="31"/>
                    <a:pt x="24" y="31"/>
                  </a:cubicBezTo>
                  <a:cubicBezTo>
                    <a:pt x="31" y="31"/>
                    <a:pt x="37" y="26"/>
                    <a:pt x="37" y="18"/>
                  </a:cubicBezTo>
                  <a:cubicBezTo>
                    <a:pt x="37" y="11"/>
                    <a:pt x="31" y="6"/>
                    <a:pt x="2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Freeform 60"/>
            <p:cNvSpPr/>
            <p:nvPr/>
          </p:nvSpPr>
          <p:spPr bwMode="auto">
            <a:xfrm>
              <a:off x="4645745" y="3836077"/>
              <a:ext cx="750094" cy="89297"/>
            </a:xfrm>
            <a:custGeom>
              <a:avLst/>
              <a:gdLst>
                <a:gd name="T0" fmla="*/ 336 w 336"/>
                <a:gd name="T1" fmla="*/ 0 h 40"/>
                <a:gd name="T2" fmla="*/ 0 w 336"/>
                <a:gd name="T3" fmla="*/ 0 h 40"/>
                <a:gd name="T4" fmla="*/ 0 w 336"/>
                <a:gd name="T5" fmla="*/ 40 h 40"/>
                <a:gd name="T6" fmla="*/ 300 w 336"/>
                <a:gd name="T7" fmla="*/ 40 h 40"/>
                <a:gd name="T8" fmla="*/ 336 w 336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40">
                  <a:moveTo>
                    <a:pt x="336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300" y="40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Freeform 61"/>
            <p:cNvSpPr/>
            <p:nvPr/>
          </p:nvSpPr>
          <p:spPr bwMode="auto">
            <a:xfrm>
              <a:off x="4645745" y="3170816"/>
              <a:ext cx="669727" cy="754559"/>
            </a:xfrm>
            <a:custGeom>
              <a:avLst/>
              <a:gdLst>
                <a:gd name="T0" fmla="*/ 137 w 148"/>
                <a:gd name="T1" fmla="*/ 0 h 167"/>
                <a:gd name="T2" fmla="*/ 11 w 148"/>
                <a:gd name="T3" fmla="*/ 0 h 167"/>
                <a:gd name="T4" fmla="*/ 0 w 148"/>
                <a:gd name="T5" fmla="*/ 12 h 167"/>
                <a:gd name="T6" fmla="*/ 0 w 148"/>
                <a:gd name="T7" fmla="*/ 110 h 167"/>
                <a:gd name="T8" fmla="*/ 0 w 148"/>
                <a:gd name="T9" fmla="*/ 156 h 167"/>
                <a:gd name="T10" fmla="*/ 0 w 148"/>
                <a:gd name="T11" fmla="*/ 167 h 167"/>
                <a:gd name="T12" fmla="*/ 11 w 148"/>
                <a:gd name="T13" fmla="*/ 167 h 167"/>
                <a:gd name="T14" fmla="*/ 137 w 148"/>
                <a:gd name="T15" fmla="*/ 167 h 167"/>
                <a:gd name="T16" fmla="*/ 148 w 148"/>
                <a:gd name="T17" fmla="*/ 167 h 167"/>
                <a:gd name="T18" fmla="*/ 148 w 148"/>
                <a:gd name="T19" fmla="*/ 156 h 167"/>
                <a:gd name="T20" fmla="*/ 148 w 148"/>
                <a:gd name="T21" fmla="*/ 110 h 167"/>
                <a:gd name="T22" fmla="*/ 148 w 148"/>
                <a:gd name="T23" fmla="*/ 12 h 167"/>
                <a:gd name="T24" fmla="*/ 137 w 148"/>
                <a:gd name="T2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167">
                  <a:moveTo>
                    <a:pt x="13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137" y="167"/>
                    <a:pt x="137" y="167"/>
                    <a:pt x="137" y="167"/>
                  </a:cubicBezTo>
                  <a:cubicBezTo>
                    <a:pt x="148" y="167"/>
                    <a:pt x="148" y="167"/>
                    <a:pt x="148" y="167"/>
                  </a:cubicBezTo>
                  <a:cubicBezTo>
                    <a:pt x="148" y="156"/>
                    <a:pt x="148" y="156"/>
                    <a:pt x="148" y="156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48" y="12"/>
                    <a:pt x="148" y="12"/>
                    <a:pt x="148" y="12"/>
                  </a:cubicBezTo>
                  <a:cubicBezTo>
                    <a:pt x="148" y="5"/>
                    <a:pt x="143" y="0"/>
                    <a:pt x="1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Freeform 62"/>
            <p:cNvSpPr>
              <a:spLocks noEditPoints="1"/>
            </p:cNvSpPr>
            <p:nvPr/>
          </p:nvSpPr>
          <p:spPr bwMode="auto">
            <a:xfrm>
              <a:off x="4835501" y="3405221"/>
              <a:ext cx="290215" cy="285750"/>
            </a:xfrm>
            <a:custGeom>
              <a:avLst/>
              <a:gdLst>
                <a:gd name="T0" fmla="*/ 50 w 64"/>
                <a:gd name="T1" fmla="*/ 3 h 63"/>
                <a:gd name="T2" fmla="*/ 43 w 64"/>
                <a:gd name="T3" fmla="*/ 0 h 63"/>
                <a:gd name="T4" fmla="*/ 1 w 64"/>
                <a:gd name="T5" fmla="*/ 38 h 63"/>
                <a:gd name="T6" fmla="*/ 1 w 64"/>
                <a:gd name="T7" fmla="*/ 38 h 63"/>
                <a:gd name="T8" fmla="*/ 1 w 64"/>
                <a:gd name="T9" fmla="*/ 38 h 63"/>
                <a:gd name="T10" fmla="*/ 1 w 64"/>
                <a:gd name="T11" fmla="*/ 38 h 63"/>
                <a:gd name="T12" fmla="*/ 1 w 64"/>
                <a:gd name="T13" fmla="*/ 38 h 63"/>
                <a:gd name="T14" fmla="*/ 1 w 64"/>
                <a:gd name="T15" fmla="*/ 38 h 63"/>
                <a:gd name="T16" fmla="*/ 1 w 64"/>
                <a:gd name="T17" fmla="*/ 38 h 63"/>
                <a:gd name="T18" fmla="*/ 1 w 64"/>
                <a:gd name="T19" fmla="*/ 38 h 63"/>
                <a:gd name="T20" fmla="*/ 0 w 64"/>
                <a:gd name="T21" fmla="*/ 38 h 63"/>
                <a:gd name="T22" fmla="*/ 0 w 64"/>
                <a:gd name="T23" fmla="*/ 39 h 63"/>
                <a:gd name="T24" fmla="*/ 0 w 64"/>
                <a:gd name="T25" fmla="*/ 39 h 63"/>
                <a:gd name="T26" fmla="*/ 0 w 64"/>
                <a:gd name="T27" fmla="*/ 39 h 63"/>
                <a:gd name="T28" fmla="*/ 0 w 64"/>
                <a:gd name="T29" fmla="*/ 39 h 63"/>
                <a:gd name="T30" fmla="*/ 0 w 64"/>
                <a:gd name="T31" fmla="*/ 39 h 63"/>
                <a:gd name="T32" fmla="*/ 0 w 64"/>
                <a:gd name="T33" fmla="*/ 39 h 63"/>
                <a:gd name="T34" fmla="*/ 0 w 64"/>
                <a:gd name="T35" fmla="*/ 39 h 63"/>
                <a:gd name="T36" fmla="*/ 0 w 64"/>
                <a:gd name="T37" fmla="*/ 39 h 63"/>
                <a:gd name="T38" fmla="*/ 0 w 64"/>
                <a:gd name="T39" fmla="*/ 39 h 63"/>
                <a:gd name="T40" fmla="*/ 24 w 64"/>
                <a:gd name="T41" fmla="*/ 63 h 63"/>
                <a:gd name="T42" fmla="*/ 24 w 64"/>
                <a:gd name="T43" fmla="*/ 63 h 63"/>
                <a:gd name="T44" fmla="*/ 25 w 64"/>
                <a:gd name="T45" fmla="*/ 63 h 63"/>
                <a:gd name="T46" fmla="*/ 25 w 64"/>
                <a:gd name="T47" fmla="*/ 63 h 63"/>
                <a:gd name="T48" fmla="*/ 25 w 64"/>
                <a:gd name="T49" fmla="*/ 63 h 63"/>
                <a:gd name="T50" fmla="*/ 25 w 64"/>
                <a:gd name="T51" fmla="*/ 63 h 63"/>
                <a:gd name="T52" fmla="*/ 25 w 64"/>
                <a:gd name="T53" fmla="*/ 63 h 63"/>
                <a:gd name="T54" fmla="*/ 26 w 64"/>
                <a:gd name="T55" fmla="*/ 63 h 63"/>
                <a:gd name="T56" fmla="*/ 26 w 64"/>
                <a:gd name="T57" fmla="*/ 63 h 63"/>
                <a:gd name="T58" fmla="*/ 26 w 64"/>
                <a:gd name="T59" fmla="*/ 63 h 63"/>
                <a:gd name="T60" fmla="*/ 61 w 64"/>
                <a:gd name="T61" fmla="*/ 28 h 63"/>
                <a:gd name="T62" fmla="*/ 32 w 64"/>
                <a:gd name="T63" fmla="*/ 15 h 63"/>
                <a:gd name="T64" fmla="*/ 10 w 64"/>
                <a:gd name="T65" fmla="*/ 43 h 63"/>
                <a:gd name="T66" fmla="*/ 6 w 64"/>
                <a:gd name="T67" fmla="*/ 58 h 63"/>
                <a:gd name="T68" fmla="*/ 18 w 64"/>
                <a:gd name="T69" fmla="*/ 58 h 63"/>
                <a:gd name="T70" fmla="*/ 12 w 64"/>
                <a:gd name="T71" fmla="*/ 45 h 63"/>
                <a:gd name="T72" fmla="*/ 19 w 64"/>
                <a:gd name="T73" fmla="*/ 52 h 63"/>
                <a:gd name="T74" fmla="*/ 24 w 64"/>
                <a:gd name="T75" fmla="*/ 57 h 63"/>
                <a:gd name="T76" fmla="*/ 49 w 64"/>
                <a:gd name="T77" fmla="*/ 32 h 63"/>
                <a:gd name="T78" fmla="*/ 58 w 64"/>
                <a:gd name="T79" fmla="*/ 21 h 63"/>
                <a:gd name="T80" fmla="*/ 53 w 64"/>
                <a:gd name="T81" fmla="*/ 28 h 63"/>
                <a:gd name="T82" fmla="*/ 37 w 64"/>
                <a:gd name="T83" fmla="*/ 9 h 63"/>
                <a:gd name="T84" fmla="*/ 43 w 64"/>
                <a:gd name="T85" fmla="*/ 5 h 63"/>
                <a:gd name="T86" fmla="*/ 58 w 64"/>
                <a:gd name="T87" fmla="*/ 2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4" h="63">
                  <a:moveTo>
                    <a:pt x="64" y="21"/>
                  </a:moveTo>
                  <a:cubicBezTo>
                    <a:pt x="64" y="18"/>
                    <a:pt x="63" y="16"/>
                    <a:pt x="61" y="14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48" y="1"/>
                    <a:pt x="45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0" y="0"/>
                    <a:pt x="38" y="1"/>
                    <a:pt x="36" y="3"/>
                  </a:cubicBezTo>
                  <a:cubicBezTo>
                    <a:pt x="24" y="14"/>
                    <a:pt x="13" y="26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2"/>
                    <a:pt x="1" y="63"/>
                    <a:pt x="3" y="63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38" y="51"/>
                    <a:pt x="49" y="39"/>
                    <a:pt x="61" y="28"/>
                  </a:cubicBezTo>
                  <a:cubicBezTo>
                    <a:pt x="63" y="26"/>
                    <a:pt x="64" y="23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lose/>
                  <a:moveTo>
                    <a:pt x="32" y="15"/>
                  </a:moveTo>
                  <a:cubicBezTo>
                    <a:pt x="32" y="15"/>
                    <a:pt x="32" y="15"/>
                    <a:pt x="32" y="15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32" y="15"/>
                    <a:pt x="32" y="15"/>
                    <a:pt x="32" y="15"/>
                  </a:cubicBezTo>
                  <a:close/>
                  <a:moveTo>
                    <a:pt x="6" y="58"/>
                  </a:moveTo>
                  <a:cubicBezTo>
                    <a:pt x="6" y="58"/>
                    <a:pt x="6" y="58"/>
                    <a:pt x="6" y="58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6" y="58"/>
                    <a:pt x="6" y="58"/>
                    <a:pt x="6" y="58"/>
                  </a:cubicBezTo>
                  <a:close/>
                  <a:moveTo>
                    <a:pt x="12" y="45"/>
                  </a:moveTo>
                  <a:cubicBezTo>
                    <a:pt x="12" y="45"/>
                    <a:pt x="12" y="45"/>
                    <a:pt x="12" y="45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2" y="45"/>
                    <a:pt x="12" y="45"/>
                    <a:pt x="12" y="45"/>
                  </a:cubicBezTo>
                  <a:close/>
                  <a:moveTo>
                    <a:pt x="24" y="57"/>
                  </a:moveTo>
                  <a:cubicBezTo>
                    <a:pt x="24" y="57"/>
                    <a:pt x="24" y="57"/>
                    <a:pt x="24" y="57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24" y="57"/>
                    <a:pt x="24" y="57"/>
                    <a:pt x="24" y="57"/>
                  </a:cubicBezTo>
                  <a:close/>
                  <a:moveTo>
                    <a:pt x="58" y="21"/>
                  </a:moveTo>
                  <a:cubicBezTo>
                    <a:pt x="58" y="21"/>
                    <a:pt x="58" y="21"/>
                    <a:pt x="58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8" y="22"/>
                    <a:pt x="58" y="23"/>
                    <a:pt x="57" y="24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1" y="6"/>
                    <a:pt x="42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5" y="6"/>
                    <a:pt x="46" y="7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8" y="18"/>
                    <a:pt x="58" y="20"/>
                    <a:pt x="58" y="21"/>
                  </a:cubicBezTo>
                  <a:cubicBezTo>
                    <a:pt x="58" y="21"/>
                    <a:pt x="58" y="21"/>
                    <a:pt x="58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35347" y="607278"/>
            <a:ext cx="4760197" cy="662537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2578" y="5488533"/>
            <a:ext cx="4311855" cy="1274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94" y="447"/>
            <a:ext cx="12857163" cy="7232468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447973"/>
            <a:ext cx="3044999" cy="680802"/>
          </a:xfrm>
          <a:prstGeom prst="rect">
            <a:avLst/>
          </a:prstGeom>
          <a:solidFill>
            <a:schemeClr val="accent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/>
          </a:p>
        </p:txBody>
      </p:sp>
      <p:sp>
        <p:nvSpPr>
          <p:cNvPr id="45" name="TextBox 44"/>
          <p:cNvSpPr txBox="1"/>
          <p:nvPr/>
        </p:nvSpPr>
        <p:spPr>
          <a:xfrm>
            <a:off x="380703" y="611627"/>
            <a:ext cx="2506612" cy="406879"/>
          </a:xfrm>
          <a:prstGeom prst="rect">
            <a:avLst/>
          </a:prstGeom>
          <a:noFill/>
        </p:spPr>
        <p:txBody>
          <a:bodyPr wrap="square" lIns="45311" tIns="22656" rIns="45311" bIns="22656" rtlCol="0">
            <a:spAutoFit/>
          </a:bodyPr>
          <a:lstStyle/>
          <a:p>
            <a:pPr defTabSz="0">
              <a:lnSpc>
                <a:spcPct val="130000"/>
              </a:lnSpc>
              <a:tabLst>
                <a:tab pos="989965" algn="l"/>
              </a:tabLst>
            </a:pPr>
            <a:r>
              <a:rPr lang="zh-CN" altLang="en-US" sz="2000" dirty="0">
                <a:ln w="12700" cmpd="sng">
                  <a:noFill/>
                  <a:prstDash val="solid"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/>
              </a:rPr>
              <a:t>添加相关标题文字</a:t>
            </a:r>
            <a:endParaRPr lang="en-SG" altLang="zh-CN" sz="2000" dirty="0">
              <a:ln w="12700" cmpd="sng">
                <a:noFill/>
                <a:prstDash val="solid"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379595" y="6040755"/>
            <a:ext cx="7747000" cy="78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也许父亲的深沉是无言，每年的父亲节都没有母亲节那般隆重，但每当想起父亲那鬓角的白发，脸上的皱纹，大山般的父亲给我们的应该不只是背影</a:t>
            </a:r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有人说， 父爱如山， 有人说， 父爱似海， 但又有多少爱曾经对父亲说出来</a:t>
            </a:r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4719" y="1529"/>
            <a:ext cx="5282539" cy="2984127"/>
          </a:xfrm>
          <a:prstGeom prst="rect">
            <a:avLst/>
          </a:prstGeom>
        </p:spPr>
      </p:pic>
      <p:sp>
        <p:nvSpPr>
          <p:cNvPr id="3" name="Freeform 44"/>
          <p:cNvSpPr/>
          <p:nvPr/>
        </p:nvSpPr>
        <p:spPr bwMode="auto">
          <a:xfrm>
            <a:off x="6305425" y="3417490"/>
            <a:ext cx="750094" cy="89297"/>
          </a:xfrm>
          <a:custGeom>
            <a:avLst/>
            <a:gdLst>
              <a:gd name="T0" fmla="*/ 336 w 336"/>
              <a:gd name="T1" fmla="*/ 0 h 40"/>
              <a:gd name="T2" fmla="*/ 0 w 336"/>
              <a:gd name="T3" fmla="*/ 0 h 40"/>
              <a:gd name="T4" fmla="*/ 0 w 336"/>
              <a:gd name="T5" fmla="*/ 40 h 40"/>
              <a:gd name="T6" fmla="*/ 300 w 336"/>
              <a:gd name="T7" fmla="*/ 40 h 40"/>
              <a:gd name="T8" fmla="*/ 336 w 336"/>
              <a:gd name="T9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6" h="40">
                <a:moveTo>
                  <a:pt x="336" y="0"/>
                </a:moveTo>
                <a:lnTo>
                  <a:pt x="0" y="0"/>
                </a:lnTo>
                <a:lnTo>
                  <a:pt x="0" y="40"/>
                </a:lnTo>
                <a:lnTo>
                  <a:pt x="300" y="40"/>
                </a:lnTo>
                <a:lnTo>
                  <a:pt x="336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pPr>
              <a:lnSpc>
                <a:spcPct val="13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Freeform 45"/>
          <p:cNvSpPr/>
          <p:nvPr/>
        </p:nvSpPr>
        <p:spPr bwMode="auto">
          <a:xfrm>
            <a:off x="6305425" y="2752229"/>
            <a:ext cx="669727" cy="754559"/>
          </a:xfrm>
          <a:custGeom>
            <a:avLst/>
            <a:gdLst>
              <a:gd name="T0" fmla="*/ 137 w 148"/>
              <a:gd name="T1" fmla="*/ 0 h 167"/>
              <a:gd name="T2" fmla="*/ 11 w 148"/>
              <a:gd name="T3" fmla="*/ 0 h 167"/>
              <a:gd name="T4" fmla="*/ 0 w 148"/>
              <a:gd name="T5" fmla="*/ 12 h 167"/>
              <a:gd name="T6" fmla="*/ 0 w 148"/>
              <a:gd name="T7" fmla="*/ 110 h 167"/>
              <a:gd name="T8" fmla="*/ 0 w 148"/>
              <a:gd name="T9" fmla="*/ 156 h 167"/>
              <a:gd name="T10" fmla="*/ 0 w 148"/>
              <a:gd name="T11" fmla="*/ 167 h 167"/>
              <a:gd name="T12" fmla="*/ 11 w 148"/>
              <a:gd name="T13" fmla="*/ 167 h 167"/>
              <a:gd name="T14" fmla="*/ 137 w 148"/>
              <a:gd name="T15" fmla="*/ 167 h 167"/>
              <a:gd name="T16" fmla="*/ 148 w 148"/>
              <a:gd name="T17" fmla="*/ 167 h 167"/>
              <a:gd name="T18" fmla="*/ 148 w 148"/>
              <a:gd name="T19" fmla="*/ 156 h 167"/>
              <a:gd name="T20" fmla="*/ 148 w 148"/>
              <a:gd name="T21" fmla="*/ 110 h 167"/>
              <a:gd name="T22" fmla="*/ 148 w 148"/>
              <a:gd name="T23" fmla="*/ 12 h 167"/>
              <a:gd name="T24" fmla="*/ 137 w 148"/>
              <a:gd name="T25" fmla="*/ 0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8" h="167">
                <a:moveTo>
                  <a:pt x="137" y="0"/>
                </a:move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7"/>
                  <a:pt x="0" y="167"/>
                  <a:pt x="0" y="167"/>
                </a:cubicBezTo>
                <a:cubicBezTo>
                  <a:pt x="11" y="167"/>
                  <a:pt x="11" y="167"/>
                  <a:pt x="11" y="167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148" y="167"/>
                  <a:pt x="148" y="167"/>
                  <a:pt x="148" y="167"/>
                </a:cubicBezTo>
                <a:cubicBezTo>
                  <a:pt x="148" y="156"/>
                  <a:pt x="148" y="156"/>
                  <a:pt x="148" y="156"/>
                </a:cubicBezTo>
                <a:cubicBezTo>
                  <a:pt x="148" y="110"/>
                  <a:pt x="148" y="110"/>
                  <a:pt x="148" y="110"/>
                </a:cubicBezTo>
                <a:cubicBezTo>
                  <a:pt x="148" y="12"/>
                  <a:pt x="148" y="12"/>
                  <a:pt x="148" y="12"/>
                </a:cubicBezTo>
                <a:cubicBezTo>
                  <a:pt x="148" y="5"/>
                  <a:pt x="143" y="0"/>
                  <a:pt x="13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>
              <a:lnSpc>
                <a:spcPct val="13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Freeform 46"/>
          <p:cNvSpPr>
            <a:spLocks noEditPoints="1"/>
          </p:cNvSpPr>
          <p:nvPr/>
        </p:nvSpPr>
        <p:spPr bwMode="auto">
          <a:xfrm>
            <a:off x="6495183" y="2986634"/>
            <a:ext cx="290215" cy="290215"/>
          </a:xfrm>
          <a:custGeom>
            <a:avLst/>
            <a:gdLst>
              <a:gd name="T0" fmla="*/ 51 w 64"/>
              <a:gd name="T1" fmla="*/ 47 h 64"/>
              <a:gd name="T2" fmla="*/ 58 w 64"/>
              <a:gd name="T3" fmla="*/ 29 h 64"/>
              <a:gd name="T4" fmla="*/ 56 w 64"/>
              <a:gd name="T5" fmla="*/ 18 h 64"/>
              <a:gd name="T6" fmla="*/ 50 w 64"/>
              <a:gd name="T7" fmla="*/ 8 h 64"/>
              <a:gd name="T8" fmla="*/ 40 w 64"/>
              <a:gd name="T9" fmla="*/ 2 h 64"/>
              <a:gd name="T10" fmla="*/ 9 w 64"/>
              <a:gd name="T11" fmla="*/ 8 h 64"/>
              <a:gd name="T12" fmla="*/ 0 w 64"/>
              <a:gd name="T13" fmla="*/ 29 h 64"/>
              <a:gd name="T14" fmla="*/ 3 w 64"/>
              <a:gd name="T15" fmla="*/ 40 h 64"/>
              <a:gd name="T16" fmla="*/ 9 w 64"/>
              <a:gd name="T17" fmla="*/ 49 h 64"/>
              <a:gd name="T18" fmla="*/ 29 w 64"/>
              <a:gd name="T19" fmla="*/ 58 h 64"/>
              <a:gd name="T20" fmla="*/ 48 w 64"/>
              <a:gd name="T21" fmla="*/ 51 h 64"/>
              <a:gd name="T22" fmla="*/ 63 w 64"/>
              <a:gd name="T23" fmla="*/ 62 h 64"/>
              <a:gd name="T24" fmla="*/ 46 w 64"/>
              <a:gd name="T25" fmla="*/ 46 h 64"/>
              <a:gd name="T26" fmla="*/ 46 w 64"/>
              <a:gd name="T27" fmla="*/ 46 h 64"/>
              <a:gd name="T28" fmla="*/ 38 w 64"/>
              <a:gd name="T29" fmla="*/ 51 h 64"/>
              <a:gd name="T30" fmla="*/ 20 w 64"/>
              <a:gd name="T31" fmla="*/ 51 h 64"/>
              <a:gd name="T32" fmla="*/ 13 w 64"/>
              <a:gd name="T33" fmla="*/ 46 h 64"/>
              <a:gd name="T34" fmla="*/ 7 w 64"/>
              <a:gd name="T35" fmla="*/ 38 h 64"/>
              <a:gd name="T36" fmla="*/ 7 w 64"/>
              <a:gd name="T37" fmla="*/ 20 h 64"/>
              <a:gd name="T38" fmla="*/ 29 w 64"/>
              <a:gd name="T39" fmla="*/ 5 h 64"/>
              <a:gd name="T40" fmla="*/ 38 w 64"/>
              <a:gd name="T41" fmla="*/ 7 h 64"/>
              <a:gd name="T42" fmla="*/ 46 w 64"/>
              <a:gd name="T43" fmla="*/ 12 h 64"/>
              <a:gd name="T44" fmla="*/ 51 w 64"/>
              <a:gd name="T45" fmla="*/ 20 h 64"/>
              <a:gd name="T46" fmla="*/ 51 w 64"/>
              <a:gd name="T47" fmla="*/ 38 h 64"/>
              <a:gd name="T48" fmla="*/ 22 w 64"/>
              <a:gd name="T49" fmla="*/ 12 h 64"/>
              <a:gd name="T50" fmla="*/ 19 w 64"/>
              <a:gd name="T51" fmla="*/ 13 h 64"/>
              <a:gd name="T52" fmla="*/ 16 w 64"/>
              <a:gd name="T53" fmla="*/ 16 h 64"/>
              <a:gd name="T54" fmla="*/ 14 w 64"/>
              <a:gd name="T55" fmla="*/ 18 h 64"/>
              <a:gd name="T56" fmla="*/ 12 w 64"/>
              <a:gd name="T57" fmla="*/ 22 h 64"/>
              <a:gd name="T58" fmla="*/ 15 w 64"/>
              <a:gd name="T59" fmla="*/ 23 h 64"/>
              <a:gd name="T60" fmla="*/ 18 w 64"/>
              <a:gd name="T61" fmla="*/ 18 h 64"/>
              <a:gd name="T62" fmla="*/ 23 w 64"/>
              <a:gd name="T63" fmla="*/ 15 h 64"/>
              <a:gd name="T64" fmla="*/ 22 w 64"/>
              <a:gd name="T65" fmla="*/ 12 h 64"/>
              <a:gd name="T66" fmla="*/ 46 w 64"/>
              <a:gd name="T67" fmla="*/ 27 h 64"/>
              <a:gd name="T68" fmla="*/ 44 w 64"/>
              <a:gd name="T69" fmla="*/ 35 h 64"/>
              <a:gd name="T70" fmla="*/ 40 w 64"/>
              <a:gd name="T71" fmla="*/ 40 h 64"/>
              <a:gd name="T72" fmla="*/ 29 w 64"/>
              <a:gd name="T73" fmla="*/ 44 h 64"/>
              <a:gd name="T74" fmla="*/ 29 w 64"/>
              <a:gd name="T75" fmla="*/ 48 h 64"/>
              <a:gd name="T76" fmla="*/ 42 w 64"/>
              <a:gd name="T77" fmla="*/ 42 h 64"/>
              <a:gd name="T78" fmla="*/ 46 w 64"/>
              <a:gd name="T79" fmla="*/ 36 h 64"/>
              <a:gd name="T80" fmla="*/ 46 w 64"/>
              <a:gd name="T81" fmla="*/ 27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4" h="64">
                <a:moveTo>
                  <a:pt x="63" y="59"/>
                </a:moveTo>
                <a:cubicBezTo>
                  <a:pt x="51" y="47"/>
                  <a:pt x="51" y="47"/>
                  <a:pt x="51" y="47"/>
                </a:cubicBezTo>
                <a:cubicBezTo>
                  <a:pt x="53" y="45"/>
                  <a:pt x="55" y="43"/>
                  <a:pt x="56" y="40"/>
                </a:cubicBezTo>
                <a:cubicBezTo>
                  <a:pt x="57" y="37"/>
                  <a:pt x="58" y="33"/>
                  <a:pt x="58" y="29"/>
                </a:cubicBezTo>
                <a:cubicBezTo>
                  <a:pt x="58" y="25"/>
                  <a:pt x="57" y="21"/>
                  <a:pt x="56" y="18"/>
                </a:cubicBezTo>
                <a:cubicBezTo>
                  <a:pt x="56" y="18"/>
                  <a:pt x="56" y="18"/>
                  <a:pt x="56" y="18"/>
                </a:cubicBezTo>
                <a:cubicBezTo>
                  <a:pt x="54" y="14"/>
                  <a:pt x="52" y="11"/>
                  <a:pt x="50" y="9"/>
                </a:cubicBezTo>
                <a:cubicBezTo>
                  <a:pt x="50" y="8"/>
                  <a:pt x="50" y="8"/>
                  <a:pt x="50" y="8"/>
                </a:cubicBezTo>
                <a:cubicBezTo>
                  <a:pt x="47" y="6"/>
                  <a:pt x="44" y="4"/>
                  <a:pt x="40" y="2"/>
                </a:cubicBezTo>
                <a:cubicBezTo>
                  <a:pt x="40" y="2"/>
                  <a:pt x="40" y="2"/>
                  <a:pt x="40" y="2"/>
                </a:cubicBezTo>
                <a:cubicBezTo>
                  <a:pt x="37" y="1"/>
                  <a:pt x="33" y="0"/>
                  <a:pt x="29" y="0"/>
                </a:cubicBezTo>
                <a:cubicBezTo>
                  <a:pt x="21" y="0"/>
                  <a:pt x="14" y="3"/>
                  <a:pt x="9" y="8"/>
                </a:cubicBezTo>
                <a:cubicBezTo>
                  <a:pt x="6" y="11"/>
                  <a:pt x="4" y="14"/>
                  <a:pt x="3" y="18"/>
                </a:cubicBezTo>
                <a:cubicBezTo>
                  <a:pt x="1" y="21"/>
                  <a:pt x="0" y="25"/>
                  <a:pt x="0" y="29"/>
                </a:cubicBezTo>
                <a:cubicBezTo>
                  <a:pt x="0" y="33"/>
                  <a:pt x="1" y="36"/>
                  <a:pt x="2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4" y="43"/>
                  <a:pt x="6" y="47"/>
                  <a:pt x="9" y="49"/>
                </a:cubicBezTo>
                <a:cubicBezTo>
                  <a:pt x="9" y="49"/>
                  <a:pt x="9" y="49"/>
                  <a:pt x="9" y="49"/>
                </a:cubicBezTo>
                <a:cubicBezTo>
                  <a:pt x="11" y="52"/>
                  <a:pt x="15" y="54"/>
                  <a:pt x="18" y="56"/>
                </a:cubicBezTo>
                <a:cubicBezTo>
                  <a:pt x="22" y="57"/>
                  <a:pt x="25" y="58"/>
                  <a:pt x="29" y="58"/>
                </a:cubicBezTo>
                <a:cubicBezTo>
                  <a:pt x="33" y="58"/>
                  <a:pt x="37" y="57"/>
                  <a:pt x="40" y="56"/>
                </a:cubicBezTo>
                <a:cubicBezTo>
                  <a:pt x="43" y="54"/>
                  <a:pt x="45" y="53"/>
                  <a:pt x="48" y="51"/>
                </a:cubicBezTo>
                <a:cubicBezTo>
                  <a:pt x="59" y="63"/>
                  <a:pt x="59" y="63"/>
                  <a:pt x="59" y="63"/>
                </a:cubicBezTo>
                <a:cubicBezTo>
                  <a:pt x="60" y="64"/>
                  <a:pt x="62" y="64"/>
                  <a:pt x="63" y="62"/>
                </a:cubicBezTo>
                <a:cubicBezTo>
                  <a:pt x="64" y="61"/>
                  <a:pt x="64" y="60"/>
                  <a:pt x="63" y="59"/>
                </a:cubicBezTo>
                <a:close/>
                <a:moveTo>
                  <a:pt x="46" y="46"/>
                </a:move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4" y="48"/>
                  <a:pt x="41" y="49"/>
                  <a:pt x="38" y="51"/>
                </a:cubicBezTo>
                <a:cubicBezTo>
                  <a:pt x="35" y="52"/>
                  <a:pt x="32" y="52"/>
                  <a:pt x="29" y="52"/>
                </a:cubicBezTo>
                <a:cubicBezTo>
                  <a:pt x="26" y="52"/>
                  <a:pt x="23" y="52"/>
                  <a:pt x="20" y="51"/>
                </a:cubicBezTo>
                <a:cubicBezTo>
                  <a:pt x="17" y="49"/>
                  <a:pt x="15" y="48"/>
                  <a:pt x="13" y="46"/>
                </a:cubicBezTo>
                <a:cubicBezTo>
                  <a:pt x="13" y="46"/>
                  <a:pt x="13" y="46"/>
                  <a:pt x="13" y="46"/>
                </a:cubicBezTo>
                <a:cubicBezTo>
                  <a:pt x="10" y="43"/>
                  <a:pt x="9" y="41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6" y="35"/>
                  <a:pt x="6" y="32"/>
                  <a:pt x="6" y="29"/>
                </a:cubicBezTo>
                <a:cubicBezTo>
                  <a:pt x="6" y="26"/>
                  <a:pt x="6" y="23"/>
                  <a:pt x="7" y="20"/>
                </a:cubicBezTo>
                <a:cubicBezTo>
                  <a:pt x="9" y="17"/>
                  <a:pt x="10" y="14"/>
                  <a:pt x="13" y="12"/>
                </a:cubicBezTo>
                <a:cubicBezTo>
                  <a:pt x="17" y="8"/>
                  <a:pt x="23" y="5"/>
                  <a:pt x="29" y="5"/>
                </a:cubicBezTo>
                <a:cubicBezTo>
                  <a:pt x="32" y="5"/>
                  <a:pt x="35" y="6"/>
                  <a:pt x="38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41" y="8"/>
                  <a:pt x="44" y="10"/>
                  <a:pt x="46" y="12"/>
                </a:cubicBezTo>
                <a:cubicBezTo>
                  <a:pt x="46" y="12"/>
                  <a:pt x="46" y="12"/>
                  <a:pt x="46" y="12"/>
                </a:cubicBezTo>
                <a:cubicBezTo>
                  <a:pt x="48" y="15"/>
                  <a:pt x="50" y="17"/>
                  <a:pt x="51" y="20"/>
                </a:cubicBezTo>
                <a:cubicBezTo>
                  <a:pt x="51" y="20"/>
                  <a:pt x="51" y="20"/>
                  <a:pt x="51" y="20"/>
                </a:cubicBezTo>
                <a:cubicBezTo>
                  <a:pt x="52" y="23"/>
                  <a:pt x="53" y="26"/>
                  <a:pt x="53" y="29"/>
                </a:cubicBezTo>
                <a:cubicBezTo>
                  <a:pt x="53" y="32"/>
                  <a:pt x="52" y="35"/>
                  <a:pt x="51" y="38"/>
                </a:cubicBezTo>
                <a:cubicBezTo>
                  <a:pt x="50" y="41"/>
                  <a:pt x="48" y="43"/>
                  <a:pt x="46" y="46"/>
                </a:cubicBezTo>
                <a:close/>
                <a:moveTo>
                  <a:pt x="22" y="12"/>
                </a:moveTo>
                <a:cubicBezTo>
                  <a:pt x="22" y="12"/>
                  <a:pt x="22" y="12"/>
                  <a:pt x="22" y="12"/>
                </a:cubicBezTo>
                <a:cubicBezTo>
                  <a:pt x="21" y="12"/>
                  <a:pt x="20" y="13"/>
                  <a:pt x="19" y="13"/>
                </a:cubicBezTo>
                <a:cubicBezTo>
                  <a:pt x="18" y="14"/>
                  <a:pt x="17" y="15"/>
                  <a:pt x="16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15" y="17"/>
                  <a:pt x="14" y="17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3" y="19"/>
                  <a:pt x="12" y="20"/>
                  <a:pt x="12" y="22"/>
                </a:cubicBezTo>
                <a:cubicBezTo>
                  <a:pt x="12" y="22"/>
                  <a:pt x="12" y="23"/>
                  <a:pt x="13" y="24"/>
                </a:cubicBezTo>
                <a:cubicBezTo>
                  <a:pt x="14" y="24"/>
                  <a:pt x="15" y="24"/>
                  <a:pt x="15" y="23"/>
                </a:cubicBezTo>
                <a:cubicBezTo>
                  <a:pt x="15" y="22"/>
                  <a:pt x="16" y="21"/>
                  <a:pt x="16" y="20"/>
                </a:cubicBezTo>
                <a:cubicBezTo>
                  <a:pt x="17" y="19"/>
                  <a:pt x="18" y="19"/>
                  <a:pt x="18" y="18"/>
                </a:cubicBezTo>
                <a:cubicBezTo>
                  <a:pt x="19" y="17"/>
                  <a:pt x="20" y="17"/>
                  <a:pt x="21" y="16"/>
                </a:cubicBezTo>
                <a:cubicBezTo>
                  <a:pt x="21" y="15"/>
                  <a:pt x="22" y="15"/>
                  <a:pt x="23" y="15"/>
                </a:cubicBezTo>
                <a:cubicBezTo>
                  <a:pt x="24" y="14"/>
                  <a:pt x="24" y="13"/>
                  <a:pt x="24" y="13"/>
                </a:cubicBezTo>
                <a:cubicBezTo>
                  <a:pt x="24" y="12"/>
                  <a:pt x="23" y="11"/>
                  <a:pt x="22" y="12"/>
                </a:cubicBezTo>
                <a:close/>
                <a:moveTo>
                  <a:pt x="46" y="27"/>
                </a:moveTo>
                <a:cubicBezTo>
                  <a:pt x="46" y="27"/>
                  <a:pt x="46" y="27"/>
                  <a:pt x="46" y="27"/>
                </a:cubicBezTo>
                <a:cubicBezTo>
                  <a:pt x="45" y="27"/>
                  <a:pt x="45" y="28"/>
                  <a:pt x="45" y="29"/>
                </a:cubicBezTo>
                <a:cubicBezTo>
                  <a:pt x="45" y="31"/>
                  <a:pt x="44" y="33"/>
                  <a:pt x="44" y="35"/>
                </a:cubicBezTo>
                <a:cubicBezTo>
                  <a:pt x="44" y="35"/>
                  <a:pt x="44" y="35"/>
                  <a:pt x="44" y="35"/>
                </a:cubicBezTo>
                <a:cubicBezTo>
                  <a:pt x="43" y="37"/>
                  <a:pt x="42" y="38"/>
                  <a:pt x="40" y="40"/>
                </a:cubicBezTo>
                <a:cubicBezTo>
                  <a:pt x="39" y="41"/>
                  <a:pt x="37" y="42"/>
                  <a:pt x="35" y="43"/>
                </a:cubicBezTo>
                <a:cubicBezTo>
                  <a:pt x="33" y="44"/>
                  <a:pt x="31" y="44"/>
                  <a:pt x="29" y="44"/>
                </a:cubicBezTo>
                <a:cubicBezTo>
                  <a:pt x="28" y="44"/>
                  <a:pt x="28" y="45"/>
                  <a:pt x="28" y="46"/>
                </a:cubicBezTo>
                <a:cubicBezTo>
                  <a:pt x="28" y="47"/>
                  <a:pt x="28" y="48"/>
                  <a:pt x="29" y="48"/>
                </a:cubicBezTo>
                <a:cubicBezTo>
                  <a:pt x="32" y="48"/>
                  <a:pt x="34" y="47"/>
                  <a:pt x="36" y="46"/>
                </a:cubicBezTo>
                <a:cubicBezTo>
                  <a:pt x="39" y="45"/>
                  <a:pt x="41" y="44"/>
                  <a:pt x="42" y="42"/>
                </a:cubicBezTo>
                <a:cubicBezTo>
                  <a:pt x="44" y="40"/>
                  <a:pt x="46" y="38"/>
                  <a:pt x="46" y="36"/>
                </a:cubicBezTo>
                <a:cubicBezTo>
                  <a:pt x="46" y="36"/>
                  <a:pt x="46" y="36"/>
                  <a:pt x="46" y="36"/>
                </a:cubicBezTo>
                <a:cubicBezTo>
                  <a:pt x="47" y="34"/>
                  <a:pt x="48" y="31"/>
                  <a:pt x="48" y="29"/>
                </a:cubicBezTo>
                <a:cubicBezTo>
                  <a:pt x="48" y="28"/>
                  <a:pt x="47" y="27"/>
                  <a:pt x="46" y="2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>
              <a:lnSpc>
                <a:spcPct val="13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Freeform 48"/>
          <p:cNvSpPr/>
          <p:nvPr/>
        </p:nvSpPr>
        <p:spPr bwMode="auto">
          <a:xfrm>
            <a:off x="7332339" y="3417490"/>
            <a:ext cx="750094" cy="89297"/>
          </a:xfrm>
          <a:custGeom>
            <a:avLst/>
            <a:gdLst>
              <a:gd name="T0" fmla="*/ 336 w 336"/>
              <a:gd name="T1" fmla="*/ 0 h 40"/>
              <a:gd name="T2" fmla="*/ 0 w 336"/>
              <a:gd name="T3" fmla="*/ 0 h 40"/>
              <a:gd name="T4" fmla="*/ 0 w 336"/>
              <a:gd name="T5" fmla="*/ 40 h 40"/>
              <a:gd name="T6" fmla="*/ 299 w 336"/>
              <a:gd name="T7" fmla="*/ 40 h 40"/>
              <a:gd name="T8" fmla="*/ 336 w 336"/>
              <a:gd name="T9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6" h="40">
                <a:moveTo>
                  <a:pt x="336" y="0"/>
                </a:moveTo>
                <a:lnTo>
                  <a:pt x="0" y="0"/>
                </a:lnTo>
                <a:lnTo>
                  <a:pt x="0" y="40"/>
                </a:lnTo>
                <a:lnTo>
                  <a:pt x="299" y="40"/>
                </a:lnTo>
                <a:lnTo>
                  <a:pt x="336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pPr>
              <a:lnSpc>
                <a:spcPct val="13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Freeform 49"/>
          <p:cNvSpPr/>
          <p:nvPr/>
        </p:nvSpPr>
        <p:spPr bwMode="auto">
          <a:xfrm>
            <a:off x="7332340" y="2752229"/>
            <a:ext cx="667495" cy="754559"/>
          </a:xfrm>
          <a:custGeom>
            <a:avLst/>
            <a:gdLst>
              <a:gd name="T0" fmla="*/ 137 w 148"/>
              <a:gd name="T1" fmla="*/ 0 h 167"/>
              <a:gd name="T2" fmla="*/ 11 w 148"/>
              <a:gd name="T3" fmla="*/ 0 h 167"/>
              <a:gd name="T4" fmla="*/ 0 w 148"/>
              <a:gd name="T5" fmla="*/ 12 h 167"/>
              <a:gd name="T6" fmla="*/ 0 w 148"/>
              <a:gd name="T7" fmla="*/ 110 h 167"/>
              <a:gd name="T8" fmla="*/ 0 w 148"/>
              <a:gd name="T9" fmla="*/ 156 h 167"/>
              <a:gd name="T10" fmla="*/ 0 w 148"/>
              <a:gd name="T11" fmla="*/ 167 h 167"/>
              <a:gd name="T12" fmla="*/ 11 w 148"/>
              <a:gd name="T13" fmla="*/ 167 h 167"/>
              <a:gd name="T14" fmla="*/ 137 w 148"/>
              <a:gd name="T15" fmla="*/ 167 h 167"/>
              <a:gd name="T16" fmla="*/ 148 w 148"/>
              <a:gd name="T17" fmla="*/ 167 h 167"/>
              <a:gd name="T18" fmla="*/ 148 w 148"/>
              <a:gd name="T19" fmla="*/ 156 h 167"/>
              <a:gd name="T20" fmla="*/ 148 w 148"/>
              <a:gd name="T21" fmla="*/ 110 h 167"/>
              <a:gd name="T22" fmla="*/ 148 w 148"/>
              <a:gd name="T23" fmla="*/ 12 h 167"/>
              <a:gd name="T24" fmla="*/ 137 w 148"/>
              <a:gd name="T25" fmla="*/ 0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8" h="167">
                <a:moveTo>
                  <a:pt x="137" y="0"/>
                </a:move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7"/>
                  <a:pt x="0" y="167"/>
                  <a:pt x="0" y="167"/>
                </a:cubicBezTo>
                <a:cubicBezTo>
                  <a:pt x="11" y="167"/>
                  <a:pt x="11" y="167"/>
                  <a:pt x="11" y="167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148" y="167"/>
                  <a:pt x="148" y="167"/>
                  <a:pt x="148" y="167"/>
                </a:cubicBezTo>
                <a:cubicBezTo>
                  <a:pt x="148" y="156"/>
                  <a:pt x="148" y="156"/>
                  <a:pt x="148" y="156"/>
                </a:cubicBezTo>
                <a:cubicBezTo>
                  <a:pt x="148" y="110"/>
                  <a:pt x="148" y="110"/>
                  <a:pt x="148" y="110"/>
                </a:cubicBezTo>
                <a:cubicBezTo>
                  <a:pt x="148" y="12"/>
                  <a:pt x="148" y="12"/>
                  <a:pt x="148" y="12"/>
                </a:cubicBezTo>
                <a:cubicBezTo>
                  <a:pt x="148" y="5"/>
                  <a:pt x="143" y="0"/>
                  <a:pt x="1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pPr>
              <a:lnSpc>
                <a:spcPct val="13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Freeform 50"/>
          <p:cNvSpPr>
            <a:spLocks noEditPoints="1"/>
          </p:cNvSpPr>
          <p:nvPr/>
        </p:nvSpPr>
        <p:spPr bwMode="auto">
          <a:xfrm>
            <a:off x="7539956" y="2973239"/>
            <a:ext cx="252263" cy="312539"/>
          </a:xfrm>
          <a:custGeom>
            <a:avLst/>
            <a:gdLst>
              <a:gd name="T0" fmla="*/ 26 w 56"/>
              <a:gd name="T1" fmla="*/ 45 h 69"/>
              <a:gd name="T2" fmla="*/ 25 w 56"/>
              <a:gd name="T3" fmla="*/ 45 h 69"/>
              <a:gd name="T4" fmla="*/ 5 w 56"/>
              <a:gd name="T5" fmla="*/ 45 h 69"/>
              <a:gd name="T6" fmla="*/ 0 w 56"/>
              <a:gd name="T7" fmla="*/ 35 h 69"/>
              <a:gd name="T8" fmla="*/ 5 w 56"/>
              <a:gd name="T9" fmla="*/ 24 h 69"/>
              <a:gd name="T10" fmla="*/ 15 w 56"/>
              <a:gd name="T11" fmla="*/ 20 h 69"/>
              <a:gd name="T12" fmla="*/ 26 w 56"/>
              <a:gd name="T13" fmla="*/ 24 h 69"/>
              <a:gd name="T14" fmla="*/ 34 w 56"/>
              <a:gd name="T15" fmla="*/ 11 h 69"/>
              <a:gd name="T16" fmla="*/ 45 w 56"/>
              <a:gd name="T17" fmla="*/ 0 h 69"/>
              <a:gd name="T18" fmla="*/ 56 w 56"/>
              <a:gd name="T19" fmla="*/ 11 h 69"/>
              <a:gd name="T20" fmla="*/ 45 w 56"/>
              <a:gd name="T21" fmla="*/ 22 h 69"/>
              <a:gd name="T22" fmla="*/ 28 w 56"/>
              <a:gd name="T23" fmla="*/ 27 h 69"/>
              <a:gd name="T24" fmla="*/ 28 w 56"/>
              <a:gd name="T25" fmla="*/ 43 h 69"/>
              <a:gd name="T26" fmla="*/ 45 w 56"/>
              <a:gd name="T27" fmla="*/ 48 h 69"/>
              <a:gd name="T28" fmla="*/ 56 w 56"/>
              <a:gd name="T29" fmla="*/ 58 h 69"/>
              <a:gd name="T30" fmla="*/ 53 w 56"/>
              <a:gd name="T31" fmla="*/ 66 h 69"/>
              <a:gd name="T32" fmla="*/ 38 w 56"/>
              <a:gd name="T33" fmla="*/ 66 h 69"/>
              <a:gd name="T34" fmla="*/ 36 w 56"/>
              <a:gd name="T35" fmla="*/ 53 h 69"/>
              <a:gd name="T36" fmla="*/ 49 w 56"/>
              <a:gd name="T37" fmla="*/ 55 h 69"/>
              <a:gd name="T38" fmla="*/ 41 w 56"/>
              <a:gd name="T39" fmla="*/ 55 h 69"/>
              <a:gd name="T40" fmla="*/ 41 w 56"/>
              <a:gd name="T41" fmla="*/ 62 h 69"/>
              <a:gd name="T42" fmla="*/ 49 w 56"/>
              <a:gd name="T43" fmla="*/ 62 h 69"/>
              <a:gd name="T44" fmla="*/ 51 w 56"/>
              <a:gd name="T45" fmla="*/ 58 h 69"/>
              <a:gd name="T46" fmla="*/ 22 w 56"/>
              <a:gd name="T47" fmla="*/ 28 h 69"/>
              <a:gd name="T48" fmla="*/ 15 w 56"/>
              <a:gd name="T49" fmla="*/ 25 h 69"/>
              <a:gd name="T50" fmla="*/ 8 w 56"/>
              <a:gd name="T51" fmla="*/ 28 h 69"/>
              <a:gd name="T52" fmla="*/ 8 w 56"/>
              <a:gd name="T53" fmla="*/ 41 h 69"/>
              <a:gd name="T54" fmla="*/ 15 w 56"/>
              <a:gd name="T55" fmla="*/ 44 h 69"/>
              <a:gd name="T56" fmla="*/ 22 w 56"/>
              <a:gd name="T57" fmla="*/ 41 h 69"/>
              <a:gd name="T58" fmla="*/ 22 w 56"/>
              <a:gd name="T59" fmla="*/ 28 h 69"/>
              <a:gd name="T60" fmla="*/ 49 w 56"/>
              <a:gd name="T61" fmla="*/ 7 h 69"/>
              <a:gd name="T62" fmla="*/ 45 w 56"/>
              <a:gd name="T63" fmla="*/ 6 h 69"/>
              <a:gd name="T64" fmla="*/ 40 w 56"/>
              <a:gd name="T65" fmla="*/ 11 h 69"/>
              <a:gd name="T66" fmla="*/ 45 w 56"/>
              <a:gd name="T67" fmla="*/ 16 h 69"/>
              <a:gd name="T68" fmla="*/ 51 w 56"/>
              <a:gd name="T69" fmla="*/ 11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6" h="69">
                <a:moveTo>
                  <a:pt x="36" y="53"/>
                </a:moveTo>
                <a:cubicBezTo>
                  <a:pt x="26" y="45"/>
                  <a:pt x="26" y="45"/>
                  <a:pt x="26" y="45"/>
                </a:cubicBezTo>
                <a:cubicBezTo>
                  <a:pt x="26" y="45"/>
                  <a:pt x="26" y="45"/>
                  <a:pt x="26" y="45"/>
                </a:cubicBezTo>
                <a:cubicBezTo>
                  <a:pt x="25" y="45"/>
                  <a:pt x="25" y="45"/>
                  <a:pt x="25" y="45"/>
                </a:cubicBezTo>
                <a:cubicBezTo>
                  <a:pt x="23" y="48"/>
                  <a:pt x="19" y="50"/>
                  <a:pt x="15" y="50"/>
                </a:cubicBezTo>
                <a:cubicBezTo>
                  <a:pt x="11" y="50"/>
                  <a:pt x="7" y="48"/>
                  <a:pt x="5" y="45"/>
                </a:cubicBezTo>
                <a:cubicBezTo>
                  <a:pt x="4" y="45"/>
                  <a:pt x="4" y="45"/>
                  <a:pt x="4" y="45"/>
                </a:cubicBezTo>
                <a:cubicBezTo>
                  <a:pt x="2" y="42"/>
                  <a:pt x="0" y="39"/>
                  <a:pt x="0" y="35"/>
                </a:cubicBezTo>
                <a:cubicBezTo>
                  <a:pt x="0" y="31"/>
                  <a:pt x="2" y="27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7" y="21"/>
                  <a:pt x="11" y="20"/>
                  <a:pt x="15" y="20"/>
                </a:cubicBezTo>
                <a:cubicBezTo>
                  <a:pt x="19" y="20"/>
                  <a:pt x="23" y="21"/>
                  <a:pt x="26" y="24"/>
                </a:cubicBezTo>
                <a:cubicBezTo>
                  <a:pt x="26" y="24"/>
                  <a:pt x="26" y="24"/>
                  <a:pt x="26" y="24"/>
                </a:cubicBezTo>
                <a:cubicBezTo>
                  <a:pt x="36" y="16"/>
                  <a:pt x="36" y="16"/>
                  <a:pt x="36" y="16"/>
                </a:cubicBezTo>
                <a:cubicBezTo>
                  <a:pt x="35" y="15"/>
                  <a:pt x="34" y="13"/>
                  <a:pt x="34" y="11"/>
                </a:cubicBezTo>
                <a:cubicBezTo>
                  <a:pt x="34" y="8"/>
                  <a:pt x="36" y="5"/>
                  <a:pt x="38" y="3"/>
                </a:cubicBezTo>
                <a:cubicBezTo>
                  <a:pt x="39" y="1"/>
                  <a:pt x="42" y="0"/>
                  <a:pt x="45" y="0"/>
                </a:cubicBezTo>
                <a:cubicBezTo>
                  <a:pt x="48" y="0"/>
                  <a:pt x="51" y="1"/>
                  <a:pt x="53" y="3"/>
                </a:cubicBezTo>
                <a:cubicBezTo>
                  <a:pt x="55" y="5"/>
                  <a:pt x="56" y="8"/>
                  <a:pt x="56" y="11"/>
                </a:cubicBezTo>
                <a:cubicBezTo>
                  <a:pt x="56" y="14"/>
                  <a:pt x="55" y="17"/>
                  <a:pt x="53" y="19"/>
                </a:cubicBezTo>
                <a:cubicBezTo>
                  <a:pt x="51" y="21"/>
                  <a:pt x="48" y="22"/>
                  <a:pt x="45" y="22"/>
                </a:cubicBezTo>
                <a:cubicBezTo>
                  <a:pt x="42" y="22"/>
                  <a:pt x="40" y="21"/>
                  <a:pt x="38" y="19"/>
                </a:cubicBezTo>
                <a:cubicBezTo>
                  <a:pt x="28" y="27"/>
                  <a:pt x="28" y="27"/>
                  <a:pt x="28" y="27"/>
                </a:cubicBezTo>
                <a:cubicBezTo>
                  <a:pt x="29" y="29"/>
                  <a:pt x="30" y="32"/>
                  <a:pt x="30" y="35"/>
                </a:cubicBezTo>
                <a:cubicBezTo>
                  <a:pt x="30" y="38"/>
                  <a:pt x="29" y="40"/>
                  <a:pt x="28" y="43"/>
                </a:cubicBezTo>
                <a:cubicBezTo>
                  <a:pt x="38" y="51"/>
                  <a:pt x="38" y="51"/>
                  <a:pt x="38" y="51"/>
                </a:cubicBezTo>
                <a:cubicBezTo>
                  <a:pt x="40" y="49"/>
                  <a:pt x="42" y="48"/>
                  <a:pt x="45" y="48"/>
                </a:cubicBezTo>
                <a:cubicBezTo>
                  <a:pt x="48" y="48"/>
                  <a:pt x="51" y="49"/>
                  <a:pt x="53" y="51"/>
                </a:cubicBezTo>
                <a:cubicBezTo>
                  <a:pt x="55" y="53"/>
                  <a:pt x="56" y="55"/>
                  <a:pt x="56" y="58"/>
                </a:cubicBezTo>
                <a:cubicBezTo>
                  <a:pt x="56" y="61"/>
                  <a:pt x="55" y="64"/>
                  <a:pt x="53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1" y="68"/>
                  <a:pt x="48" y="69"/>
                  <a:pt x="45" y="69"/>
                </a:cubicBezTo>
                <a:cubicBezTo>
                  <a:pt x="42" y="69"/>
                  <a:pt x="39" y="68"/>
                  <a:pt x="38" y="66"/>
                </a:cubicBezTo>
                <a:cubicBezTo>
                  <a:pt x="36" y="64"/>
                  <a:pt x="34" y="61"/>
                  <a:pt x="34" y="58"/>
                </a:cubicBezTo>
                <a:cubicBezTo>
                  <a:pt x="34" y="56"/>
                  <a:pt x="35" y="55"/>
                  <a:pt x="36" y="53"/>
                </a:cubicBezTo>
                <a:close/>
                <a:moveTo>
                  <a:pt x="49" y="55"/>
                </a:moveTo>
                <a:cubicBezTo>
                  <a:pt x="49" y="55"/>
                  <a:pt x="49" y="55"/>
                  <a:pt x="49" y="55"/>
                </a:cubicBezTo>
                <a:cubicBezTo>
                  <a:pt x="48" y="54"/>
                  <a:pt x="47" y="53"/>
                  <a:pt x="45" y="53"/>
                </a:cubicBezTo>
                <a:cubicBezTo>
                  <a:pt x="44" y="53"/>
                  <a:pt x="42" y="54"/>
                  <a:pt x="41" y="55"/>
                </a:cubicBezTo>
                <a:cubicBezTo>
                  <a:pt x="40" y="55"/>
                  <a:pt x="40" y="57"/>
                  <a:pt x="40" y="58"/>
                </a:cubicBezTo>
                <a:cubicBezTo>
                  <a:pt x="40" y="60"/>
                  <a:pt x="40" y="61"/>
                  <a:pt x="41" y="62"/>
                </a:cubicBezTo>
                <a:cubicBezTo>
                  <a:pt x="42" y="63"/>
                  <a:pt x="44" y="64"/>
                  <a:pt x="45" y="64"/>
                </a:cubicBezTo>
                <a:cubicBezTo>
                  <a:pt x="47" y="64"/>
                  <a:pt x="48" y="63"/>
                  <a:pt x="49" y="62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1"/>
                  <a:pt x="51" y="60"/>
                  <a:pt x="51" y="58"/>
                </a:cubicBezTo>
                <a:cubicBezTo>
                  <a:pt x="51" y="57"/>
                  <a:pt x="50" y="55"/>
                  <a:pt x="49" y="55"/>
                </a:cubicBezTo>
                <a:close/>
                <a:moveTo>
                  <a:pt x="22" y="28"/>
                </a:moveTo>
                <a:cubicBezTo>
                  <a:pt x="22" y="28"/>
                  <a:pt x="22" y="28"/>
                  <a:pt x="22" y="28"/>
                </a:cubicBezTo>
                <a:cubicBezTo>
                  <a:pt x="20" y="26"/>
                  <a:pt x="18" y="25"/>
                  <a:pt x="15" y="25"/>
                </a:cubicBezTo>
                <a:cubicBezTo>
                  <a:pt x="12" y="25"/>
                  <a:pt x="10" y="26"/>
                  <a:pt x="8" y="28"/>
                </a:cubicBezTo>
                <a:cubicBezTo>
                  <a:pt x="8" y="28"/>
                  <a:pt x="8" y="28"/>
                  <a:pt x="8" y="28"/>
                </a:cubicBezTo>
                <a:cubicBezTo>
                  <a:pt x="7" y="30"/>
                  <a:pt x="5" y="32"/>
                  <a:pt x="5" y="35"/>
                </a:cubicBezTo>
                <a:cubicBezTo>
                  <a:pt x="5" y="37"/>
                  <a:pt x="6" y="40"/>
                  <a:pt x="8" y="41"/>
                </a:cubicBezTo>
                <a:cubicBezTo>
                  <a:pt x="8" y="41"/>
                  <a:pt x="8" y="41"/>
                  <a:pt x="8" y="41"/>
                </a:cubicBezTo>
                <a:cubicBezTo>
                  <a:pt x="10" y="43"/>
                  <a:pt x="12" y="44"/>
                  <a:pt x="15" y="44"/>
                </a:cubicBezTo>
                <a:cubicBezTo>
                  <a:pt x="18" y="44"/>
                  <a:pt x="20" y="43"/>
                  <a:pt x="22" y="42"/>
                </a:cubicBezTo>
                <a:cubicBezTo>
                  <a:pt x="22" y="41"/>
                  <a:pt x="22" y="41"/>
                  <a:pt x="22" y="41"/>
                </a:cubicBezTo>
                <a:cubicBezTo>
                  <a:pt x="24" y="40"/>
                  <a:pt x="25" y="37"/>
                  <a:pt x="25" y="35"/>
                </a:cubicBezTo>
                <a:cubicBezTo>
                  <a:pt x="25" y="32"/>
                  <a:pt x="24" y="30"/>
                  <a:pt x="22" y="28"/>
                </a:cubicBezTo>
                <a:cubicBezTo>
                  <a:pt x="22" y="28"/>
                  <a:pt x="22" y="28"/>
                  <a:pt x="22" y="28"/>
                </a:cubicBezTo>
                <a:close/>
                <a:moveTo>
                  <a:pt x="49" y="7"/>
                </a:moveTo>
                <a:cubicBezTo>
                  <a:pt x="49" y="7"/>
                  <a:pt x="49" y="7"/>
                  <a:pt x="49" y="7"/>
                </a:cubicBezTo>
                <a:cubicBezTo>
                  <a:pt x="48" y="6"/>
                  <a:pt x="47" y="6"/>
                  <a:pt x="45" y="6"/>
                </a:cubicBezTo>
                <a:cubicBezTo>
                  <a:pt x="44" y="6"/>
                  <a:pt x="42" y="6"/>
                  <a:pt x="41" y="7"/>
                </a:cubicBezTo>
                <a:cubicBezTo>
                  <a:pt x="40" y="8"/>
                  <a:pt x="40" y="9"/>
                  <a:pt x="40" y="11"/>
                </a:cubicBezTo>
                <a:cubicBezTo>
                  <a:pt x="40" y="12"/>
                  <a:pt x="40" y="14"/>
                  <a:pt x="41" y="15"/>
                </a:cubicBezTo>
                <a:cubicBezTo>
                  <a:pt x="42" y="16"/>
                  <a:pt x="44" y="16"/>
                  <a:pt x="45" y="16"/>
                </a:cubicBezTo>
                <a:cubicBezTo>
                  <a:pt x="47" y="16"/>
                  <a:pt x="48" y="16"/>
                  <a:pt x="49" y="15"/>
                </a:cubicBezTo>
                <a:cubicBezTo>
                  <a:pt x="50" y="14"/>
                  <a:pt x="51" y="12"/>
                  <a:pt x="51" y="11"/>
                </a:cubicBezTo>
                <a:cubicBezTo>
                  <a:pt x="51" y="9"/>
                  <a:pt x="50" y="8"/>
                  <a:pt x="49" y="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>
              <a:lnSpc>
                <a:spcPct val="13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52"/>
          <p:cNvSpPr/>
          <p:nvPr/>
        </p:nvSpPr>
        <p:spPr bwMode="auto">
          <a:xfrm>
            <a:off x="10408617" y="3417490"/>
            <a:ext cx="750094" cy="89297"/>
          </a:xfrm>
          <a:custGeom>
            <a:avLst/>
            <a:gdLst>
              <a:gd name="T0" fmla="*/ 336 w 336"/>
              <a:gd name="T1" fmla="*/ 0 h 40"/>
              <a:gd name="T2" fmla="*/ 0 w 336"/>
              <a:gd name="T3" fmla="*/ 0 h 40"/>
              <a:gd name="T4" fmla="*/ 0 w 336"/>
              <a:gd name="T5" fmla="*/ 40 h 40"/>
              <a:gd name="T6" fmla="*/ 300 w 336"/>
              <a:gd name="T7" fmla="*/ 40 h 40"/>
              <a:gd name="T8" fmla="*/ 336 w 336"/>
              <a:gd name="T9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6" h="40">
                <a:moveTo>
                  <a:pt x="336" y="0"/>
                </a:moveTo>
                <a:lnTo>
                  <a:pt x="0" y="0"/>
                </a:lnTo>
                <a:lnTo>
                  <a:pt x="0" y="40"/>
                </a:lnTo>
                <a:lnTo>
                  <a:pt x="300" y="40"/>
                </a:lnTo>
                <a:lnTo>
                  <a:pt x="336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pPr>
              <a:lnSpc>
                <a:spcPct val="13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Freeform 53"/>
          <p:cNvSpPr/>
          <p:nvPr/>
        </p:nvSpPr>
        <p:spPr bwMode="auto">
          <a:xfrm>
            <a:off x="10408617" y="2752229"/>
            <a:ext cx="669727" cy="754559"/>
          </a:xfrm>
          <a:custGeom>
            <a:avLst/>
            <a:gdLst>
              <a:gd name="T0" fmla="*/ 137 w 148"/>
              <a:gd name="T1" fmla="*/ 0 h 167"/>
              <a:gd name="T2" fmla="*/ 11 w 148"/>
              <a:gd name="T3" fmla="*/ 0 h 167"/>
              <a:gd name="T4" fmla="*/ 0 w 148"/>
              <a:gd name="T5" fmla="*/ 12 h 167"/>
              <a:gd name="T6" fmla="*/ 0 w 148"/>
              <a:gd name="T7" fmla="*/ 110 h 167"/>
              <a:gd name="T8" fmla="*/ 0 w 148"/>
              <a:gd name="T9" fmla="*/ 156 h 167"/>
              <a:gd name="T10" fmla="*/ 0 w 148"/>
              <a:gd name="T11" fmla="*/ 167 h 167"/>
              <a:gd name="T12" fmla="*/ 11 w 148"/>
              <a:gd name="T13" fmla="*/ 167 h 167"/>
              <a:gd name="T14" fmla="*/ 137 w 148"/>
              <a:gd name="T15" fmla="*/ 167 h 167"/>
              <a:gd name="T16" fmla="*/ 148 w 148"/>
              <a:gd name="T17" fmla="*/ 167 h 167"/>
              <a:gd name="T18" fmla="*/ 148 w 148"/>
              <a:gd name="T19" fmla="*/ 156 h 167"/>
              <a:gd name="T20" fmla="*/ 148 w 148"/>
              <a:gd name="T21" fmla="*/ 110 h 167"/>
              <a:gd name="T22" fmla="*/ 148 w 148"/>
              <a:gd name="T23" fmla="*/ 12 h 167"/>
              <a:gd name="T24" fmla="*/ 137 w 148"/>
              <a:gd name="T25" fmla="*/ 0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8" h="167">
                <a:moveTo>
                  <a:pt x="137" y="0"/>
                </a:move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7"/>
                  <a:pt x="0" y="167"/>
                  <a:pt x="0" y="167"/>
                </a:cubicBezTo>
                <a:cubicBezTo>
                  <a:pt x="11" y="167"/>
                  <a:pt x="11" y="167"/>
                  <a:pt x="11" y="167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148" y="167"/>
                  <a:pt x="148" y="167"/>
                  <a:pt x="148" y="167"/>
                </a:cubicBezTo>
                <a:cubicBezTo>
                  <a:pt x="148" y="156"/>
                  <a:pt x="148" y="156"/>
                  <a:pt x="148" y="156"/>
                </a:cubicBezTo>
                <a:cubicBezTo>
                  <a:pt x="148" y="110"/>
                  <a:pt x="148" y="110"/>
                  <a:pt x="148" y="110"/>
                </a:cubicBezTo>
                <a:cubicBezTo>
                  <a:pt x="148" y="12"/>
                  <a:pt x="148" y="12"/>
                  <a:pt x="148" y="12"/>
                </a:cubicBezTo>
                <a:cubicBezTo>
                  <a:pt x="148" y="5"/>
                  <a:pt x="143" y="0"/>
                  <a:pt x="13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/>
          <a:lstStyle/>
          <a:p>
            <a:pPr>
              <a:lnSpc>
                <a:spcPct val="13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Freeform 54"/>
          <p:cNvSpPr>
            <a:spLocks noEditPoints="1"/>
          </p:cNvSpPr>
          <p:nvPr/>
        </p:nvSpPr>
        <p:spPr bwMode="auto">
          <a:xfrm>
            <a:off x="10625163" y="3008958"/>
            <a:ext cx="234404" cy="241102"/>
          </a:xfrm>
          <a:custGeom>
            <a:avLst/>
            <a:gdLst>
              <a:gd name="T0" fmla="*/ 3 w 52"/>
              <a:gd name="T1" fmla="*/ 1 h 53"/>
              <a:gd name="T2" fmla="*/ 50 w 52"/>
              <a:gd name="T3" fmla="*/ 16 h 53"/>
              <a:gd name="T4" fmla="*/ 52 w 52"/>
              <a:gd name="T5" fmla="*/ 20 h 53"/>
              <a:gd name="T6" fmla="*/ 51 w 52"/>
              <a:gd name="T7" fmla="*/ 21 h 53"/>
              <a:gd name="T8" fmla="*/ 51 w 52"/>
              <a:gd name="T9" fmla="*/ 21 h 53"/>
              <a:gd name="T10" fmla="*/ 37 w 52"/>
              <a:gd name="T11" fmla="*/ 28 h 53"/>
              <a:gd name="T12" fmla="*/ 50 w 52"/>
              <a:gd name="T13" fmla="*/ 42 h 53"/>
              <a:gd name="T14" fmla="*/ 50 w 52"/>
              <a:gd name="T15" fmla="*/ 45 h 53"/>
              <a:gd name="T16" fmla="*/ 45 w 52"/>
              <a:gd name="T17" fmla="*/ 51 h 53"/>
              <a:gd name="T18" fmla="*/ 41 w 52"/>
              <a:gd name="T19" fmla="*/ 51 h 53"/>
              <a:gd name="T20" fmla="*/ 41 w 52"/>
              <a:gd name="T21" fmla="*/ 51 h 53"/>
              <a:gd name="T22" fmla="*/ 28 w 52"/>
              <a:gd name="T23" fmla="*/ 38 h 53"/>
              <a:gd name="T24" fmla="*/ 20 w 52"/>
              <a:gd name="T25" fmla="*/ 51 h 53"/>
              <a:gd name="T26" fmla="*/ 17 w 52"/>
              <a:gd name="T27" fmla="*/ 53 h 53"/>
              <a:gd name="T28" fmla="*/ 16 w 52"/>
              <a:gd name="T29" fmla="*/ 51 h 53"/>
              <a:gd name="T30" fmla="*/ 0 w 52"/>
              <a:gd name="T31" fmla="*/ 4 h 53"/>
              <a:gd name="T32" fmla="*/ 2 w 52"/>
              <a:gd name="T33" fmla="*/ 1 h 53"/>
              <a:gd name="T34" fmla="*/ 3 w 52"/>
              <a:gd name="T35" fmla="*/ 1 h 53"/>
              <a:gd name="T36" fmla="*/ 43 w 52"/>
              <a:gd name="T37" fmla="*/ 19 h 53"/>
              <a:gd name="T38" fmla="*/ 43 w 52"/>
              <a:gd name="T39" fmla="*/ 19 h 53"/>
              <a:gd name="T40" fmla="*/ 7 w 52"/>
              <a:gd name="T41" fmla="*/ 7 h 53"/>
              <a:gd name="T42" fmla="*/ 19 w 52"/>
              <a:gd name="T43" fmla="*/ 43 h 53"/>
              <a:gd name="T44" fmla="*/ 25 w 52"/>
              <a:gd name="T45" fmla="*/ 32 h 53"/>
              <a:gd name="T46" fmla="*/ 25 w 52"/>
              <a:gd name="T47" fmla="*/ 31 h 53"/>
              <a:gd name="T48" fmla="*/ 29 w 52"/>
              <a:gd name="T49" fmla="*/ 31 h 53"/>
              <a:gd name="T50" fmla="*/ 43 w 52"/>
              <a:gd name="T51" fmla="*/ 45 h 53"/>
              <a:gd name="T52" fmla="*/ 45 w 52"/>
              <a:gd name="T53" fmla="*/ 43 h 53"/>
              <a:gd name="T54" fmla="*/ 31 w 52"/>
              <a:gd name="T55" fmla="*/ 30 h 53"/>
              <a:gd name="T56" fmla="*/ 30 w 52"/>
              <a:gd name="T57" fmla="*/ 29 h 53"/>
              <a:gd name="T58" fmla="*/ 31 w 52"/>
              <a:gd name="T59" fmla="*/ 25 h 53"/>
              <a:gd name="T60" fmla="*/ 43 w 52"/>
              <a:gd name="T61" fmla="*/ 19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2" h="53">
                <a:moveTo>
                  <a:pt x="3" y="1"/>
                </a:moveTo>
                <a:cubicBezTo>
                  <a:pt x="50" y="16"/>
                  <a:pt x="50" y="16"/>
                  <a:pt x="50" y="16"/>
                </a:cubicBezTo>
                <a:cubicBezTo>
                  <a:pt x="52" y="17"/>
                  <a:pt x="52" y="18"/>
                  <a:pt x="52" y="20"/>
                </a:cubicBezTo>
                <a:cubicBezTo>
                  <a:pt x="52" y="20"/>
                  <a:pt x="51" y="21"/>
                  <a:pt x="51" y="21"/>
                </a:cubicBezTo>
                <a:cubicBezTo>
                  <a:pt x="51" y="21"/>
                  <a:pt x="51" y="21"/>
                  <a:pt x="51" y="21"/>
                </a:cubicBezTo>
                <a:cubicBezTo>
                  <a:pt x="37" y="28"/>
                  <a:pt x="37" y="28"/>
                  <a:pt x="37" y="28"/>
                </a:cubicBezTo>
                <a:cubicBezTo>
                  <a:pt x="50" y="42"/>
                  <a:pt x="50" y="42"/>
                  <a:pt x="50" y="42"/>
                </a:cubicBezTo>
                <a:cubicBezTo>
                  <a:pt x="51" y="43"/>
                  <a:pt x="51" y="44"/>
                  <a:pt x="50" y="45"/>
                </a:cubicBezTo>
                <a:cubicBezTo>
                  <a:pt x="45" y="51"/>
                  <a:pt x="45" y="51"/>
                  <a:pt x="45" y="51"/>
                </a:cubicBezTo>
                <a:cubicBezTo>
                  <a:pt x="44" y="52"/>
                  <a:pt x="42" y="52"/>
                  <a:pt x="41" y="51"/>
                </a:cubicBezTo>
                <a:cubicBezTo>
                  <a:pt x="41" y="51"/>
                  <a:pt x="41" y="51"/>
                  <a:pt x="41" y="51"/>
                </a:cubicBezTo>
                <a:cubicBezTo>
                  <a:pt x="28" y="38"/>
                  <a:pt x="28" y="38"/>
                  <a:pt x="28" y="38"/>
                </a:cubicBezTo>
                <a:cubicBezTo>
                  <a:pt x="20" y="51"/>
                  <a:pt x="20" y="51"/>
                  <a:pt x="20" y="51"/>
                </a:cubicBezTo>
                <a:cubicBezTo>
                  <a:pt x="20" y="53"/>
                  <a:pt x="18" y="53"/>
                  <a:pt x="17" y="53"/>
                </a:cubicBezTo>
                <a:cubicBezTo>
                  <a:pt x="16" y="52"/>
                  <a:pt x="16" y="52"/>
                  <a:pt x="16" y="51"/>
                </a:cubicBezTo>
                <a:cubicBezTo>
                  <a:pt x="0" y="4"/>
                  <a:pt x="0" y="4"/>
                  <a:pt x="0" y="4"/>
                </a:cubicBezTo>
                <a:cubicBezTo>
                  <a:pt x="0" y="3"/>
                  <a:pt x="0" y="1"/>
                  <a:pt x="2" y="1"/>
                </a:cubicBezTo>
                <a:cubicBezTo>
                  <a:pt x="2" y="0"/>
                  <a:pt x="3" y="0"/>
                  <a:pt x="3" y="1"/>
                </a:cubicBezTo>
                <a:close/>
                <a:moveTo>
                  <a:pt x="43" y="19"/>
                </a:moveTo>
                <a:cubicBezTo>
                  <a:pt x="43" y="19"/>
                  <a:pt x="43" y="19"/>
                  <a:pt x="43" y="19"/>
                </a:cubicBezTo>
                <a:cubicBezTo>
                  <a:pt x="7" y="7"/>
                  <a:pt x="7" y="7"/>
                  <a:pt x="7" y="7"/>
                </a:cubicBezTo>
                <a:cubicBezTo>
                  <a:pt x="19" y="43"/>
                  <a:pt x="19" y="43"/>
                  <a:pt x="19" y="43"/>
                </a:cubicBezTo>
                <a:cubicBezTo>
                  <a:pt x="25" y="32"/>
                  <a:pt x="25" y="32"/>
                  <a:pt x="25" y="32"/>
                </a:cubicBezTo>
                <a:cubicBezTo>
                  <a:pt x="25" y="32"/>
                  <a:pt x="25" y="32"/>
                  <a:pt x="25" y="31"/>
                </a:cubicBezTo>
                <a:cubicBezTo>
                  <a:pt x="26" y="30"/>
                  <a:pt x="28" y="30"/>
                  <a:pt x="29" y="31"/>
                </a:cubicBezTo>
                <a:cubicBezTo>
                  <a:pt x="43" y="45"/>
                  <a:pt x="43" y="45"/>
                  <a:pt x="43" y="45"/>
                </a:cubicBezTo>
                <a:cubicBezTo>
                  <a:pt x="45" y="43"/>
                  <a:pt x="45" y="43"/>
                  <a:pt x="45" y="43"/>
                </a:cubicBezTo>
                <a:cubicBezTo>
                  <a:pt x="31" y="30"/>
                  <a:pt x="31" y="30"/>
                  <a:pt x="31" y="30"/>
                </a:cubicBezTo>
                <a:cubicBezTo>
                  <a:pt x="31" y="29"/>
                  <a:pt x="30" y="29"/>
                  <a:pt x="30" y="29"/>
                </a:cubicBezTo>
                <a:cubicBezTo>
                  <a:pt x="30" y="28"/>
                  <a:pt x="30" y="26"/>
                  <a:pt x="31" y="25"/>
                </a:cubicBezTo>
                <a:cubicBezTo>
                  <a:pt x="43" y="19"/>
                  <a:pt x="43" y="19"/>
                  <a:pt x="43" y="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>
              <a:lnSpc>
                <a:spcPct val="13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reeform 56"/>
          <p:cNvSpPr/>
          <p:nvPr/>
        </p:nvSpPr>
        <p:spPr bwMode="auto">
          <a:xfrm>
            <a:off x="9381703" y="3417490"/>
            <a:ext cx="750094" cy="89297"/>
          </a:xfrm>
          <a:custGeom>
            <a:avLst/>
            <a:gdLst>
              <a:gd name="T0" fmla="*/ 336 w 336"/>
              <a:gd name="T1" fmla="*/ 0 h 40"/>
              <a:gd name="T2" fmla="*/ 0 w 336"/>
              <a:gd name="T3" fmla="*/ 0 h 40"/>
              <a:gd name="T4" fmla="*/ 0 w 336"/>
              <a:gd name="T5" fmla="*/ 40 h 40"/>
              <a:gd name="T6" fmla="*/ 300 w 336"/>
              <a:gd name="T7" fmla="*/ 40 h 40"/>
              <a:gd name="T8" fmla="*/ 336 w 336"/>
              <a:gd name="T9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6" h="40">
                <a:moveTo>
                  <a:pt x="336" y="0"/>
                </a:moveTo>
                <a:lnTo>
                  <a:pt x="0" y="0"/>
                </a:lnTo>
                <a:lnTo>
                  <a:pt x="0" y="40"/>
                </a:lnTo>
                <a:lnTo>
                  <a:pt x="300" y="40"/>
                </a:lnTo>
                <a:lnTo>
                  <a:pt x="336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pPr>
              <a:lnSpc>
                <a:spcPct val="13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reeform 57"/>
          <p:cNvSpPr/>
          <p:nvPr/>
        </p:nvSpPr>
        <p:spPr bwMode="auto">
          <a:xfrm>
            <a:off x="9381703" y="2752229"/>
            <a:ext cx="669727" cy="754559"/>
          </a:xfrm>
          <a:custGeom>
            <a:avLst/>
            <a:gdLst>
              <a:gd name="T0" fmla="*/ 137 w 148"/>
              <a:gd name="T1" fmla="*/ 0 h 167"/>
              <a:gd name="T2" fmla="*/ 11 w 148"/>
              <a:gd name="T3" fmla="*/ 0 h 167"/>
              <a:gd name="T4" fmla="*/ 0 w 148"/>
              <a:gd name="T5" fmla="*/ 12 h 167"/>
              <a:gd name="T6" fmla="*/ 0 w 148"/>
              <a:gd name="T7" fmla="*/ 110 h 167"/>
              <a:gd name="T8" fmla="*/ 0 w 148"/>
              <a:gd name="T9" fmla="*/ 156 h 167"/>
              <a:gd name="T10" fmla="*/ 0 w 148"/>
              <a:gd name="T11" fmla="*/ 167 h 167"/>
              <a:gd name="T12" fmla="*/ 11 w 148"/>
              <a:gd name="T13" fmla="*/ 167 h 167"/>
              <a:gd name="T14" fmla="*/ 137 w 148"/>
              <a:gd name="T15" fmla="*/ 167 h 167"/>
              <a:gd name="T16" fmla="*/ 148 w 148"/>
              <a:gd name="T17" fmla="*/ 167 h 167"/>
              <a:gd name="T18" fmla="*/ 148 w 148"/>
              <a:gd name="T19" fmla="*/ 156 h 167"/>
              <a:gd name="T20" fmla="*/ 148 w 148"/>
              <a:gd name="T21" fmla="*/ 110 h 167"/>
              <a:gd name="T22" fmla="*/ 148 w 148"/>
              <a:gd name="T23" fmla="*/ 12 h 167"/>
              <a:gd name="T24" fmla="*/ 137 w 148"/>
              <a:gd name="T25" fmla="*/ 0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8" h="167">
                <a:moveTo>
                  <a:pt x="137" y="0"/>
                </a:move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7"/>
                  <a:pt x="0" y="167"/>
                  <a:pt x="0" y="167"/>
                </a:cubicBezTo>
                <a:cubicBezTo>
                  <a:pt x="11" y="167"/>
                  <a:pt x="11" y="167"/>
                  <a:pt x="11" y="167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148" y="167"/>
                  <a:pt x="148" y="167"/>
                  <a:pt x="148" y="167"/>
                </a:cubicBezTo>
                <a:cubicBezTo>
                  <a:pt x="148" y="156"/>
                  <a:pt x="148" y="156"/>
                  <a:pt x="148" y="156"/>
                </a:cubicBezTo>
                <a:cubicBezTo>
                  <a:pt x="148" y="110"/>
                  <a:pt x="148" y="110"/>
                  <a:pt x="148" y="110"/>
                </a:cubicBezTo>
                <a:cubicBezTo>
                  <a:pt x="148" y="12"/>
                  <a:pt x="148" y="12"/>
                  <a:pt x="148" y="12"/>
                </a:cubicBezTo>
                <a:cubicBezTo>
                  <a:pt x="148" y="5"/>
                  <a:pt x="143" y="0"/>
                  <a:pt x="1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pPr>
              <a:lnSpc>
                <a:spcPct val="13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Freeform 58"/>
          <p:cNvSpPr>
            <a:spLocks noEditPoints="1"/>
          </p:cNvSpPr>
          <p:nvPr/>
        </p:nvSpPr>
        <p:spPr bwMode="auto">
          <a:xfrm>
            <a:off x="9609410" y="2977704"/>
            <a:ext cx="216546" cy="303609"/>
          </a:xfrm>
          <a:custGeom>
            <a:avLst/>
            <a:gdLst>
              <a:gd name="T0" fmla="*/ 42 w 48"/>
              <a:gd name="T1" fmla="*/ 18 h 67"/>
              <a:gd name="T2" fmla="*/ 37 w 48"/>
              <a:gd name="T3" fmla="*/ 31 h 67"/>
              <a:gd name="T4" fmla="*/ 37 w 48"/>
              <a:gd name="T5" fmla="*/ 31 h 67"/>
              <a:gd name="T6" fmla="*/ 46 w 48"/>
              <a:gd name="T7" fmla="*/ 43 h 67"/>
              <a:gd name="T8" fmla="*/ 48 w 48"/>
              <a:gd name="T9" fmla="*/ 51 h 67"/>
              <a:gd name="T10" fmla="*/ 46 w 48"/>
              <a:gd name="T11" fmla="*/ 60 h 67"/>
              <a:gd name="T12" fmla="*/ 43 w 48"/>
              <a:gd name="T13" fmla="*/ 62 h 67"/>
              <a:gd name="T14" fmla="*/ 37 w 48"/>
              <a:gd name="T15" fmla="*/ 64 h 67"/>
              <a:gd name="T16" fmla="*/ 35 w 48"/>
              <a:gd name="T17" fmla="*/ 67 h 67"/>
              <a:gd name="T18" fmla="*/ 11 w 48"/>
              <a:gd name="T19" fmla="*/ 64 h 67"/>
              <a:gd name="T20" fmla="*/ 11 w 48"/>
              <a:gd name="T21" fmla="*/ 62 h 67"/>
              <a:gd name="T22" fmla="*/ 5 w 48"/>
              <a:gd name="T23" fmla="*/ 62 h 67"/>
              <a:gd name="T24" fmla="*/ 0 w 48"/>
              <a:gd name="T25" fmla="*/ 56 h 67"/>
              <a:gd name="T26" fmla="*/ 2 w 48"/>
              <a:gd name="T27" fmla="*/ 43 h 67"/>
              <a:gd name="T28" fmla="*/ 11 w 48"/>
              <a:gd name="T29" fmla="*/ 31 h 67"/>
              <a:gd name="T30" fmla="*/ 6 w 48"/>
              <a:gd name="T31" fmla="*/ 18 h 67"/>
              <a:gd name="T32" fmla="*/ 13 w 48"/>
              <a:gd name="T33" fmla="*/ 57 h 67"/>
              <a:gd name="T34" fmla="*/ 13 w 48"/>
              <a:gd name="T35" fmla="*/ 50 h 67"/>
              <a:gd name="T36" fmla="*/ 16 w 48"/>
              <a:gd name="T37" fmla="*/ 50 h 67"/>
              <a:gd name="T38" fmla="*/ 16 w 48"/>
              <a:gd name="T39" fmla="*/ 59 h 67"/>
              <a:gd name="T40" fmla="*/ 32 w 48"/>
              <a:gd name="T41" fmla="*/ 62 h 67"/>
              <a:gd name="T42" fmla="*/ 32 w 48"/>
              <a:gd name="T43" fmla="*/ 59 h 67"/>
              <a:gd name="T44" fmla="*/ 32 w 48"/>
              <a:gd name="T45" fmla="*/ 50 h 67"/>
              <a:gd name="T46" fmla="*/ 35 w 48"/>
              <a:gd name="T47" fmla="*/ 50 h 67"/>
              <a:gd name="T48" fmla="*/ 42 w 48"/>
              <a:gd name="T49" fmla="*/ 57 h 67"/>
              <a:gd name="T50" fmla="*/ 42 w 48"/>
              <a:gd name="T51" fmla="*/ 51 h 67"/>
              <a:gd name="T52" fmla="*/ 41 w 48"/>
              <a:gd name="T53" fmla="*/ 45 h 67"/>
              <a:gd name="T54" fmla="*/ 32 w 48"/>
              <a:gd name="T55" fmla="*/ 34 h 67"/>
              <a:gd name="T56" fmla="*/ 16 w 48"/>
              <a:gd name="T57" fmla="*/ 34 h 67"/>
              <a:gd name="T58" fmla="*/ 6 w 48"/>
              <a:gd name="T59" fmla="*/ 51 h 67"/>
              <a:gd name="T60" fmla="*/ 6 w 48"/>
              <a:gd name="T61" fmla="*/ 57 h 67"/>
              <a:gd name="T62" fmla="*/ 24 w 48"/>
              <a:gd name="T63" fmla="*/ 6 h 67"/>
              <a:gd name="T64" fmla="*/ 11 w 48"/>
              <a:gd name="T65" fmla="*/ 18 h 67"/>
              <a:gd name="T66" fmla="*/ 37 w 48"/>
              <a:gd name="T67" fmla="*/ 18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8" h="67">
                <a:moveTo>
                  <a:pt x="24" y="0"/>
                </a:moveTo>
                <a:cubicBezTo>
                  <a:pt x="34" y="0"/>
                  <a:pt x="42" y="8"/>
                  <a:pt x="42" y="18"/>
                </a:cubicBezTo>
                <a:cubicBezTo>
                  <a:pt x="42" y="23"/>
                  <a:pt x="40" y="28"/>
                  <a:pt x="37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40" y="35"/>
                  <a:pt x="44" y="38"/>
                  <a:pt x="46" y="43"/>
                </a:cubicBezTo>
                <a:cubicBezTo>
                  <a:pt x="46" y="43"/>
                  <a:pt x="46" y="43"/>
                  <a:pt x="46" y="43"/>
                </a:cubicBezTo>
                <a:cubicBezTo>
                  <a:pt x="47" y="45"/>
                  <a:pt x="48" y="48"/>
                  <a:pt x="48" y="51"/>
                </a:cubicBezTo>
                <a:cubicBezTo>
                  <a:pt x="48" y="56"/>
                  <a:pt x="48" y="56"/>
                  <a:pt x="48" y="56"/>
                </a:cubicBezTo>
                <a:cubicBezTo>
                  <a:pt x="48" y="57"/>
                  <a:pt x="47" y="59"/>
                  <a:pt x="46" y="60"/>
                </a:cubicBezTo>
                <a:cubicBezTo>
                  <a:pt x="46" y="61"/>
                  <a:pt x="44" y="62"/>
                  <a:pt x="43" y="62"/>
                </a:cubicBezTo>
                <a:cubicBezTo>
                  <a:pt x="43" y="62"/>
                  <a:pt x="43" y="62"/>
                  <a:pt x="43" y="62"/>
                </a:cubicBezTo>
                <a:cubicBezTo>
                  <a:pt x="37" y="62"/>
                  <a:pt x="37" y="62"/>
                  <a:pt x="37" y="62"/>
                </a:cubicBezTo>
                <a:cubicBezTo>
                  <a:pt x="37" y="64"/>
                  <a:pt x="37" y="64"/>
                  <a:pt x="37" y="64"/>
                </a:cubicBezTo>
                <a:cubicBezTo>
                  <a:pt x="37" y="66"/>
                  <a:pt x="36" y="67"/>
                  <a:pt x="35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2" y="67"/>
                  <a:pt x="11" y="66"/>
                  <a:pt x="11" y="64"/>
                </a:cubicBezTo>
                <a:cubicBezTo>
                  <a:pt x="11" y="64"/>
                  <a:pt x="11" y="64"/>
                  <a:pt x="11" y="64"/>
                </a:cubicBezTo>
                <a:cubicBezTo>
                  <a:pt x="11" y="62"/>
                  <a:pt x="11" y="62"/>
                  <a:pt x="11" y="62"/>
                </a:cubicBezTo>
                <a:cubicBezTo>
                  <a:pt x="5" y="62"/>
                  <a:pt x="5" y="62"/>
                  <a:pt x="5" y="62"/>
                </a:cubicBezTo>
                <a:cubicBezTo>
                  <a:pt x="5" y="62"/>
                  <a:pt x="5" y="62"/>
                  <a:pt x="5" y="62"/>
                </a:cubicBezTo>
                <a:cubicBezTo>
                  <a:pt x="3" y="62"/>
                  <a:pt x="2" y="61"/>
                  <a:pt x="2" y="60"/>
                </a:cubicBezTo>
                <a:cubicBezTo>
                  <a:pt x="1" y="59"/>
                  <a:pt x="0" y="57"/>
                  <a:pt x="0" y="56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48"/>
                  <a:pt x="1" y="45"/>
                  <a:pt x="2" y="43"/>
                </a:cubicBezTo>
                <a:cubicBezTo>
                  <a:pt x="4" y="38"/>
                  <a:pt x="8" y="35"/>
                  <a:pt x="11" y="31"/>
                </a:cubicBezTo>
                <a:cubicBezTo>
                  <a:pt x="11" y="31"/>
                  <a:pt x="11" y="31"/>
                  <a:pt x="11" y="31"/>
                </a:cubicBezTo>
                <a:cubicBezTo>
                  <a:pt x="11" y="31"/>
                  <a:pt x="11" y="31"/>
                  <a:pt x="11" y="31"/>
                </a:cubicBezTo>
                <a:cubicBezTo>
                  <a:pt x="8" y="28"/>
                  <a:pt x="6" y="23"/>
                  <a:pt x="6" y="18"/>
                </a:cubicBezTo>
                <a:cubicBezTo>
                  <a:pt x="6" y="8"/>
                  <a:pt x="14" y="0"/>
                  <a:pt x="24" y="0"/>
                </a:cubicBezTo>
                <a:close/>
                <a:moveTo>
                  <a:pt x="13" y="57"/>
                </a:moveTo>
                <a:cubicBezTo>
                  <a:pt x="13" y="57"/>
                  <a:pt x="13" y="57"/>
                  <a:pt x="13" y="57"/>
                </a:cubicBezTo>
                <a:cubicBezTo>
                  <a:pt x="13" y="50"/>
                  <a:pt x="13" y="50"/>
                  <a:pt x="13" y="50"/>
                </a:cubicBezTo>
                <a:cubicBezTo>
                  <a:pt x="13" y="49"/>
                  <a:pt x="13" y="48"/>
                  <a:pt x="14" y="48"/>
                </a:cubicBezTo>
                <a:cubicBezTo>
                  <a:pt x="15" y="48"/>
                  <a:pt x="16" y="49"/>
                  <a:pt x="16" y="50"/>
                </a:cubicBezTo>
                <a:cubicBezTo>
                  <a:pt x="16" y="59"/>
                  <a:pt x="16" y="59"/>
                  <a:pt x="16" y="59"/>
                </a:cubicBezTo>
                <a:cubicBezTo>
                  <a:pt x="16" y="59"/>
                  <a:pt x="16" y="59"/>
                  <a:pt x="16" y="59"/>
                </a:cubicBezTo>
                <a:cubicBezTo>
                  <a:pt x="16" y="62"/>
                  <a:pt x="16" y="62"/>
                  <a:pt x="16" y="62"/>
                </a:cubicBezTo>
                <a:cubicBezTo>
                  <a:pt x="32" y="62"/>
                  <a:pt x="32" y="62"/>
                  <a:pt x="32" y="62"/>
                </a:cubicBezTo>
                <a:cubicBezTo>
                  <a:pt x="32" y="59"/>
                  <a:pt x="32" y="59"/>
                  <a:pt x="32" y="59"/>
                </a:cubicBezTo>
                <a:cubicBezTo>
                  <a:pt x="32" y="59"/>
                  <a:pt x="32" y="59"/>
                  <a:pt x="32" y="59"/>
                </a:cubicBezTo>
                <a:cubicBezTo>
                  <a:pt x="32" y="59"/>
                  <a:pt x="32" y="59"/>
                  <a:pt x="32" y="59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49"/>
                  <a:pt x="33" y="48"/>
                  <a:pt x="34" y="48"/>
                </a:cubicBezTo>
                <a:cubicBezTo>
                  <a:pt x="35" y="48"/>
                  <a:pt x="35" y="49"/>
                  <a:pt x="35" y="50"/>
                </a:cubicBezTo>
                <a:cubicBezTo>
                  <a:pt x="35" y="57"/>
                  <a:pt x="35" y="57"/>
                  <a:pt x="35" y="57"/>
                </a:cubicBezTo>
                <a:cubicBezTo>
                  <a:pt x="42" y="57"/>
                  <a:pt x="42" y="57"/>
                  <a:pt x="42" y="57"/>
                </a:cubicBezTo>
                <a:cubicBezTo>
                  <a:pt x="42" y="57"/>
                  <a:pt x="42" y="56"/>
                  <a:pt x="42" y="56"/>
                </a:cubicBezTo>
                <a:cubicBezTo>
                  <a:pt x="42" y="51"/>
                  <a:pt x="42" y="51"/>
                  <a:pt x="42" y="51"/>
                </a:cubicBezTo>
                <a:cubicBezTo>
                  <a:pt x="42" y="49"/>
                  <a:pt x="42" y="47"/>
                  <a:pt x="41" y="45"/>
                </a:cubicBezTo>
                <a:cubicBezTo>
                  <a:pt x="41" y="45"/>
                  <a:pt x="41" y="45"/>
                  <a:pt x="41" y="45"/>
                </a:cubicBezTo>
                <a:cubicBezTo>
                  <a:pt x="41" y="45"/>
                  <a:pt x="41" y="45"/>
                  <a:pt x="41" y="45"/>
                </a:cubicBezTo>
                <a:cubicBezTo>
                  <a:pt x="40" y="41"/>
                  <a:pt x="35" y="37"/>
                  <a:pt x="32" y="34"/>
                </a:cubicBezTo>
                <a:cubicBezTo>
                  <a:pt x="30" y="36"/>
                  <a:pt x="27" y="37"/>
                  <a:pt x="24" y="37"/>
                </a:cubicBezTo>
                <a:cubicBezTo>
                  <a:pt x="21" y="37"/>
                  <a:pt x="18" y="36"/>
                  <a:pt x="16" y="34"/>
                </a:cubicBezTo>
                <a:cubicBezTo>
                  <a:pt x="13" y="37"/>
                  <a:pt x="8" y="41"/>
                  <a:pt x="7" y="45"/>
                </a:cubicBezTo>
                <a:cubicBezTo>
                  <a:pt x="6" y="47"/>
                  <a:pt x="6" y="49"/>
                  <a:pt x="6" y="51"/>
                </a:cubicBezTo>
                <a:cubicBezTo>
                  <a:pt x="6" y="56"/>
                  <a:pt x="6" y="56"/>
                  <a:pt x="6" y="56"/>
                </a:cubicBezTo>
                <a:cubicBezTo>
                  <a:pt x="6" y="56"/>
                  <a:pt x="6" y="57"/>
                  <a:pt x="6" y="57"/>
                </a:cubicBezTo>
                <a:cubicBezTo>
                  <a:pt x="13" y="57"/>
                  <a:pt x="13" y="57"/>
                  <a:pt x="13" y="57"/>
                </a:cubicBezTo>
                <a:close/>
                <a:moveTo>
                  <a:pt x="24" y="6"/>
                </a:moveTo>
                <a:cubicBezTo>
                  <a:pt x="24" y="6"/>
                  <a:pt x="24" y="6"/>
                  <a:pt x="24" y="6"/>
                </a:cubicBezTo>
                <a:cubicBezTo>
                  <a:pt x="17" y="6"/>
                  <a:pt x="11" y="11"/>
                  <a:pt x="11" y="18"/>
                </a:cubicBezTo>
                <a:cubicBezTo>
                  <a:pt x="11" y="26"/>
                  <a:pt x="17" y="31"/>
                  <a:pt x="24" y="31"/>
                </a:cubicBezTo>
                <a:cubicBezTo>
                  <a:pt x="31" y="31"/>
                  <a:pt x="37" y="26"/>
                  <a:pt x="37" y="18"/>
                </a:cubicBezTo>
                <a:cubicBezTo>
                  <a:pt x="37" y="11"/>
                  <a:pt x="31" y="6"/>
                  <a:pt x="24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>
              <a:lnSpc>
                <a:spcPct val="13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Freeform 60"/>
          <p:cNvSpPr/>
          <p:nvPr/>
        </p:nvSpPr>
        <p:spPr bwMode="auto">
          <a:xfrm>
            <a:off x="8357022" y="3417490"/>
            <a:ext cx="750094" cy="89297"/>
          </a:xfrm>
          <a:custGeom>
            <a:avLst/>
            <a:gdLst>
              <a:gd name="T0" fmla="*/ 336 w 336"/>
              <a:gd name="T1" fmla="*/ 0 h 40"/>
              <a:gd name="T2" fmla="*/ 0 w 336"/>
              <a:gd name="T3" fmla="*/ 0 h 40"/>
              <a:gd name="T4" fmla="*/ 0 w 336"/>
              <a:gd name="T5" fmla="*/ 40 h 40"/>
              <a:gd name="T6" fmla="*/ 300 w 336"/>
              <a:gd name="T7" fmla="*/ 40 h 40"/>
              <a:gd name="T8" fmla="*/ 336 w 336"/>
              <a:gd name="T9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6" h="40">
                <a:moveTo>
                  <a:pt x="336" y="0"/>
                </a:moveTo>
                <a:lnTo>
                  <a:pt x="0" y="0"/>
                </a:lnTo>
                <a:lnTo>
                  <a:pt x="0" y="40"/>
                </a:lnTo>
                <a:lnTo>
                  <a:pt x="300" y="40"/>
                </a:lnTo>
                <a:lnTo>
                  <a:pt x="336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pPr>
              <a:lnSpc>
                <a:spcPct val="13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Freeform 61"/>
          <p:cNvSpPr/>
          <p:nvPr/>
        </p:nvSpPr>
        <p:spPr bwMode="auto">
          <a:xfrm>
            <a:off x="8357022" y="2752229"/>
            <a:ext cx="669727" cy="754559"/>
          </a:xfrm>
          <a:custGeom>
            <a:avLst/>
            <a:gdLst>
              <a:gd name="T0" fmla="*/ 137 w 148"/>
              <a:gd name="T1" fmla="*/ 0 h 167"/>
              <a:gd name="T2" fmla="*/ 11 w 148"/>
              <a:gd name="T3" fmla="*/ 0 h 167"/>
              <a:gd name="T4" fmla="*/ 0 w 148"/>
              <a:gd name="T5" fmla="*/ 12 h 167"/>
              <a:gd name="T6" fmla="*/ 0 w 148"/>
              <a:gd name="T7" fmla="*/ 110 h 167"/>
              <a:gd name="T8" fmla="*/ 0 w 148"/>
              <a:gd name="T9" fmla="*/ 156 h 167"/>
              <a:gd name="T10" fmla="*/ 0 w 148"/>
              <a:gd name="T11" fmla="*/ 167 h 167"/>
              <a:gd name="T12" fmla="*/ 11 w 148"/>
              <a:gd name="T13" fmla="*/ 167 h 167"/>
              <a:gd name="T14" fmla="*/ 137 w 148"/>
              <a:gd name="T15" fmla="*/ 167 h 167"/>
              <a:gd name="T16" fmla="*/ 148 w 148"/>
              <a:gd name="T17" fmla="*/ 167 h 167"/>
              <a:gd name="T18" fmla="*/ 148 w 148"/>
              <a:gd name="T19" fmla="*/ 156 h 167"/>
              <a:gd name="T20" fmla="*/ 148 w 148"/>
              <a:gd name="T21" fmla="*/ 110 h 167"/>
              <a:gd name="T22" fmla="*/ 148 w 148"/>
              <a:gd name="T23" fmla="*/ 12 h 167"/>
              <a:gd name="T24" fmla="*/ 137 w 148"/>
              <a:gd name="T25" fmla="*/ 0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8" h="167">
                <a:moveTo>
                  <a:pt x="137" y="0"/>
                </a:move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7"/>
                  <a:pt x="0" y="167"/>
                  <a:pt x="0" y="167"/>
                </a:cubicBezTo>
                <a:cubicBezTo>
                  <a:pt x="11" y="167"/>
                  <a:pt x="11" y="167"/>
                  <a:pt x="11" y="167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148" y="167"/>
                  <a:pt x="148" y="167"/>
                  <a:pt x="148" y="167"/>
                </a:cubicBezTo>
                <a:cubicBezTo>
                  <a:pt x="148" y="156"/>
                  <a:pt x="148" y="156"/>
                  <a:pt x="148" y="156"/>
                </a:cubicBezTo>
                <a:cubicBezTo>
                  <a:pt x="148" y="110"/>
                  <a:pt x="148" y="110"/>
                  <a:pt x="148" y="110"/>
                </a:cubicBezTo>
                <a:cubicBezTo>
                  <a:pt x="148" y="12"/>
                  <a:pt x="148" y="12"/>
                  <a:pt x="148" y="12"/>
                </a:cubicBezTo>
                <a:cubicBezTo>
                  <a:pt x="148" y="5"/>
                  <a:pt x="143" y="0"/>
                  <a:pt x="13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pPr>
              <a:lnSpc>
                <a:spcPct val="13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Freeform 62"/>
          <p:cNvSpPr>
            <a:spLocks noEditPoints="1"/>
          </p:cNvSpPr>
          <p:nvPr/>
        </p:nvSpPr>
        <p:spPr bwMode="auto">
          <a:xfrm>
            <a:off x="8546778" y="2986634"/>
            <a:ext cx="290215" cy="285750"/>
          </a:xfrm>
          <a:custGeom>
            <a:avLst/>
            <a:gdLst>
              <a:gd name="T0" fmla="*/ 50 w 64"/>
              <a:gd name="T1" fmla="*/ 3 h 63"/>
              <a:gd name="T2" fmla="*/ 43 w 64"/>
              <a:gd name="T3" fmla="*/ 0 h 63"/>
              <a:gd name="T4" fmla="*/ 1 w 64"/>
              <a:gd name="T5" fmla="*/ 38 h 63"/>
              <a:gd name="T6" fmla="*/ 1 w 64"/>
              <a:gd name="T7" fmla="*/ 38 h 63"/>
              <a:gd name="T8" fmla="*/ 1 w 64"/>
              <a:gd name="T9" fmla="*/ 38 h 63"/>
              <a:gd name="T10" fmla="*/ 1 w 64"/>
              <a:gd name="T11" fmla="*/ 38 h 63"/>
              <a:gd name="T12" fmla="*/ 1 w 64"/>
              <a:gd name="T13" fmla="*/ 38 h 63"/>
              <a:gd name="T14" fmla="*/ 1 w 64"/>
              <a:gd name="T15" fmla="*/ 38 h 63"/>
              <a:gd name="T16" fmla="*/ 1 w 64"/>
              <a:gd name="T17" fmla="*/ 38 h 63"/>
              <a:gd name="T18" fmla="*/ 1 w 64"/>
              <a:gd name="T19" fmla="*/ 38 h 63"/>
              <a:gd name="T20" fmla="*/ 0 w 64"/>
              <a:gd name="T21" fmla="*/ 38 h 63"/>
              <a:gd name="T22" fmla="*/ 0 w 64"/>
              <a:gd name="T23" fmla="*/ 39 h 63"/>
              <a:gd name="T24" fmla="*/ 0 w 64"/>
              <a:gd name="T25" fmla="*/ 39 h 63"/>
              <a:gd name="T26" fmla="*/ 0 w 64"/>
              <a:gd name="T27" fmla="*/ 39 h 63"/>
              <a:gd name="T28" fmla="*/ 0 w 64"/>
              <a:gd name="T29" fmla="*/ 39 h 63"/>
              <a:gd name="T30" fmla="*/ 0 w 64"/>
              <a:gd name="T31" fmla="*/ 39 h 63"/>
              <a:gd name="T32" fmla="*/ 0 w 64"/>
              <a:gd name="T33" fmla="*/ 39 h 63"/>
              <a:gd name="T34" fmla="*/ 0 w 64"/>
              <a:gd name="T35" fmla="*/ 39 h 63"/>
              <a:gd name="T36" fmla="*/ 0 w 64"/>
              <a:gd name="T37" fmla="*/ 39 h 63"/>
              <a:gd name="T38" fmla="*/ 0 w 64"/>
              <a:gd name="T39" fmla="*/ 39 h 63"/>
              <a:gd name="T40" fmla="*/ 24 w 64"/>
              <a:gd name="T41" fmla="*/ 63 h 63"/>
              <a:gd name="T42" fmla="*/ 24 w 64"/>
              <a:gd name="T43" fmla="*/ 63 h 63"/>
              <a:gd name="T44" fmla="*/ 25 w 64"/>
              <a:gd name="T45" fmla="*/ 63 h 63"/>
              <a:gd name="T46" fmla="*/ 25 w 64"/>
              <a:gd name="T47" fmla="*/ 63 h 63"/>
              <a:gd name="T48" fmla="*/ 25 w 64"/>
              <a:gd name="T49" fmla="*/ 63 h 63"/>
              <a:gd name="T50" fmla="*/ 25 w 64"/>
              <a:gd name="T51" fmla="*/ 63 h 63"/>
              <a:gd name="T52" fmla="*/ 25 w 64"/>
              <a:gd name="T53" fmla="*/ 63 h 63"/>
              <a:gd name="T54" fmla="*/ 26 w 64"/>
              <a:gd name="T55" fmla="*/ 63 h 63"/>
              <a:gd name="T56" fmla="*/ 26 w 64"/>
              <a:gd name="T57" fmla="*/ 63 h 63"/>
              <a:gd name="T58" fmla="*/ 26 w 64"/>
              <a:gd name="T59" fmla="*/ 63 h 63"/>
              <a:gd name="T60" fmla="*/ 61 w 64"/>
              <a:gd name="T61" fmla="*/ 28 h 63"/>
              <a:gd name="T62" fmla="*/ 32 w 64"/>
              <a:gd name="T63" fmla="*/ 15 h 63"/>
              <a:gd name="T64" fmla="*/ 10 w 64"/>
              <a:gd name="T65" fmla="*/ 43 h 63"/>
              <a:gd name="T66" fmla="*/ 6 w 64"/>
              <a:gd name="T67" fmla="*/ 58 h 63"/>
              <a:gd name="T68" fmla="*/ 18 w 64"/>
              <a:gd name="T69" fmla="*/ 58 h 63"/>
              <a:gd name="T70" fmla="*/ 12 w 64"/>
              <a:gd name="T71" fmla="*/ 45 h 63"/>
              <a:gd name="T72" fmla="*/ 19 w 64"/>
              <a:gd name="T73" fmla="*/ 52 h 63"/>
              <a:gd name="T74" fmla="*/ 24 w 64"/>
              <a:gd name="T75" fmla="*/ 57 h 63"/>
              <a:gd name="T76" fmla="*/ 49 w 64"/>
              <a:gd name="T77" fmla="*/ 32 h 63"/>
              <a:gd name="T78" fmla="*/ 58 w 64"/>
              <a:gd name="T79" fmla="*/ 21 h 63"/>
              <a:gd name="T80" fmla="*/ 53 w 64"/>
              <a:gd name="T81" fmla="*/ 28 h 63"/>
              <a:gd name="T82" fmla="*/ 37 w 64"/>
              <a:gd name="T83" fmla="*/ 9 h 63"/>
              <a:gd name="T84" fmla="*/ 43 w 64"/>
              <a:gd name="T85" fmla="*/ 5 h 63"/>
              <a:gd name="T86" fmla="*/ 58 w 64"/>
              <a:gd name="T87" fmla="*/ 21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4" h="63">
                <a:moveTo>
                  <a:pt x="64" y="21"/>
                </a:moveTo>
                <a:cubicBezTo>
                  <a:pt x="64" y="18"/>
                  <a:pt x="63" y="16"/>
                  <a:pt x="61" y="14"/>
                </a:cubicBezTo>
                <a:cubicBezTo>
                  <a:pt x="50" y="3"/>
                  <a:pt x="50" y="3"/>
                  <a:pt x="50" y="3"/>
                </a:cubicBezTo>
                <a:cubicBezTo>
                  <a:pt x="48" y="1"/>
                  <a:pt x="45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0" y="0"/>
                  <a:pt x="38" y="1"/>
                  <a:pt x="36" y="3"/>
                </a:cubicBezTo>
                <a:cubicBezTo>
                  <a:pt x="24" y="14"/>
                  <a:pt x="13" y="26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2"/>
                  <a:pt x="1" y="63"/>
                  <a:pt x="3" y="63"/>
                </a:cubicBezTo>
                <a:cubicBezTo>
                  <a:pt x="24" y="63"/>
                  <a:pt x="24" y="63"/>
                  <a:pt x="24" y="63"/>
                </a:cubicBezTo>
                <a:cubicBezTo>
                  <a:pt x="24" y="63"/>
                  <a:pt x="24" y="63"/>
                  <a:pt x="24" y="63"/>
                </a:cubicBezTo>
                <a:cubicBezTo>
                  <a:pt x="24" y="63"/>
                  <a:pt x="24" y="63"/>
                  <a:pt x="24" y="63"/>
                </a:cubicBezTo>
                <a:cubicBezTo>
                  <a:pt x="24" y="63"/>
                  <a:pt x="24" y="63"/>
                  <a:pt x="24" y="63"/>
                </a:cubicBezTo>
                <a:cubicBezTo>
                  <a:pt x="24" y="63"/>
                  <a:pt x="24" y="63"/>
                  <a:pt x="24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38" y="51"/>
                  <a:pt x="49" y="39"/>
                  <a:pt x="61" y="28"/>
                </a:cubicBezTo>
                <a:cubicBezTo>
                  <a:pt x="63" y="26"/>
                  <a:pt x="64" y="23"/>
                  <a:pt x="64" y="21"/>
                </a:cubicBezTo>
                <a:cubicBezTo>
                  <a:pt x="64" y="21"/>
                  <a:pt x="64" y="21"/>
                  <a:pt x="64" y="21"/>
                </a:cubicBezTo>
                <a:close/>
                <a:moveTo>
                  <a:pt x="32" y="15"/>
                </a:moveTo>
                <a:cubicBezTo>
                  <a:pt x="32" y="15"/>
                  <a:pt x="32" y="15"/>
                  <a:pt x="32" y="15"/>
                </a:cubicBezTo>
                <a:cubicBezTo>
                  <a:pt x="35" y="18"/>
                  <a:pt x="35" y="18"/>
                  <a:pt x="35" y="18"/>
                </a:cubicBezTo>
                <a:cubicBezTo>
                  <a:pt x="10" y="43"/>
                  <a:pt x="10" y="43"/>
                  <a:pt x="10" y="43"/>
                </a:cubicBezTo>
                <a:cubicBezTo>
                  <a:pt x="7" y="40"/>
                  <a:pt x="7" y="40"/>
                  <a:pt x="7" y="40"/>
                </a:cubicBezTo>
                <a:cubicBezTo>
                  <a:pt x="32" y="15"/>
                  <a:pt x="32" y="15"/>
                  <a:pt x="32" y="15"/>
                </a:cubicBezTo>
                <a:close/>
                <a:moveTo>
                  <a:pt x="6" y="58"/>
                </a:moveTo>
                <a:cubicBezTo>
                  <a:pt x="6" y="58"/>
                  <a:pt x="6" y="58"/>
                  <a:pt x="6" y="58"/>
                </a:cubicBezTo>
                <a:cubicBezTo>
                  <a:pt x="6" y="46"/>
                  <a:pt x="6" y="46"/>
                  <a:pt x="6" y="46"/>
                </a:cubicBezTo>
                <a:cubicBezTo>
                  <a:pt x="18" y="58"/>
                  <a:pt x="18" y="58"/>
                  <a:pt x="18" y="58"/>
                </a:cubicBezTo>
                <a:cubicBezTo>
                  <a:pt x="6" y="58"/>
                  <a:pt x="6" y="58"/>
                  <a:pt x="6" y="58"/>
                </a:cubicBezTo>
                <a:close/>
                <a:moveTo>
                  <a:pt x="12" y="45"/>
                </a:moveTo>
                <a:cubicBezTo>
                  <a:pt x="12" y="45"/>
                  <a:pt x="12" y="45"/>
                  <a:pt x="12" y="45"/>
                </a:cubicBezTo>
                <a:cubicBezTo>
                  <a:pt x="37" y="20"/>
                  <a:pt x="37" y="20"/>
                  <a:pt x="37" y="20"/>
                </a:cubicBezTo>
                <a:cubicBezTo>
                  <a:pt x="44" y="27"/>
                  <a:pt x="44" y="27"/>
                  <a:pt x="44" y="27"/>
                </a:cubicBezTo>
                <a:cubicBezTo>
                  <a:pt x="19" y="52"/>
                  <a:pt x="19" y="52"/>
                  <a:pt x="19" y="52"/>
                </a:cubicBezTo>
                <a:cubicBezTo>
                  <a:pt x="12" y="45"/>
                  <a:pt x="12" y="45"/>
                  <a:pt x="12" y="45"/>
                </a:cubicBezTo>
                <a:close/>
                <a:moveTo>
                  <a:pt x="24" y="57"/>
                </a:moveTo>
                <a:cubicBezTo>
                  <a:pt x="24" y="57"/>
                  <a:pt x="24" y="57"/>
                  <a:pt x="24" y="57"/>
                </a:cubicBezTo>
                <a:cubicBezTo>
                  <a:pt x="21" y="54"/>
                  <a:pt x="21" y="54"/>
                  <a:pt x="21" y="54"/>
                </a:cubicBezTo>
                <a:cubicBezTo>
                  <a:pt x="46" y="29"/>
                  <a:pt x="46" y="29"/>
                  <a:pt x="46" y="29"/>
                </a:cubicBezTo>
                <a:cubicBezTo>
                  <a:pt x="49" y="32"/>
                  <a:pt x="49" y="32"/>
                  <a:pt x="49" y="32"/>
                </a:cubicBezTo>
                <a:cubicBezTo>
                  <a:pt x="24" y="57"/>
                  <a:pt x="24" y="57"/>
                  <a:pt x="24" y="57"/>
                </a:cubicBezTo>
                <a:close/>
                <a:moveTo>
                  <a:pt x="58" y="21"/>
                </a:moveTo>
                <a:cubicBezTo>
                  <a:pt x="58" y="21"/>
                  <a:pt x="58" y="21"/>
                  <a:pt x="58" y="21"/>
                </a:cubicBezTo>
                <a:cubicBezTo>
                  <a:pt x="58" y="21"/>
                  <a:pt x="58" y="21"/>
                  <a:pt x="58" y="21"/>
                </a:cubicBezTo>
                <a:cubicBezTo>
                  <a:pt x="58" y="22"/>
                  <a:pt x="58" y="23"/>
                  <a:pt x="57" y="24"/>
                </a:cubicBezTo>
                <a:cubicBezTo>
                  <a:pt x="53" y="28"/>
                  <a:pt x="53" y="28"/>
                  <a:pt x="53" y="28"/>
                </a:cubicBezTo>
                <a:cubicBezTo>
                  <a:pt x="35" y="11"/>
                  <a:pt x="35" y="11"/>
                  <a:pt x="35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7" y="9"/>
                  <a:pt x="37" y="9"/>
                  <a:pt x="37" y="9"/>
                </a:cubicBezTo>
                <a:cubicBezTo>
                  <a:pt x="40" y="7"/>
                  <a:pt x="40" y="7"/>
                  <a:pt x="40" y="7"/>
                </a:cubicBezTo>
                <a:cubicBezTo>
                  <a:pt x="41" y="6"/>
                  <a:pt x="42" y="5"/>
                  <a:pt x="43" y="5"/>
                </a:cubicBezTo>
                <a:cubicBezTo>
                  <a:pt x="43" y="5"/>
                  <a:pt x="43" y="5"/>
                  <a:pt x="43" y="5"/>
                </a:cubicBezTo>
                <a:cubicBezTo>
                  <a:pt x="44" y="5"/>
                  <a:pt x="45" y="6"/>
                  <a:pt x="46" y="7"/>
                </a:cubicBezTo>
                <a:cubicBezTo>
                  <a:pt x="57" y="18"/>
                  <a:pt x="57" y="18"/>
                  <a:pt x="57" y="18"/>
                </a:cubicBezTo>
                <a:cubicBezTo>
                  <a:pt x="58" y="18"/>
                  <a:pt x="58" y="20"/>
                  <a:pt x="58" y="21"/>
                </a:cubicBezTo>
                <a:cubicBezTo>
                  <a:pt x="58" y="21"/>
                  <a:pt x="58" y="21"/>
                  <a:pt x="58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>
              <a:lnSpc>
                <a:spcPct val="13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24"/>
          <p:cNvSpPr txBox="1"/>
          <p:nvPr/>
        </p:nvSpPr>
        <p:spPr>
          <a:xfrm>
            <a:off x="4125119" y="3904357"/>
            <a:ext cx="1615827" cy="32457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039395" y="4336405"/>
            <a:ext cx="7920880" cy="2229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请替换文字内容，请替换文字内容，请替换文字内容，请替换文字内容，请替换文字内容，请替换文字内容，请替换文字内容，请替换文字内容，请替换文字内容，</a:t>
            </a:r>
          </a:p>
          <a:p>
            <a:pPr>
              <a:lnSpc>
                <a:spcPct val="130000"/>
              </a:lnSpc>
            </a:pPr>
            <a:endParaRPr lang="zh-CN" altLang="en-US" sz="12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请替换文字内容，请替换文字内容，请替换文字内容，请替换文字内容，请替换文字内容，请替换文字内容，请替换文字内容，请替换文字内容，请替换文字内容，</a:t>
            </a:r>
          </a:p>
          <a:p>
            <a:pPr>
              <a:lnSpc>
                <a:spcPct val="130000"/>
              </a:lnSpc>
            </a:pPr>
            <a:endParaRPr lang="zh-CN" altLang="en-US" sz="12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请替换文字内容，请替换文字内容，请替换文字内容，请替换文字内容，请替换文字内容，请替换文字内容，请替换文字内容，请替换文字内容，请替换文字内容，</a:t>
            </a:r>
          </a:p>
          <a:p>
            <a:pPr>
              <a:lnSpc>
                <a:spcPct val="130000"/>
              </a:lnSpc>
            </a:pPr>
            <a:endParaRPr lang="zh-CN" altLang="en-US" sz="12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9813751" y="447973"/>
            <a:ext cx="3044999" cy="680802"/>
          </a:xfrm>
          <a:prstGeom prst="rect">
            <a:avLst/>
          </a:prstGeom>
          <a:solidFill>
            <a:schemeClr val="accent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/>
          </a:p>
        </p:txBody>
      </p:sp>
      <p:sp>
        <p:nvSpPr>
          <p:cNvPr id="24" name="TextBox 44"/>
          <p:cNvSpPr txBox="1"/>
          <p:nvPr/>
        </p:nvSpPr>
        <p:spPr>
          <a:xfrm>
            <a:off x="10194454" y="611627"/>
            <a:ext cx="2506612" cy="406879"/>
          </a:xfrm>
          <a:prstGeom prst="rect">
            <a:avLst/>
          </a:prstGeom>
          <a:noFill/>
        </p:spPr>
        <p:txBody>
          <a:bodyPr wrap="square" lIns="45311" tIns="22656" rIns="45311" bIns="22656" rtlCol="0">
            <a:spAutoFit/>
          </a:bodyPr>
          <a:lstStyle/>
          <a:p>
            <a:pPr defTabSz="0">
              <a:lnSpc>
                <a:spcPct val="130000"/>
              </a:lnSpc>
              <a:tabLst>
                <a:tab pos="989965" algn="l"/>
              </a:tabLst>
            </a:pPr>
            <a:r>
              <a:rPr lang="zh-CN" altLang="en-US" sz="2000" dirty="0">
                <a:ln w="12700" cmpd="sng">
                  <a:noFill/>
                  <a:prstDash val="solid"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/>
              </a:rPr>
              <a:t>添加相关标题文字</a:t>
            </a:r>
            <a:endParaRPr lang="en-SG" altLang="zh-CN" sz="2000" dirty="0">
              <a:ln w="12700" cmpd="sng">
                <a:noFill/>
                <a:prstDash val="solid"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0" y="447973"/>
            <a:ext cx="3044999" cy="680802"/>
            <a:chOff x="0" y="447973"/>
            <a:chExt cx="3044999" cy="680802"/>
          </a:xfrm>
        </p:grpSpPr>
        <p:sp>
          <p:nvSpPr>
            <p:cNvPr id="3" name="矩形 2"/>
            <p:cNvSpPr/>
            <p:nvPr/>
          </p:nvSpPr>
          <p:spPr>
            <a:xfrm>
              <a:off x="0" y="447973"/>
              <a:ext cx="3044999" cy="680802"/>
            </a:xfrm>
            <a:prstGeom prst="rect">
              <a:avLst/>
            </a:prstGeom>
            <a:solidFill>
              <a:schemeClr val="accent1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/>
            </a:p>
          </p:txBody>
        </p:sp>
        <p:sp>
          <p:nvSpPr>
            <p:cNvPr id="4" name="TextBox 44"/>
            <p:cNvSpPr txBox="1"/>
            <p:nvPr/>
          </p:nvSpPr>
          <p:spPr>
            <a:xfrm>
              <a:off x="380703" y="611627"/>
              <a:ext cx="2506612" cy="406879"/>
            </a:xfrm>
            <a:prstGeom prst="rect">
              <a:avLst/>
            </a:prstGeom>
            <a:noFill/>
          </p:spPr>
          <p:txBody>
            <a:bodyPr wrap="square" lIns="45311" tIns="22656" rIns="45311" bIns="22656" rtlCol="0">
              <a:spAutoFit/>
            </a:bodyPr>
            <a:lstStyle/>
            <a:p>
              <a:pPr defTabSz="0">
                <a:lnSpc>
                  <a:spcPct val="130000"/>
                </a:lnSpc>
                <a:tabLst>
                  <a:tab pos="989965" algn="l"/>
                </a:tabLst>
              </a:pPr>
              <a:r>
                <a:rPr lang="zh-CN" altLang="en-US" sz="2000" dirty="0">
                  <a:ln w="12700" cmpd="sng">
                    <a:noFill/>
                    <a:prstDash val="solid"/>
                  </a:ln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/>
                </a:rPr>
                <a:t>添加相关标题文字</a:t>
              </a:r>
              <a:endParaRPr lang="en-SG" altLang="zh-CN" sz="2000" dirty="0">
                <a:ln w="12700" cmpd="sng">
                  <a:noFill/>
                  <a:prstDash val="solid"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/>
              </a:endParaRPr>
            </a:p>
          </p:txBody>
        </p:sp>
      </p:grpSp>
      <p:sp>
        <p:nvSpPr>
          <p:cNvPr id="15" name="TextBox 24"/>
          <p:cNvSpPr txBox="1"/>
          <p:nvPr/>
        </p:nvSpPr>
        <p:spPr>
          <a:xfrm>
            <a:off x="1538796" y="2164482"/>
            <a:ext cx="1615827" cy="32457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453072" y="2665110"/>
            <a:ext cx="4536504" cy="3429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请替换文字内容，请替换文字内容，请替换文字内容，请替换文字内容，请替换文字内容，请替换文字内容，请替换文字内容，请替换文字内容，请替换文字内容，</a:t>
            </a:r>
          </a:p>
          <a:p>
            <a:pPr>
              <a:lnSpc>
                <a:spcPct val="130000"/>
              </a:lnSpc>
            </a:pPr>
            <a:endParaRPr lang="zh-CN" altLang="en-US" sz="12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zh-CN" altLang="en-US" sz="12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请替换文字内容，请替换文字内容，请替换文字内容，请替换文字内容，请替换文字内容，请替换文字内容，请替换文字内容，请替换文字内容，请替换文字内容，</a:t>
            </a:r>
          </a:p>
          <a:p>
            <a:pPr>
              <a:lnSpc>
                <a:spcPct val="130000"/>
              </a:lnSpc>
            </a:pPr>
            <a:endParaRPr lang="zh-CN" altLang="en-US" sz="12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zh-CN" altLang="en-US" sz="12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请替换文字内容，请替换文字内容，请替换文字内容，请替换文字内容，请替换文字内容，请替换文字内容，请替换文字内容，请替换文字内容，请替换文字内容，</a:t>
            </a:r>
          </a:p>
          <a:p>
            <a:pPr>
              <a:lnSpc>
                <a:spcPct val="130000"/>
              </a:lnSpc>
            </a:pPr>
            <a:endParaRPr lang="zh-CN" altLang="en-US" sz="12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20629894">
            <a:off x="6235547" y="1309287"/>
            <a:ext cx="2795904" cy="174744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119603">
            <a:off x="9127789" y="2394360"/>
            <a:ext cx="3048484" cy="203417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0670445">
            <a:off x="6773238" y="4088480"/>
            <a:ext cx="2880203" cy="18881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47973"/>
            <a:ext cx="3044999" cy="680802"/>
          </a:xfrm>
          <a:prstGeom prst="rect">
            <a:avLst/>
          </a:prstGeom>
          <a:solidFill>
            <a:schemeClr val="accent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/>
          </a:p>
        </p:txBody>
      </p:sp>
      <p:sp>
        <p:nvSpPr>
          <p:cNvPr id="3" name="TextBox 44"/>
          <p:cNvSpPr txBox="1"/>
          <p:nvPr/>
        </p:nvSpPr>
        <p:spPr>
          <a:xfrm>
            <a:off x="380703" y="611627"/>
            <a:ext cx="2506612" cy="406879"/>
          </a:xfrm>
          <a:prstGeom prst="rect">
            <a:avLst/>
          </a:prstGeom>
          <a:noFill/>
        </p:spPr>
        <p:txBody>
          <a:bodyPr wrap="square" lIns="45311" tIns="22656" rIns="45311" bIns="22656" rtlCol="0">
            <a:spAutoFit/>
          </a:bodyPr>
          <a:lstStyle/>
          <a:p>
            <a:pPr defTabSz="0">
              <a:lnSpc>
                <a:spcPct val="130000"/>
              </a:lnSpc>
              <a:tabLst>
                <a:tab pos="989965" algn="l"/>
              </a:tabLst>
            </a:pPr>
            <a:r>
              <a:rPr lang="zh-CN" altLang="en-US" sz="2000" dirty="0">
                <a:ln w="12700" cmpd="sng">
                  <a:noFill/>
                  <a:prstDash val="solid"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/>
              </a:rPr>
              <a:t>添加相关标题文字</a:t>
            </a:r>
            <a:endParaRPr lang="en-SG" altLang="zh-CN" sz="2000" dirty="0">
              <a:ln w="12700" cmpd="sng">
                <a:noFill/>
                <a:prstDash val="solid"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/>
            </a:endParaRPr>
          </a:p>
        </p:txBody>
      </p:sp>
      <p:sp>
        <p:nvSpPr>
          <p:cNvPr id="11" name="TextBox 24"/>
          <p:cNvSpPr txBox="1"/>
          <p:nvPr/>
        </p:nvSpPr>
        <p:spPr>
          <a:xfrm>
            <a:off x="6659245" y="1217006"/>
            <a:ext cx="2120900" cy="3245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573391" y="1685651"/>
            <a:ext cx="4536504" cy="4630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请替换文字内容，请替换文字内容，请替换文字内容，请替换文字内容，请替换文字内容，请替换文字内容，请替换文字内容，请替换文字内容，请替换文字内容，</a:t>
            </a:r>
          </a:p>
          <a:p>
            <a:pPr>
              <a:lnSpc>
                <a:spcPct val="130000"/>
              </a:lnSpc>
            </a:pPr>
            <a:endParaRPr lang="zh-CN" altLang="en-US" sz="12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请替换文字内容，请替换文字内容，请替换文字内容，请替换文字内容，请替换文字内容，请替换文字内容，请替换文字内容，请替换文字内容，请替换文字内容，</a:t>
            </a:r>
          </a:p>
          <a:p>
            <a:pPr>
              <a:lnSpc>
                <a:spcPct val="130000"/>
              </a:lnSpc>
            </a:pPr>
            <a:endParaRPr lang="zh-CN" altLang="en-US" sz="12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请替换文字内容，请替换文字内容，请替换文字内容，请替换文字内容，请替换文字内容，请替换文字内容，请替换文字内容，请替换文字内容，请替换文字内容，</a:t>
            </a:r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请替换文字内容，请替换文字内容，请替换文字内容，请替换文字内容，请替换文字内容，请替换文字内容，请替换文字内容，请替换文字内容，请替换文字内容，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zh-CN" altLang="en-US" sz="12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请替换文字内容，请替换文字内容，请替换文字内容，请替换文字内容，请替换文字内容，请替换文字内容，请替换文字内容，请替换文字内容，请替换文字内容，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zh-CN" altLang="en-US" sz="12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783" y="2464197"/>
            <a:ext cx="4609629" cy="3073086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100783" y="5537283"/>
            <a:ext cx="4609629" cy="16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772004" y="1933180"/>
            <a:ext cx="4340267" cy="857257"/>
            <a:chOff x="3837087" y="2226477"/>
            <a:chExt cx="2647861" cy="522985"/>
          </a:xfrm>
        </p:grpSpPr>
        <p:sp>
          <p:nvSpPr>
            <p:cNvPr id="9" name="TextBox 44"/>
            <p:cNvSpPr txBox="1"/>
            <p:nvPr/>
          </p:nvSpPr>
          <p:spPr>
            <a:xfrm>
              <a:off x="3837087" y="2501238"/>
              <a:ext cx="2506612" cy="248224"/>
            </a:xfrm>
            <a:prstGeom prst="rect">
              <a:avLst/>
            </a:prstGeom>
            <a:noFill/>
          </p:spPr>
          <p:txBody>
            <a:bodyPr wrap="square" lIns="45311" tIns="22656" rIns="45311" bIns="22656" rtlCol="0">
              <a:spAutoFit/>
            </a:bodyPr>
            <a:lstStyle/>
            <a:p>
              <a:pPr defTabSz="0">
                <a:lnSpc>
                  <a:spcPct val="130000"/>
                </a:lnSpc>
                <a:tabLst>
                  <a:tab pos="989965" algn="l"/>
                </a:tabLst>
              </a:pPr>
              <a:r>
                <a:rPr lang="zh-CN" altLang="en-US" sz="2000" dirty="0">
                  <a:ln w="12700" cmpd="sng">
                    <a:noFill/>
                    <a:prstDash val="solid"/>
                  </a:ln>
                  <a:solidFill>
                    <a:srgbClr val="EC206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/>
                </a:rPr>
                <a:t>添加相关标题文字</a:t>
              </a:r>
              <a:endParaRPr lang="en-SG" altLang="zh-CN" sz="2000" dirty="0">
                <a:ln w="12700" cmpd="sng">
                  <a:noFill/>
                  <a:prstDash val="solid"/>
                </a:ln>
                <a:solidFill>
                  <a:srgbClr val="EC206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/>
              </a:endParaRPr>
            </a:p>
          </p:txBody>
        </p:sp>
        <p:sp>
          <p:nvSpPr>
            <p:cNvPr id="10" name="TextBox 45"/>
            <p:cNvSpPr txBox="1"/>
            <p:nvPr/>
          </p:nvSpPr>
          <p:spPr>
            <a:xfrm>
              <a:off x="3837087" y="2226477"/>
              <a:ext cx="2647861" cy="184971"/>
            </a:xfrm>
            <a:prstGeom prst="rect">
              <a:avLst/>
            </a:prstGeom>
            <a:noFill/>
          </p:spPr>
          <p:txBody>
            <a:bodyPr wrap="square" lIns="45311" tIns="22656" rIns="45311" bIns="22656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rgbClr val="EC206C"/>
                  </a:solidFill>
                  <a:latin typeface="+mj-lt"/>
                  <a:ea typeface="微软雅黑" panose="020B0503020204020204" pitchFamily="34" charset="-122"/>
                  <a:cs typeface="Microsoft Himalaya" panose="01010100010101010101" pitchFamily="2" charset="0"/>
                </a:rPr>
                <a:t>ADD RELATED TITLE WORDS</a:t>
              </a:r>
              <a:endParaRPr lang="zh-CN" altLang="en-US" sz="1400" dirty="0">
                <a:solidFill>
                  <a:srgbClr val="EC206C"/>
                </a:solidFill>
                <a:latin typeface="+mj-lt"/>
                <a:ea typeface="微软雅黑" panose="020B0503020204020204" pitchFamily="34" charset="-122"/>
                <a:cs typeface="Microsoft Himalaya" panose="01010100010101010101" pitchFamily="2" charset="0"/>
              </a:endParaRPr>
            </a:p>
          </p:txBody>
        </p:sp>
      </p:grpSp>
      <p:sp>
        <p:nvSpPr>
          <p:cNvPr id="12" name="TextBox 69"/>
          <p:cNvSpPr txBox="1"/>
          <p:nvPr/>
        </p:nvSpPr>
        <p:spPr>
          <a:xfrm>
            <a:off x="2083639" y="710770"/>
            <a:ext cx="1553702" cy="2566060"/>
          </a:xfrm>
          <a:prstGeom prst="rect">
            <a:avLst/>
          </a:prstGeom>
          <a:noFill/>
        </p:spPr>
        <p:txBody>
          <a:bodyPr wrap="none" lIns="45311" tIns="22656" rIns="45311" bIns="22656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200" spc="-149" dirty="0">
                <a:solidFill>
                  <a:srgbClr val="EC206C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Raavi" panose="020B0502040204020203" pitchFamily="34" charset="0"/>
              </a:rPr>
              <a:t>02</a:t>
            </a:r>
            <a:endParaRPr lang="zh-CN" altLang="en-US" sz="14200" spc="-149" dirty="0">
              <a:solidFill>
                <a:srgbClr val="EC206C"/>
              </a:solidFill>
              <a:latin typeface="Agency FB" panose="020B0503020202020204" pitchFamily="34" charset="0"/>
              <a:ea typeface="微软雅黑" panose="020B0503020204020204" pitchFamily="34" charset="-122"/>
              <a:cs typeface="Raavi" panose="020B0502040204020203" pitchFamily="34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2612951" y="3147929"/>
            <a:ext cx="3259163" cy="506715"/>
            <a:chOff x="2594148" y="3170816"/>
            <a:chExt cx="4853286" cy="754559"/>
          </a:xfrm>
        </p:grpSpPr>
        <p:sp>
          <p:nvSpPr>
            <p:cNvPr id="14" name="Freeform 44"/>
            <p:cNvSpPr/>
            <p:nvPr/>
          </p:nvSpPr>
          <p:spPr bwMode="auto">
            <a:xfrm>
              <a:off x="2594148" y="3836077"/>
              <a:ext cx="750094" cy="89297"/>
            </a:xfrm>
            <a:custGeom>
              <a:avLst/>
              <a:gdLst>
                <a:gd name="T0" fmla="*/ 336 w 336"/>
                <a:gd name="T1" fmla="*/ 0 h 40"/>
                <a:gd name="T2" fmla="*/ 0 w 336"/>
                <a:gd name="T3" fmla="*/ 0 h 40"/>
                <a:gd name="T4" fmla="*/ 0 w 336"/>
                <a:gd name="T5" fmla="*/ 40 h 40"/>
                <a:gd name="T6" fmla="*/ 300 w 336"/>
                <a:gd name="T7" fmla="*/ 40 h 40"/>
                <a:gd name="T8" fmla="*/ 336 w 336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40">
                  <a:moveTo>
                    <a:pt x="336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300" y="40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45"/>
            <p:cNvSpPr/>
            <p:nvPr/>
          </p:nvSpPr>
          <p:spPr bwMode="auto">
            <a:xfrm>
              <a:off x="2594148" y="3170816"/>
              <a:ext cx="669727" cy="754559"/>
            </a:xfrm>
            <a:custGeom>
              <a:avLst/>
              <a:gdLst>
                <a:gd name="T0" fmla="*/ 137 w 148"/>
                <a:gd name="T1" fmla="*/ 0 h 167"/>
                <a:gd name="T2" fmla="*/ 11 w 148"/>
                <a:gd name="T3" fmla="*/ 0 h 167"/>
                <a:gd name="T4" fmla="*/ 0 w 148"/>
                <a:gd name="T5" fmla="*/ 12 h 167"/>
                <a:gd name="T6" fmla="*/ 0 w 148"/>
                <a:gd name="T7" fmla="*/ 110 h 167"/>
                <a:gd name="T8" fmla="*/ 0 w 148"/>
                <a:gd name="T9" fmla="*/ 156 h 167"/>
                <a:gd name="T10" fmla="*/ 0 w 148"/>
                <a:gd name="T11" fmla="*/ 167 h 167"/>
                <a:gd name="T12" fmla="*/ 11 w 148"/>
                <a:gd name="T13" fmla="*/ 167 h 167"/>
                <a:gd name="T14" fmla="*/ 137 w 148"/>
                <a:gd name="T15" fmla="*/ 167 h 167"/>
                <a:gd name="T16" fmla="*/ 148 w 148"/>
                <a:gd name="T17" fmla="*/ 167 h 167"/>
                <a:gd name="T18" fmla="*/ 148 w 148"/>
                <a:gd name="T19" fmla="*/ 156 h 167"/>
                <a:gd name="T20" fmla="*/ 148 w 148"/>
                <a:gd name="T21" fmla="*/ 110 h 167"/>
                <a:gd name="T22" fmla="*/ 148 w 148"/>
                <a:gd name="T23" fmla="*/ 12 h 167"/>
                <a:gd name="T24" fmla="*/ 137 w 148"/>
                <a:gd name="T2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167">
                  <a:moveTo>
                    <a:pt x="13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137" y="167"/>
                    <a:pt x="137" y="167"/>
                    <a:pt x="137" y="167"/>
                  </a:cubicBezTo>
                  <a:cubicBezTo>
                    <a:pt x="148" y="167"/>
                    <a:pt x="148" y="167"/>
                    <a:pt x="148" y="167"/>
                  </a:cubicBezTo>
                  <a:cubicBezTo>
                    <a:pt x="148" y="156"/>
                    <a:pt x="148" y="156"/>
                    <a:pt x="148" y="156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48" y="12"/>
                    <a:pt x="148" y="12"/>
                    <a:pt x="148" y="12"/>
                  </a:cubicBezTo>
                  <a:cubicBezTo>
                    <a:pt x="148" y="5"/>
                    <a:pt x="143" y="0"/>
                    <a:pt x="1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46"/>
            <p:cNvSpPr>
              <a:spLocks noEditPoints="1"/>
            </p:cNvSpPr>
            <p:nvPr/>
          </p:nvSpPr>
          <p:spPr bwMode="auto">
            <a:xfrm>
              <a:off x="2783906" y="3405221"/>
              <a:ext cx="290215" cy="290215"/>
            </a:xfrm>
            <a:custGeom>
              <a:avLst/>
              <a:gdLst>
                <a:gd name="T0" fmla="*/ 51 w 64"/>
                <a:gd name="T1" fmla="*/ 47 h 64"/>
                <a:gd name="T2" fmla="*/ 58 w 64"/>
                <a:gd name="T3" fmla="*/ 29 h 64"/>
                <a:gd name="T4" fmla="*/ 56 w 64"/>
                <a:gd name="T5" fmla="*/ 18 h 64"/>
                <a:gd name="T6" fmla="*/ 50 w 64"/>
                <a:gd name="T7" fmla="*/ 8 h 64"/>
                <a:gd name="T8" fmla="*/ 40 w 64"/>
                <a:gd name="T9" fmla="*/ 2 h 64"/>
                <a:gd name="T10" fmla="*/ 9 w 64"/>
                <a:gd name="T11" fmla="*/ 8 h 64"/>
                <a:gd name="T12" fmla="*/ 0 w 64"/>
                <a:gd name="T13" fmla="*/ 29 h 64"/>
                <a:gd name="T14" fmla="*/ 3 w 64"/>
                <a:gd name="T15" fmla="*/ 40 h 64"/>
                <a:gd name="T16" fmla="*/ 9 w 64"/>
                <a:gd name="T17" fmla="*/ 49 h 64"/>
                <a:gd name="T18" fmla="*/ 29 w 64"/>
                <a:gd name="T19" fmla="*/ 58 h 64"/>
                <a:gd name="T20" fmla="*/ 48 w 64"/>
                <a:gd name="T21" fmla="*/ 51 h 64"/>
                <a:gd name="T22" fmla="*/ 63 w 64"/>
                <a:gd name="T23" fmla="*/ 62 h 64"/>
                <a:gd name="T24" fmla="*/ 46 w 64"/>
                <a:gd name="T25" fmla="*/ 46 h 64"/>
                <a:gd name="T26" fmla="*/ 46 w 64"/>
                <a:gd name="T27" fmla="*/ 46 h 64"/>
                <a:gd name="T28" fmla="*/ 38 w 64"/>
                <a:gd name="T29" fmla="*/ 51 h 64"/>
                <a:gd name="T30" fmla="*/ 20 w 64"/>
                <a:gd name="T31" fmla="*/ 51 h 64"/>
                <a:gd name="T32" fmla="*/ 13 w 64"/>
                <a:gd name="T33" fmla="*/ 46 h 64"/>
                <a:gd name="T34" fmla="*/ 7 w 64"/>
                <a:gd name="T35" fmla="*/ 38 h 64"/>
                <a:gd name="T36" fmla="*/ 7 w 64"/>
                <a:gd name="T37" fmla="*/ 20 h 64"/>
                <a:gd name="T38" fmla="*/ 29 w 64"/>
                <a:gd name="T39" fmla="*/ 5 h 64"/>
                <a:gd name="T40" fmla="*/ 38 w 64"/>
                <a:gd name="T41" fmla="*/ 7 h 64"/>
                <a:gd name="T42" fmla="*/ 46 w 64"/>
                <a:gd name="T43" fmla="*/ 12 h 64"/>
                <a:gd name="T44" fmla="*/ 51 w 64"/>
                <a:gd name="T45" fmla="*/ 20 h 64"/>
                <a:gd name="T46" fmla="*/ 51 w 64"/>
                <a:gd name="T47" fmla="*/ 38 h 64"/>
                <a:gd name="T48" fmla="*/ 22 w 64"/>
                <a:gd name="T49" fmla="*/ 12 h 64"/>
                <a:gd name="T50" fmla="*/ 19 w 64"/>
                <a:gd name="T51" fmla="*/ 13 h 64"/>
                <a:gd name="T52" fmla="*/ 16 w 64"/>
                <a:gd name="T53" fmla="*/ 16 h 64"/>
                <a:gd name="T54" fmla="*/ 14 w 64"/>
                <a:gd name="T55" fmla="*/ 18 h 64"/>
                <a:gd name="T56" fmla="*/ 12 w 64"/>
                <a:gd name="T57" fmla="*/ 22 h 64"/>
                <a:gd name="T58" fmla="*/ 15 w 64"/>
                <a:gd name="T59" fmla="*/ 23 h 64"/>
                <a:gd name="T60" fmla="*/ 18 w 64"/>
                <a:gd name="T61" fmla="*/ 18 h 64"/>
                <a:gd name="T62" fmla="*/ 23 w 64"/>
                <a:gd name="T63" fmla="*/ 15 h 64"/>
                <a:gd name="T64" fmla="*/ 22 w 64"/>
                <a:gd name="T65" fmla="*/ 12 h 64"/>
                <a:gd name="T66" fmla="*/ 46 w 64"/>
                <a:gd name="T67" fmla="*/ 27 h 64"/>
                <a:gd name="T68" fmla="*/ 44 w 64"/>
                <a:gd name="T69" fmla="*/ 35 h 64"/>
                <a:gd name="T70" fmla="*/ 40 w 64"/>
                <a:gd name="T71" fmla="*/ 40 h 64"/>
                <a:gd name="T72" fmla="*/ 29 w 64"/>
                <a:gd name="T73" fmla="*/ 44 h 64"/>
                <a:gd name="T74" fmla="*/ 29 w 64"/>
                <a:gd name="T75" fmla="*/ 48 h 64"/>
                <a:gd name="T76" fmla="*/ 42 w 64"/>
                <a:gd name="T77" fmla="*/ 42 h 64"/>
                <a:gd name="T78" fmla="*/ 46 w 64"/>
                <a:gd name="T79" fmla="*/ 36 h 64"/>
                <a:gd name="T80" fmla="*/ 46 w 64"/>
                <a:gd name="T81" fmla="*/ 2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" h="64">
                  <a:moveTo>
                    <a:pt x="63" y="59"/>
                  </a:moveTo>
                  <a:cubicBezTo>
                    <a:pt x="51" y="47"/>
                    <a:pt x="51" y="47"/>
                    <a:pt x="51" y="47"/>
                  </a:cubicBezTo>
                  <a:cubicBezTo>
                    <a:pt x="53" y="45"/>
                    <a:pt x="55" y="43"/>
                    <a:pt x="56" y="40"/>
                  </a:cubicBezTo>
                  <a:cubicBezTo>
                    <a:pt x="57" y="37"/>
                    <a:pt x="58" y="33"/>
                    <a:pt x="58" y="29"/>
                  </a:cubicBezTo>
                  <a:cubicBezTo>
                    <a:pt x="58" y="25"/>
                    <a:pt x="57" y="21"/>
                    <a:pt x="56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4" y="14"/>
                    <a:pt x="52" y="11"/>
                    <a:pt x="50" y="9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47" y="6"/>
                    <a:pt x="44" y="4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7" y="1"/>
                    <a:pt x="33" y="0"/>
                    <a:pt x="29" y="0"/>
                  </a:cubicBezTo>
                  <a:cubicBezTo>
                    <a:pt x="21" y="0"/>
                    <a:pt x="14" y="3"/>
                    <a:pt x="9" y="8"/>
                  </a:cubicBezTo>
                  <a:cubicBezTo>
                    <a:pt x="6" y="11"/>
                    <a:pt x="4" y="14"/>
                    <a:pt x="3" y="18"/>
                  </a:cubicBezTo>
                  <a:cubicBezTo>
                    <a:pt x="1" y="21"/>
                    <a:pt x="0" y="25"/>
                    <a:pt x="0" y="29"/>
                  </a:cubicBezTo>
                  <a:cubicBezTo>
                    <a:pt x="0" y="33"/>
                    <a:pt x="1" y="36"/>
                    <a:pt x="2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4" y="43"/>
                    <a:pt x="6" y="47"/>
                    <a:pt x="9" y="49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11" y="52"/>
                    <a:pt x="15" y="54"/>
                    <a:pt x="18" y="56"/>
                  </a:cubicBezTo>
                  <a:cubicBezTo>
                    <a:pt x="22" y="57"/>
                    <a:pt x="25" y="58"/>
                    <a:pt x="29" y="58"/>
                  </a:cubicBezTo>
                  <a:cubicBezTo>
                    <a:pt x="33" y="58"/>
                    <a:pt x="37" y="57"/>
                    <a:pt x="40" y="56"/>
                  </a:cubicBezTo>
                  <a:cubicBezTo>
                    <a:pt x="43" y="54"/>
                    <a:pt x="45" y="53"/>
                    <a:pt x="48" y="51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60" y="64"/>
                    <a:pt x="62" y="64"/>
                    <a:pt x="63" y="62"/>
                  </a:cubicBezTo>
                  <a:cubicBezTo>
                    <a:pt x="64" y="61"/>
                    <a:pt x="64" y="60"/>
                    <a:pt x="63" y="59"/>
                  </a:cubicBezTo>
                  <a:close/>
                  <a:moveTo>
                    <a:pt x="46" y="46"/>
                  </a:moveTo>
                  <a:cubicBezTo>
                    <a:pt x="46" y="46"/>
                    <a:pt x="46" y="46"/>
                    <a:pt x="46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4" y="48"/>
                    <a:pt x="41" y="49"/>
                    <a:pt x="38" y="51"/>
                  </a:cubicBezTo>
                  <a:cubicBezTo>
                    <a:pt x="35" y="52"/>
                    <a:pt x="32" y="52"/>
                    <a:pt x="29" y="52"/>
                  </a:cubicBezTo>
                  <a:cubicBezTo>
                    <a:pt x="26" y="52"/>
                    <a:pt x="23" y="52"/>
                    <a:pt x="20" y="51"/>
                  </a:cubicBezTo>
                  <a:cubicBezTo>
                    <a:pt x="17" y="49"/>
                    <a:pt x="15" y="48"/>
                    <a:pt x="13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0" y="43"/>
                    <a:pt x="9" y="41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6" y="35"/>
                    <a:pt x="6" y="32"/>
                    <a:pt x="6" y="29"/>
                  </a:cubicBezTo>
                  <a:cubicBezTo>
                    <a:pt x="6" y="26"/>
                    <a:pt x="6" y="23"/>
                    <a:pt x="7" y="20"/>
                  </a:cubicBezTo>
                  <a:cubicBezTo>
                    <a:pt x="9" y="17"/>
                    <a:pt x="10" y="14"/>
                    <a:pt x="13" y="12"/>
                  </a:cubicBezTo>
                  <a:cubicBezTo>
                    <a:pt x="17" y="8"/>
                    <a:pt x="23" y="5"/>
                    <a:pt x="29" y="5"/>
                  </a:cubicBezTo>
                  <a:cubicBezTo>
                    <a:pt x="32" y="5"/>
                    <a:pt x="35" y="6"/>
                    <a:pt x="38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1" y="8"/>
                    <a:pt x="44" y="10"/>
                    <a:pt x="46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8" y="15"/>
                    <a:pt x="50" y="17"/>
                    <a:pt x="51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2" y="23"/>
                    <a:pt x="53" y="26"/>
                    <a:pt x="53" y="29"/>
                  </a:cubicBezTo>
                  <a:cubicBezTo>
                    <a:pt x="53" y="32"/>
                    <a:pt x="52" y="35"/>
                    <a:pt x="51" y="38"/>
                  </a:cubicBezTo>
                  <a:cubicBezTo>
                    <a:pt x="50" y="41"/>
                    <a:pt x="48" y="43"/>
                    <a:pt x="46" y="46"/>
                  </a:cubicBezTo>
                  <a:close/>
                  <a:moveTo>
                    <a:pt x="22" y="12"/>
                  </a:moveTo>
                  <a:cubicBezTo>
                    <a:pt x="22" y="12"/>
                    <a:pt x="22" y="12"/>
                    <a:pt x="22" y="12"/>
                  </a:cubicBezTo>
                  <a:cubicBezTo>
                    <a:pt x="21" y="12"/>
                    <a:pt x="20" y="13"/>
                    <a:pt x="19" y="13"/>
                  </a:cubicBezTo>
                  <a:cubicBezTo>
                    <a:pt x="18" y="14"/>
                    <a:pt x="17" y="15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7"/>
                    <a:pt x="14" y="17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9"/>
                    <a:pt x="12" y="20"/>
                    <a:pt x="12" y="22"/>
                  </a:cubicBezTo>
                  <a:cubicBezTo>
                    <a:pt x="12" y="22"/>
                    <a:pt x="12" y="23"/>
                    <a:pt x="13" y="24"/>
                  </a:cubicBezTo>
                  <a:cubicBezTo>
                    <a:pt x="14" y="24"/>
                    <a:pt x="15" y="24"/>
                    <a:pt x="15" y="23"/>
                  </a:cubicBezTo>
                  <a:cubicBezTo>
                    <a:pt x="15" y="22"/>
                    <a:pt x="16" y="21"/>
                    <a:pt x="16" y="20"/>
                  </a:cubicBezTo>
                  <a:cubicBezTo>
                    <a:pt x="17" y="19"/>
                    <a:pt x="18" y="19"/>
                    <a:pt x="18" y="18"/>
                  </a:cubicBezTo>
                  <a:cubicBezTo>
                    <a:pt x="19" y="17"/>
                    <a:pt x="20" y="17"/>
                    <a:pt x="21" y="16"/>
                  </a:cubicBezTo>
                  <a:cubicBezTo>
                    <a:pt x="21" y="15"/>
                    <a:pt x="22" y="15"/>
                    <a:pt x="23" y="15"/>
                  </a:cubicBezTo>
                  <a:cubicBezTo>
                    <a:pt x="24" y="14"/>
                    <a:pt x="24" y="13"/>
                    <a:pt x="24" y="13"/>
                  </a:cubicBezTo>
                  <a:cubicBezTo>
                    <a:pt x="24" y="12"/>
                    <a:pt x="23" y="11"/>
                    <a:pt x="22" y="12"/>
                  </a:cubicBezTo>
                  <a:close/>
                  <a:moveTo>
                    <a:pt x="46" y="27"/>
                  </a:moveTo>
                  <a:cubicBezTo>
                    <a:pt x="46" y="27"/>
                    <a:pt x="46" y="27"/>
                    <a:pt x="46" y="27"/>
                  </a:cubicBezTo>
                  <a:cubicBezTo>
                    <a:pt x="45" y="27"/>
                    <a:pt x="45" y="28"/>
                    <a:pt x="45" y="29"/>
                  </a:cubicBezTo>
                  <a:cubicBezTo>
                    <a:pt x="45" y="31"/>
                    <a:pt x="44" y="33"/>
                    <a:pt x="44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3" y="37"/>
                    <a:pt x="42" y="38"/>
                    <a:pt x="40" y="40"/>
                  </a:cubicBezTo>
                  <a:cubicBezTo>
                    <a:pt x="39" y="41"/>
                    <a:pt x="37" y="42"/>
                    <a:pt x="35" y="43"/>
                  </a:cubicBezTo>
                  <a:cubicBezTo>
                    <a:pt x="33" y="44"/>
                    <a:pt x="31" y="44"/>
                    <a:pt x="29" y="44"/>
                  </a:cubicBezTo>
                  <a:cubicBezTo>
                    <a:pt x="28" y="44"/>
                    <a:pt x="28" y="45"/>
                    <a:pt x="28" y="46"/>
                  </a:cubicBezTo>
                  <a:cubicBezTo>
                    <a:pt x="28" y="47"/>
                    <a:pt x="28" y="48"/>
                    <a:pt x="29" y="48"/>
                  </a:cubicBezTo>
                  <a:cubicBezTo>
                    <a:pt x="32" y="48"/>
                    <a:pt x="34" y="47"/>
                    <a:pt x="36" y="46"/>
                  </a:cubicBezTo>
                  <a:cubicBezTo>
                    <a:pt x="39" y="45"/>
                    <a:pt x="41" y="44"/>
                    <a:pt x="42" y="42"/>
                  </a:cubicBezTo>
                  <a:cubicBezTo>
                    <a:pt x="44" y="40"/>
                    <a:pt x="46" y="38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7" y="34"/>
                    <a:pt x="48" y="31"/>
                    <a:pt x="48" y="29"/>
                  </a:cubicBezTo>
                  <a:cubicBezTo>
                    <a:pt x="48" y="28"/>
                    <a:pt x="47" y="27"/>
                    <a:pt x="46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48"/>
            <p:cNvSpPr/>
            <p:nvPr/>
          </p:nvSpPr>
          <p:spPr bwMode="auto">
            <a:xfrm>
              <a:off x="3621062" y="3836077"/>
              <a:ext cx="750094" cy="89297"/>
            </a:xfrm>
            <a:custGeom>
              <a:avLst/>
              <a:gdLst>
                <a:gd name="T0" fmla="*/ 336 w 336"/>
                <a:gd name="T1" fmla="*/ 0 h 40"/>
                <a:gd name="T2" fmla="*/ 0 w 336"/>
                <a:gd name="T3" fmla="*/ 0 h 40"/>
                <a:gd name="T4" fmla="*/ 0 w 336"/>
                <a:gd name="T5" fmla="*/ 40 h 40"/>
                <a:gd name="T6" fmla="*/ 299 w 336"/>
                <a:gd name="T7" fmla="*/ 40 h 40"/>
                <a:gd name="T8" fmla="*/ 336 w 336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40">
                  <a:moveTo>
                    <a:pt x="336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299" y="40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Freeform 49"/>
            <p:cNvSpPr/>
            <p:nvPr/>
          </p:nvSpPr>
          <p:spPr bwMode="auto">
            <a:xfrm>
              <a:off x="3621063" y="3170816"/>
              <a:ext cx="667495" cy="754559"/>
            </a:xfrm>
            <a:custGeom>
              <a:avLst/>
              <a:gdLst>
                <a:gd name="T0" fmla="*/ 137 w 148"/>
                <a:gd name="T1" fmla="*/ 0 h 167"/>
                <a:gd name="T2" fmla="*/ 11 w 148"/>
                <a:gd name="T3" fmla="*/ 0 h 167"/>
                <a:gd name="T4" fmla="*/ 0 w 148"/>
                <a:gd name="T5" fmla="*/ 12 h 167"/>
                <a:gd name="T6" fmla="*/ 0 w 148"/>
                <a:gd name="T7" fmla="*/ 110 h 167"/>
                <a:gd name="T8" fmla="*/ 0 w 148"/>
                <a:gd name="T9" fmla="*/ 156 h 167"/>
                <a:gd name="T10" fmla="*/ 0 w 148"/>
                <a:gd name="T11" fmla="*/ 167 h 167"/>
                <a:gd name="T12" fmla="*/ 11 w 148"/>
                <a:gd name="T13" fmla="*/ 167 h 167"/>
                <a:gd name="T14" fmla="*/ 137 w 148"/>
                <a:gd name="T15" fmla="*/ 167 h 167"/>
                <a:gd name="T16" fmla="*/ 148 w 148"/>
                <a:gd name="T17" fmla="*/ 167 h 167"/>
                <a:gd name="T18" fmla="*/ 148 w 148"/>
                <a:gd name="T19" fmla="*/ 156 h 167"/>
                <a:gd name="T20" fmla="*/ 148 w 148"/>
                <a:gd name="T21" fmla="*/ 110 h 167"/>
                <a:gd name="T22" fmla="*/ 148 w 148"/>
                <a:gd name="T23" fmla="*/ 12 h 167"/>
                <a:gd name="T24" fmla="*/ 137 w 148"/>
                <a:gd name="T2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167">
                  <a:moveTo>
                    <a:pt x="13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137" y="167"/>
                    <a:pt x="137" y="167"/>
                    <a:pt x="137" y="167"/>
                  </a:cubicBezTo>
                  <a:cubicBezTo>
                    <a:pt x="148" y="167"/>
                    <a:pt x="148" y="167"/>
                    <a:pt x="148" y="167"/>
                  </a:cubicBezTo>
                  <a:cubicBezTo>
                    <a:pt x="148" y="156"/>
                    <a:pt x="148" y="156"/>
                    <a:pt x="148" y="156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48" y="12"/>
                    <a:pt x="148" y="12"/>
                    <a:pt x="148" y="12"/>
                  </a:cubicBezTo>
                  <a:cubicBezTo>
                    <a:pt x="148" y="5"/>
                    <a:pt x="143" y="0"/>
                    <a:pt x="1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3828679" y="3391826"/>
              <a:ext cx="252263" cy="312539"/>
            </a:xfrm>
            <a:custGeom>
              <a:avLst/>
              <a:gdLst>
                <a:gd name="T0" fmla="*/ 26 w 56"/>
                <a:gd name="T1" fmla="*/ 45 h 69"/>
                <a:gd name="T2" fmla="*/ 25 w 56"/>
                <a:gd name="T3" fmla="*/ 45 h 69"/>
                <a:gd name="T4" fmla="*/ 5 w 56"/>
                <a:gd name="T5" fmla="*/ 45 h 69"/>
                <a:gd name="T6" fmla="*/ 0 w 56"/>
                <a:gd name="T7" fmla="*/ 35 h 69"/>
                <a:gd name="T8" fmla="*/ 5 w 56"/>
                <a:gd name="T9" fmla="*/ 24 h 69"/>
                <a:gd name="T10" fmla="*/ 15 w 56"/>
                <a:gd name="T11" fmla="*/ 20 h 69"/>
                <a:gd name="T12" fmla="*/ 26 w 56"/>
                <a:gd name="T13" fmla="*/ 24 h 69"/>
                <a:gd name="T14" fmla="*/ 34 w 56"/>
                <a:gd name="T15" fmla="*/ 11 h 69"/>
                <a:gd name="T16" fmla="*/ 45 w 56"/>
                <a:gd name="T17" fmla="*/ 0 h 69"/>
                <a:gd name="T18" fmla="*/ 56 w 56"/>
                <a:gd name="T19" fmla="*/ 11 h 69"/>
                <a:gd name="T20" fmla="*/ 45 w 56"/>
                <a:gd name="T21" fmla="*/ 22 h 69"/>
                <a:gd name="T22" fmla="*/ 28 w 56"/>
                <a:gd name="T23" fmla="*/ 27 h 69"/>
                <a:gd name="T24" fmla="*/ 28 w 56"/>
                <a:gd name="T25" fmla="*/ 43 h 69"/>
                <a:gd name="T26" fmla="*/ 45 w 56"/>
                <a:gd name="T27" fmla="*/ 48 h 69"/>
                <a:gd name="T28" fmla="*/ 56 w 56"/>
                <a:gd name="T29" fmla="*/ 58 h 69"/>
                <a:gd name="T30" fmla="*/ 53 w 56"/>
                <a:gd name="T31" fmla="*/ 66 h 69"/>
                <a:gd name="T32" fmla="*/ 38 w 56"/>
                <a:gd name="T33" fmla="*/ 66 h 69"/>
                <a:gd name="T34" fmla="*/ 36 w 56"/>
                <a:gd name="T35" fmla="*/ 53 h 69"/>
                <a:gd name="T36" fmla="*/ 49 w 56"/>
                <a:gd name="T37" fmla="*/ 55 h 69"/>
                <a:gd name="T38" fmla="*/ 41 w 56"/>
                <a:gd name="T39" fmla="*/ 55 h 69"/>
                <a:gd name="T40" fmla="*/ 41 w 56"/>
                <a:gd name="T41" fmla="*/ 62 h 69"/>
                <a:gd name="T42" fmla="*/ 49 w 56"/>
                <a:gd name="T43" fmla="*/ 62 h 69"/>
                <a:gd name="T44" fmla="*/ 51 w 56"/>
                <a:gd name="T45" fmla="*/ 58 h 69"/>
                <a:gd name="T46" fmla="*/ 22 w 56"/>
                <a:gd name="T47" fmla="*/ 28 h 69"/>
                <a:gd name="T48" fmla="*/ 15 w 56"/>
                <a:gd name="T49" fmla="*/ 25 h 69"/>
                <a:gd name="T50" fmla="*/ 8 w 56"/>
                <a:gd name="T51" fmla="*/ 28 h 69"/>
                <a:gd name="T52" fmla="*/ 8 w 56"/>
                <a:gd name="T53" fmla="*/ 41 h 69"/>
                <a:gd name="T54" fmla="*/ 15 w 56"/>
                <a:gd name="T55" fmla="*/ 44 h 69"/>
                <a:gd name="T56" fmla="*/ 22 w 56"/>
                <a:gd name="T57" fmla="*/ 41 h 69"/>
                <a:gd name="T58" fmla="*/ 22 w 56"/>
                <a:gd name="T59" fmla="*/ 28 h 69"/>
                <a:gd name="T60" fmla="*/ 49 w 56"/>
                <a:gd name="T61" fmla="*/ 7 h 69"/>
                <a:gd name="T62" fmla="*/ 45 w 56"/>
                <a:gd name="T63" fmla="*/ 6 h 69"/>
                <a:gd name="T64" fmla="*/ 40 w 56"/>
                <a:gd name="T65" fmla="*/ 11 h 69"/>
                <a:gd name="T66" fmla="*/ 45 w 56"/>
                <a:gd name="T67" fmla="*/ 16 h 69"/>
                <a:gd name="T68" fmla="*/ 51 w 56"/>
                <a:gd name="T69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" h="69">
                  <a:moveTo>
                    <a:pt x="36" y="53"/>
                  </a:move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3" y="48"/>
                    <a:pt x="19" y="50"/>
                    <a:pt x="15" y="50"/>
                  </a:cubicBezTo>
                  <a:cubicBezTo>
                    <a:pt x="11" y="50"/>
                    <a:pt x="7" y="48"/>
                    <a:pt x="5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2" y="42"/>
                    <a:pt x="0" y="39"/>
                    <a:pt x="0" y="35"/>
                  </a:cubicBezTo>
                  <a:cubicBezTo>
                    <a:pt x="0" y="31"/>
                    <a:pt x="2" y="27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7" y="21"/>
                    <a:pt x="11" y="20"/>
                    <a:pt x="15" y="20"/>
                  </a:cubicBezTo>
                  <a:cubicBezTo>
                    <a:pt x="19" y="20"/>
                    <a:pt x="23" y="21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5" y="15"/>
                    <a:pt x="34" y="13"/>
                    <a:pt x="34" y="11"/>
                  </a:cubicBezTo>
                  <a:cubicBezTo>
                    <a:pt x="34" y="8"/>
                    <a:pt x="36" y="5"/>
                    <a:pt x="38" y="3"/>
                  </a:cubicBezTo>
                  <a:cubicBezTo>
                    <a:pt x="39" y="1"/>
                    <a:pt x="42" y="0"/>
                    <a:pt x="45" y="0"/>
                  </a:cubicBezTo>
                  <a:cubicBezTo>
                    <a:pt x="48" y="0"/>
                    <a:pt x="51" y="1"/>
                    <a:pt x="53" y="3"/>
                  </a:cubicBezTo>
                  <a:cubicBezTo>
                    <a:pt x="55" y="5"/>
                    <a:pt x="56" y="8"/>
                    <a:pt x="56" y="11"/>
                  </a:cubicBezTo>
                  <a:cubicBezTo>
                    <a:pt x="56" y="14"/>
                    <a:pt x="55" y="17"/>
                    <a:pt x="53" y="19"/>
                  </a:cubicBezTo>
                  <a:cubicBezTo>
                    <a:pt x="51" y="21"/>
                    <a:pt x="48" y="22"/>
                    <a:pt x="45" y="22"/>
                  </a:cubicBezTo>
                  <a:cubicBezTo>
                    <a:pt x="42" y="22"/>
                    <a:pt x="40" y="21"/>
                    <a:pt x="38" y="19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9" y="29"/>
                    <a:pt x="30" y="32"/>
                    <a:pt x="30" y="35"/>
                  </a:cubicBezTo>
                  <a:cubicBezTo>
                    <a:pt x="30" y="38"/>
                    <a:pt x="29" y="40"/>
                    <a:pt x="28" y="43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40" y="49"/>
                    <a:pt x="42" y="48"/>
                    <a:pt x="45" y="48"/>
                  </a:cubicBezTo>
                  <a:cubicBezTo>
                    <a:pt x="48" y="48"/>
                    <a:pt x="51" y="49"/>
                    <a:pt x="53" y="51"/>
                  </a:cubicBezTo>
                  <a:cubicBezTo>
                    <a:pt x="55" y="53"/>
                    <a:pt x="56" y="55"/>
                    <a:pt x="56" y="58"/>
                  </a:cubicBezTo>
                  <a:cubicBezTo>
                    <a:pt x="56" y="61"/>
                    <a:pt x="55" y="64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1" y="68"/>
                    <a:pt x="48" y="69"/>
                    <a:pt x="45" y="69"/>
                  </a:cubicBezTo>
                  <a:cubicBezTo>
                    <a:pt x="42" y="69"/>
                    <a:pt x="39" y="68"/>
                    <a:pt x="38" y="66"/>
                  </a:cubicBezTo>
                  <a:cubicBezTo>
                    <a:pt x="36" y="64"/>
                    <a:pt x="34" y="61"/>
                    <a:pt x="34" y="58"/>
                  </a:cubicBezTo>
                  <a:cubicBezTo>
                    <a:pt x="34" y="56"/>
                    <a:pt x="35" y="55"/>
                    <a:pt x="36" y="53"/>
                  </a:cubicBezTo>
                  <a:close/>
                  <a:moveTo>
                    <a:pt x="49" y="55"/>
                  </a:moveTo>
                  <a:cubicBezTo>
                    <a:pt x="49" y="55"/>
                    <a:pt x="49" y="55"/>
                    <a:pt x="49" y="55"/>
                  </a:cubicBezTo>
                  <a:cubicBezTo>
                    <a:pt x="48" y="54"/>
                    <a:pt x="47" y="53"/>
                    <a:pt x="45" y="53"/>
                  </a:cubicBezTo>
                  <a:cubicBezTo>
                    <a:pt x="44" y="53"/>
                    <a:pt x="42" y="54"/>
                    <a:pt x="41" y="55"/>
                  </a:cubicBezTo>
                  <a:cubicBezTo>
                    <a:pt x="40" y="55"/>
                    <a:pt x="40" y="57"/>
                    <a:pt x="40" y="58"/>
                  </a:cubicBezTo>
                  <a:cubicBezTo>
                    <a:pt x="40" y="60"/>
                    <a:pt x="40" y="61"/>
                    <a:pt x="41" y="62"/>
                  </a:cubicBezTo>
                  <a:cubicBezTo>
                    <a:pt x="42" y="63"/>
                    <a:pt x="44" y="64"/>
                    <a:pt x="45" y="64"/>
                  </a:cubicBezTo>
                  <a:cubicBezTo>
                    <a:pt x="47" y="64"/>
                    <a:pt x="48" y="63"/>
                    <a:pt x="49" y="62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50" y="61"/>
                    <a:pt x="51" y="60"/>
                    <a:pt x="51" y="58"/>
                  </a:cubicBezTo>
                  <a:cubicBezTo>
                    <a:pt x="51" y="57"/>
                    <a:pt x="50" y="55"/>
                    <a:pt x="49" y="55"/>
                  </a:cubicBezTo>
                  <a:close/>
                  <a:moveTo>
                    <a:pt x="22" y="28"/>
                  </a:moveTo>
                  <a:cubicBezTo>
                    <a:pt x="22" y="28"/>
                    <a:pt x="22" y="28"/>
                    <a:pt x="22" y="28"/>
                  </a:cubicBezTo>
                  <a:cubicBezTo>
                    <a:pt x="20" y="26"/>
                    <a:pt x="18" y="25"/>
                    <a:pt x="15" y="25"/>
                  </a:cubicBezTo>
                  <a:cubicBezTo>
                    <a:pt x="12" y="25"/>
                    <a:pt x="10" y="26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7" y="30"/>
                    <a:pt x="5" y="32"/>
                    <a:pt x="5" y="35"/>
                  </a:cubicBezTo>
                  <a:cubicBezTo>
                    <a:pt x="5" y="37"/>
                    <a:pt x="6" y="40"/>
                    <a:pt x="8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10" y="43"/>
                    <a:pt x="12" y="44"/>
                    <a:pt x="15" y="44"/>
                  </a:cubicBezTo>
                  <a:cubicBezTo>
                    <a:pt x="18" y="44"/>
                    <a:pt x="20" y="43"/>
                    <a:pt x="22" y="42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4" y="40"/>
                    <a:pt x="25" y="37"/>
                    <a:pt x="25" y="35"/>
                  </a:cubicBezTo>
                  <a:cubicBezTo>
                    <a:pt x="25" y="32"/>
                    <a:pt x="24" y="30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lose/>
                  <a:moveTo>
                    <a:pt x="49" y="7"/>
                  </a:moveTo>
                  <a:cubicBezTo>
                    <a:pt x="49" y="7"/>
                    <a:pt x="49" y="7"/>
                    <a:pt x="49" y="7"/>
                  </a:cubicBezTo>
                  <a:cubicBezTo>
                    <a:pt x="48" y="6"/>
                    <a:pt x="47" y="6"/>
                    <a:pt x="45" y="6"/>
                  </a:cubicBezTo>
                  <a:cubicBezTo>
                    <a:pt x="44" y="6"/>
                    <a:pt x="42" y="6"/>
                    <a:pt x="41" y="7"/>
                  </a:cubicBezTo>
                  <a:cubicBezTo>
                    <a:pt x="40" y="8"/>
                    <a:pt x="40" y="9"/>
                    <a:pt x="40" y="11"/>
                  </a:cubicBezTo>
                  <a:cubicBezTo>
                    <a:pt x="40" y="12"/>
                    <a:pt x="40" y="14"/>
                    <a:pt x="41" y="15"/>
                  </a:cubicBezTo>
                  <a:cubicBezTo>
                    <a:pt x="42" y="16"/>
                    <a:pt x="44" y="16"/>
                    <a:pt x="45" y="16"/>
                  </a:cubicBezTo>
                  <a:cubicBezTo>
                    <a:pt x="47" y="16"/>
                    <a:pt x="48" y="16"/>
                    <a:pt x="49" y="15"/>
                  </a:cubicBezTo>
                  <a:cubicBezTo>
                    <a:pt x="50" y="14"/>
                    <a:pt x="51" y="12"/>
                    <a:pt x="51" y="11"/>
                  </a:cubicBezTo>
                  <a:cubicBezTo>
                    <a:pt x="51" y="9"/>
                    <a:pt x="50" y="8"/>
                    <a:pt x="49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52"/>
            <p:cNvSpPr/>
            <p:nvPr/>
          </p:nvSpPr>
          <p:spPr bwMode="auto">
            <a:xfrm>
              <a:off x="6697340" y="3836077"/>
              <a:ext cx="750094" cy="89297"/>
            </a:xfrm>
            <a:custGeom>
              <a:avLst/>
              <a:gdLst>
                <a:gd name="T0" fmla="*/ 336 w 336"/>
                <a:gd name="T1" fmla="*/ 0 h 40"/>
                <a:gd name="T2" fmla="*/ 0 w 336"/>
                <a:gd name="T3" fmla="*/ 0 h 40"/>
                <a:gd name="T4" fmla="*/ 0 w 336"/>
                <a:gd name="T5" fmla="*/ 40 h 40"/>
                <a:gd name="T6" fmla="*/ 300 w 336"/>
                <a:gd name="T7" fmla="*/ 40 h 40"/>
                <a:gd name="T8" fmla="*/ 336 w 336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40">
                  <a:moveTo>
                    <a:pt x="336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300" y="40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Freeform 53"/>
            <p:cNvSpPr/>
            <p:nvPr/>
          </p:nvSpPr>
          <p:spPr bwMode="auto">
            <a:xfrm>
              <a:off x="6697340" y="3170816"/>
              <a:ext cx="669727" cy="754559"/>
            </a:xfrm>
            <a:custGeom>
              <a:avLst/>
              <a:gdLst>
                <a:gd name="T0" fmla="*/ 137 w 148"/>
                <a:gd name="T1" fmla="*/ 0 h 167"/>
                <a:gd name="T2" fmla="*/ 11 w 148"/>
                <a:gd name="T3" fmla="*/ 0 h 167"/>
                <a:gd name="T4" fmla="*/ 0 w 148"/>
                <a:gd name="T5" fmla="*/ 12 h 167"/>
                <a:gd name="T6" fmla="*/ 0 w 148"/>
                <a:gd name="T7" fmla="*/ 110 h 167"/>
                <a:gd name="T8" fmla="*/ 0 w 148"/>
                <a:gd name="T9" fmla="*/ 156 h 167"/>
                <a:gd name="T10" fmla="*/ 0 w 148"/>
                <a:gd name="T11" fmla="*/ 167 h 167"/>
                <a:gd name="T12" fmla="*/ 11 w 148"/>
                <a:gd name="T13" fmla="*/ 167 h 167"/>
                <a:gd name="T14" fmla="*/ 137 w 148"/>
                <a:gd name="T15" fmla="*/ 167 h 167"/>
                <a:gd name="T16" fmla="*/ 148 w 148"/>
                <a:gd name="T17" fmla="*/ 167 h 167"/>
                <a:gd name="T18" fmla="*/ 148 w 148"/>
                <a:gd name="T19" fmla="*/ 156 h 167"/>
                <a:gd name="T20" fmla="*/ 148 w 148"/>
                <a:gd name="T21" fmla="*/ 110 h 167"/>
                <a:gd name="T22" fmla="*/ 148 w 148"/>
                <a:gd name="T23" fmla="*/ 12 h 167"/>
                <a:gd name="T24" fmla="*/ 137 w 148"/>
                <a:gd name="T2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167">
                  <a:moveTo>
                    <a:pt x="13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137" y="167"/>
                    <a:pt x="137" y="167"/>
                    <a:pt x="137" y="167"/>
                  </a:cubicBezTo>
                  <a:cubicBezTo>
                    <a:pt x="148" y="167"/>
                    <a:pt x="148" y="167"/>
                    <a:pt x="148" y="167"/>
                  </a:cubicBezTo>
                  <a:cubicBezTo>
                    <a:pt x="148" y="156"/>
                    <a:pt x="148" y="156"/>
                    <a:pt x="148" y="156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48" y="12"/>
                    <a:pt x="148" y="12"/>
                    <a:pt x="148" y="12"/>
                  </a:cubicBezTo>
                  <a:cubicBezTo>
                    <a:pt x="148" y="5"/>
                    <a:pt x="143" y="0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54"/>
            <p:cNvSpPr>
              <a:spLocks noEditPoints="1"/>
            </p:cNvSpPr>
            <p:nvPr/>
          </p:nvSpPr>
          <p:spPr bwMode="auto">
            <a:xfrm>
              <a:off x="6913886" y="3427545"/>
              <a:ext cx="234404" cy="241102"/>
            </a:xfrm>
            <a:custGeom>
              <a:avLst/>
              <a:gdLst>
                <a:gd name="T0" fmla="*/ 3 w 52"/>
                <a:gd name="T1" fmla="*/ 1 h 53"/>
                <a:gd name="T2" fmla="*/ 50 w 52"/>
                <a:gd name="T3" fmla="*/ 16 h 53"/>
                <a:gd name="T4" fmla="*/ 52 w 52"/>
                <a:gd name="T5" fmla="*/ 20 h 53"/>
                <a:gd name="T6" fmla="*/ 51 w 52"/>
                <a:gd name="T7" fmla="*/ 21 h 53"/>
                <a:gd name="T8" fmla="*/ 51 w 52"/>
                <a:gd name="T9" fmla="*/ 21 h 53"/>
                <a:gd name="T10" fmla="*/ 37 w 52"/>
                <a:gd name="T11" fmla="*/ 28 h 53"/>
                <a:gd name="T12" fmla="*/ 50 w 52"/>
                <a:gd name="T13" fmla="*/ 42 h 53"/>
                <a:gd name="T14" fmla="*/ 50 w 52"/>
                <a:gd name="T15" fmla="*/ 45 h 53"/>
                <a:gd name="T16" fmla="*/ 45 w 52"/>
                <a:gd name="T17" fmla="*/ 51 h 53"/>
                <a:gd name="T18" fmla="*/ 41 w 52"/>
                <a:gd name="T19" fmla="*/ 51 h 53"/>
                <a:gd name="T20" fmla="*/ 41 w 52"/>
                <a:gd name="T21" fmla="*/ 51 h 53"/>
                <a:gd name="T22" fmla="*/ 28 w 52"/>
                <a:gd name="T23" fmla="*/ 38 h 53"/>
                <a:gd name="T24" fmla="*/ 20 w 52"/>
                <a:gd name="T25" fmla="*/ 51 h 53"/>
                <a:gd name="T26" fmla="*/ 17 w 52"/>
                <a:gd name="T27" fmla="*/ 53 h 53"/>
                <a:gd name="T28" fmla="*/ 16 w 52"/>
                <a:gd name="T29" fmla="*/ 51 h 53"/>
                <a:gd name="T30" fmla="*/ 0 w 52"/>
                <a:gd name="T31" fmla="*/ 4 h 53"/>
                <a:gd name="T32" fmla="*/ 2 w 52"/>
                <a:gd name="T33" fmla="*/ 1 h 53"/>
                <a:gd name="T34" fmla="*/ 3 w 52"/>
                <a:gd name="T35" fmla="*/ 1 h 53"/>
                <a:gd name="T36" fmla="*/ 43 w 52"/>
                <a:gd name="T37" fmla="*/ 19 h 53"/>
                <a:gd name="T38" fmla="*/ 43 w 52"/>
                <a:gd name="T39" fmla="*/ 19 h 53"/>
                <a:gd name="T40" fmla="*/ 7 w 52"/>
                <a:gd name="T41" fmla="*/ 7 h 53"/>
                <a:gd name="T42" fmla="*/ 19 w 52"/>
                <a:gd name="T43" fmla="*/ 43 h 53"/>
                <a:gd name="T44" fmla="*/ 25 w 52"/>
                <a:gd name="T45" fmla="*/ 32 h 53"/>
                <a:gd name="T46" fmla="*/ 25 w 52"/>
                <a:gd name="T47" fmla="*/ 31 h 53"/>
                <a:gd name="T48" fmla="*/ 29 w 52"/>
                <a:gd name="T49" fmla="*/ 31 h 53"/>
                <a:gd name="T50" fmla="*/ 43 w 52"/>
                <a:gd name="T51" fmla="*/ 45 h 53"/>
                <a:gd name="T52" fmla="*/ 45 w 52"/>
                <a:gd name="T53" fmla="*/ 43 h 53"/>
                <a:gd name="T54" fmla="*/ 31 w 52"/>
                <a:gd name="T55" fmla="*/ 30 h 53"/>
                <a:gd name="T56" fmla="*/ 30 w 52"/>
                <a:gd name="T57" fmla="*/ 29 h 53"/>
                <a:gd name="T58" fmla="*/ 31 w 52"/>
                <a:gd name="T59" fmla="*/ 25 h 53"/>
                <a:gd name="T60" fmla="*/ 43 w 52"/>
                <a:gd name="T61" fmla="*/ 1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2" h="53">
                  <a:moveTo>
                    <a:pt x="3" y="1"/>
                  </a:moveTo>
                  <a:cubicBezTo>
                    <a:pt x="50" y="16"/>
                    <a:pt x="50" y="16"/>
                    <a:pt x="50" y="16"/>
                  </a:cubicBezTo>
                  <a:cubicBezTo>
                    <a:pt x="52" y="17"/>
                    <a:pt x="52" y="18"/>
                    <a:pt x="52" y="20"/>
                  </a:cubicBezTo>
                  <a:cubicBezTo>
                    <a:pt x="52" y="20"/>
                    <a:pt x="51" y="21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51" y="43"/>
                    <a:pt x="51" y="44"/>
                    <a:pt x="50" y="45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4" y="52"/>
                    <a:pt x="42" y="52"/>
                    <a:pt x="41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3"/>
                    <a:pt x="18" y="53"/>
                    <a:pt x="17" y="53"/>
                  </a:cubicBezTo>
                  <a:cubicBezTo>
                    <a:pt x="16" y="52"/>
                    <a:pt x="16" y="52"/>
                    <a:pt x="16" y="5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0"/>
                    <a:pt x="3" y="0"/>
                    <a:pt x="3" y="1"/>
                  </a:cubicBezTo>
                  <a:close/>
                  <a:moveTo>
                    <a:pt x="43" y="19"/>
                  </a:moveTo>
                  <a:cubicBezTo>
                    <a:pt x="43" y="19"/>
                    <a:pt x="43" y="19"/>
                    <a:pt x="43" y="19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1"/>
                  </a:cubicBezTo>
                  <a:cubicBezTo>
                    <a:pt x="26" y="30"/>
                    <a:pt x="28" y="30"/>
                    <a:pt x="29" y="31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1" y="29"/>
                    <a:pt x="30" y="29"/>
                    <a:pt x="30" y="29"/>
                  </a:cubicBezTo>
                  <a:cubicBezTo>
                    <a:pt x="30" y="28"/>
                    <a:pt x="30" y="26"/>
                    <a:pt x="31" y="25"/>
                  </a:cubicBezTo>
                  <a:cubicBezTo>
                    <a:pt x="43" y="19"/>
                    <a:pt x="43" y="19"/>
                    <a:pt x="43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56"/>
            <p:cNvSpPr/>
            <p:nvPr/>
          </p:nvSpPr>
          <p:spPr bwMode="auto">
            <a:xfrm>
              <a:off x="5670426" y="3836077"/>
              <a:ext cx="750094" cy="89297"/>
            </a:xfrm>
            <a:custGeom>
              <a:avLst/>
              <a:gdLst>
                <a:gd name="T0" fmla="*/ 336 w 336"/>
                <a:gd name="T1" fmla="*/ 0 h 40"/>
                <a:gd name="T2" fmla="*/ 0 w 336"/>
                <a:gd name="T3" fmla="*/ 0 h 40"/>
                <a:gd name="T4" fmla="*/ 0 w 336"/>
                <a:gd name="T5" fmla="*/ 40 h 40"/>
                <a:gd name="T6" fmla="*/ 300 w 336"/>
                <a:gd name="T7" fmla="*/ 40 h 40"/>
                <a:gd name="T8" fmla="*/ 336 w 336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40">
                  <a:moveTo>
                    <a:pt x="336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300" y="40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Freeform 57"/>
            <p:cNvSpPr/>
            <p:nvPr/>
          </p:nvSpPr>
          <p:spPr bwMode="auto">
            <a:xfrm>
              <a:off x="5670426" y="3170816"/>
              <a:ext cx="669727" cy="754559"/>
            </a:xfrm>
            <a:custGeom>
              <a:avLst/>
              <a:gdLst>
                <a:gd name="T0" fmla="*/ 137 w 148"/>
                <a:gd name="T1" fmla="*/ 0 h 167"/>
                <a:gd name="T2" fmla="*/ 11 w 148"/>
                <a:gd name="T3" fmla="*/ 0 h 167"/>
                <a:gd name="T4" fmla="*/ 0 w 148"/>
                <a:gd name="T5" fmla="*/ 12 h 167"/>
                <a:gd name="T6" fmla="*/ 0 w 148"/>
                <a:gd name="T7" fmla="*/ 110 h 167"/>
                <a:gd name="T8" fmla="*/ 0 w 148"/>
                <a:gd name="T9" fmla="*/ 156 h 167"/>
                <a:gd name="T10" fmla="*/ 0 w 148"/>
                <a:gd name="T11" fmla="*/ 167 h 167"/>
                <a:gd name="T12" fmla="*/ 11 w 148"/>
                <a:gd name="T13" fmla="*/ 167 h 167"/>
                <a:gd name="T14" fmla="*/ 137 w 148"/>
                <a:gd name="T15" fmla="*/ 167 h 167"/>
                <a:gd name="T16" fmla="*/ 148 w 148"/>
                <a:gd name="T17" fmla="*/ 167 h 167"/>
                <a:gd name="T18" fmla="*/ 148 w 148"/>
                <a:gd name="T19" fmla="*/ 156 h 167"/>
                <a:gd name="T20" fmla="*/ 148 w 148"/>
                <a:gd name="T21" fmla="*/ 110 h 167"/>
                <a:gd name="T22" fmla="*/ 148 w 148"/>
                <a:gd name="T23" fmla="*/ 12 h 167"/>
                <a:gd name="T24" fmla="*/ 137 w 148"/>
                <a:gd name="T2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167">
                  <a:moveTo>
                    <a:pt x="13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137" y="167"/>
                    <a:pt x="137" y="167"/>
                    <a:pt x="137" y="167"/>
                  </a:cubicBezTo>
                  <a:cubicBezTo>
                    <a:pt x="148" y="167"/>
                    <a:pt x="148" y="167"/>
                    <a:pt x="148" y="167"/>
                  </a:cubicBezTo>
                  <a:cubicBezTo>
                    <a:pt x="148" y="156"/>
                    <a:pt x="148" y="156"/>
                    <a:pt x="148" y="156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48" y="12"/>
                    <a:pt x="148" y="12"/>
                    <a:pt x="148" y="12"/>
                  </a:cubicBezTo>
                  <a:cubicBezTo>
                    <a:pt x="148" y="5"/>
                    <a:pt x="143" y="0"/>
                    <a:pt x="1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Freeform 58"/>
            <p:cNvSpPr>
              <a:spLocks noEditPoints="1"/>
            </p:cNvSpPr>
            <p:nvPr/>
          </p:nvSpPr>
          <p:spPr bwMode="auto">
            <a:xfrm>
              <a:off x="5898133" y="3396291"/>
              <a:ext cx="216546" cy="303609"/>
            </a:xfrm>
            <a:custGeom>
              <a:avLst/>
              <a:gdLst>
                <a:gd name="T0" fmla="*/ 42 w 48"/>
                <a:gd name="T1" fmla="*/ 18 h 67"/>
                <a:gd name="T2" fmla="*/ 37 w 48"/>
                <a:gd name="T3" fmla="*/ 31 h 67"/>
                <a:gd name="T4" fmla="*/ 37 w 48"/>
                <a:gd name="T5" fmla="*/ 31 h 67"/>
                <a:gd name="T6" fmla="*/ 46 w 48"/>
                <a:gd name="T7" fmla="*/ 43 h 67"/>
                <a:gd name="T8" fmla="*/ 48 w 48"/>
                <a:gd name="T9" fmla="*/ 51 h 67"/>
                <a:gd name="T10" fmla="*/ 46 w 48"/>
                <a:gd name="T11" fmla="*/ 60 h 67"/>
                <a:gd name="T12" fmla="*/ 43 w 48"/>
                <a:gd name="T13" fmla="*/ 62 h 67"/>
                <a:gd name="T14" fmla="*/ 37 w 48"/>
                <a:gd name="T15" fmla="*/ 64 h 67"/>
                <a:gd name="T16" fmla="*/ 35 w 48"/>
                <a:gd name="T17" fmla="*/ 67 h 67"/>
                <a:gd name="T18" fmla="*/ 11 w 48"/>
                <a:gd name="T19" fmla="*/ 64 h 67"/>
                <a:gd name="T20" fmla="*/ 11 w 48"/>
                <a:gd name="T21" fmla="*/ 62 h 67"/>
                <a:gd name="T22" fmla="*/ 5 w 48"/>
                <a:gd name="T23" fmla="*/ 62 h 67"/>
                <a:gd name="T24" fmla="*/ 0 w 48"/>
                <a:gd name="T25" fmla="*/ 56 h 67"/>
                <a:gd name="T26" fmla="*/ 2 w 48"/>
                <a:gd name="T27" fmla="*/ 43 h 67"/>
                <a:gd name="T28" fmla="*/ 11 w 48"/>
                <a:gd name="T29" fmla="*/ 31 h 67"/>
                <a:gd name="T30" fmla="*/ 6 w 48"/>
                <a:gd name="T31" fmla="*/ 18 h 67"/>
                <a:gd name="T32" fmla="*/ 13 w 48"/>
                <a:gd name="T33" fmla="*/ 57 h 67"/>
                <a:gd name="T34" fmla="*/ 13 w 48"/>
                <a:gd name="T35" fmla="*/ 50 h 67"/>
                <a:gd name="T36" fmla="*/ 16 w 48"/>
                <a:gd name="T37" fmla="*/ 50 h 67"/>
                <a:gd name="T38" fmla="*/ 16 w 48"/>
                <a:gd name="T39" fmla="*/ 59 h 67"/>
                <a:gd name="T40" fmla="*/ 32 w 48"/>
                <a:gd name="T41" fmla="*/ 62 h 67"/>
                <a:gd name="T42" fmla="*/ 32 w 48"/>
                <a:gd name="T43" fmla="*/ 59 h 67"/>
                <a:gd name="T44" fmla="*/ 32 w 48"/>
                <a:gd name="T45" fmla="*/ 50 h 67"/>
                <a:gd name="T46" fmla="*/ 35 w 48"/>
                <a:gd name="T47" fmla="*/ 50 h 67"/>
                <a:gd name="T48" fmla="*/ 42 w 48"/>
                <a:gd name="T49" fmla="*/ 57 h 67"/>
                <a:gd name="T50" fmla="*/ 42 w 48"/>
                <a:gd name="T51" fmla="*/ 51 h 67"/>
                <a:gd name="T52" fmla="*/ 41 w 48"/>
                <a:gd name="T53" fmla="*/ 45 h 67"/>
                <a:gd name="T54" fmla="*/ 32 w 48"/>
                <a:gd name="T55" fmla="*/ 34 h 67"/>
                <a:gd name="T56" fmla="*/ 16 w 48"/>
                <a:gd name="T57" fmla="*/ 34 h 67"/>
                <a:gd name="T58" fmla="*/ 6 w 48"/>
                <a:gd name="T59" fmla="*/ 51 h 67"/>
                <a:gd name="T60" fmla="*/ 6 w 48"/>
                <a:gd name="T61" fmla="*/ 57 h 67"/>
                <a:gd name="T62" fmla="*/ 24 w 48"/>
                <a:gd name="T63" fmla="*/ 6 h 67"/>
                <a:gd name="T64" fmla="*/ 11 w 48"/>
                <a:gd name="T65" fmla="*/ 18 h 67"/>
                <a:gd name="T66" fmla="*/ 37 w 48"/>
                <a:gd name="T67" fmla="*/ 1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" h="67">
                  <a:moveTo>
                    <a:pt x="24" y="0"/>
                  </a:moveTo>
                  <a:cubicBezTo>
                    <a:pt x="34" y="0"/>
                    <a:pt x="42" y="8"/>
                    <a:pt x="42" y="18"/>
                  </a:cubicBezTo>
                  <a:cubicBezTo>
                    <a:pt x="42" y="23"/>
                    <a:pt x="40" y="28"/>
                    <a:pt x="37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40" y="35"/>
                    <a:pt x="44" y="38"/>
                    <a:pt x="46" y="43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7" y="45"/>
                    <a:pt x="48" y="48"/>
                    <a:pt x="48" y="51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8" y="57"/>
                    <a:pt x="47" y="59"/>
                    <a:pt x="46" y="60"/>
                  </a:cubicBezTo>
                  <a:cubicBezTo>
                    <a:pt x="46" y="61"/>
                    <a:pt x="44" y="62"/>
                    <a:pt x="43" y="62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37" y="66"/>
                    <a:pt x="36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2" y="67"/>
                    <a:pt x="11" y="66"/>
                    <a:pt x="11" y="64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3" y="62"/>
                    <a:pt x="2" y="61"/>
                    <a:pt x="2" y="60"/>
                  </a:cubicBezTo>
                  <a:cubicBezTo>
                    <a:pt x="1" y="59"/>
                    <a:pt x="0" y="57"/>
                    <a:pt x="0" y="56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48"/>
                    <a:pt x="1" y="45"/>
                    <a:pt x="2" y="43"/>
                  </a:cubicBezTo>
                  <a:cubicBezTo>
                    <a:pt x="4" y="38"/>
                    <a:pt x="8" y="35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8" y="28"/>
                    <a:pt x="6" y="23"/>
                    <a:pt x="6" y="18"/>
                  </a:cubicBezTo>
                  <a:cubicBezTo>
                    <a:pt x="6" y="8"/>
                    <a:pt x="14" y="0"/>
                    <a:pt x="24" y="0"/>
                  </a:cubicBezTo>
                  <a:close/>
                  <a:moveTo>
                    <a:pt x="13" y="57"/>
                  </a:moveTo>
                  <a:cubicBezTo>
                    <a:pt x="13" y="57"/>
                    <a:pt x="13" y="57"/>
                    <a:pt x="13" y="57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49"/>
                    <a:pt x="13" y="48"/>
                    <a:pt x="14" y="48"/>
                  </a:cubicBezTo>
                  <a:cubicBezTo>
                    <a:pt x="15" y="48"/>
                    <a:pt x="16" y="49"/>
                    <a:pt x="16" y="50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49"/>
                    <a:pt x="33" y="48"/>
                    <a:pt x="34" y="48"/>
                  </a:cubicBezTo>
                  <a:cubicBezTo>
                    <a:pt x="35" y="48"/>
                    <a:pt x="35" y="49"/>
                    <a:pt x="35" y="50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42" y="57"/>
                    <a:pt x="42" y="56"/>
                    <a:pt x="42" y="56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2" y="49"/>
                    <a:pt x="42" y="47"/>
                    <a:pt x="41" y="45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0" y="41"/>
                    <a:pt x="35" y="37"/>
                    <a:pt x="32" y="34"/>
                  </a:cubicBezTo>
                  <a:cubicBezTo>
                    <a:pt x="30" y="36"/>
                    <a:pt x="27" y="37"/>
                    <a:pt x="24" y="37"/>
                  </a:cubicBezTo>
                  <a:cubicBezTo>
                    <a:pt x="21" y="37"/>
                    <a:pt x="18" y="36"/>
                    <a:pt x="16" y="34"/>
                  </a:cubicBezTo>
                  <a:cubicBezTo>
                    <a:pt x="13" y="37"/>
                    <a:pt x="8" y="41"/>
                    <a:pt x="7" y="45"/>
                  </a:cubicBezTo>
                  <a:cubicBezTo>
                    <a:pt x="6" y="47"/>
                    <a:pt x="6" y="49"/>
                    <a:pt x="6" y="51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6" y="56"/>
                    <a:pt x="6" y="57"/>
                    <a:pt x="6" y="57"/>
                  </a:cubicBezTo>
                  <a:cubicBezTo>
                    <a:pt x="13" y="57"/>
                    <a:pt x="13" y="57"/>
                    <a:pt x="13" y="57"/>
                  </a:cubicBezTo>
                  <a:close/>
                  <a:moveTo>
                    <a:pt x="24" y="6"/>
                  </a:moveTo>
                  <a:cubicBezTo>
                    <a:pt x="24" y="6"/>
                    <a:pt x="24" y="6"/>
                    <a:pt x="24" y="6"/>
                  </a:cubicBezTo>
                  <a:cubicBezTo>
                    <a:pt x="17" y="6"/>
                    <a:pt x="11" y="11"/>
                    <a:pt x="11" y="18"/>
                  </a:cubicBezTo>
                  <a:cubicBezTo>
                    <a:pt x="11" y="26"/>
                    <a:pt x="17" y="31"/>
                    <a:pt x="24" y="31"/>
                  </a:cubicBezTo>
                  <a:cubicBezTo>
                    <a:pt x="31" y="31"/>
                    <a:pt x="37" y="26"/>
                    <a:pt x="37" y="18"/>
                  </a:cubicBezTo>
                  <a:cubicBezTo>
                    <a:pt x="37" y="11"/>
                    <a:pt x="31" y="6"/>
                    <a:pt x="2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Freeform 60"/>
            <p:cNvSpPr/>
            <p:nvPr/>
          </p:nvSpPr>
          <p:spPr bwMode="auto">
            <a:xfrm>
              <a:off x="4645745" y="3836077"/>
              <a:ext cx="750094" cy="89297"/>
            </a:xfrm>
            <a:custGeom>
              <a:avLst/>
              <a:gdLst>
                <a:gd name="T0" fmla="*/ 336 w 336"/>
                <a:gd name="T1" fmla="*/ 0 h 40"/>
                <a:gd name="T2" fmla="*/ 0 w 336"/>
                <a:gd name="T3" fmla="*/ 0 h 40"/>
                <a:gd name="T4" fmla="*/ 0 w 336"/>
                <a:gd name="T5" fmla="*/ 40 h 40"/>
                <a:gd name="T6" fmla="*/ 300 w 336"/>
                <a:gd name="T7" fmla="*/ 40 h 40"/>
                <a:gd name="T8" fmla="*/ 336 w 336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40">
                  <a:moveTo>
                    <a:pt x="336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300" y="40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Freeform 61"/>
            <p:cNvSpPr/>
            <p:nvPr/>
          </p:nvSpPr>
          <p:spPr bwMode="auto">
            <a:xfrm>
              <a:off x="4645745" y="3170816"/>
              <a:ext cx="669727" cy="754559"/>
            </a:xfrm>
            <a:custGeom>
              <a:avLst/>
              <a:gdLst>
                <a:gd name="T0" fmla="*/ 137 w 148"/>
                <a:gd name="T1" fmla="*/ 0 h 167"/>
                <a:gd name="T2" fmla="*/ 11 w 148"/>
                <a:gd name="T3" fmla="*/ 0 h 167"/>
                <a:gd name="T4" fmla="*/ 0 w 148"/>
                <a:gd name="T5" fmla="*/ 12 h 167"/>
                <a:gd name="T6" fmla="*/ 0 w 148"/>
                <a:gd name="T7" fmla="*/ 110 h 167"/>
                <a:gd name="T8" fmla="*/ 0 w 148"/>
                <a:gd name="T9" fmla="*/ 156 h 167"/>
                <a:gd name="T10" fmla="*/ 0 w 148"/>
                <a:gd name="T11" fmla="*/ 167 h 167"/>
                <a:gd name="T12" fmla="*/ 11 w 148"/>
                <a:gd name="T13" fmla="*/ 167 h 167"/>
                <a:gd name="T14" fmla="*/ 137 w 148"/>
                <a:gd name="T15" fmla="*/ 167 h 167"/>
                <a:gd name="T16" fmla="*/ 148 w 148"/>
                <a:gd name="T17" fmla="*/ 167 h 167"/>
                <a:gd name="T18" fmla="*/ 148 w 148"/>
                <a:gd name="T19" fmla="*/ 156 h 167"/>
                <a:gd name="T20" fmla="*/ 148 w 148"/>
                <a:gd name="T21" fmla="*/ 110 h 167"/>
                <a:gd name="T22" fmla="*/ 148 w 148"/>
                <a:gd name="T23" fmla="*/ 12 h 167"/>
                <a:gd name="T24" fmla="*/ 137 w 148"/>
                <a:gd name="T2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167">
                  <a:moveTo>
                    <a:pt x="13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137" y="167"/>
                    <a:pt x="137" y="167"/>
                    <a:pt x="137" y="167"/>
                  </a:cubicBezTo>
                  <a:cubicBezTo>
                    <a:pt x="148" y="167"/>
                    <a:pt x="148" y="167"/>
                    <a:pt x="148" y="167"/>
                  </a:cubicBezTo>
                  <a:cubicBezTo>
                    <a:pt x="148" y="156"/>
                    <a:pt x="148" y="156"/>
                    <a:pt x="148" y="156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48" y="12"/>
                    <a:pt x="148" y="12"/>
                    <a:pt x="148" y="12"/>
                  </a:cubicBezTo>
                  <a:cubicBezTo>
                    <a:pt x="148" y="5"/>
                    <a:pt x="143" y="0"/>
                    <a:pt x="1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Freeform 62"/>
            <p:cNvSpPr>
              <a:spLocks noEditPoints="1"/>
            </p:cNvSpPr>
            <p:nvPr/>
          </p:nvSpPr>
          <p:spPr bwMode="auto">
            <a:xfrm>
              <a:off x="4835501" y="3405221"/>
              <a:ext cx="290215" cy="285750"/>
            </a:xfrm>
            <a:custGeom>
              <a:avLst/>
              <a:gdLst>
                <a:gd name="T0" fmla="*/ 50 w 64"/>
                <a:gd name="T1" fmla="*/ 3 h 63"/>
                <a:gd name="T2" fmla="*/ 43 w 64"/>
                <a:gd name="T3" fmla="*/ 0 h 63"/>
                <a:gd name="T4" fmla="*/ 1 w 64"/>
                <a:gd name="T5" fmla="*/ 38 h 63"/>
                <a:gd name="T6" fmla="*/ 1 w 64"/>
                <a:gd name="T7" fmla="*/ 38 h 63"/>
                <a:gd name="T8" fmla="*/ 1 w 64"/>
                <a:gd name="T9" fmla="*/ 38 h 63"/>
                <a:gd name="T10" fmla="*/ 1 w 64"/>
                <a:gd name="T11" fmla="*/ 38 h 63"/>
                <a:gd name="T12" fmla="*/ 1 w 64"/>
                <a:gd name="T13" fmla="*/ 38 h 63"/>
                <a:gd name="T14" fmla="*/ 1 w 64"/>
                <a:gd name="T15" fmla="*/ 38 h 63"/>
                <a:gd name="T16" fmla="*/ 1 w 64"/>
                <a:gd name="T17" fmla="*/ 38 h 63"/>
                <a:gd name="T18" fmla="*/ 1 w 64"/>
                <a:gd name="T19" fmla="*/ 38 h 63"/>
                <a:gd name="T20" fmla="*/ 0 w 64"/>
                <a:gd name="T21" fmla="*/ 38 h 63"/>
                <a:gd name="T22" fmla="*/ 0 w 64"/>
                <a:gd name="T23" fmla="*/ 39 h 63"/>
                <a:gd name="T24" fmla="*/ 0 w 64"/>
                <a:gd name="T25" fmla="*/ 39 h 63"/>
                <a:gd name="T26" fmla="*/ 0 w 64"/>
                <a:gd name="T27" fmla="*/ 39 h 63"/>
                <a:gd name="T28" fmla="*/ 0 w 64"/>
                <a:gd name="T29" fmla="*/ 39 h 63"/>
                <a:gd name="T30" fmla="*/ 0 w 64"/>
                <a:gd name="T31" fmla="*/ 39 h 63"/>
                <a:gd name="T32" fmla="*/ 0 w 64"/>
                <a:gd name="T33" fmla="*/ 39 h 63"/>
                <a:gd name="T34" fmla="*/ 0 w 64"/>
                <a:gd name="T35" fmla="*/ 39 h 63"/>
                <a:gd name="T36" fmla="*/ 0 w 64"/>
                <a:gd name="T37" fmla="*/ 39 h 63"/>
                <a:gd name="T38" fmla="*/ 0 w 64"/>
                <a:gd name="T39" fmla="*/ 39 h 63"/>
                <a:gd name="T40" fmla="*/ 24 w 64"/>
                <a:gd name="T41" fmla="*/ 63 h 63"/>
                <a:gd name="T42" fmla="*/ 24 w 64"/>
                <a:gd name="T43" fmla="*/ 63 h 63"/>
                <a:gd name="T44" fmla="*/ 25 w 64"/>
                <a:gd name="T45" fmla="*/ 63 h 63"/>
                <a:gd name="T46" fmla="*/ 25 w 64"/>
                <a:gd name="T47" fmla="*/ 63 h 63"/>
                <a:gd name="T48" fmla="*/ 25 w 64"/>
                <a:gd name="T49" fmla="*/ 63 h 63"/>
                <a:gd name="T50" fmla="*/ 25 w 64"/>
                <a:gd name="T51" fmla="*/ 63 h 63"/>
                <a:gd name="T52" fmla="*/ 25 w 64"/>
                <a:gd name="T53" fmla="*/ 63 h 63"/>
                <a:gd name="T54" fmla="*/ 26 w 64"/>
                <a:gd name="T55" fmla="*/ 63 h 63"/>
                <a:gd name="T56" fmla="*/ 26 w 64"/>
                <a:gd name="T57" fmla="*/ 63 h 63"/>
                <a:gd name="T58" fmla="*/ 26 w 64"/>
                <a:gd name="T59" fmla="*/ 63 h 63"/>
                <a:gd name="T60" fmla="*/ 61 w 64"/>
                <a:gd name="T61" fmla="*/ 28 h 63"/>
                <a:gd name="T62" fmla="*/ 32 w 64"/>
                <a:gd name="T63" fmla="*/ 15 h 63"/>
                <a:gd name="T64" fmla="*/ 10 w 64"/>
                <a:gd name="T65" fmla="*/ 43 h 63"/>
                <a:gd name="T66" fmla="*/ 6 w 64"/>
                <a:gd name="T67" fmla="*/ 58 h 63"/>
                <a:gd name="T68" fmla="*/ 18 w 64"/>
                <a:gd name="T69" fmla="*/ 58 h 63"/>
                <a:gd name="T70" fmla="*/ 12 w 64"/>
                <a:gd name="T71" fmla="*/ 45 h 63"/>
                <a:gd name="T72" fmla="*/ 19 w 64"/>
                <a:gd name="T73" fmla="*/ 52 h 63"/>
                <a:gd name="T74" fmla="*/ 24 w 64"/>
                <a:gd name="T75" fmla="*/ 57 h 63"/>
                <a:gd name="T76" fmla="*/ 49 w 64"/>
                <a:gd name="T77" fmla="*/ 32 h 63"/>
                <a:gd name="T78" fmla="*/ 58 w 64"/>
                <a:gd name="T79" fmla="*/ 21 h 63"/>
                <a:gd name="T80" fmla="*/ 53 w 64"/>
                <a:gd name="T81" fmla="*/ 28 h 63"/>
                <a:gd name="T82" fmla="*/ 37 w 64"/>
                <a:gd name="T83" fmla="*/ 9 h 63"/>
                <a:gd name="T84" fmla="*/ 43 w 64"/>
                <a:gd name="T85" fmla="*/ 5 h 63"/>
                <a:gd name="T86" fmla="*/ 58 w 64"/>
                <a:gd name="T87" fmla="*/ 2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4" h="63">
                  <a:moveTo>
                    <a:pt x="64" y="21"/>
                  </a:moveTo>
                  <a:cubicBezTo>
                    <a:pt x="64" y="18"/>
                    <a:pt x="63" y="16"/>
                    <a:pt x="61" y="14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48" y="1"/>
                    <a:pt x="45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0" y="0"/>
                    <a:pt x="38" y="1"/>
                    <a:pt x="36" y="3"/>
                  </a:cubicBezTo>
                  <a:cubicBezTo>
                    <a:pt x="24" y="14"/>
                    <a:pt x="13" y="26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2"/>
                    <a:pt x="1" y="63"/>
                    <a:pt x="3" y="63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38" y="51"/>
                    <a:pt x="49" y="39"/>
                    <a:pt x="61" y="28"/>
                  </a:cubicBezTo>
                  <a:cubicBezTo>
                    <a:pt x="63" y="26"/>
                    <a:pt x="64" y="23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lose/>
                  <a:moveTo>
                    <a:pt x="32" y="15"/>
                  </a:moveTo>
                  <a:cubicBezTo>
                    <a:pt x="32" y="15"/>
                    <a:pt x="32" y="15"/>
                    <a:pt x="32" y="15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32" y="15"/>
                    <a:pt x="32" y="15"/>
                    <a:pt x="32" y="15"/>
                  </a:cubicBezTo>
                  <a:close/>
                  <a:moveTo>
                    <a:pt x="6" y="58"/>
                  </a:moveTo>
                  <a:cubicBezTo>
                    <a:pt x="6" y="58"/>
                    <a:pt x="6" y="58"/>
                    <a:pt x="6" y="58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6" y="58"/>
                    <a:pt x="6" y="58"/>
                    <a:pt x="6" y="58"/>
                  </a:cubicBezTo>
                  <a:close/>
                  <a:moveTo>
                    <a:pt x="12" y="45"/>
                  </a:moveTo>
                  <a:cubicBezTo>
                    <a:pt x="12" y="45"/>
                    <a:pt x="12" y="45"/>
                    <a:pt x="12" y="45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2" y="45"/>
                    <a:pt x="12" y="45"/>
                    <a:pt x="12" y="45"/>
                  </a:cubicBezTo>
                  <a:close/>
                  <a:moveTo>
                    <a:pt x="24" y="57"/>
                  </a:moveTo>
                  <a:cubicBezTo>
                    <a:pt x="24" y="57"/>
                    <a:pt x="24" y="57"/>
                    <a:pt x="24" y="57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24" y="57"/>
                    <a:pt x="24" y="57"/>
                    <a:pt x="24" y="57"/>
                  </a:cubicBezTo>
                  <a:close/>
                  <a:moveTo>
                    <a:pt x="58" y="21"/>
                  </a:moveTo>
                  <a:cubicBezTo>
                    <a:pt x="58" y="21"/>
                    <a:pt x="58" y="21"/>
                    <a:pt x="58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8" y="22"/>
                    <a:pt x="58" y="23"/>
                    <a:pt x="57" y="24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1" y="6"/>
                    <a:pt x="42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5" y="6"/>
                    <a:pt x="46" y="7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8" y="18"/>
                    <a:pt x="58" y="20"/>
                    <a:pt x="58" y="21"/>
                  </a:cubicBezTo>
                  <a:cubicBezTo>
                    <a:pt x="58" y="21"/>
                    <a:pt x="58" y="21"/>
                    <a:pt x="58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35347" y="607278"/>
            <a:ext cx="4760197" cy="662537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2578" y="5488533"/>
            <a:ext cx="4311855" cy="1274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4" y="1596"/>
            <a:ext cx="12850514" cy="5079448"/>
          </a:xfrm>
          <a:prstGeom prst="rect">
            <a:avLst/>
          </a:prstGeom>
        </p:spPr>
      </p:pic>
      <p:sp>
        <p:nvSpPr>
          <p:cNvPr id="17452" name="Freeform 44"/>
          <p:cNvSpPr/>
          <p:nvPr/>
        </p:nvSpPr>
        <p:spPr bwMode="auto">
          <a:xfrm>
            <a:off x="1415355" y="4991747"/>
            <a:ext cx="750094" cy="89297"/>
          </a:xfrm>
          <a:custGeom>
            <a:avLst/>
            <a:gdLst>
              <a:gd name="T0" fmla="*/ 336 w 336"/>
              <a:gd name="T1" fmla="*/ 0 h 40"/>
              <a:gd name="T2" fmla="*/ 0 w 336"/>
              <a:gd name="T3" fmla="*/ 0 h 40"/>
              <a:gd name="T4" fmla="*/ 0 w 336"/>
              <a:gd name="T5" fmla="*/ 40 h 40"/>
              <a:gd name="T6" fmla="*/ 300 w 336"/>
              <a:gd name="T7" fmla="*/ 40 h 40"/>
              <a:gd name="T8" fmla="*/ 336 w 336"/>
              <a:gd name="T9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6" h="40">
                <a:moveTo>
                  <a:pt x="336" y="0"/>
                </a:moveTo>
                <a:lnTo>
                  <a:pt x="0" y="0"/>
                </a:lnTo>
                <a:lnTo>
                  <a:pt x="0" y="40"/>
                </a:lnTo>
                <a:lnTo>
                  <a:pt x="300" y="40"/>
                </a:lnTo>
                <a:lnTo>
                  <a:pt x="336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pPr>
              <a:lnSpc>
                <a:spcPct val="13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53" name="Freeform 45"/>
          <p:cNvSpPr/>
          <p:nvPr/>
        </p:nvSpPr>
        <p:spPr bwMode="auto">
          <a:xfrm>
            <a:off x="1415355" y="4326486"/>
            <a:ext cx="669727" cy="754559"/>
          </a:xfrm>
          <a:custGeom>
            <a:avLst/>
            <a:gdLst>
              <a:gd name="T0" fmla="*/ 137 w 148"/>
              <a:gd name="T1" fmla="*/ 0 h 167"/>
              <a:gd name="T2" fmla="*/ 11 w 148"/>
              <a:gd name="T3" fmla="*/ 0 h 167"/>
              <a:gd name="T4" fmla="*/ 0 w 148"/>
              <a:gd name="T5" fmla="*/ 12 h 167"/>
              <a:gd name="T6" fmla="*/ 0 w 148"/>
              <a:gd name="T7" fmla="*/ 110 h 167"/>
              <a:gd name="T8" fmla="*/ 0 w 148"/>
              <a:gd name="T9" fmla="*/ 156 h 167"/>
              <a:gd name="T10" fmla="*/ 0 w 148"/>
              <a:gd name="T11" fmla="*/ 167 h 167"/>
              <a:gd name="T12" fmla="*/ 11 w 148"/>
              <a:gd name="T13" fmla="*/ 167 h 167"/>
              <a:gd name="T14" fmla="*/ 137 w 148"/>
              <a:gd name="T15" fmla="*/ 167 h 167"/>
              <a:gd name="T16" fmla="*/ 148 w 148"/>
              <a:gd name="T17" fmla="*/ 167 h 167"/>
              <a:gd name="T18" fmla="*/ 148 w 148"/>
              <a:gd name="T19" fmla="*/ 156 h 167"/>
              <a:gd name="T20" fmla="*/ 148 w 148"/>
              <a:gd name="T21" fmla="*/ 110 h 167"/>
              <a:gd name="T22" fmla="*/ 148 w 148"/>
              <a:gd name="T23" fmla="*/ 12 h 167"/>
              <a:gd name="T24" fmla="*/ 137 w 148"/>
              <a:gd name="T25" fmla="*/ 0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8" h="167">
                <a:moveTo>
                  <a:pt x="137" y="0"/>
                </a:move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7"/>
                  <a:pt x="0" y="167"/>
                  <a:pt x="0" y="167"/>
                </a:cubicBezTo>
                <a:cubicBezTo>
                  <a:pt x="11" y="167"/>
                  <a:pt x="11" y="167"/>
                  <a:pt x="11" y="167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148" y="167"/>
                  <a:pt x="148" y="167"/>
                  <a:pt x="148" y="167"/>
                </a:cubicBezTo>
                <a:cubicBezTo>
                  <a:pt x="148" y="156"/>
                  <a:pt x="148" y="156"/>
                  <a:pt x="148" y="156"/>
                </a:cubicBezTo>
                <a:cubicBezTo>
                  <a:pt x="148" y="110"/>
                  <a:pt x="148" y="110"/>
                  <a:pt x="148" y="110"/>
                </a:cubicBezTo>
                <a:cubicBezTo>
                  <a:pt x="148" y="12"/>
                  <a:pt x="148" y="12"/>
                  <a:pt x="148" y="12"/>
                </a:cubicBezTo>
                <a:cubicBezTo>
                  <a:pt x="148" y="5"/>
                  <a:pt x="143" y="0"/>
                  <a:pt x="13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>
              <a:lnSpc>
                <a:spcPct val="13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54" name="Freeform 46"/>
          <p:cNvSpPr>
            <a:spLocks noEditPoints="1"/>
          </p:cNvSpPr>
          <p:nvPr/>
        </p:nvSpPr>
        <p:spPr bwMode="auto">
          <a:xfrm>
            <a:off x="1605113" y="4560891"/>
            <a:ext cx="290215" cy="290215"/>
          </a:xfrm>
          <a:custGeom>
            <a:avLst/>
            <a:gdLst>
              <a:gd name="T0" fmla="*/ 51 w 64"/>
              <a:gd name="T1" fmla="*/ 47 h 64"/>
              <a:gd name="T2" fmla="*/ 58 w 64"/>
              <a:gd name="T3" fmla="*/ 29 h 64"/>
              <a:gd name="T4" fmla="*/ 56 w 64"/>
              <a:gd name="T5" fmla="*/ 18 h 64"/>
              <a:gd name="T6" fmla="*/ 50 w 64"/>
              <a:gd name="T7" fmla="*/ 8 h 64"/>
              <a:gd name="T8" fmla="*/ 40 w 64"/>
              <a:gd name="T9" fmla="*/ 2 h 64"/>
              <a:gd name="T10" fmla="*/ 9 w 64"/>
              <a:gd name="T11" fmla="*/ 8 h 64"/>
              <a:gd name="T12" fmla="*/ 0 w 64"/>
              <a:gd name="T13" fmla="*/ 29 h 64"/>
              <a:gd name="T14" fmla="*/ 3 w 64"/>
              <a:gd name="T15" fmla="*/ 40 h 64"/>
              <a:gd name="T16" fmla="*/ 9 w 64"/>
              <a:gd name="T17" fmla="*/ 49 h 64"/>
              <a:gd name="T18" fmla="*/ 29 w 64"/>
              <a:gd name="T19" fmla="*/ 58 h 64"/>
              <a:gd name="T20" fmla="*/ 48 w 64"/>
              <a:gd name="T21" fmla="*/ 51 h 64"/>
              <a:gd name="T22" fmla="*/ 63 w 64"/>
              <a:gd name="T23" fmla="*/ 62 h 64"/>
              <a:gd name="T24" fmla="*/ 46 w 64"/>
              <a:gd name="T25" fmla="*/ 46 h 64"/>
              <a:gd name="T26" fmla="*/ 46 w 64"/>
              <a:gd name="T27" fmla="*/ 46 h 64"/>
              <a:gd name="T28" fmla="*/ 38 w 64"/>
              <a:gd name="T29" fmla="*/ 51 h 64"/>
              <a:gd name="T30" fmla="*/ 20 w 64"/>
              <a:gd name="T31" fmla="*/ 51 h 64"/>
              <a:gd name="T32" fmla="*/ 13 w 64"/>
              <a:gd name="T33" fmla="*/ 46 h 64"/>
              <a:gd name="T34" fmla="*/ 7 w 64"/>
              <a:gd name="T35" fmla="*/ 38 h 64"/>
              <a:gd name="T36" fmla="*/ 7 w 64"/>
              <a:gd name="T37" fmla="*/ 20 h 64"/>
              <a:gd name="T38" fmla="*/ 29 w 64"/>
              <a:gd name="T39" fmla="*/ 5 h 64"/>
              <a:gd name="T40" fmla="*/ 38 w 64"/>
              <a:gd name="T41" fmla="*/ 7 h 64"/>
              <a:gd name="T42" fmla="*/ 46 w 64"/>
              <a:gd name="T43" fmla="*/ 12 h 64"/>
              <a:gd name="T44" fmla="*/ 51 w 64"/>
              <a:gd name="T45" fmla="*/ 20 h 64"/>
              <a:gd name="T46" fmla="*/ 51 w 64"/>
              <a:gd name="T47" fmla="*/ 38 h 64"/>
              <a:gd name="T48" fmla="*/ 22 w 64"/>
              <a:gd name="T49" fmla="*/ 12 h 64"/>
              <a:gd name="T50" fmla="*/ 19 w 64"/>
              <a:gd name="T51" fmla="*/ 13 h 64"/>
              <a:gd name="T52" fmla="*/ 16 w 64"/>
              <a:gd name="T53" fmla="*/ 16 h 64"/>
              <a:gd name="T54" fmla="*/ 14 w 64"/>
              <a:gd name="T55" fmla="*/ 18 h 64"/>
              <a:gd name="T56" fmla="*/ 12 w 64"/>
              <a:gd name="T57" fmla="*/ 22 h 64"/>
              <a:gd name="T58" fmla="*/ 15 w 64"/>
              <a:gd name="T59" fmla="*/ 23 h 64"/>
              <a:gd name="T60" fmla="*/ 18 w 64"/>
              <a:gd name="T61" fmla="*/ 18 h 64"/>
              <a:gd name="T62" fmla="*/ 23 w 64"/>
              <a:gd name="T63" fmla="*/ 15 h 64"/>
              <a:gd name="T64" fmla="*/ 22 w 64"/>
              <a:gd name="T65" fmla="*/ 12 h 64"/>
              <a:gd name="T66" fmla="*/ 46 w 64"/>
              <a:gd name="T67" fmla="*/ 27 h 64"/>
              <a:gd name="T68" fmla="*/ 44 w 64"/>
              <a:gd name="T69" fmla="*/ 35 h 64"/>
              <a:gd name="T70" fmla="*/ 40 w 64"/>
              <a:gd name="T71" fmla="*/ 40 h 64"/>
              <a:gd name="T72" fmla="*/ 29 w 64"/>
              <a:gd name="T73" fmla="*/ 44 h 64"/>
              <a:gd name="T74" fmla="*/ 29 w 64"/>
              <a:gd name="T75" fmla="*/ 48 h 64"/>
              <a:gd name="T76" fmla="*/ 42 w 64"/>
              <a:gd name="T77" fmla="*/ 42 h 64"/>
              <a:gd name="T78" fmla="*/ 46 w 64"/>
              <a:gd name="T79" fmla="*/ 36 h 64"/>
              <a:gd name="T80" fmla="*/ 46 w 64"/>
              <a:gd name="T81" fmla="*/ 27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4" h="64">
                <a:moveTo>
                  <a:pt x="63" y="59"/>
                </a:moveTo>
                <a:cubicBezTo>
                  <a:pt x="51" y="47"/>
                  <a:pt x="51" y="47"/>
                  <a:pt x="51" y="47"/>
                </a:cubicBezTo>
                <a:cubicBezTo>
                  <a:pt x="53" y="45"/>
                  <a:pt x="55" y="43"/>
                  <a:pt x="56" y="40"/>
                </a:cubicBezTo>
                <a:cubicBezTo>
                  <a:pt x="57" y="37"/>
                  <a:pt x="58" y="33"/>
                  <a:pt x="58" y="29"/>
                </a:cubicBezTo>
                <a:cubicBezTo>
                  <a:pt x="58" y="25"/>
                  <a:pt x="57" y="21"/>
                  <a:pt x="56" y="18"/>
                </a:cubicBezTo>
                <a:cubicBezTo>
                  <a:pt x="56" y="18"/>
                  <a:pt x="56" y="18"/>
                  <a:pt x="56" y="18"/>
                </a:cubicBezTo>
                <a:cubicBezTo>
                  <a:pt x="54" y="14"/>
                  <a:pt x="52" y="11"/>
                  <a:pt x="50" y="9"/>
                </a:cubicBezTo>
                <a:cubicBezTo>
                  <a:pt x="50" y="8"/>
                  <a:pt x="50" y="8"/>
                  <a:pt x="50" y="8"/>
                </a:cubicBezTo>
                <a:cubicBezTo>
                  <a:pt x="47" y="6"/>
                  <a:pt x="44" y="4"/>
                  <a:pt x="40" y="2"/>
                </a:cubicBezTo>
                <a:cubicBezTo>
                  <a:pt x="40" y="2"/>
                  <a:pt x="40" y="2"/>
                  <a:pt x="40" y="2"/>
                </a:cubicBezTo>
                <a:cubicBezTo>
                  <a:pt x="37" y="1"/>
                  <a:pt x="33" y="0"/>
                  <a:pt x="29" y="0"/>
                </a:cubicBezTo>
                <a:cubicBezTo>
                  <a:pt x="21" y="0"/>
                  <a:pt x="14" y="3"/>
                  <a:pt x="9" y="8"/>
                </a:cubicBezTo>
                <a:cubicBezTo>
                  <a:pt x="6" y="11"/>
                  <a:pt x="4" y="14"/>
                  <a:pt x="3" y="18"/>
                </a:cubicBezTo>
                <a:cubicBezTo>
                  <a:pt x="1" y="21"/>
                  <a:pt x="0" y="25"/>
                  <a:pt x="0" y="29"/>
                </a:cubicBezTo>
                <a:cubicBezTo>
                  <a:pt x="0" y="33"/>
                  <a:pt x="1" y="36"/>
                  <a:pt x="2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4" y="43"/>
                  <a:pt x="6" y="47"/>
                  <a:pt x="9" y="49"/>
                </a:cubicBezTo>
                <a:cubicBezTo>
                  <a:pt x="9" y="49"/>
                  <a:pt x="9" y="49"/>
                  <a:pt x="9" y="49"/>
                </a:cubicBezTo>
                <a:cubicBezTo>
                  <a:pt x="11" y="52"/>
                  <a:pt x="15" y="54"/>
                  <a:pt x="18" y="56"/>
                </a:cubicBezTo>
                <a:cubicBezTo>
                  <a:pt x="22" y="57"/>
                  <a:pt x="25" y="58"/>
                  <a:pt x="29" y="58"/>
                </a:cubicBezTo>
                <a:cubicBezTo>
                  <a:pt x="33" y="58"/>
                  <a:pt x="37" y="57"/>
                  <a:pt x="40" y="56"/>
                </a:cubicBezTo>
                <a:cubicBezTo>
                  <a:pt x="43" y="54"/>
                  <a:pt x="45" y="53"/>
                  <a:pt x="48" y="51"/>
                </a:cubicBezTo>
                <a:cubicBezTo>
                  <a:pt x="59" y="63"/>
                  <a:pt x="59" y="63"/>
                  <a:pt x="59" y="63"/>
                </a:cubicBezTo>
                <a:cubicBezTo>
                  <a:pt x="60" y="64"/>
                  <a:pt x="62" y="64"/>
                  <a:pt x="63" y="62"/>
                </a:cubicBezTo>
                <a:cubicBezTo>
                  <a:pt x="64" y="61"/>
                  <a:pt x="64" y="60"/>
                  <a:pt x="63" y="59"/>
                </a:cubicBezTo>
                <a:close/>
                <a:moveTo>
                  <a:pt x="46" y="46"/>
                </a:move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4" y="48"/>
                  <a:pt x="41" y="49"/>
                  <a:pt x="38" y="51"/>
                </a:cubicBezTo>
                <a:cubicBezTo>
                  <a:pt x="35" y="52"/>
                  <a:pt x="32" y="52"/>
                  <a:pt x="29" y="52"/>
                </a:cubicBezTo>
                <a:cubicBezTo>
                  <a:pt x="26" y="52"/>
                  <a:pt x="23" y="52"/>
                  <a:pt x="20" y="51"/>
                </a:cubicBezTo>
                <a:cubicBezTo>
                  <a:pt x="17" y="49"/>
                  <a:pt x="15" y="48"/>
                  <a:pt x="13" y="46"/>
                </a:cubicBezTo>
                <a:cubicBezTo>
                  <a:pt x="13" y="46"/>
                  <a:pt x="13" y="46"/>
                  <a:pt x="13" y="46"/>
                </a:cubicBezTo>
                <a:cubicBezTo>
                  <a:pt x="10" y="43"/>
                  <a:pt x="9" y="41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6" y="35"/>
                  <a:pt x="6" y="32"/>
                  <a:pt x="6" y="29"/>
                </a:cubicBezTo>
                <a:cubicBezTo>
                  <a:pt x="6" y="26"/>
                  <a:pt x="6" y="23"/>
                  <a:pt x="7" y="20"/>
                </a:cubicBezTo>
                <a:cubicBezTo>
                  <a:pt x="9" y="17"/>
                  <a:pt x="10" y="14"/>
                  <a:pt x="13" y="12"/>
                </a:cubicBezTo>
                <a:cubicBezTo>
                  <a:pt x="17" y="8"/>
                  <a:pt x="23" y="5"/>
                  <a:pt x="29" y="5"/>
                </a:cubicBezTo>
                <a:cubicBezTo>
                  <a:pt x="32" y="5"/>
                  <a:pt x="35" y="6"/>
                  <a:pt x="38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41" y="8"/>
                  <a:pt x="44" y="10"/>
                  <a:pt x="46" y="12"/>
                </a:cubicBezTo>
                <a:cubicBezTo>
                  <a:pt x="46" y="12"/>
                  <a:pt x="46" y="12"/>
                  <a:pt x="46" y="12"/>
                </a:cubicBezTo>
                <a:cubicBezTo>
                  <a:pt x="48" y="15"/>
                  <a:pt x="50" y="17"/>
                  <a:pt x="51" y="20"/>
                </a:cubicBezTo>
                <a:cubicBezTo>
                  <a:pt x="51" y="20"/>
                  <a:pt x="51" y="20"/>
                  <a:pt x="51" y="20"/>
                </a:cubicBezTo>
                <a:cubicBezTo>
                  <a:pt x="52" y="23"/>
                  <a:pt x="53" y="26"/>
                  <a:pt x="53" y="29"/>
                </a:cubicBezTo>
                <a:cubicBezTo>
                  <a:pt x="53" y="32"/>
                  <a:pt x="52" y="35"/>
                  <a:pt x="51" y="38"/>
                </a:cubicBezTo>
                <a:cubicBezTo>
                  <a:pt x="50" y="41"/>
                  <a:pt x="48" y="43"/>
                  <a:pt x="46" y="46"/>
                </a:cubicBezTo>
                <a:close/>
                <a:moveTo>
                  <a:pt x="22" y="12"/>
                </a:moveTo>
                <a:cubicBezTo>
                  <a:pt x="22" y="12"/>
                  <a:pt x="22" y="12"/>
                  <a:pt x="22" y="12"/>
                </a:cubicBezTo>
                <a:cubicBezTo>
                  <a:pt x="21" y="12"/>
                  <a:pt x="20" y="13"/>
                  <a:pt x="19" y="13"/>
                </a:cubicBezTo>
                <a:cubicBezTo>
                  <a:pt x="18" y="14"/>
                  <a:pt x="17" y="15"/>
                  <a:pt x="16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15" y="17"/>
                  <a:pt x="14" y="17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3" y="19"/>
                  <a:pt x="12" y="20"/>
                  <a:pt x="12" y="22"/>
                </a:cubicBezTo>
                <a:cubicBezTo>
                  <a:pt x="12" y="22"/>
                  <a:pt x="12" y="23"/>
                  <a:pt x="13" y="24"/>
                </a:cubicBezTo>
                <a:cubicBezTo>
                  <a:pt x="14" y="24"/>
                  <a:pt x="15" y="24"/>
                  <a:pt x="15" y="23"/>
                </a:cubicBezTo>
                <a:cubicBezTo>
                  <a:pt x="15" y="22"/>
                  <a:pt x="16" y="21"/>
                  <a:pt x="16" y="20"/>
                </a:cubicBezTo>
                <a:cubicBezTo>
                  <a:pt x="17" y="19"/>
                  <a:pt x="18" y="19"/>
                  <a:pt x="18" y="18"/>
                </a:cubicBezTo>
                <a:cubicBezTo>
                  <a:pt x="19" y="17"/>
                  <a:pt x="20" y="17"/>
                  <a:pt x="21" y="16"/>
                </a:cubicBezTo>
                <a:cubicBezTo>
                  <a:pt x="21" y="15"/>
                  <a:pt x="22" y="15"/>
                  <a:pt x="23" y="15"/>
                </a:cubicBezTo>
                <a:cubicBezTo>
                  <a:pt x="24" y="14"/>
                  <a:pt x="24" y="13"/>
                  <a:pt x="24" y="13"/>
                </a:cubicBezTo>
                <a:cubicBezTo>
                  <a:pt x="24" y="12"/>
                  <a:pt x="23" y="11"/>
                  <a:pt x="22" y="12"/>
                </a:cubicBezTo>
                <a:close/>
                <a:moveTo>
                  <a:pt x="46" y="27"/>
                </a:moveTo>
                <a:cubicBezTo>
                  <a:pt x="46" y="27"/>
                  <a:pt x="46" y="27"/>
                  <a:pt x="46" y="27"/>
                </a:cubicBezTo>
                <a:cubicBezTo>
                  <a:pt x="45" y="27"/>
                  <a:pt x="45" y="28"/>
                  <a:pt x="45" y="29"/>
                </a:cubicBezTo>
                <a:cubicBezTo>
                  <a:pt x="45" y="31"/>
                  <a:pt x="44" y="33"/>
                  <a:pt x="44" y="35"/>
                </a:cubicBezTo>
                <a:cubicBezTo>
                  <a:pt x="44" y="35"/>
                  <a:pt x="44" y="35"/>
                  <a:pt x="44" y="35"/>
                </a:cubicBezTo>
                <a:cubicBezTo>
                  <a:pt x="43" y="37"/>
                  <a:pt x="42" y="38"/>
                  <a:pt x="40" y="40"/>
                </a:cubicBezTo>
                <a:cubicBezTo>
                  <a:pt x="39" y="41"/>
                  <a:pt x="37" y="42"/>
                  <a:pt x="35" y="43"/>
                </a:cubicBezTo>
                <a:cubicBezTo>
                  <a:pt x="33" y="44"/>
                  <a:pt x="31" y="44"/>
                  <a:pt x="29" y="44"/>
                </a:cubicBezTo>
                <a:cubicBezTo>
                  <a:pt x="28" y="44"/>
                  <a:pt x="28" y="45"/>
                  <a:pt x="28" y="46"/>
                </a:cubicBezTo>
                <a:cubicBezTo>
                  <a:pt x="28" y="47"/>
                  <a:pt x="28" y="48"/>
                  <a:pt x="29" y="48"/>
                </a:cubicBezTo>
                <a:cubicBezTo>
                  <a:pt x="32" y="48"/>
                  <a:pt x="34" y="47"/>
                  <a:pt x="36" y="46"/>
                </a:cubicBezTo>
                <a:cubicBezTo>
                  <a:pt x="39" y="45"/>
                  <a:pt x="41" y="44"/>
                  <a:pt x="42" y="42"/>
                </a:cubicBezTo>
                <a:cubicBezTo>
                  <a:pt x="44" y="40"/>
                  <a:pt x="46" y="38"/>
                  <a:pt x="46" y="36"/>
                </a:cubicBezTo>
                <a:cubicBezTo>
                  <a:pt x="46" y="36"/>
                  <a:pt x="46" y="36"/>
                  <a:pt x="46" y="36"/>
                </a:cubicBezTo>
                <a:cubicBezTo>
                  <a:pt x="47" y="34"/>
                  <a:pt x="48" y="31"/>
                  <a:pt x="48" y="29"/>
                </a:cubicBezTo>
                <a:cubicBezTo>
                  <a:pt x="48" y="28"/>
                  <a:pt x="47" y="27"/>
                  <a:pt x="46" y="2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>
              <a:lnSpc>
                <a:spcPct val="13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56" name="Freeform 48"/>
          <p:cNvSpPr/>
          <p:nvPr/>
        </p:nvSpPr>
        <p:spPr bwMode="auto">
          <a:xfrm>
            <a:off x="2442269" y="4991747"/>
            <a:ext cx="750094" cy="89297"/>
          </a:xfrm>
          <a:custGeom>
            <a:avLst/>
            <a:gdLst>
              <a:gd name="T0" fmla="*/ 336 w 336"/>
              <a:gd name="T1" fmla="*/ 0 h 40"/>
              <a:gd name="T2" fmla="*/ 0 w 336"/>
              <a:gd name="T3" fmla="*/ 0 h 40"/>
              <a:gd name="T4" fmla="*/ 0 w 336"/>
              <a:gd name="T5" fmla="*/ 40 h 40"/>
              <a:gd name="T6" fmla="*/ 299 w 336"/>
              <a:gd name="T7" fmla="*/ 40 h 40"/>
              <a:gd name="T8" fmla="*/ 336 w 336"/>
              <a:gd name="T9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6" h="40">
                <a:moveTo>
                  <a:pt x="336" y="0"/>
                </a:moveTo>
                <a:lnTo>
                  <a:pt x="0" y="0"/>
                </a:lnTo>
                <a:lnTo>
                  <a:pt x="0" y="40"/>
                </a:lnTo>
                <a:lnTo>
                  <a:pt x="299" y="40"/>
                </a:lnTo>
                <a:lnTo>
                  <a:pt x="336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pPr>
              <a:lnSpc>
                <a:spcPct val="13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57" name="Freeform 49"/>
          <p:cNvSpPr/>
          <p:nvPr/>
        </p:nvSpPr>
        <p:spPr bwMode="auto">
          <a:xfrm>
            <a:off x="2442270" y="4326486"/>
            <a:ext cx="667495" cy="754559"/>
          </a:xfrm>
          <a:custGeom>
            <a:avLst/>
            <a:gdLst>
              <a:gd name="T0" fmla="*/ 137 w 148"/>
              <a:gd name="T1" fmla="*/ 0 h 167"/>
              <a:gd name="T2" fmla="*/ 11 w 148"/>
              <a:gd name="T3" fmla="*/ 0 h 167"/>
              <a:gd name="T4" fmla="*/ 0 w 148"/>
              <a:gd name="T5" fmla="*/ 12 h 167"/>
              <a:gd name="T6" fmla="*/ 0 w 148"/>
              <a:gd name="T7" fmla="*/ 110 h 167"/>
              <a:gd name="T8" fmla="*/ 0 w 148"/>
              <a:gd name="T9" fmla="*/ 156 h 167"/>
              <a:gd name="T10" fmla="*/ 0 w 148"/>
              <a:gd name="T11" fmla="*/ 167 h 167"/>
              <a:gd name="T12" fmla="*/ 11 w 148"/>
              <a:gd name="T13" fmla="*/ 167 h 167"/>
              <a:gd name="T14" fmla="*/ 137 w 148"/>
              <a:gd name="T15" fmla="*/ 167 h 167"/>
              <a:gd name="T16" fmla="*/ 148 w 148"/>
              <a:gd name="T17" fmla="*/ 167 h 167"/>
              <a:gd name="T18" fmla="*/ 148 w 148"/>
              <a:gd name="T19" fmla="*/ 156 h 167"/>
              <a:gd name="T20" fmla="*/ 148 w 148"/>
              <a:gd name="T21" fmla="*/ 110 h 167"/>
              <a:gd name="T22" fmla="*/ 148 w 148"/>
              <a:gd name="T23" fmla="*/ 12 h 167"/>
              <a:gd name="T24" fmla="*/ 137 w 148"/>
              <a:gd name="T25" fmla="*/ 0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8" h="167">
                <a:moveTo>
                  <a:pt x="137" y="0"/>
                </a:move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7"/>
                  <a:pt x="0" y="167"/>
                  <a:pt x="0" y="167"/>
                </a:cubicBezTo>
                <a:cubicBezTo>
                  <a:pt x="11" y="167"/>
                  <a:pt x="11" y="167"/>
                  <a:pt x="11" y="167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148" y="167"/>
                  <a:pt x="148" y="167"/>
                  <a:pt x="148" y="167"/>
                </a:cubicBezTo>
                <a:cubicBezTo>
                  <a:pt x="148" y="156"/>
                  <a:pt x="148" y="156"/>
                  <a:pt x="148" y="156"/>
                </a:cubicBezTo>
                <a:cubicBezTo>
                  <a:pt x="148" y="110"/>
                  <a:pt x="148" y="110"/>
                  <a:pt x="148" y="110"/>
                </a:cubicBezTo>
                <a:cubicBezTo>
                  <a:pt x="148" y="12"/>
                  <a:pt x="148" y="12"/>
                  <a:pt x="148" y="12"/>
                </a:cubicBezTo>
                <a:cubicBezTo>
                  <a:pt x="148" y="5"/>
                  <a:pt x="143" y="0"/>
                  <a:pt x="1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pPr>
              <a:lnSpc>
                <a:spcPct val="13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58" name="Freeform 50"/>
          <p:cNvSpPr>
            <a:spLocks noEditPoints="1"/>
          </p:cNvSpPr>
          <p:nvPr/>
        </p:nvSpPr>
        <p:spPr bwMode="auto">
          <a:xfrm>
            <a:off x="2649886" y="4547496"/>
            <a:ext cx="252263" cy="312539"/>
          </a:xfrm>
          <a:custGeom>
            <a:avLst/>
            <a:gdLst>
              <a:gd name="T0" fmla="*/ 26 w 56"/>
              <a:gd name="T1" fmla="*/ 45 h 69"/>
              <a:gd name="T2" fmla="*/ 25 w 56"/>
              <a:gd name="T3" fmla="*/ 45 h 69"/>
              <a:gd name="T4" fmla="*/ 5 w 56"/>
              <a:gd name="T5" fmla="*/ 45 h 69"/>
              <a:gd name="T6" fmla="*/ 0 w 56"/>
              <a:gd name="T7" fmla="*/ 35 h 69"/>
              <a:gd name="T8" fmla="*/ 5 w 56"/>
              <a:gd name="T9" fmla="*/ 24 h 69"/>
              <a:gd name="T10" fmla="*/ 15 w 56"/>
              <a:gd name="T11" fmla="*/ 20 h 69"/>
              <a:gd name="T12" fmla="*/ 26 w 56"/>
              <a:gd name="T13" fmla="*/ 24 h 69"/>
              <a:gd name="T14" fmla="*/ 34 w 56"/>
              <a:gd name="T15" fmla="*/ 11 h 69"/>
              <a:gd name="T16" fmla="*/ 45 w 56"/>
              <a:gd name="T17" fmla="*/ 0 h 69"/>
              <a:gd name="T18" fmla="*/ 56 w 56"/>
              <a:gd name="T19" fmla="*/ 11 h 69"/>
              <a:gd name="T20" fmla="*/ 45 w 56"/>
              <a:gd name="T21" fmla="*/ 22 h 69"/>
              <a:gd name="T22" fmla="*/ 28 w 56"/>
              <a:gd name="T23" fmla="*/ 27 h 69"/>
              <a:gd name="T24" fmla="*/ 28 w 56"/>
              <a:gd name="T25" fmla="*/ 43 h 69"/>
              <a:gd name="T26" fmla="*/ 45 w 56"/>
              <a:gd name="T27" fmla="*/ 48 h 69"/>
              <a:gd name="T28" fmla="*/ 56 w 56"/>
              <a:gd name="T29" fmla="*/ 58 h 69"/>
              <a:gd name="T30" fmla="*/ 53 w 56"/>
              <a:gd name="T31" fmla="*/ 66 h 69"/>
              <a:gd name="T32" fmla="*/ 38 w 56"/>
              <a:gd name="T33" fmla="*/ 66 h 69"/>
              <a:gd name="T34" fmla="*/ 36 w 56"/>
              <a:gd name="T35" fmla="*/ 53 h 69"/>
              <a:gd name="T36" fmla="*/ 49 w 56"/>
              <a:gd name="T37" fmla="*/ 55 h 69"/>
              <a:gd name="T38" fmla="*/ 41 w 56"/>
              <a:gd name="T39" fmla="*/ 55 h 69"/>
              <a:gd name="T40" fmla="*/ 41 w 56"/>
              <a:gd name="T41" fmla="*/ 62 h 69"/>
              <a:gd name="T42" fmla="*/ 49 w 56"/>
              <a:gd name="T43" fmla="*/ 62 h 69"/>
              <a:gd name="T44" fmla="*/ 51 w 56"/>
              <a:gd name="T45" fmla="*/ 58 h 69"/>
              <a:gd name="T46" fmla="*/ 22 w 56"/>
              <a:gd name="T47" fmla="*/ 28 h 69"/>
              <a:gd name="T48" fmla="*/ 15 w 56"/>
              <a:gd name="T49" fmla="*/ 25 h 69"/>
              <a:gd name="T50" fmla="*/ 8 w 56"/>
              <a:gd name="T51" fmla="*/ 28 h 69"/>
              <a:gd name="T52" fmla="*/ 8 w 56"/>
              <a:gd name="T53" fmla="*/ 41 h 69"/>
              <a:gd name="T54" fmla="*/ 15 w 56"/>
              <a:gd name="T55" fmla="*/ 44 h 69"/>
              <a:gd name="T56" fmla="*/ 22 w 56"/>
              <a:gd name="T57" fmla="*/ 41 h 69"/>
              <a:gd name="T58" fmla="*/ 22 w 56"/>
              <a:gd name="T59" fmla="*/ 28 h 69"/>
              <a:gd name="T60" fmla="*/ 49 w 56"/>
              <a:gd name="T61" fmla="*/ 7 h 69"/>
              <a:gd name="T62" fmla="*/ 45 w 56"/>
              <a:gd name="T63" fmla="*/ 6 h 69"/>
              <a:gd name="T64" fmla="*/ 40 w 56"/>
              <a:gd name="T65" fmla="*/ 11 h 69"/>
              <a:gd name="T66" fmla="*/ 45 w 56"/>
              <a:gd name="T67" fmla="*/ 16 h 69"/>
              <a:gd name="T68" fmla="*/ 51 w 56"/>
              <a:gd name="T69" fmla="*/ 11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6" h="69">
                <a:moveTo>
                  <a:pt x="36" y="53"/>
                </a:moveTo>
                <a:cubicBezTo>
                  <a:pt x="26" y="45"/>
                  <a:pt x="26" y="45"/>
                  <a:pt x="26" y="45"/>
                </a:cubicBezTo>
                <a:cubicBezTo>
                  <a:pt x="26" y="45"/>
                  <a:pt x="26" y="45"/>
                  <a:pt x="26" y="45"/>
                </a:cubicBezTo>
                <a:cubicBezTo>
                  <a:pt x="25" y="45"/>
                  <a:pt x="25" y="45"/>
                  <a:pt x="25" y="45"/>
                </a:cubicBezTo>
                <a:cubicBezTo>
                  <a:pt x="23" y="48"/>
                  <a:pt x="19" y="50"/>
                  <a:pt x="15" y="50"/>
                </a:cubicBezTo>
                <a:cubicBezTo>
                  <a:pt x="11" y="50"/>
                  <a:pt x="7" y="48"/>
                  <a:pt x="5" y="45"/>
                </a:cubicBezTo>
                <a:cubicBezTo>
                  <a:pt x="4" y="45"/>
                  <a:pt x="4" y="45"/>
                  <a:pt x="4" y="45"/>
                </a:cubicBezTo>
                <a:cubicBezTo>
                  <a:pt x="2" y="42"/>
                  <a:pt x="0" y="39"/>
                  <a:pt x="0" y="35"/>
                </a:cubicBezTo>
                <a:cubicBezTo>
                  <a:pt x="0" y="31"/>
                  <a:pt x="2" y="27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7" y="21"/>
                  <a:pt x="11" y="20"/>
                  <a:pt x="15" y="20"/>
                </a:cubicBezTo>
                <a:cubicBezTo>
                  <a:pt x="19" y="20"/>
                  <a:pt x="23" y="21"/>
                  <a:pt x="26" y="24"/>
                </a:cubicBezTo>
                <a:cubicBezTo>
                  <a:pt x="26" y="24"/>
                  <a:pt x="26" y="24"/>
                  <a:pt x="26" y="24"/>
                </a:cubicBezTo>
                <a:cubicBezTo>
                  <a:pt x="36" y="16"/>
                  <a:pt x="36" y="16"/>
                  <a:pt x="36" y="16"/>
                </a:cubicBezTo>
                <a:cubicBezTo>
                  <a:pt x="35" y="15"/>
                  <a:pt x="34" y="13"/>
                  <a:pt x="34" y="11"/>
                </a:cubicBezTo>
                <a:cubicBezTo>
                  <a:pt x="34" y="8"/>
                  <a:pt x="36" y="5"/>
                  <a:pt x="38" y="3"/>
                </a:cubicBezTo>
                <a:cubicBezTo>
                  <a:pt x="39" y="1"/>
                  <a:pt x="42" y="0"/>
                  <a:pt x="45" y="0"/>
                </a:cubicBezTo>
                <a:cubicBezTo>
                  <a:pt x="48" y="0"/>
                  <a:pt x="51" y="1"/>
                  <a:pt x="53" y="3"/>
                </a:cubicBezTo>
                <a:cubicBezTo>
                  <a:pt x="55" y="5"/>
                  <a:pt x="56" y="8"/>
                  <a:pt x="56" y="11"/>
                </a:cubicBezTo>
                <a:cubicBezTo>
                  <a:pt x="56" y="14"/>
                  <a:pt x="55" y="17"/>
                  <a:pt x="53" y="19"/>
                </a:cubicBezTo>
                <a:cubicBezTo>
                  <a:pt x="51" y="21"/>
                  <a:pt x="48" y="22"/>
                  <a:pt x="45" y="22"/>
                </a:cubicBezTo>
                <a:cubicBezTo>
                  <a:pt x="42" y="22"/>
                  <a:pt x="40" y="21"/>
                  <a:pt x="38" y="19"/>
                </a:cubicBezTo>
                <a:cubicBezTo>
                  <a:pt x="28" y="27"/>
                  <a:pt x="28" y="27"/>
                  <a:pt x="28" y="27"/>
                </a:cubicBezTo>
                <a:cubicBezTo>
                  <a:pt x="29" y="29"/>
                  <a:pt x="30" y="32"/>
                  <a:pt x="30" y="35"/>
                </a:cubicBezTo>
                <a:cubicBezTo>
                  <a:pt x="30" y="38"/>
                  <a:pt x="29" y="40"/>
                  <a:pt x="28" y="43"/>
                </a:cubicBezTo>
                <a:cubicBezTo>
                  <a:pt x="38" y="51"/>
                  <a:pt x="38" y="51"/>
                  <a:pt x="38" y="51"/>
                </a:cubicBezTo>
                <a:cubicBezTo>
                  <a:pt x="40" y="49"/>
                  <a:pt x="42" y="48"/>
                  <a:pt x="45" y="48"/>
                </a:cubicBezTo>
                <a:cubicBezTo>
                  <a:pt x="48" y="48"/>
                  <a:pt x="51" y="49"/>
                  <a:pt x="53" y="51"/>
                </a:cubicBezTo>
                <a:cubicBezTo>
                  <a:pt x="55" y="53"/>
                  <a:pt x="56" y="55"/>
                  <a:pt x="56" y="58"/>
                </a:cubicBezTo>
                <a:cubicBezTo>
                  <a:pt x="56" y="61"/>
                  <a:pt x="55" y="64"/>
                  <a:pt x="53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1" y="68"/>
                  <a:pt x="48" y="69"/>
                  <a:pt x="45" y="69"/>
                </a:cubicBezTo>
                <a:cubicBezTo>
                  <a:pt x="42" y="69"/>
                  <a:pt x="39" y="68"/>
                  <a:pt x="38" y="66"/>
                </a:cubicBezTo>
                <a:cubicBezTo>
                  <a:pt x="36" y="64"/>
                  <a:pt x="34" y="61"/>
                  <a:pt x="34" y="58"/>
                </a:cubicBezTo>
                <a:cubicBezTo>
                  <a:pt x="34" y="56"/>
                  <a:pt x="35" y="55"/>
                  <a:pt x="36" y="53"/>
                </a:cubicBezTo>
                <a:close/>
                <a:moveTo>
                  <a:pt x="49" y="55"/>
                </a:moveTo>
                <a:cubicBezTo>
                  <a:pt x="49" y="55"/>
                  <a:pt x="49" y="55"/>
                  <a:pt x="49" y="55"/>
                </a:cubicBezTo>
                <a:cubicBezTo>
                  <a:pt x="48" y="54"/>
                  <a:pt x="47" y="53"/>
                  <a:pt x="45" y="53"/>
                </a:cubicBezTo>
                <a:cubicBezTo>
                  <a:pt x="44" y="53"/>
                  <a:pt x="42" y="54"/>
                  <a:pt x="41" y="55"/>
                </a:cubicBezTo>
                <a:cubicBezTo>
                  <a:pt x="40" y="55"/>
                  <a:pt x="40" y="57"/>
                  <a:pt x="40" y="58"/>
                </a:cubicBezTo>
                <a:cubicBezTo>
                  <a:pt x="40" y="60"/>
                  <a:pt x="40" y="61"/>
                  <a:pt x="41" y="62"/>
                </a:cubicBezTo>
                <a:cubicBezTo>
                  <a:pt x="42" y="63"/>
                  <a:pt x="44" y="64"/>
                  <a:pt x="45" y="64"/>
                </a:cubicBezTo>
                <a:cubicBezTo>
                  <a:pt x="47" y="64"/>
                  <a:pt x="48" y="63"/>
                  <a:pt x="49" y="62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1"/>
                  <a:pt x="51" y="60"/>
                  <a:pt x="51" y="58"/>
                </a:cubicBezTo>
                <a:cubicBezTo>
                  <a:pt x="51" y="57"/>
                  <a:pt x="50" y="55"/>
                  <a:pt x="49" y="55"/>
                </a:cubicBezTo>
                <a:close/>
                <a:moveTo>
                  <a:pt x="22" y="28"/>
                </a:moveTo>
                <a:cubicBezTo>
                  <a:pt x="22" y="28"/>
                  <a:pt x="22" y="28"/>
                  <a:pt x="22" y="28"/>
                </a:cubicBezTo>
                <a:cubicBezTo>
                  <a:pt x="20" y="26"/>
                  <a:pt x="18" y="25"/>
                  <a:pt x="15" y="25"/>
                </a:cubicBezTo>
                <a:cubicBezTo>
                  <a:pt x="12" y="25"/>
                  <a:pt x="10" y="26"/>
                  <a:pt x="8" y="28"/>
                </a:cubicBezTo>
                <a:cubicBezTo>
                  <a:pt x="8" y="28"/>
                  <a:pt x="8" y="28"/>
                  <a:pt x="8" y="28"/>
                </a:cubicBezTo>
                <a:cubicBezTo>
                  <a:pt x="7" y="30"/>
                  <a:pt x="5" y="32"/>
                  <a:pt x="5" y="35"/>
                </a:cubicBezTo>
                <a:cubicBezTo>
                  <a:pt x="5" y="37"/>
                  <a:pt x="6" y="40"/>
                  <a:pt x="8" y="41"/>
                </a:cubicBezTo>
                <a:cubicBezTo>
                  <a:pt x="8" y="41"/>
                  <a:pt x="8" y="41"/>
                  <a:pt x="8" y="41"/>
                </a:cubicBezTo>
                <a:cubicBezTo>
                  <a:pt x="10" y="43"/>
                  <a:pt x="12" y="44"/>
                  <a:pt x="15" y="44"/>
                </a:cubicBezTo>
                <a:cubicBezTo>
                  <a:pt x="18" y="44"/>
                  <a:pt x="20" y="43"/>
                  <a:pt x="22" y="42"/>
                </a:cubicBezTo>
                <a:cubicBezTo>
                  <a:pt x="22" y="41"/>
                  <a:pt x="22" y="41"/>
                  <a:pt x="22" y="41"/>
                </a:cubicBezTo>
                <a:cubicBezTo>
                  <a:pt x="24" y="40"/>
                  <a:pt x="25" y="37"/>
                  <a:pt x="25" y="35"/>
                </a:cubicBezTo>
                <a:cubicBezTo>
                  <a:pt x="25" y="32"/>
                  <a:pt x="24" y="30"/>
                  <a:pt x="22" y="28"/>
                </a:cubicBezTo>
                <a:cubicBezTo>
                  <a:pt x="22" y="28"/>
                  <a:pt x="22" y="28"/>
                  <a:pt x="22" y="28"/>
                </a:cubicBezTo>
                <a:close/>
                <a:moveTo>
                  <a:pt x="49" y="7"/>
                </a:moveTo>
                <a:cubicBezTo>
                  <a:pt x="49" y="7"/>
                  <a:pt x="49" y="7"/>
                  <a:pt x="49" y="7"/>
                </a:cubicBezTo>
                <a:cubicBezTo>
                  <a:pt x="48" y="6"/>
                  <a:pt x="47" y="6"/>
                  <a:pt x="45" y="6"/>
                </a:cubicBezTo>
                <a:cubicBezTo>
                  <a:pt x="44" y="6"/>
                  <a:pt x="42" y="6"/>
                  <a:pt x="41" y="7"/>
                </a:cubicBezTo>
                <a:cubicBezTo>
                  <a:pt x="40" y="8"/>
                  <a:pt x="40" y="9"/>
                  <a:pt x="40" y="11"/>
                </a:cubicBezTo>
                <a:cubicBezTo>
                  <a:pt x="40" y="12"/>
                  <a:pt x="40" y="14"/>
                  <a:pt x="41" y="15"/>
                </a:cubicBezTo>
                <a:cubicBezTo>
                  <a:pt x="42" y="16"/>
                  <a:pt x="44" y="16"/>
                  <a:pt x="45" y="16"/>
                </a:cubicBezTo>
                <a:cubicBezTo>
                  <a:pt x="47" y="16"/>
                  <a:pt x="48" y="16"/>
                  <a:pt x="49" y="15"/>
                </a:cubicBezTo>
                <a:cubicBezTo>
                  <a:pt x="50" y="14"/>
                  <a:pt x="51" y="12"/>
                  <a:pt x="51" y="11"/>
                </a:cubicBezTo>
                <a:cubicBezTo>
                  <a:pt x="51" y="9"/>
                  <a:pt x="50" y="8"/>
                  <a:pt x="49" y="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>
              <a:lnSpc>
                <a:spcPct val="13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60" name="Freeform 52"/>
          <p:cNvSpPr/>
          <p:nvPr/>
        </p:nvSpPr>
        <p:spPr bwMode="auto">
          <a:xfrm>
            <a:off x="5518547" y="4991747"/>
            <a:ext cx="750094" cy="89297"/>
          </a:xfrm>
          <a:custGeom>
            <a:avLst/>
            <a:gdLst>
              <a:gd name="T0" fmla="*/ 336 w 336"/>
              <a:gd name="T1" fmla="*/ 0 h 40"/>
              <a:gd name="T2" fmla="*/ 0 w 336"/>
              <a:gd name="T3" fmla="*/ 0 h 40"/>
              <a:gd name="T4" fmla="*/ 0 w 336"/>
              <a:gd name="T5" fmla="*/ 40 h 40"/>
              <a:gd name="T6" fmla="*/ 300 w 336"/>
              <a:gd name="T7" fmla="*/ 40 h 40"/>
              <a:gd name="T8" fmla="*/ 336 w 336"/>
              <a:gd name="T9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6" h="40">
                <a:moveTo>
                  <a:pt x="336" y="0"/>
                </a:moveTo>
                <a:lnTo>
                  <a:pt x="0" y="0"/>
                </a:lnTo>
                <a:lnTo>
                  <a:pt x="0" y="40"/>
                </a:lnTo>
                <a:lnTo>
                  <a:pt x="300" y="40"/>
                </a:lnTo>
                <a:lnTo>
                  <a:pt x="336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pPr>
              <a:lnSpc>
                <a:spcPct val="13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61" name="Freeform 53"/>
          <p:cNvSpPr/>
          <p:nvPr/>
        </p:nvSpPr>
        <p:spPr bwMode="auto">
          <a:xfrm>
            <a:off x="5518547" y="4326486"/>
            <a:ext cx="669727" cy="754559"/>
          </a:xfrm>
          <a:custGeom>
            <a:avLst/>
            <a:gdLst>
              <a:gd name="T0" fmla="*/ 137 w 148"/>
              <a:gd name="T1" fmla="*/ 0 h 167"/>
              <a:gd name="T2" fmla="*/ 11 w 148"/>
              <a:gd name="T3" fmla="*/ 0 h 167"/>
              <a:gd name="T4" fmla="*/ 0 w 148"/>
              <a:gd name="T5" fmla="*/ 12 h 167"/>
              <a:gd name="T6" fmla="*/ 0 w 148"/>
              <a:gd name="T7" fmla="*/ 110 h 167"/>
              <a:gd name="T8" fmla="*/ 0 w 148"/>
              <a:gd name="T9" fmla="*/ 156 h 167"/>
              <a:gd name="T10" fmla="*/ 0 w 148"/>
              <a:gd name="T11" fmla="*/ 167 h 167"/>
              <a:gd name="T12" fmla="*/ 11 w 148"/>
              <a:gd name="T13" fmla="*/ 167 h 167"/>
              <a:gd name="T14" fmla="*/ 137 w 148"/>
              <a:gd name="T15" fmla="*/ 167 h 167"/>
              <a:gd name="T16" fmla="*/ 148 w 148"/>
              <a:gd name="T17" fmla="*/ 167 h 167"/>
              <a:gd name="T18" fmla="*/ 148 w 148"/>
              <a:gd name="T19" fmla="*/ 156 h 167"/>
              <a:gd name="T20" fmla="*/ 148 w 148"/>
              <a:gd name="T21" fmla="*/ 110 h 167"/>
              <a:gd name="T22" fmla="*/ 148 w 148"/>
              <a:gd name="T23" fmla="*/ 12 h 167"/>
              <a:gd name="T24" fmla="*/ 137 w 148"/>
              <a:gd name="T25" fmla="*/ 0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8" h="167">
                <a:moveTo>
                  <a:pt x="137" y="0"/>
                </a:move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7"/>
                  <a:pt x="0" y="167"/>
                  <a:pt x="0" y="167"/>
                </a:cubicBezTo>
                <a:cubicBezTo>
                  <a:pt x="11" y="167"/>
                  <a:pt x="11" y="167"/>
                  <a:pt x="11" y="167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148" y="167"/>
                  <a:pt x="148" y="167"/>
                  <a:pt x="148" y="167"/>
                </a:cubicBezTo>
                <a:cubicBezTo>
                  <a:pt x="148" y="156"/>
                  <a:pt x="148" y="156"/>
                  <a:pt x="148" y="156"/>
                </a:cubicBezTo>
                <a:cubicBezTo>
                  <a:pt x="148" y="110"/>
                  <a:pt x="148" y="110"/>
                  <a:pt x="148" y="110"/>
                </a:cubicBezTo>
                <a:cubicBezTo>
                  <a:pt x="148" y="12"/>
                  <a:pt x="148" y="12"/>
                  <a:pt x="148" y="12"/>
                </a:cubicBezTo>
                <a:cubicBezTo>
                  <a:pt x="148" y="5"/>
                  <a:pt x="143" y="0"/>
                  <a:pt x="13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/>
          <a:lstStyle/>
          <a:p>
            <a:pPr>
              <a:lnSpc>
                <a:spcPct val="13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62" name="Freeform 54"/>
          <p:cNvSpPr>
            <a:spLocks noEditPoints="1"/>
          </p:cNvSpPr>
          <p:nvPr/>
        </p:nvSpPr>
        <p:spPr bwMode="auto">
          <a:xfrm>
            <a:off x="5735093" y="4583215"/>
            <a:ext cx="234404" cy="241102"/>
          </a:xfrm>
          <a:custGeom>
            <a:avLst/>
            <a:gdLst>
              <a:gd name="T0" fmla="*/ 3 w 52"/>
              <a:gd name="T1" fmla="*/ 1 h 53"/>
              <a:gd name="T2" fmla="*/ 50 w 52"/>
              <a:gd name="T3" fmla="*/ 16 h 53"/>
              <a:gd name="T4" fmla="*/ 52 w 52"/>
              <a:gd name="T5" fmla="*/ 20 h 53"/>
              <a:gd name="T6" fmla="*/ 51 w 52"/>
              <a:gd name="T7" fmla="*/ 21 h 53"/>
              <a:gd name="T8" fmla="*/ 51 w 52"/>
              <a:gd name="T9" fmla="*/ 21 h 53"/>
              <a:gd name="T10" fmla="*/ 37 w 52"/>
              <a:gd name="T11" fmla="*/ 28 h 53"/>
              <a:gd name="T12" fmla="*/ 50 w 52"/>
              <a:gd name="T13" fmla="*/ 42 h 53"/>
              <a:gd name="T14" fmla="*/ 50 w 52"/>
              <a:gd name="T15" fmla="*/ 45 h 53"/>
              <a:gd name="T16" fmla="*/ 45 w 52"/>
              <a:gd name="T17" fmla="*/ 51 h 53"/>
              <a:gd name="T18" fmla="*/ 41 w 52"/>
              <a:gd name="T19" fmla="*/ 51 h 53"/>
              <a:gd name="T20" fmla="*/ 41 w 52"/>
              <a:gd name="T21" fmla="*/ 51 h 53"/>
              <a:gd name="T22" fmla="*/ 28 w 52"/>
              <a:gd name="T23" fmla="*/ 38 h 53"/>
              <a:gd name="T24" fmla="*/ 20 w 52"/>
              <a:gd name="T25" fmla="*/ 51 h 53"/>
              <a:gd name="T26" fmla="*/ 17 w 52"/>
              <a:gd name="T27" fmla="*/ 53 h 53"/>
              <a:gd name="T28" fmla="*/ 16 w 52"/>
              <a:gd name="T29" fmla="*/ 51 h 53"/>
              <a:gd name="T30" fmla="*/ 0 w 52"/>
              <a:gd name="T31" fmla="*/ 4 h 53"/>
              <a:gd name="T32" fmla="*/ 2 w 52"/>
              <a:gd name="T33" fmla="*/ 1 h 53"/>
              <a:gd name="T34" fmla="*/ 3 w 52"/>
              <a:gd name="T35" fmla="*/ 1 h 53"/>
              <a:gd name="T36" fmla="*/ 43 w 52"/>
              <a:gd name="T37" fmla="*/ 19 h 53"/>
              <a:gd name="T38" fmla="*/ 43 w 52"/>
              <a:gd name="T39" fmla="*/ 19 h 53"/>
              <a:gd name="T40" fmla="*/ 7 w 52"/>
              <a:gd name="T41" fmla="*/ 7 h 53"/>
              <a:gd name="T42" fmla="*/ 19 w 52"/>
              <a:gd name="T43" fmla="*/ 43 h 53"/>
              <a:gd name="T44" fmla="*/ 25 w 52"/>
              <a:gd name="T45" fmla="*/ 32 h 53"/>
              <a:gd name="T46" fmla="*/ 25 w 52"/>
              <a:gd name="T47" fmla="*/ 31 h 53"/>
              <a:gd name="T48" fmla="*/ 29 w 52"/>
              <a:gd name="T49" fmla="*/ 31 h 53"/>
              <a:gd name="T50" fmla="*/ 43 w 52"/>
              <a:gd name="T51" fmla="*/ 45 h 53"/>
              <a:gd name="T52" fmla="*/ 45 w 52"/>
              <a:gd name="T53" fmla="*/ 43 h 53"/>
              <a:gd name="T54" fmla="*/ 31 w 52"/>
              <a:gd name="T55" fmla="*/ 30 h 53"/>
              <a:gd name="T56" fmla="*/ 30 w 52"/>
              <a:gd name="T57" fmla="*/ 29 h 53"/>
              <a:gd name="T58" fmla="*/ 31 w 52"/>
              <a:gd name="T59" fmla="*/ 25 h 53"/>
              <a:gd name="T60" fmla="*/ 43 w 52"/>
              <a:gd name="T61" fmla="*/ 19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2" h="53">
                <a:moveTo>
                  <a:pt x="3" y="1"/>
                </a:moveTo>
                <a:cubicBezTo>
                  <a:pt x="50" y="16"/>
                  <a:pt x="50" y="16"/>
                  <a:pt x="50" y="16"/>
                </a:cubicBezTo>
                <a:cubicBezTo>
                  <a:pt x="52" y="17"/>
                  <a:pt x="52" y="18"/>
                  <a:pt x="52" y="20"/>
                </a:cubicBezTo>
                <a:cubicBezTo>
                  <a:pt x="52" y="20"/>
                  <a:pt x="51" y="21"/>
                  <a:pt x="51" y="21"/>
                </a:cubicBezTo>
                <a:cubicBezTo>
                  <a:pt x="51" y="21"/>
                  <a:pt x="51" y="21"/>
                  <a:pt x="51" y="21"/>
                </a:cubicBezTo>
                <a:cubicBezTo>
                  <a:pt x="37" y="28"/>
                  <a:pt x="37" y="28"/>
                  <a:pt x="37" y="28"/>
                </a:cubicBezTo>
                <a:cubicBezTo>
                  <a:pt x="50" y="42"/>
                  <a:pt x="50" y="42"/>
                  <a:pt x="50" y="42"/>
                </a:cubicBezTo>
                <a:cubicBezTo>
                  <a:pt x="51" y="43"/>
                  <a:pt x="51" y="44"/>
                  <a:pt x="50" y="45"/>
                </a:cubicBezTo>
                <a:cubicBezTo>
                  <a:pt x="45" y="51"/>
                  <a:pt x="45" y="51"/>
                  <a:pt x="45" y="51"/>
                </a:cubicBezTo>
                <a:cubicBezTo>
                  <a:pt x="44" y="52"/>
                  <a:pt x="42" y="52"/>
                  <a:pt x="41" y="51"/>
                </a:cubicBezTo>
                <a:cubicBezTo>
                  <a:pt x="41" y="51"/>
                  <a:pt x="41" y="51"/>
                  <a:pt x="41" y="51"/>
                </a:cubicBezTo>
                <a:cubicBezTo>
                  <a:pt x="28" y="38"/>
                  <a:pt x="28" y="38"/>
                  <a:pt x="28" y="38"/>
                </a:cubicBezTo>
                <a:cubicBezTo>
                  <a:pt x="20" y="51"/>
                  <a:pt x="20" y="51"/>
                  <a:pt x="20" y="51"/>
                </a:cubicBezTo>
                <a:cubicBezTo>
                  <a:pt x="20" y="53"/>
                  <a:pt x="18" y="53"/>
                  <a:pt x="17" y="53"/>
                </a:cubicBezTo>
                <a:cubicBezTo>
                  <a:pt x="16" y="52"/>
                  <a:pt x="16" y="52"/>
                  <a:pt x="16" y="51"/>
                </a:cubicBezTo>
                <a:cubicBezTo>
                  <a:pt x="0" y="4"/>
                  <a:pt x="0" y="4"/>
                  <a:pt x="0" y="4"/>
                </a:cubicBezTo>
                <a:cubicBezTo>
                  <a:pt x="0" y="3"/>
                  <a:pt x="0" y="1"/>
                  <a:pt x="2" y="1"/>
                </a:cubicBezTo>
                <a:cubicBezTo>
                  <a:pt x="2" y="0"/>
                  <a:pt x="3" y="0"/>
                  <a:pt x="3" y="1"/>
                </a:cubicBezTo>
                <a:close/>
                <a:moveTo>
                  <a:pt x="43" y="19"/>
                </a:moveTo>
                <a:cubicBezTo>
                  <a:pt x="43" y="19"/>
                  <a:pt x="43" y="19"/>
                  <a:pt x="43" y="19"/>
                </a:cubicBezTo>
                <a:cubicBezTo>
                  <a:pt x="7" y="7"/>
                  <a:pt x="7" y="7"/>
                  <a:pt x="7" y="7"/>
                </a:cubicBezTo>
                <a:cubicBezTo>
                  <a:pt x="19" y="43"/>
                  <a:pt x="19" y="43"/>
                  <a:pt x="19" y="43"/>
                </a:cubicBezTo>
                <a:cubicBezTo>
                  <a:pt x="25" y="32"/>
                  <a:pt x="25" y="32"/>
                  <a:pt x="25" y="32"/>
                </a:cubicBezTo>
                <a:cubicBezTo>
                  <a:pt x="25" y="32"/>
                  <a:pt x="25" y="32"/>
                  <a:pt x="25" y="31"/>
                </a:cubicBezTo>
                <a:cubicBezTo>
                  <a:pt x="26" y="30"/>
                  <a:pt x="28" y="30"/>
                  <a:pt x="29" y="31"/>
                </a:cubicBezTo>
                <a:cubicBezTo>
                  <a:pt x="43" y="45"/>
                  <a:pt x="43" y="45"/>
                  <a:pt x="43" y="45"/>
                </a:cubicBezTo>
                <a:cubicBezTo>
                  <a:pt x="45" y="43"/>
                  <a:pt x="45" y="43"/>
                  <a:pt x="45" y="43"/>
                </a:cubicBezTo>
                <a:cubicBezTo>
                  <a:pt x="31" y="30"/>
                  <a:pt x="31" y="30"/>
                  <a:pt x="31" y="30"/>
                </a:cubicBezTo>
                <a:cubicBezTo>
                  <a:pt x="31" y="29"/>
                  <a:pt x="30" y="29"/>
                  <a:pt x="30" y="29"/>
                </a:cubicBezTo>
                <a:cubicBezTo>
                  <a:pt x="30" y="28"/>
                  <a:pt x="30" y="26"/>
                  <a:pt x="31" y="25"/>
                </a:cubicBezTo>
                <a:cubicBezTo>
                  <a:pt x="43" y="19"/>
                  <a:pt x="43" y="19"/>
                  <a:pt x="43" y="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>
              <a:lnSpc>
                <a:spcPct val="13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64" name="Freeform 56"/>
          <p:cNvSpPr/>
          <p:nvPr/>
        </p:nvSpPr>
        <p:spPr bwMode="auto">
          <a:xfrm>
            <a:off x="4491633" y="4991747"/>
            <a:ext cx="750094" cy="89297"/>
          </a:xfrm>
          <a:custGeom>
            <a:avLst/>
            <a:gdLst>
              <a:gd name="T0" fmla="*/ 336 w 336"/>
              <a:gd name="T1" fmla="*/ 0 h 40"/>
              <a:gd name="T2" fmla="*/ 0 w 336"/>
              <a:gd name="T3" fmla="*/ 0 h 40"/>
              <a:gd name="T4" fmla="*/ 0 w 336"/>
              <a:gd name="T5" fmla="*/ 40 h 40"/>
              <a:gd name="T6" fmla="*/ 300 w 336"/>
              <a:gd name="T7" fmla="*/ 40 h 40"/>
              <a:gd name="T8" fmla="*/ 336 w 336"/>
              <a:gd name="T9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6" h="40">
                <a:moveTo>
                  <a:pt x="336" y="0"/>
                </a:moveTo>
                <a:lnTo>
                  <a:pt x="0" y="0"/>
                </a:lnTo>
                <a:lnTo>
                  <a:pt x="0" y="40"/>
                </a:lnTo>
                <a:lnTo>
                  <a:pt x="300" y="40"/>
                </a:lnTo>
                <a:lnTo>
                  <a:pt x="336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pPr>
              <a:lnSpc>
                <a:spcPct val="13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65" name="Freeform 57"/>
          <p:cNvSpPr/>
          <p:nvPr/>
        </p:nvSpPr>
        <p:spPr bwMode="auto">
          <a:xfrm>
            <a:off x="4491633" y="4326486"/>
            <a:ext cx="669727" cy="754559"/>
          </a:xfrm>
          <a:custGeom>
            <a:avLst/>
            <a:gdLst>
              <a:gd name="T0" fmla="*/ 137 w 148"/>
              <a:gd name="T1" fmla="*/ 0 h 167"/>
              <a:gd name="T2" fmla="*/ 11 w 148"/>
              <a:gd name="T3" fmla="*/ 0 h 167"/>
              <a:gd name="T4" fmla="*/ 0 w 148"/>
              <a:gd name="T5" fmla="*/ 12 h 167"/>
              <a:gd name="T6" fmla="*/ 0 w 148"/>
              <a:gd name="T7" fmla="*/ 110 h 167"/>
              <a:gd name="T8" fmla="*/ 0 w 148"/>
              <a:gd name="T9" fmla="*/ 156 h 167"/>
              <a:gd name="T10" fmla="*/ 0 w 148"/>
              <a:gd name="T11" fmla="*/ 167 h 167"/>
              <a:gd name="T12" fmla="*/ 11 w 148"/>
              <a:gd name="T13" fmla="*/ 167 h 167"/>
              <a:gd name="T14" fmla="*/ 137 w 148"/>
              <a:gd name="T15" fmla="*/ 167 h 167"/>
              <a:gd name="T16" fmla="*/ 148 w 148"/>
              <a:gd name="T17" fmla="*/ 167 h 167"/>
              <a:gd name="T18" fmla="*/ 148 w 148"/>
              <a:gd name="T19" fmla="*/ 156 h 167"/>
              <a:gd name="T20" fmla="*/ 148 w 148"/>
              <a:gd name="T21" fmla="*/ 110 h 167"/>
              <a:gd name="T22" fmla="*/ 148 w 148"/>
              <a:gd name="T23" fmla="*/ 12 h 167"/>
              <a:gd name="T24" fmla="*/ 137 w 148"/>
              <a:gd name="T25" fmla="*/ 0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8" h="167">
                <a:moveTo>
                  <a:pt x="137" y="0"/>
                </a:move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7"/>
                  <a:pt x="0" y="167"/>
                  <a:pt x="0" y="167"/>
                </a:cubicBezTo>
                <a:cubicBezTo>
                  <a:pt x="11" y="167"/>
                  <a:pt x="11" y="167"/>
                  <a:pt x="11" y="167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148" y="167"/>
                  <a:pt x="148" y="167"/>
                  <a:pt x="148" y="167"/>
                </a:cubicBezTo>
                <a:cubicBezTo>
                  <a:pt x="148" y="156"/>
                  <a:pt x="148" y="156"/>
                  <a:pt x="148" y="156"/>
                </a:cubicBezTo>
                <a:cubicBezTo>
                  <a:pt x="148" y="110"/>
                  <a:pt x="148" y="110"/>
                  <a:pt x="148" y="110"/>
                </a:cubicBezTo>
                <a:cubicBezTo>
                  <a:pt x="148" y="12"/>
                  <a:pt x="148" y="12"/>
                  <a:pt x="148" y="12"/>
                </a:cubicBezTo>
                <a:cubicBezTo>
                  <a:pt x="148" y="5"/>
                  <a:pt x="143" y="0"/>
                  <a:pt x="1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pPr>
              <a:lnSpc>
                <a:spcPct val="13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66" name="Freeform 58"/>
          <p:cNvSpPr>
            <a:spLocks noEditPoints="1"/>
          </p:cNvSpPr>
          <p:nvPr/>
        </p:nvSpPr>
        <p:spPr bwMode="auto">
          <a:xfrm>
            <a:off x="4719340" y="4551961"/>
            <a:ext cx="216546" cy="303609"/>
          </a:xfrm>
          <a:custGeom>
            <a:avLst/>
            <a:gdLst>
              <a:gd name="T0" fmla="*/ 42 w 48"/>
              <a:gd name="T1" fmla="*/ 18 h 67"/>
              <a:gd name="T2" fmla="*/ 37 w 48"/>
              <a:gd name="T3" fmla="*/ 31 h 67"/>
              <a:gd name="T4" fmla="*/ 37 w 48"/>
              <a:gd name="T5" fmla="*/ 31 h 67"/>
              <a:gd name="T6" fmla="*/ 46 w 48"/>
              <a:gd name="T7" fmla="*/ 43 h 67"/>
              <a:gd name="T8" fmla="*/ 48 w 48"/>
              <a:gd name="T9" fmla="*/ 51 h 67"/>
              <a:gd name="T10" fmla="*/ 46 w 48"/>
              <a:gd name="T11" fmla="*/ 60 h 67"/>
              <a:gd name="T12" fmla="*/ 43 w 48"/>
              <a:gd name="T13" fmla="*/ 62 h 67"/>
              <a:gd name="T14" fmla="*/ 37 w 48"/>
              <a:gd name="T15" fmla="*/ 64 h 67"/>
              <a:gd name="T16" fmla="*/ 35 w 48"/>
              <a:gd name="T17" fmla="*/ 67 h 67"/>
              <a:gd name="T18" fmla="*/ 11 w 48"/>
              <a:gd name="T19" fmla="*/ 64 h 67"/>
              <a:gd name="T20" fmla="*/ 11 w 48"/>
              <a:gd name="T21" fmla="*/ 62 h 67"/>
              <a:gd name="T22" fmla="*/ 5 w 48"/>
              <a:gd name="T23" fmla="*/ 62 h 67"/>
              <a:gd name="T24" fmla="*/ 0 w 48"/>
              <a:gd name="T25" fmla="*/ 56 h 67"/>
              <a:gd name="T26" fmla="*/ 2 w 48"/>
              <a:gd name="T27" fmla="*/ 43 h 67"/>
              <a:gd name="T28" fmla="*/ 11 w 48"/>
              <a:gd name="T29" fmla="*/ 31 h 67"/>
              <a:gd name="T30" fmla="*/ 6 w 48"/>
              <a:gd name="T31" fmla="*/ 18 h 67"/>
              <a:gd name="T32" fmla="*/ 13 w 48"/>
              <a:gd name="T33" fmla="*/ 57 h 67"/>
              <a:gd name="T34" fmla="*/ 13 w 48"/>
              <a:gd name="T35" fmla="*/ 50 h 67"/>
              <a:gd name="T36" fmla="*/ 16 w 48"/>
              <a:gd name="T37" fmla="*/ 50 h 67"/>
              <a:gd name="T38" fmla="*/ 16 w 48"/>
              <a:gd name="T39" fmla="*/ 59 h 67"/>
              <a:gd name="T40" fmla="*/ 32 w 48"/>
              <a:gd name="T41" fmla="*/ 62 h 67"/>
              <a:gd name="T42" fmla="*/ 32 w 48"/>
              <a:gd name="T43" fmla="*/ 59 h 67"/>
              <a:gd name="T44" fmla="*/ 32 w 48"/>
              <a:gd name="T45" fmla="*/ 50 h 67"/>
              <a:gd name="T46" fmla="*/ 35 w 48"/>
              <a:gd name="T47" fmla="*/ 50 h 67"/>
              <a:gd name="T48" fmla="*/ 42 w 48"/>
              <a:gd name="T49" fmla="*/ 57 h 67"/>
              <a:gd name="T50" fmla="*/ 42 w 48"/>
              <a:gd name="T51" fmla="*/ 51 h 67"/>
              <a:gd name="T52" fmla="*/ 41 w 48"/>
              <a:gd name="T53" fmla="*/ 45 h 67"/>
              <a:gd name="T54" fmla="*/ 32 w 48"/>
              <a:gd name="T55" fmla="*/ 34 h 67"/>
              <a:gd name="T56" fmla="*/ 16 w 48"/>
              <a:gd name="T57" fmla="*/ 34 h 67"/>
              <a:gd name="T58" fmla="*/ 6 w 48"/>
              <a:gd name="T59" fmla="*/ 51 h 67"/>
              <a:gd name="T60" fmla="*/ 6 w 48"/>
              <a:gd name="T61" fmla="*/ 57 h 67"/>
              <a:gd name="T62" fmla="*/ 24 w 48"/>
              <a:gd name="T63" fmla="*/ 6 h 67"/>
              <a:gd name="T64" fmla="*/ 11 w 48"/>
              <a:gd name="T65" fmla="*/ 18 h 67"/>
              <a:gd name="T66" fmla="*/ 37 w 48"/>
              <a:gd name="T67" fmla="*/ 18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8" h="67">
                <a:moveTo>
                  <a:pt x="24" y="0"/>
                </a:moveTo>
                <a:cubicBezTo>
                  <a:pt x="34" y="0"/>
                  <a:pt x="42" y="8"/>
                  <a:pt x="42" y="18"/>
                </a:cubicBezTo>
                <a:cubicBezTo>
                  <a:pt x="42" y="23"/>
                  <a:pt x="40" y="28"/>
                  <a:pt x="37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40" y="35"/>
                  <a:pt x="44" y="38"/>
                  <a:pt x="46" y="43"/>
                </a:cubicBezTo>
                <a:cubicBezTo>
                  <a:pt x="46" y="43"/>
                  <a:pt x="46" y="43"/>
                  <a:pt x="46" y="43"/>
                </a:cubicBezTo>
                <a:cubicBezTo>
                  <a:pt x="47" y="45"/>
                  <a:pt x="48" y="48"/>
                  <a:pt x="48" y="51"/>
                </a:cubicBezTo>
                <a:cubicBezTo>
                  <a:pt x="48" y="56"/>
                  <a:pt x="48" y="56"/>
                  <a:pt x="48" y="56"/>
                </a:cubicBezTo>
                <a:cubicBezTo>
                  <a:pt x="48" y="57"/>
                  <a:pt x="47" y="59"/>
                  <a:pt x="46" y="60"/>
                </a:cubicBezTo>
                <a:cubicBezTo>
                  <a:pt x="46" y="61"/>
                  <a:pt x="44" y="62"/>
                  <a:pt x="43" y="62"/>
                </a:cubicBezTo>
                <a:cubicBezTo>
                  <a:pt x="43" y="62"/>
                  <a:pt x="43" y="62"/>
                  <a:pt x="43" y="62"/>
                </a:cubicBezTo>
                <a:cubicBezTo>
                  <a:pt x="37" y="62"/>
                  <a:pt x="37" y="62"/>
                  <a:pt x="37" y="62"/>
                </a:cubicBezTo>
                <a:cubicBezTo>
                  <a:pt x="37" y="64"/>
                  <a:pt x="37" y="64"/>
                  <a:pt x="37" y="64"/>
                </a:cubicBezTo>
                <a:cubicBezTo>
                  <a:pt x="37" y="66"/>
                  <a:pt x="36" y="67"/>
                  <a:pt x="35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2" y="67"/>
                  <a:pt x="11" y="66"/>
                  <a:pt x="11" y="64"/>
                </a:cubicBezTo>
                <a:cubicBezTo>
                  <a:pt x="11" y="64"/>
                  <a:pt x="11" y="64"/>
                  <a:pt x="11" y="64"/>
                </a:cubicBezTo>
                <a:cubicBezTo>
                  <a:pt x="11" y="62"/>
                  <a:pt x="11" y="62"/>
                  <a:pt x="11" y="62"/>
                </a:cubicBezTo>
                <a:cubicBezTo>
                  <a:pt x="5" y="62"/>
                  <a:pt x="5" y="62"/>
                  <a:pt x="5" y="62"/>
                </a:cubicBezTo>
                <a:cubicBezTo>
                  <a:pt x="5" y="62"/>
                  <a:pt x="5" y="62"/>
                  <a:pt x="5" y="62"/>
                </a:cubicBezTo>
                <a:cubicBezTo>
                  <a:pt x="3" y="62"/>
                  <a:pt x="2" y="61"/>
                  <a:pt x="2" y="60"/>
                </a:cubicBezTo>
                <a:cubicBezTo>
                  <a:pt x="1" y="59"/>
                  <a:pt x="0" y="57"/>
                  <a:pt x="0" y="56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48"/>
                  <a:pt x="1" y="45"/>
                  <a:pt x="2" y="43"/>
                </a:cubicBezTo>
                <a:cubicBezTo>
                  <a:pt x="4" y="38"/>
                  <a:pt x="8" y="35"/>
                  <a:pt x="11" y="31"/>
                </a:cubicBezTo>
                <a:cubicBezTo>
                  <a:pt x="11" y="31"/>
                  <a:pt x="11" y="31"/>
                  <a:pt x="11" y="31"/>
                </a:cubicBezTo>
                <a:cubicBezTo>
                  <a:pt x="11" y="31"/>
                  <a:pt x="11" y="31"/>
                  <a:pt x="11" y="31"/>
                </a:cubicBezTo>
                <a:cubicBezTo>
                  <a:pt x="8" y="28"/>
                  <a:pt x="6" y="23"/>
                  <a:pt x="6" y="18"/>
                </a:cubicBezTo>
                <a:cubicBezTo>
                  <a:pt x="6" y="8"/>
                  <a:pt x="14" y="0"/>
                  <a:pt x="24" y="0"/>
                </a:cubicBezTo>
                <a:close/>
                <a:moveTo>
                  <a:pt x="13" y="57"/>
                </a:moveTo>
                <a:cubicBezTo>
                  <a:pt x="13" y="57"/>
                  <a:pt x="13" y="57"/>
                  <a:pt x="13" y="57"/>
                </a:cubicBezTo>
                <a:cubicBezTo>
                  <a:pt x="13" y="50"/>
                  <a:pt x="13" y="50"/>
                  <a:pt x="13" y="50"/>
                </a:cubicBezTo>
                <a:cubicBezTo>
                  <a:pt x="13" y="49"/>
                  <a:pt x="13" y="48"/>
                  <a:pt x="14" y="48"/>
                </a:cubicBezTo>
                <a:cubicBezTo>
                  <a:pt x="15" y="48"/>
                  <a:pt x="16" y="49"/>
                  <a:pt x="16" y="50"/>
                </a:cubicBezTo>
                <a:cubicBezTo>
                  <a:pt x="16" y="59"/>
                  <a:pt x="16" y="59"/>
                  <a:pt x="16" y="59"/>
                </a:cubicBezTo>
                <a:cubicBezTo>
                  <a:pt x="16" y="59"/>
                  <a:pt x="16" y="59"/>
                  <a:pt x="16" y="59"/>
                </a:cubicBezTo>
                <a:cubicBezTo>
                  <a:pt x="16" y="62"/>
                  <a:pt x="16" y="62"/>
                  <a:pt x="16" y="62"/>
                </a:cubicBezTo>
                <a:cubicBezTo>
                  <a:pt x="32" y="62"/>
                  <a:pt x="32" y="62"/>
                  <a:pt x="32" y="62"/>
                </a:cubicBezTo>
                <a:cubicBezTo>
                  <a:pt x="32" y="59"/>
                  <a:pt x="32" y="59"/>
                  <a:pt x="32" y="59"/>
                </a:cubicBezTo>
                <a:cubicBezTo>
                  <a:pt x="32" y="59"/>
                  <a:pt x="32" y="59"/>
                  <a:pt x="32" y="59"/>
                </a:cubicBezTo>
                <a:cubicBezTo>
                  <a:pt x="32" y="59"/>
                  <a:pt x="32" y="59"/>
                  <a:pt x="32" y="59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49"/>
                  <a:pt x="33" y="48"/>
                  <a:pt x="34" y="48"/>
                </a:cubicBezTo>
                <a:cubicBezTo>
                  <a:pt x="35" y="48"/>
                  <a:pt x="35" y="49"/>
                  <a:pt x="35" y="50"/>
                </a:cubicBezTo>
                <a:cubicBezTo>
                  <a:pt x="35" y="57"/>
                  <a:pt x="35" y="57"/>
                  <a:pt x="35" y="57"/>
                </a:cubicBezTo>
                <a:cubicBezTo>
                  <a:pt x="42" y="57"/>
                  <a:pt x="42" y="57"/>
                  <a:pt x="42" y="57"/>
                </a:cubicBezTo>
                <a:cubicBezTo>
                  <a:pt x="42" y="57"/>
                  <a:pt x="42" y="56"/>
                  <a:pt x="42" y="56"/>
                </a:cubicBezTo>
                <a:cubicBezTo>
                  <a:pt x="42" y="51"/>
                  <a:pt x="42" y="51"/>
                  <a:pt x="42" y="51"/>
                </a:cubicBezTo>
                <a:cubicBezTo>
                  <a:pt x="42" y="49"/>
                  <a:pt x="42" y="47"/>
                  <a:pt x="41" y="45"/>
                </a:cubicBezTo>
                <a:cubicBezTo>
                  <a:pt x="41" y="45"/>
                  <a:pt x="41" y="45"/>
                  <a:pt x="41" y="45"/>
                </a:cubicBezTo>
                <a:cubicBezTo>
                  <a:pt x="41" y="45"/>
                  <a:pt x="41" y="45"/>
                  <a:pt x="41" y="45"/>
                </a:cubicBezTo>
                <a:cubicBezTo>
                  <a:pt x="40" y="41"/>
                  <a:pt x="35" y="37"/>
                  <a:pt x="32" y="34"/>
                </a:cubicBezTo>
                <a:cubicBezTo>
                  <a:pt x="30" y="36"/>
                  <a:pt x="27" y="37"/>
                  <a:pt x="24" y="37"/>
                </a:cubicBezTo>
                <a:cubicBezTo>
                  <a:pt x="21" y="37"/>
                  <a:pt x="18" y="36"/>
                  <a:pt x="16" y="34"/>
                </a:cubicBezTo>
                <a:cubicBezTo>
                  <a:pt x="13" y="37"/>
                  <a:pt x="8" y="41"/>
                  <a:pt x="7" y="45"/>
                </a:cubicBezTo>
                <a:cubicBezTo>
                  <a:pt x="6" y="47"/>
                  <a:pt x="6" y="49"/>
                  <a:pt x="6" y="51"/>
                </a:cubicBezTo>
                <a:cubicBezTo>
                  <a:pt x="6" y="56"/>
                  <a:pt x="6" y="56"/>
                  <a:pt x="6" y="56"/>
                </a:cubicBezTo>
                <a:cubicBezTo>
                  <a:pt x="6" y="56"/>
                  <a:pt x="6" y="57"/>
                  <a:pt x="6" y="57"/>
                </a:cubicBezTo>
                <a:cubicBezTo>
                  <a:pt x="13" y="57"/>
                  <a:pt x="13" y="57"/>
                  <a:pt x="13" y="57"/>
                </a:cubicBezTo>
                <a:close/>
                <a:moveTo>
                  <a:pt x="24" y="6"/>
                </a:moveTo>
                <a:cubicBezTo>
                  <a:pt x="24" y="6"/>
                  <a:pt x="24" y="6"/>
                  <a:pt x="24" y="6"/>
                </a:cubicBezTo>
                <a:cubicBezTo>
                  <a:pt x="17" y="6"/>
                  <a:pt x="11" y="11"/>
                  <a:pt x="11" y="18"/>
                </a:cubicBezTo>
                <a:cubicBezTo>
                  <a:pt x="11" y="26"/>
                  <a:pt x="17" y="31"/>
                  <a:pt x="24" y="31"/>
                </a:cubicBezTo>
                <a:cubicBezTo>
                  <a:pt x="31" y="31"/>
                  <a:pt x="37" y="26"/>
                  <a:pt x="37" y="18"/>
                </a:cubicBezTo>
                <a:cubicBezTo>
                  <a:pt x="37" y="11"/>
                  <a:pt x="31" y="6"/>
                  <a:pt x="24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>
              <a:lnSpc>
                <a:spcPct val="13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68" name="Freeform 60"/>
          <p:cNvSpPr/>
          <p:nvPr/>
        </p:nvSpPr>
        <p:spPr bwMode="auto">
          <a:xfrm>
            <a:off x="3466952" y="4991747"/>
            <a:ext cx="750094" cy="89297"/>
          </a:xfrm>
          <a:custGeom>
            <a:avLst/>
            <a:gdLst>
              <a:gd name="T0" fmla="*/ 336 w 336"/>
              <a:gd name="T1" fmla="*/ 0 h 40"/>
              <a:gd name="T2" fmla="*/ 0 w 336"/>
              <a:gd name="T3" fmla="*/ 0 h 40"/>
              <a:gd name="T4" fmla="*/ 0 w 336"/>
              <a:gd name="T5" fmla="*/ 40 h 40"/>
              <a:gd name="T6" fmla="*/ 300 w 336"/>
              <a:gd name="T7" fmla="*/ 40 h 40"/>
              <a:gd name="T8" fmla="*/ 336 w 336"/>
              <a:gd name="T9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6" h="40">
                <a:moveTo>
                  <a:pt x="336" y="0"/>
                </a:moveTo>
                <a:lnTo>
                  <a:pt x="0" y="0"/>
                </a:lnTo>
                <a:lnTo>
                  <a:pt x="0" y="40"/>
                </a:lnTo>
                <a:lnTo>
                  <a:pt x="300" y="40"/>
                </a:lnTo>
                <a:lnTo>
                  <a:pt x="336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pPr>
              <a:lnSpc>
                <a:spcPct val="13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69" name="Freeform 61"/>
          <p:cNvSpPr/>
          <p:nvPr/>
        </p:nvSpPr>
        <p:spPr bwMode="auto">
          <a:xfrm>
            <a:off x="3466952" y="4326486"/>
            <a:ext cx="669727" cy="754559"/>
          </a:xfrm>
          <a:custGeom>
            <a:avLst/>
            <a:gdLst>
              <a:gd name="T0" fmla="*/ 137 w 148"/>
              <a:gd name="T1" fmla="*/ 0 h 167"/>
              <a:gd name="T2" fmla="*/ 11 w 148"/>
              <a:gd name="T3" fmla="*/ 0 h 167"/>
              <a:gd name="T4" fmla="*/ 0 w 148"/>
              <a:gd name="T5" fmla="*/ 12 h 167"/>
              <a:gd name="T6" fmla="*/ 0 w 148"/>
              <a:gd name="T7" fmla="*/ 110 h 167"/>
              <a:gd name="T8" fmla="*/ 0 w 148"/>
              <a:gd name="T9" fmla="*/ 156 h 167"/>
              <a:gd name="T10" fmla="*/ 0 w 148"/>
              <a:gd name="T11" fmla="*/ 167 h 167"/>
              <a:gd name="T12" fmla="*/ 11 w 148"/>
              <a:gd name="T13" fmla="*/ 167 h 167"/>
              <a:gd name="T14" fmla="*/ 137 w 148"/>
              <a:gd name="T15" fmla="*/ 167 h 167"/>
              <a:gd name="T16" fmla="*/ 148 w 148"/>
              <a:gd name="T17" fmla="*/ 167 h 167"/>
              <a:gd name="T18" fmla="*/ 148 w 148"/>
              <a:gd name="T19" fmla="*/ 156 h 167"/>
              <a:gd name="T20" fmla="*/ 148 w 148"/>
              <a:gd name="T21" fmla="*/ 110 h 167"/>
              <a:gd name="T22" fmla="*/ 148 w 148"/>
              <a:gd name="T23" fmla="*/ 12 h 167"/>
              <a:gd name="T24" fmla="*/ 137 w 148"/>
              <a:gd name="T25" fmla="*/ 0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8" h="167">
                <a:moveTo>
                  <a:pt x="137" y="0"/>
                </a:move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7"/>
                  <a:pt x="0" y="167"/>
                  <a:pt x="0" y="167"/>
                </a:cubicBezTo>
                <a:cubicBezTo>
                  <a:pt x="11" y="167"/>
                  <a:pt x="11" y="167"/>
                  <a:pt x="11" y="167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148" y="167"/>
                  <a:pt x="148" y="167"/>
                  <a:pt x="148" y="167"/>
                </a:cubicBezTo>
                <a:cubicBezTo>
                  <a:pt x="148" y="156"/>
                  <a:pt x="148" y="156"/>
                  <a:pt x="148" y="156"/>
                </a:cubicBezTo>
                <a:cubicBezTo>
                  <a:pt x="148" y="110"/>
                  <a:pt x="148" y="110"/>
                  <a:pt x="148" y="110"/>
                </a:cubicBezTo>
                <a:cubicBezTo>
                  <a:pt x="148" y="12"/>
                  <a:pt x="148" y="12"/>
                  <a:pt x="148" y="12"/>
                </a:cubicBezTo>
                <a:cubicBezTo>
                  <a:pt x="148" y="5"/>
                  <a:pt x="143" y="0"/>
                  <a:pt x="13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pPr>
              <a:lnSpc>
                <a:spcPct val="13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70" name="Freeform 62"/>
          <p:cNvSpPr>
            <a:spLocks noEditPoints="1"/>
          </p:cNvSpPr>
          <p:nvPr/>
        </p:nvSpPr>
        <p:spPr bwMode="auto">
          <a:xfrm>
            <a:off x="3656708" y="4560891"/>
            <a:ext cx="290215" cy="285750"/>
          </a:xfrm>
          <a:custGeom>
            <a:avLst/>
            <a:gdLst>
              <a:gd name="T0" fmla="*/ 50 w 64"/>
              <a:gd name="T1" fmla="*/ 3 h 63"/>
              <a:gd name="T2" fmla="*/ 43 w 64"/>
              <a:gd name="T3" fmla="*/ 0 h 63"/>
              <a:gd name="T4" fmla="*/ 1 w 64"/>
              <a:gd name="T5" fmla="*/ 38 h 63"/>
              <a:gd name="T6" fmla="*/ 1 w 64"/>
              <a:gd name="T7" fmla="*/ 38 h 63"/>
              <a:gd name="T8" fmla="*/ 1 w 64"/>
              <a:gd name="T9" fmla="*/ 38 h 63"/>
              <a:gd name="T10" fmla="*/ 1 w 64"/>
              <a:gd name="T11" fmla="*/ 38 h 63"/>
              <a:gd name="T12" fmla="*/ 1 w 64"/>
              <a:gd name="T13" fmla="*/ 38 h 63"/>
              <a:gd name="T14" fmla="*/ 1 w 64"/>
              <a:gd name="T15" fmla="*/ 38 h 63"/>
              <a:gd name="T16" fmla="*/ 1 w 64"/>
              <a:gd name="T17" fmla="*/ 38 h 63"/>
              <a:gd name="T18" fmla="*/ 1 w 64"/>
              <a:gd name="T19" fmla="*/ 38 h 63"/>
              <a:gd name="T20" fmla="*/ 0 w 64"/>
              <a:gd name="T21" fmla="*/ 38 h 63"/>
              <a:gd name="T22" fmla="*/ 0 w 64"/>
              <a:gd name="T23" fmla="*/ 39 h 63"/>
              <a:gd name="T24" fmla="*/ 0 w 64"/>
              <a:gd name="T25" fmla="*/ 39 h 63"/>
              <a:gd name="T26" fmla="*/ 0 w 64"/>
              <a:gd name="T27" fmla="*/ 39 h 63"/>
              <a:gd name="T28" fmla="*/ 0 w 64"/>
              <a:gd name="T29" fmla="*/ 39 h 63"/>
              <a:gd name="T30" fmla="*/ 0 w 64"/>
              <a:gd name="T31" fmla="*/ 39 h 63"/>
              <a:gd name="T32" fmla="*/ 0 w 64"/>
              <a:gd name="T33" fmla="*/ 39 h 63"/>
              <a:gd name="T34" fmla="*/ 0 w 64"/>
              <a:gd name="T35" fmla="*/ 39 h 63"/>
              <a:gd name="T36" fmla="*/ 0 w 64"/>
              <a:gd name="T37" fmla="*/ 39 h 63"/>
              <a:gd name="T38" fmla="*/ 0 w 64"/>
              <a:gd name="T39" fmla="*/ 39 h 63"/>
              <a:gd name="T40" fmla="*/ 24 w 64"/>
              <a:gd name="T41" fmla="*/ 63 h 63"/>
              <a:gd name="T42" fmla="*/ 24 w 64"/>
              <a:gd name="T43" fmla="*/ 63 h 63"/>
              <a:gd name="T44" fmla="*/ 25 w 64"/>
              <a:gd name="T45" fmla="*/ 63 h 63"/>
              <a:gd name="T46" fmla="*/ 25 w 64"/>
              <a:gd name="T47" fmla="*/ 63 h 63"/>
              <a:gd name="T48" fmla="*/ 25 w 64"/>
              <a:gd name="T49" fmla="*/ 63 h 63"/>
              <a:gd name="T50" fmla="*/ 25 w 64"/>
              <a:gd name="T51" fmla="*/ 63 h 63"/>
              <a:gd name="T52" fmla="*/ 25 w 64"/>
              <a:gd name="T53" fmla="*/ 63 h 63"/>
              <a:gd name="T54" fmla="*/ 26 w 64"/>
              <a:gd name="T55" fmla="*/ 63 h 63"/>
              <a:gd name="T56" fmla="*/ 26 w 64"/>
              <a:gd name="T57" fmla="*/ 63 h 63"/>
              <a:gd name="T58" fmla="*/ 26 w 64"/>
              <a:gd name="T59" fmla="*/ 63 h 63"/>
              <a:gd name="T60" fmla="*/ 61 w 64"/>
              <a:gd name="T61" fmla="*/ 28 h 63"/>
              <a:gd name="T62" fmla="*/ 32 w 64"/>
              <a:gd name="T63" fmla="*/ 15 h 63"/>
              <a:gd name="T64" fmla="*/ 10 w 64"/>
              <a:gd name="T65" fmla="*/ 43 h 63"/>
              <a:gd name="T66" fmla="*/ 6 w 64"/>
              <a:gd name="T67" fmla="*/ 58 h 63"/>
              <a:gd name="T68" fmla="*/ 18 w 64"/>
              <a:gd name="T69" fmla="*/ 58 h 63"/>
              <a:gd name="T70" fmla="*/ 12 w 64"/>
              <a:gd name="T71" fmla="*/ 45 h 63"/>
              <a:gd name="T72" fmla="*/ 19 w 64"/>
              <a:gd name="T73" fmla="*/ 52 h 63"/>
              <a:gd name="T74" fmla="*/ 24 w 64"/>
              <a:gd name="T75" fmla="*/ 57 h 63"/>
              <a:gd name="T76" fmla="*/ 49 w 64"/>
              <a:gd name="T77" fmla="*/ 32 h 63"/>
              <a:gd name="T78" fmla="*/ 58 w 64"/>
              <a:gd name="T79" fmla="*/ 21 h 63"/>
              <a:gd name="T80" fmla="*/ 53 w 64"/>
              <a:gd name="T81" fmla="*/ 28 h 63"/>
              <a:gd name="T82" fmla="*/ 37 w 64"/>
              <a:gd name="T83" fmla="*/ 9 h 63"/>
              <a:gd name="T84" fmla="*/ 43 w 64"/>
              <a:gd name="T85" fmla="*/ 5 h 63"/>
              <a:gd name="T86" fmla="*/ 58 w 64"/>
              <a:gd name="T87" fmla="*/ 21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4" h="63">
                <a:moveTo>
                  <a:pt x="64" y="21"/>
                </a:moveTo>
                <a:cubicBezTo>
                  <a:pt x="64" y="18"/>
                  <a:pt x="63" y="16"/>
                  <a:pt x="61" y="14"/>
                </a:cubicBezTo>
                <a:cubicBezTo>
                  <a:pt x="50" y="3"/>
                  <a:pt x="50" y="3"/>
                  <a:pt x="50" y="3"/>
                </a:cubicBezTo>
                <a:cubicBezTo>
                  <a:pt x="48" y="1"/>
                  <a:pt x="45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0" y="0"/>
                  <a:pt x="38" y="1"/>
                  <a:pt x="36" y="3"/>
                </a:cubicBezTo>
                <a:cubicBezTo>
                  <a:pt x="24" y="14"/>
                  <a:pt x="13" y="26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2"/>
                  <a:pt x="1" y="63"/>
                  <a:pt x="3" y="63"/>
                </a:cubicBezTo>
                <a:cubicBezTo>
                  <a:pt x="24" y="63"/>
                  <a:pt x="24" y="63"/>
                  <a:pt x="24" y="63"/>
                </a:cubicBezTo>
                <a:cubicBezTo>
                  <a:pt x="24" y="63"/>
                  <a:pt x="24" y="63"/>
                  <a:pt x="24" y="63"/>
                </a:cubicBezTo>
                <a:cubicBezTo>
                  <a:pt x="24" y="63"/>
                  <a:pt x="24" y="63"/>
                  <a:pt x="24" y="63"/>
                </a:cubicBezTo>
                <a:cubicBezTo>
                  <a:pt x="24" y="63"/>
                  <a:pt x="24" y="63"/>
                  <a:pt x="24" y="63"/>
                </a:cubicBezTo>
                <a:cubicBezTo>
                  <a:pt x="24" y="63"/>
                  <a:pt x="24" y="63"/>
                  <a:pt x="24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38" y="51"/>
                  <a:pt x="49" y="39"/>
                  <a:pt x="61" y="28"/>
                </a:cubicBezTo>
                <a:cubicBezTo>
                  <a:pt x="63" y="26"/>
                  <a:pt x="64" y="23"/>
                  <a:pt x="64" y="21"/>
                </a:cubicBezTo>
                <a:cubicBezTo>
                  <a:pt x="64" y="21"/>
                  <a:pt x="64" y="21"/>
                  <a:pt x="64" y="21"/>
                </a:cubicBezTo>
                <a:close/>
                <a:moveTo>
                  <a:pt x="32" y="15"/>
                </a:moveTo>
                <a:cubicBezTo>
                  <a:pt x="32" y="15"/>
                  <a:pt x="32" y="15"/>
                  <a:pt x="32" y="15"/>
                </a:cubicBezTo>
                <a:cubicBezTo>
                  <a:pt x="35" y="18"/>
                  <a:pt x="35" y="18"/>
                  <a:pt x="35" y="18"/>
                </a:cubicBezTo>
                <a:cubicBezTo>
                  <a:pt x="10" y="43"/>
                  <a:pt x="10" y="43"/>
                  <a:pt x="10" y="43"/>
                </a:cubicBezTo>
                <a:cubicBezTo>
                  <a:pt x="7" y="40"/>
                  <a:pt x="7" y="40"/>
                  <a:pt x="7" y="40"/>
                </a:cubicBezTo>
                <a:cubicBezTo>
                  <a:pt x="32" y="15"/>
                  <a:pt x="32" y="15"/>
                  <a:pt x="32" y="15"/>
                </a:cubicBezTo>
                <a:close/>
                <a:moveTo>
                  <a:pt x="6" y="58"/>
                </a:moveTo>
                <a:cubicBezTo>
                  <a:pt x="6" y="58"/>
                  <a:pt x="6" y="58"/>
                  <a:pt x="6" y="58"/>
                </a:cubicBezTo>
                <a:cubicBezTo>
                  <a:pt x="6" y="46"/>
                  <a:pt x="6" y="46"/>
                  <a:pt x="6" y="46"/>
                </a:cubicBezTo>
                <a:cubicBezTo>
                  <a:pt x="18" y="58"/>
                  <a:pt x="18" y="58"/>
                  <a:pt x="18" y="58"/>
                </a:cubicBezTo>
                <a:cubicBezTo>
                  <a:pt x="6" y="58"/>
                  <a:pt x="6" y="58"/>
                  <a:pt x="6" y="58"/>
                </a:cubicBezTo>
                <a:close/>
                <a:moveTo>
                  <a:pt x="12" y="45"/>
                </a:moveTo>
                <a:cubicBezTo>
                  <a:pt x="12" y="45"/>
                  <a:pt x="12" y="45"/>
                  <a:pt x="12" y="45"/>
                </a:cubicBezTo>
                <a:cubicBezTo>
                  <a:pt x="37" y="20"/>
                  <a:pt x="37" y="20"/>
                  <a:pt x="37" y="20"/>
                </a:cubicBezTo>
                <a:cubicBezTo>
                  <a:pt x="44" y="27"/>
                  <a:pt x="44" y="27"/>
                  <a:pt x="44" y="27"/>
                </a:cubicBezTo>
                <a:cubicBezTo>
                  <a:pt x="19" y="52"/>
                  <a:pt x="19" y="52"/>
                  <a:pt x="19" y="52"/>
                </a:cubicBezTo>
                <a:cubicBezTo>
                  <a:pt x="12" y="45"/>
                  <a:pt x="12" y="45"/>
                  <a:pt x="12" y="45"/>
                </a:cubicBezTo>
                <a:close/>
                <a:moveTo>
                  <a:pt x="24" y="57"/>
                </a:moveTo>
                <a:cubicBezTo>
                  <a:pt x="24" y="57"/>
                  <a:pt x="24" y="57"/>
                  <a:pt x="24" y="57"/>
                </a:cubicBezTo>
                <a:cubicBezTo>
                  <a:pt x="21" y="54"/>
                  <a:pt x="21" y="54"/>
                  <a:pt x="21" y="54"/>
                </a:cubicBezTo>
                <a:cubicBezTo>
                  <a:pt x="46" y="29"/>
                  <a:pt x="46" y="29"/>
                  <a:pt x="46" y="29"/>
                </a:cubicBezTo>
                <a:cubicBezTo>
                  <a:pt x="49" y="32"/>
                  <a:pt x="49" y="32"/>
                  <a:pt x="49" y="32"/>
                </a:cubicBezTo>
                <a:cubicBezTo>
                  <a:pt x="24" y="57"/>
                  <a:pt x="24" y="57"/>
                  <a:pt x="24" y="57"/>
                </a:cubicBezTo>
                <a:close/>
                <a:moveTo>
                  <a:pt x="58" y="21"/>
                </a:moveTo>
                <a:cubicBezTo>
                  <a:pt x="58" y="21"/>
                  <a:pt x="58" y="21"/>
                  <a:pt x="58" y="21"/>
                </a:cubicBezTo>
                <a:cubicBezTo>
                  <a:pt x="58" y="21"/>
                  <a:pt x="58" y="21"/>
                  <a:pt x="58" y="21"/>
                </a:cubicBezTo>
                <a:cubicBezTo>
                  <a:pt x="58" y="22"/>
                  <a:pt x="58" y="23"/>
                  <a:pt x="57" y="24"/>
                </a:cubicBezTo>
                <a:cubicBezTo>
                  <a:pt x="53" y="28"/>
                  <a:pt x="53" y="28"/>
                  <a:pt x="53" y="28"/>
                </a:cubicBezTo>
                <a:cubicBezTo>
                  <a:pt x="35" y="11"/>
                  <a:pt x="35" y="11"/>
                  <a:pt x="35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7" y="9"/>
                  <a:pt x="37" y="9"/>
                  <a:pt x="37" y="9"/>
                </a:cubicBezTo>
                <a:cubicBezTo>
                  <a:pt x="40" y="7"/>
                  <a:pt x="40" y="7"/>
                  <a:pt x="40" y="7"/>
                </a:cubicBezTo>
                <a:cubicBezTo>
                  <a:pt x="41" y="6"/>
                  <a:pt x="42" y="5"/>
                  <a:pt x="43" y="5"/>
                </a:cubicBezTo>
                <a:cubicBezTo>
                  <a:pt x="43" y="5"/>
                  <a:pt x="43" y="5"/>
                  <a:pt x="43" y="5"/>
                </a:cubicBezTo>
                <a:cubicBezTo>
                  <a:pt x="44" y="5"/>
                  <a:pt x="45" y="6"/>
                  <a:pt x="46" y="7"/>
                </a:cubicBezTo>
                <a:cubicBezTo>
                  <a:pt x="57" y="18"/>
                  <a:pt x="57" y="18"/>
                  <a:pt x="57" y="18"/>
                </a:cubicBezTo>
                <a:cubicBezTo>
                  <a:pt x="58" y="18"/>
                  <a:pt x="58" y="20"/>
                  <a:pt x="58" y="21"/>
                </a:cubicBezTo>
                <a:cubicBezTo>
                  <a:pt x="58" y="21"/>
                  <a:pt x="58" y="21"/>
                  <a:pt x="58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>
              <a:lnSpc>
                <a:spcPct val="13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005978" y="5474810"/>
            <a:ext cx="1615827" cy="32457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920254" y="5906858"/>
            <a:ext cx="11102148" cy="78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请替换文字内容，请替换文字内容，请替换文字内容，请替换文字内容，请替换文字内容，请替换文字内容，请替换文字内容，请替换文字内容，请替换文字内容，请替换文字内容，请替换文字内容，请替换文字内容，请替换文字内容，请替换文字内容，请替换文字内容，请替换文字内容，请替换文字内容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</p:sld>
</file>

<file path=ppt/theme/theme1.xml><?xml version="1.0" encoding="utf-8"?>
<a:theme xmlns:a="http://schemas.openxmlformats.org/drawingml/2006/main" name=" www.2ppt.com">
  <a:themeElements>
    <a:clrScheme name="自定义 4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E406F"/>
      </a:accent1>
      <a:accent2>
        <a:srgbClr val="FBB8DC"/>
      </a:accent2>
      <a:accent3>
        <a:srgbClr val="FE406F"/>
      </a:accent3>
      <a:accent4>
        <a:srgbClr val="FBB8DC"/>
      </a:accent4>
      <a:accent5>
        <a:srgbClr val="FE406F"/>
      </a:accent5>
      <a:accent6>
        <a:srgbClr val="FBB8DC"/>
      </a:accent6>
      <a:hlink>
        <a:srgbClr val="FE406F"/>
      </a:hlink>
      <a:folHlink>
        <a:srgbClr val="FBB8DC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2633</Words>
  <Application>Microsoft Office PowerPoint</Application>
  <PresentationFormat>自定义</PresentationFormat>
  <Paragraphs>153</Paragraphs>
  <Slides>27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8" baseType="lpstr">
      <vt:lpstr>FontAwesome</vt:lpstr>
      <vt:lpstr>Raavi</vt:lpstr>
      <vt:lpstr>华文黑体</vt:lpstr>
      <vt:lpstr>宋体</vt:lpstr>
      <vt:lpstr>微软雅黑</vt:lpstr>
      <vt:lpstr>Agency FB</vt:lpstr>
      <vt:lpstr>Arial</vt:lpstr>
      <vt:lpstr>Calibri</vt:lpstr>
      <vt:lpstr>Calibri Light</vt:lpstr>
      <vt:lpstr>Microsoft Himalaya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2022-03-03T07:59:22Z</dcterms:created>
  <dcterms:modified xsi:type="dcterms:W3CDTF">2023-01-10T11:47:18Z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509DB6E41DCE4BE496C7F44892B2962F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