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handoutMasterIdLst>
    <p:handoutMasterId r:id="rId26"/>
  </p:handoutMasterIdLst>
  <p:sldIdLst>
    <p:sldId id="322" r:id="rId3"/>
    <p:sldId id="260" r:id="rId4"/>
    <p:sldId id="287" r:id="rId5"/>
    <p:sldId id="262" r:id="rId6"/>
    <p:sldId id="267" r:id="rId7"/>
    <p:sldId id="269" r:id="rId8"/>
    <p:sldId id="290" r:id="rId9"/>
    <p:sldId id="271" r:id="rId10"/>
    <p:sldId id="272" r:id="rId11"/>
    <p:sldId id="273" r:id="rId12"/>
    <p:sldId id="274" r:id="rId13"/>
    <p:sldId id="323" r:id="rId14"/>
    <p:sldId id="276" r:id="rId15"/>
    <p:sldId id="277" r:id="rId16"/>
    <p:sldId id="278" r:id="rId17"/>
    <p:sldId id="279" r:id="rId18"/>
    <p:sldId id="348" r:id="rId19"/>
    <p:sldId id="349" r:id="rId20"/>
    <p:sldId id="350" r:id="rId21"/>
    <p:sldId id="351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DA"/>
    <a:srgbClr val="4A8069"/>
    <a:srgbClr val="F0BC49"/>
    <a:srgbClr val="EFAD21"/>
    <a:srgbClr val="F18B35"/>
    <a:srgbClr val="EF8022"/>
    <a:srgbClr val="EF903E"/>
    <a:srgbClr val="E6CC88"/>
    <a:srgbClr val="E8D397"/>
    <a:srgbClr val="EDC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64" autoAdjust="0"/>
  </p:normalViewPr>
  <p:slideViewPr>
    <p:cSldViewPr snapToGrid="0">
      <p:cViewPr>
        <p:scale>
          <a:sx n="100" d="100"/>
          <a:sy n="100" d="100"/>
        </p:scale>
        <p:origin x="-9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rgbClr val="F8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43093-4E8A-446C-89F5-0CBC7FA7CF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谷雨字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-8255"/>
            <a:ext cx="6224905" cy="6386195"/>
          </a:xfrm>
          <a:prstGeom prst="rect">
            <a:avLst/>
          </a:prstGeom>
        </p:spPr>
      </p:pic>
      <p:pic>
        <p:nvPicPr>
          <p:cNvPr id="6" name="图片 5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0" name="图片 9" descr="cc0dd29c76d7a52c93814e35c215567b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32855" y="1464945"/>
            <a:ext cx="4913630" cy="4662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29811" y="1936678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74981" y="1622293"/>
            <a:ext cx="5946243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478525" y="317831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4088" y="2049737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42149" y="1774722"/>
            <a:ext cx="1264962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1375593" y="2033862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47366" y="1759482"/>
            <a:ext cx="1625060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2" name="图片 1" descr="23783a0c8b2f1eb073d35c7e4ef92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75" y="1608455"/>
            <a:ext cx="4216400" cy="39147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59720" y="256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148710" y="363297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谷雨字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-8255"/>
            <a:ext cx="6224905" cy="63861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33541" y="3169329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谷雨的习俗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07035" y="4294340"/>
            <a:ext cx="1828899" cy="4697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86088" y="1743250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叁</a:t>
            </a:r>
          </a:p>
        </p:txBody>
      </p:sp>
      <p:pic>
        <p:nvPicPr>
          <p:cNvPr id="3" name="图片 2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010020" y="285001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93788" y="2045922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谷雨的习俗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37346" y="1624673"/>
            <a:ext cx="744819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28316" y="290195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走谷雨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6266" y="2025650"/>
            <a:ext cx="744819" cy="28067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祭祀文祖仓颉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5326" y="2025650"/>
            <a:ext cx="744819" cy="28067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喝谷雨茶</a:t>
            </a:r>
          </a:p>
        </p:txBody>
      </p:sp>
      <p:pic>
        <p:nvPicPr>
          <p:cNvPr id="2" name="图片 1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3911" y="290195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食香椿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03611" y="1624965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赏花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057395" y="309703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3040" y="2304553"/>
            <a:ext cx="2288872" cy="2472108"/>
          </a:xfrm>
          <a:prstGeom prst="rect">
            <a:avLst/>
          </a:prstGeom>
        </p:spPr>
      </p:pic>
      <p:pic>
        <p:nvPicPr>
          <p:cNvPr id="11" name="图片 10" descr="303f3808437bd7dae8971c72f90167c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30820" y="3538220"/>
            <a:ext cx="3696335" cy="325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290949" y="2067560"/>
            <a:ext cx="2705356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667963" y="1515986"/>
            <a:ext cx="677108" cy="81689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祭海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755" y="2181860"/>
            <a:ext cx="3949065" cy="28155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29760" y="-290057"/>
            <a:ext cx="2288872" cy="2472108"/>
          </a:xfrm>
          <a:prstGeom prst="rect">
            <a:avLst/>
          </a:prstGeom>
        </p:spPr>
      </p:pic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016091" y="1830705"/>
            <a:ext cx="1985159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1215637" y="1487513"/>
            <a:ext cx="677108" cy="1179169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走谷雨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15" y="1610360"/>
            <a:ext cx="3923030" cy="3637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544950" y="280429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99798" y="187667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053766" y="1876155"/>
            <a:ext cx="677108" cy="226600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7570" y="2051050"/>
            <a:ext cx="3262630" cy="3262630"/>
          </a:xfrm>
          <a:prstGeom prst="rect">
            <a:avLst/>
          </a:prstGeom>
        </p:spPr>
      </p:pic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924555" y="348438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746895" y="1876670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053766" y="1876155"/>
            <a:ext cx="677108" cy="1541448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喝谷雨茶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06795" y="2378710"/>
            <a:ext cx="4422140" cy="26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18190" y="167463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10305" y="-21703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99798" y="187667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北方则有谷雨食香椿的习俗，谷雨前后是香椿上市的时节，这时的香椿醇香爽口营养价值高，有"雨前香椿嫩如丝"之说。香椿具有提高机体免疫力，健胃、理气、止泻、润肤、抗菌、消炎、杀虫之功效.</a:t>
            </a:r>
          </a:p>
        </p:txBody>
      </p:sp>
      <p:sp>
        <p:nvSpPr>
          <p:cNvPr id="14" name="矩形 13"/>
          <p:cNvSpPr/>
          <p:nvPr/>
        </p:nvSpPr>
        <p:spPr>
          <a:xfrm>
            <a:off x="2053766" y="1876155"/>
            <a:ext cx="677108" cy="1179169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食香椿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68745" y="1693545"/>
            <a:ext cx="4880610" cy="42964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405250" y="-11035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88463" y="187667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053766" y="1876155"/>
            <a:ext cx="677108" cy="81689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赏花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4175" y="2784475"/>
            <a:ext cx="3691890" cy="2637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951100" y="-24814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60953" y="1783030"/>
            <a:ext cx="1538883" cy="2355265"/>
            <a:chOff x="1502050" y="1454735"/>
            <a:chExt cx="1538883" cy="2355265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54735"/>
              <a:ext cx="1538883" cy="2355265"/>
            </a:xfrm>
            <a:prstGeom prst="rect">
              <a:avLst/>
            </a:prstGeom>
            <a:solidFill>
              <a:srgbClr val="4A8069"/>
            </a:solidFill>
            <a:ln w="19050">
              <a:solidFill>
                <a:srgbClr val="4A8069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8800" spc="-300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2126657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33238" y="1250361"/>
            <a:ext cx="492450" cy="2278149"/>
            <a:chOff x="3980685" y="1842181"/>
            <a:chExt cx="492450" cy="2278149"/>
          </a:xfrm>
        </p:grpSpPr>
        <p:sp>
          <p:nvSpPr>
            <p:cNvPr id="10" name="矩形 9"/>
            <p:cNvSpPr/>
            <p:nvPr/>
          </p:nvSpPr>
          <p:spPr>
            <a:xfrm>
              <a:off x="3980692" y="2234631"/>
              <a:ext cx="492443" cy="188569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8567" y="1905046"/>
            <a:ext cx="492449" cy="2268115"/>
            <a:chOff x="5156354" y="1842181"/>
            <a:chExt cx="492449" cy="2268115"/>
          </a:xfrm>
        </p:grpSpPr>
        <p:sp>
          <p:nvSpPr>
            <p:cNvPr id="13" name="矩形 12"/>
            <p:cNvSpPr/>
            <p:nvPr/>
          </p:nvSpPr>
          <p:spPr>
            <a:xfrm>
              <a:off x="5156360" y="2292216"/>
              <a:ext cx="492443" cy="181808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3455" y="2584450"/>
            <a:ext cx="492764" cy="2446654"/>
            <a:chOff x="6332023" y="1842181"/>
            <a:chExt cx="492449" cy="2859836"/>
          </a:xfrm>
        </p:grpSpPr>
        <p:sp>
          <p:nvSpPr>
            <p:cNvPr id="11" name="矩形 10"/>
            <p:cNvSpPr/>
            <p:nvPr/>
          </p:nvSpPr>
          <p:spPr>
            <a:xfrm>
              <a:off x="6332344" y="2245215"/>
              <a:ext cx="492128" cy="245680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2023" y="1842181"/>
              <a:ext cx="492443" cy="46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34070" y="3473450"/>
            <a:ext cx="492764" cy="2327275"/>
            <a:chOff x="7507693" y="1842181"/>
            <a:chExt cx="492449" cy="2607891"/>
          </a:xfrm>
        </p:grpSpPr>
        <p:sp>
          <p:nvSpPr>
            <p:cNvPr id="12" name="矩形 11"/>
            <p:cNvSpPr/>
            <p:nvPr/>
          </p:nvSpPr>
          <p:spPr>
            <a:xfrm>
              <a:off x="7508014" y="2216735"/>
              <a:ext cx="492128" cy="2233337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07693" y="1842181"/>
              <a:ext cx="492443" cy="44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肆</a:t>
              </a:r>
            </a:p>
          </p:txBody>
        </p:sp>
      </p:grpSp>
      <p:pic>
        <p:nvPicPr>
          <p:cNvPr id="6" name="图片 5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2" name="图片 1" descr="谷雨字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29210" y="-8255"/>
            <a:ext cx="2889885" cy="28371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468125" y="2829063"/>
            <a:ext cx="2288872" cy="24721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688075" y="-50722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谷雨字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-8255"/>
            <a:ext cx="6224905" cy="63861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33541" y="3169329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谷雨的诗歌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07035" y="4294340"/>
            <a:ext cx="1828899" cy="4697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86088" y="1743250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肆</a:t>
            </a:r>
          </a:p>
        </p:txBody>
      </p:sp>
      <p:pic>
        <p:nvPicPr>
          <p:cNvPr id="3" name="图片 2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792090" y="303607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081260" y="673488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6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40935" y="1121811"/>
            <a:ext cx="1731564" cy="46166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43731" y="1932305"/>
            <a:ext cx="744819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11758" y="1932305"/>
            <a:ext cx="2105192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春山谷雨前，并手摘芳烟。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绿嫩难盈笼，清和易晚天。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且招邻院客，试煮落花泉。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地远劳相寄，无来又隔年。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7693" y="4501242"/>
            <a:ext cx="1624307" cy="2473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03970" y="3073400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唐·齐己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5" name="图片 4" descr="cc0dd29c76d7a52c93814e35c215567b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8430" y="1725295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792090" y="284049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38763" y="1524092"/>
            <a:ext cx="1731564" cy="46166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2671" y="2591435"/>
            <a:ext cx="744819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9197" y="2591435"/>
            <a:ext cx="2585323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唐·曹邺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邵平瓜地接吾庐，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谷雨干时手自锄。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昨日春风欺不在，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48425" y="1524000"/>
            <a:ext cx="4217670" cy="4180840"/>
          </a:xfrm>
          <a:prstGeom prst="ellipse">
            <a:avLst/>
          </a:prstGeom>
        </p:spPr>
      </p:pic>
      <p:pic>
        <p:nvPicPr>
          <p:cNvPr id="3" name="图片 2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303910" y="-8117"/>
            <a:ext cx="2288872" cy="24721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902705" y="36958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33640" y="3587750"/>
            <a:ext cx="3336925" cy="706755"/>
          </a:xfrm>
          <a:prstGeom prst="rect">
            <a:avLst/>
          </a:prstGeom>
          <a:solidFill>
            <a:srgbClr val="4A8069"/>
          </a:solidFill>
          <a:ln>
            <a:solidFill>
              <a:srgbClr val="4A8069"/>
            </a:solidFill>
          </a:ln>
        </p:spPr>
        <p:txBody>
          <a:bodyPr vert="horz" wrap="square">
            <a:spAutoFit/>
          </a:bodyPr>
          <a:lstStyle/>
          <a:p>
            <a:r>
              <a:rPr lang="en-US" altLang="zh-CN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节气常识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967995" y="4294340"/>
            <a:ext cx="1828899" cy="4697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17813" y="203154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壹</a:t>
            </a:r>
          </a:p>
        </p:txBody>
      </p:sp>
      <p:pic>
        <p:nvPicPr>
          <p:cNvPr id="3" name="图片 2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39420" y="-1006972"/>
            <a:ext cx="2288872" cy="24721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749665" y="3415665"/>
            <a:ext cx="2289175" cy="3002915"/>
          </a:xfrm>
          <a:prstGeom prst="rect">
            <a:avLst/>
          </a:prstGeom>
        </p:spPr>
      </p:pic>
      <p:pic>
        <p:nvPicPr>
          <p:cNvPr id="5" name="图片 4" descr="谷雨字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4605" y="-8255"/>
            <a:ext cx="6224905" cy="6386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789728" y="1888490"/>
            <a:ext cx="2345257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16128" y="1781389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38116" y="1301823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4A8069"/>
            </a:solidFill>
            <a:ln>
              <a:solidFill>
                <a:srgbClr val="4A8069"/>
              </a:solidFill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48045" y="2764928"/>
            <a:ext cx="2288872" cy="2472108"/>
          </a:xfrm>
          <a:prstGeom prst="rect">
            <a:avLst/>
          </a:prstGeom>
        </p:spPr>
      </p:pic>
      <p:pic>
        <p:nvPicPr>
          <p:cNvPr id="6" name="图片 5" descr="谷雨字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29210" y="-8255"/>
            <a:ext cx="2889885" cy="2837180"/>
          </a:xfrm>
          <a:prstGeom prst="rect">
            <a:avLst/>
          </a:prstGeom>
        </p:spPr>
      </p:pic>
      <p:pic>
        <p:nvPicPr>
          <p:cNvPr id="7" name="图片 6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9250" y="1627335"/>
            <a:ext cx="936689" cy="2112117"/>
            <a:chOff x="1935575" y="1269195"/>
            <a:chExt cx="936689" cy="2112117"/>
          </a:xfrm>
        </p:grpSpPr>
        <p:sp>
          <p:nvSpPr>
            <p:cNvPr id="9" name="矩形 8"/>
            <p:cNvSpPr/>
            <p:nvPr/>
          </p:nvSpPr>
          <p:spPr>
            <a:xfrm>
              <a:off x="1935575" y="1269195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33600" y="1476312"/>
              <a:ext cx="738664" cy="1720984"/>
            </a:xfrm>
            <a:prstGeom prst="rect">
              <a:avLst/>
            </a:prstGeom>
            <a:solidFill>
              <a:srgbClr val="4A8069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35267" y="1834319"/>
            <a:ext cx="414575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46815" y="162764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83985" y="27814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09086" y="661989"/>
            <a:ext cx="2401839" cy="849635"/>
            <a:chOff x="4309086" y="814389"/>
            <a:chExt cx="2401839" cy="849635"/>
          </a:xfrm>
        </p:grpSpPr>
        <p:sp>
          <p:nvSpPr>
            <p:cNvPr id="2" name="矩形 1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rgbClr val="4A8069"/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666565" y="2108835"/>
            <a:ext cx="5586145" cy="358838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暖屋生蚕蚁，喧风引麦葶。鸣鸠徒拂羽，信矣不堪听。</a:t>
            </a:r>
          </a:p>
        </p:txBody>
      </p:sp>
      <p:pic>
        <p:nvPicPr>
          <p:cNvPr id="4" name="图片 3" descr="5806f0af313f66a181e09f294dfc71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0430" y="2108835"/>
            <a:ext cx="3217545" cy="3217545"/>
          </a:xfrm>
          <a:prstGeom prst="rect">
            <a:avLst/>
          </a:prstGeom>
        </p:spPr>
      </p:pic>
      <p:pic>
        <p:nvPicPr>
          <p:cNvPr id="5" name="图片 4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61330" y="404572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谷雨字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-8255"/>
            <a:ext cx="6224905" cy="63861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33541" y="3169329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07035" y="4294340"/>
            <a:ext cx="1828899" cy="4697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86088" y="174325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贰</a:t>
            </a:r>
          </a:p>
        </p:txBody>
      </p:sp>
      <p:pic>
        <p:nvPicPr>
          <p:cNvPr id="3" name="图片 2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856985" y="285128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14228" y="989511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00880" y="2122404"/>
            <a:ext cx="2345257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" name="图片 1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1920" y="1534160"/>
            <a:ext cx="4965065" cy="4370705"/>
          </a:xfrm>
          <a:prstGeom prst="rect">
            <a:avLst/>
          </a:prstGeom>
        </p:spPr>
      </p:pic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005960" y="326276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31604" y="1847450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87160" y="1847215"/>
            <a:ext cx="3065455" cy="37807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2150" y="1379220"/>
            <a:ext cx="4105275" cy="38957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20070" y="2502038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332860" y="51194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zm1zclz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Microsoft Office PowerPoint</Application>
  <PresentationFormat>宽屏</PresentationFormat>
  <Paragraphs>94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2022-03-09T03:47:58Z</dcterms:created>
  <dcterms:modified xsi:type="dcterms:W3CDTF">2023-01-10T11:47:27Z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A989D1459F7140AFA21D8241956DF756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