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115EA-5FBA-4D4B-A40B-01AE59F2669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36F4-9C02-4B90-B147-CF1B47092A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336F4-9C02-4B90-B147-CF1B47092AD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36F4-9C02-4B90-B147-CF1B47092AD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915236" y="5565607"/>
            <a:ext cx="825587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61458" y="2843978"/>
            <a:ext cx="953777" cy="12366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794988" y="3556322"/>
            <a:ext cx="633366" cy="1155567"/>
            <a:chOff x="162845" y="5707378"/>
            <a:chExt cx="325664" cy="968472"/>
          </a:xfrm>
        </p:grpSpPr>
        <p:grpSp>
          <p:nvGrpSpPr>
            <p:cNvPr id="7" name="组合 6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0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弦形 11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弦形 13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>
              <a:stCxn id="11" idx="1"/>
              <a:endCxn id="11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923094" y="3636895"/>
            <a:ext cx="2220056" cy="1469135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1" name="矩形 30"/>
          <p:cNvSpPr/>
          <p:nvPr/>
        </p:nvSpPr>
        <p:spPr>
          <a:xfrm rot="20342484">
            <a:off x="-420579" y="3570776"/>
            <a:ext cx="183086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1100" b="0" cap="none" spc="0" dirty="0">
              <a:ln w="0"/>
              <a:solidFill>
                <a:srgbClr val="865B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356710" y="4347432"/>
            <a:ext cx="9492551" cy="79606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58507" y="4165720"/>
            <a:ext cx="2736105" cy="977781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2" name="文本框 31"/>
          <p:cNvSpPr txBox="1"/>
          <p:nvPr/>
        </p:nvSpPr>
        <p:spPr>
          <a:xfrm>
            <a:off x="390209" y="437839"/>
            <a:ext cx="2831545" cy="3600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sz="2100" dirty="0"/>
              <a:t>北师版小学数学五年级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黄色背景开头和结尾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915236" y="5565607"/>
            <a:ext cx="825587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 rot="20342484">
            <a:off x="-420579" y="3570776"/>
            <a:ext cx="183086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1100" b="0" cap="none" spc="0" dirty="0">
              <a:ln w="0"/>
              <a:solidFill>
                <a:srgbClr val="865B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0835" y="289567"/>
            <a:ext cx="571373" cy="390281"/>
          </a:xfrm>
          <a:prstGeom prst="rect">
            <a:avLst/>
          </a:prstGeom>
        </p:spPr>
      </p:pic>
      <p:sp>
        <p:nvSpPr>
          <p:cNvPr id="124" name="文本框 123"/>
          <p:cNvSpPr txBox="1"/>
          <p:nvPr/>
        </p:nvSpPr>
        <p:spPr>
          <a:xfrm>
            <a:off x="864595" y="28165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激趣导入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90575" y="952500"/>
            <a:ext cx="4829175" cy="5678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50000"/>
              </a:lnSpc>
              <a:buNone/>
              <a:defRPr lang="zh-CN" altLang="en-US" sz="2700" baseline="0" dirty="0" smtClean="0"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</a:lstStyle>
          <a:p>
            <a:pPr marL="0" lvl="0" eaLnBrk="0" hangingPunct="0">
              <a:lnSpc>
                <a:spcPct val="120000"/>
              </a:lnSpc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809625" y="1657350"/>
            <a:ext cx="3152775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50000"/>
              </a:lnSpc>
              <a:buNone/>
              <a:defRPr lang="zh-CN" altLang="en-US" sz="2400" b="1" baseline="0" dirty="0"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/>
        </p:nvGrpSpPr>
        <p:grpSpPr>
          <a:xfrm rot="1215844">
            <a:off x="303874" y="201059"/>
            <a:ext cx="477842" cy="453057"/>
            <a:chOff x="343893" y="269257"/>
            <a:chExt cx="637122" cy="604076"/>
          </a:xfrm>
        </p:grpSpPr>
        <p:sp>
          <p:nvSpPr>
            <p:cNvPr id="217" name="Freeform 1235"/>
            <p:cNvSpPr/>
            <p:nvPr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Freeform 1236"/>
            <p:cNvSpPr/>
            <p:nvPr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Freeform 1237"/>
            <p:cNvSpPr/>
            <p:nvPr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Freeform 1238"/>
            <p:cNvSpPr/>
            <p:nvPr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926686" y="2928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5350" y="1057276"/>
            <a:ext cx="6591300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zh-CN" altLang="en-US" sz="2400" baseline="0" dirty="0"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</a:lstStyle>
          <a:p>
            <a:pPr marL="0" lvl="0" eaLnBrk="0" hangingPunct="0">
              <a:lnSpc>
                <a:spcPct val="120000"/>
              </a:lnSpc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923925" y="1830215"/>
            <a:ext cx="429348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zh-CN" altLang="en-US" sz="2700" b="1" baseline="0" dirty="0"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lang="zh-CN" altLang="en-US"/>
              <a:t>单击此处编辑母版文本样式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1038225" y="2743200"/>
            <a:ext cx="2895600" cy="31432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None/>
              <a:defRPr lang="zh-CN" altLang="en-US" sz="1800" b="1" kern="1200" baseline="0" dirty="0">
                <a:solidFill>
                  <a:schemeClr val="tx1"/>
                </a:solidFill>
                <a:latin typeface="Cambria Math" panose="02040503050406030204" pitchFamily="18" charset="0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/>
        </p:nvGrpSpPr>
        <p:grpSpPr>
          <a:xfrm rot="1215844">
            <a:off x="303874" y="201059"/>
            <a:ext cx="477842" cy="453057"/>
            <a:chOff x="343893" y="269257"/>
            <a:chExt cx="637122" cy="604076"/>
          </a:xfrm>
        </p:grpSpPr>
        <p:sp>
          <p:nvSpPr>
            <p:cNvPr id="217" name="Freeform 1235"/>
            <p:cNvSpPr/>
            <p:nvPr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Freeform 1236"/>
            <p:cNvSpPr/>
            <p:nvPr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Freeform 1237"/>
            <p:cNvSpPr/>
            <p:nvPr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Freeform 1238"/>
            <p:cNvSpPr/>
            <p:nvPr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5350" y="1419226"/>
            <a:ext cx="659130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150000"/>
              </a:lnSpc>
              <a:defRPr lang="zh-CN" altLang="en-US" sz="2400" b="1" baseline="0" dirty="0">
                <a:solidFill>
                  <a:srgbClr val="000000"/>
                </a:solidFill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4" name="矩形 43"/>
          <p:cNvSpPr/>
          <p:nvPr/>
        </p:nvSpPr>
        <p:spPr>
          <a:xfrm>
            <a:off x="917161" y="264258"/>
            <a:ext cx="1369607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练习巩固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/>
        </p:nvGrpSpPr>
        <p:grpSpPr>
          <a:xfrm rot="1215844">
            <a:off x="303874" y="201059"/>
            <a:ext cx="477842" cy="453057"/>
            <a:chOff x="343893" y="269257"/>
            <a:chExt cx="637122" cy="604076"/>
          </a:xfrm>
        </p:grpSpPr>
        <p:sp>
          <p:nvSpPr>
            <p:cNvPr id="217" name="Freeform 1235"/>
            <p:cNvSpPr/>
            <p:nvPr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Freeform 1236"/>
            <p:cNvSpPr/>
            <p:nvPr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Freeform 1237"/>
            <p:cNvSpPr/>
            <p:nvPr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Freeform 1238"/>
            <p:cNvSpPr/>
            <p:nvPr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917161" y="245208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知识总结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066800" y="942975"/>
            <a:ext cx="5324475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lvl1pPr marL="0" indent="0">
              <a:lnSpc>
                <a:spcPct val="150000"/>
              </a:lnSpc>
              <a:buNone/>
              <a:defRPr lang="zh-CN" altLang="en-US" sz="2400" b="1" baseline="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30000"/>
              </a:lnSpc>
              <a:spcBef>
                <a:spcPct val="0"/>
              </a:spcBef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1123950" y="1771650"/>
            <a:ext cx="508635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zh-CN" altLang="en-US" sz="1800" b="1" baseline="0" dirty="0"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5305" y="221503"/>
            <a:ext cx="512108" cy="5121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文本框 33"/>
          <p:cNvSpPr txBox="1"/>
          <p:nvPr/>
        </p:nvSpPr>
        <p:spPr>
          <a:xfrm>
            <a:off x="893170" y="26260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908057" y="1281640"/>
            <a:ext cx="5437932" cy="2260682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75" y="2095500"/>
            <a:ext cx="2446824" cy="5678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lvl1pPr marL="0" indent="0">
              <a:buNone/>
              <a:def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build="allAtOnce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93406" y="3000645"/>
            <a:ext cx="916270" cy="146493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915236" y="5565607"/>
            <a:ext cx="825587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61458" y="2843978"/>
            <a:ext cx="953777" cy="12366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794988" y="3556322"/>
            <a:ext cx="633366" cy="1155567"/>
            <a:chOff x="162845" y="5707378"/>
            <a:chExt cx="325664" cy="968472"/>
          </a:xfrm>
        </p:grpSpPr>
        <p:grpSp>
          <p:nvGrpSpPr>
            <p:cNvPr id="7" name="组合 6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0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弦形 11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弦形 13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>
              <a:stCxn id="11" idx="1"/>
              <a:endCxn id="11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923094" y="3636895"/>
            <a:ext cx="2220056" cy="1469135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41600">
            <a:off x="2450639" y="3269920"/>
            <a:ext cx="3606043" cy="148793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 rot="20342484">
            <a:off x="-420579" y="3570776"/>
            <a:ext cx="183086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1100" b="0" cap="none" spc="0" dirty="0">
              <a:ln w="0"/>
              <a:solidFill>
                <a:srgbClr val="865B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01116" y="1476654"/>
            <a:ext cx="1448683" cy="3309540"/>
            <a:chOff x="134205" y="1889824"/>
            <a:chExt cx="1931577" cy="4412719"/>
          </a:xfrm>
        </p:grpSpPr>
        <p:sp>
          <p:nvSpPr>
            <p:cNvPr id="34" name="矩形 47"/>
            <p:cNvSpPr/>
            <p:nvPr/>
          </p:nvSpPr>
          <p:spPr>
            <a:xfrm>
              <a:off x="1026106" y="3903946"/>
              <a:ext cx="609418" cy="2384247"/>
            </a:xfrm>
            <a:custGeom>
              <a:avLst/>
              <a:gdLst>
                <a:gd name="connsiteX0" fmla="*/ 0 w 858286"/>
                <a:gd name="connsiteY0" fmla="*/ 0 h 3075097"/>
                <a:gd name="connsiteX1" fmla="*/ 858286 w 858286"/>
                <a:gd name="connsiteY1" fmla="*/ 0 h 3075097"/>
                <a:gd name="connsiteX2" fmla="*/ 858286 w 858286"/>
                <a:gd name="connsiteY2" fmla="*/ 3075097 h 3075097"/>
                <a:gd name="connsiteX3" fmla="*/ 0 w 858286"/>
                <a:gd name="connsiteY3" fmla="*/ 3075097 h 3075097"/>
                <a:gd name="connsiteX4" fmla="*/ 0 w 858286"/>
                <a:gd name="connsiteY4" fmla="*/ 0 h 3075097"/>
                <a:gd name="connsiteX0-1" fmla="*/ 0 w 858286"/>
                <a:gd name="connsiteY0-2" fmla="*/ 39189 h 3114286"/>
                <a:gd name="connsiteX1-3" fmla="*/ 858286 w 858286"/>
                <a:gd name="connsiteY1-4" fmla="*/ 0 h 3114286"/>
                <a:gd name="connsiteX2-5" fmla="*/ 858286 w 858286"/>
                <a:gd name="connsiteY2-6" fmla="*/ 3114286 h 3114286"/>
                <a:gd name="connsiteX3-7" fmla="*/ 0 w 858286"/>
                <a:gd name="connsiteY3-8" fmla="*/ 3114286 h 3114286"/>
                <a:gd name="connsiteX4-9" fmla="*/ 0 w 858286"/>
                <a:gd name="connsiteY4-10" fmla="*/ 39189 h 3114286"/>
                <a:gd name="connsiteX0-11" fmla="*/ 156754 w 858286"/>
                <a:gd name="connsiteY0-12" fmla="*/ 156755 h 3114286"/>
                <a:gd name="connsiteX1-13" fmla="*/ 858286 w 858286"/>
                <a:gd name="connsiteY1-14" fmla="*/ 0 h 3114286"/>
                <a:gd name="connsiteX2-15" fmla="*/ 858286 w 858286"/>
                <a:gd name="connsiteY2-16" fmla="*/ 3114286 h 3114286"/>
                <a:gd name="connsiteX3-17" fmla="*/ 0 w 858286"/>
                <a:gd name="connsiteY3-18" fmla="*/ 3114286 h 3114286"/>
                <a:gd name="connsiteX4-19" fmla="*/ 156754 w 858286"/>
                <a:gd name="connsiteY4-20" fmla="*/ 156755 h 3114286"/>
                <a:gd name="connsiteX0-21" fmla="*/ 52251 w 753783"/>
                <a:gd name="connsiteY0-22" fmla="*/ 156755 h 3153474"/>
                <a:gd name="connsiteX1-23" fmla="*/ 753783 w 753783"/>
                <a:gd name="connsiteY1-24" fmla="*/ 0 h 3153474"/>
                <a:gd name="connsiteX2-25" fmla="*/ 753783 w 753783"/>
                <a:gd name="connsiteY2-26" fmla="*/ 3114286 h 3153474"/>
                <a:gd name="connsiteX3-27" fmla="*/ 0 w 753783"/>
                <a:gd name="connsiteY3-28" fmla="*/ 3153474 h 3153474"/>
                <a:gd name="connsiteX4-29" fmla="*/ 52251 w 753783"/>
                <a:gd name="connsiteY4-30" fmla="*/ 156755 h 3153474"/>
                <a:gd name="connsiteX0-31" fmla="*/ 143691 w 845223"/>
                <a:gd name="connsiteY0-32" fmla="*/ 156755 h 3140411"/>
                <a:gd name="connsiteX1-33" fmla="*/ 845223 w 845223"/>
                <a:gd name="connsiteY1-34" fmla="*/ 0 h 3140411"/>
                <a:gd name="connsiteX2-35" fmla="*/ 845223 w 845223"/>
                <a:gd name="connsiteY2-36" fmla="*/ 3114286 h 3140411"/>
                <a:gd name="connsiteX3-37" fmla="*/ 0 w 845223"/>
                <a:gd name="connsiteY3-38" fmla="*/ 3140411 h 3140411"/>
                <a:gd name="connsiteX4-39" fmla="*/ 143691 w 845223"/>
                <a:gd name="connsiteY4-40" fmla="*/ 156755 h 3140411"/>
                <a:gd name="connsiteX0-41" fmla="*/ 143691 w 845223"/>
                <a:gd name="connsiteY0-42" fmla="*/ 156755 h 3140411"/>
                <a:gd name="connsiteX1-43" fmla="*/ 845223 w 845223"/>
                <a:gd name="connsiteY1-44" fmla="*/ 0 h 3140411"/>
                <a:gd name="connsiteX2-45" fmla="*/ 766846 w 845223"/>
                <a:gd name="connsiteY2-46" fmla="*/ 3101224 h 3140411"/>
                <a:gd name="connsiteX3-47" fmla="*/ 0 w 845223"/>
                <a:gd name="connsiteY3-48" fmla="*/ 3140411 h 3140411"/>
                <a:gd name="connsiteX4-49" fmla="*/ 143691 w 845223"/>
                <a:gd name="connsiteY4-50" fmla="*/ 156755 h 3140411"/>
                <a:gd name="connsiteX0-51" fmla="*/ 143691 w 845223"/>
                <a:gd name="connsiteY0-52" fmla="*/ 156755 h 3140411"/>
                <a:gd name="connsiteX1-53" fmla="*/ 845223 w 845223"/>
                <a:gd name="connsiteY1-54" fmla="*/ 0 h 3140411"/>
                <a:gd name="connsiteX2-55" fmla="*/ 714595 w 845223"/>
                <a:gd name="connsiteY2-56" fmla="*/ 3088161 h 3140411"/>
                <a:gd name="connsiteX3-57" fmla="*/ 0 w 845223"/>
                <a:gd name="connsiteY3-58" fmla="*/ 3140411 h 3140411"/>
                <a:gd name="connsiteX4-59" fmla="*/ 143691 w 845223"/>
                <a:gd name="connsiteY4-60" fmla="*/ 156755 h 3140411"/>
                <a:gd name="connsiteX0-61" fmla="*/ 143691 w 845223"/>
                <a:gd name="connsiteY0-62" fmla="*/ 156755 h 3140411"/>
                <a:gd name="connsiteX1-63" fmla="*/ 845223 w 845223"/>
                <a:gd name="connsiteY1-64" fmla="*/ 0 h 3140411"/>
                <a:gd name="connsiteX2-65" fmla="*/ 688469 w 845223"/>
                <a:gd name="connsiteY2-66" fmla="*/ 3088161 h 3140411"/>
                <a:gd name="connsiteX3-67" fmla="*/ 0 w 845223"/>
                <a:gd name="connsiteY3-68" fmla="*/ 3140411 h 3140411"/>
                <a:gd name="connsiteX4-69" fmla="*/ 143691 w 845223"/>
                <a:gd name="connsiteY4-70" fmla="*/ 156755 h 3140411"/>
                <a:gd name="connsiteX0-71" fmla="*/ 143691 w 845223"/>
                <a:gd name="connsiteY0-72" fmla="*/ 156755 h 3140411"/>
                <a:gd name="connsiteX1-73" fmla="*/ 845223 w 845223"/>
                <a:gd name="connsiteY1-74" fmla="*/ 0 h 3140411"/>
                <a:gd name="connsiteX2-75" fmla="*/ 740720 w 845223"/>
                <a:gd name="connsiteY2-76" fmla="*/ 3088161 h 3140411"/>
                <a:gd name="connsiteX3-77" fmla="*/ 0 w 845223"/>
                <a:gd name="connsiteY3-78" fmla="*/ 3140411 h 3140411"/>
                <a:gd name="connsiteX4-79" fmla="*/ 143691 w 845223"/>
                <a:gd name="connsiteY4-80" fmla="*/ 156755 h 3140411"/>
                <a:gd name="connsiteX0-81" fmla="*/ 143691 w 845223"/>
                <a:gd name="connsiteY0-82" fmla="*/ 156755 h 3140411"/>
                <a:gd name="connsiteX1-83" fmla="*/ 845223 w 845223"/>
                <a:gd name="connsiteY1-84" fmla="*/ 0 h 3140411"/>
                <a:gd name="connsiteX2-85" fmla="*/ 740720 w 845223"/>
                <a:gd name="connsiteY2-86" fmla="*/ 3088161 h 3140411"/>
                <a:gd name="connsiteX3-87" fmla="*/ 0 w 845223"/>
                <a:gd name="connsiteY3-88" fmla="*/ 3140411 h 3140411"/>
                <a:gd name="connsiteX4-89" fmla="*/ 143691 w 845223"/>
                <a:gd name="connsiteY4-90" fmla="*/ 156755 h 3140411"/>
                <a:gd name="connsiteX0-91" fmla="*/ 143691 w 874684"/>
                <a:gd name="connsiteY0-92" fmla="*/ 156755 h 3140411"/>
                <a:gd name="connsiteX1-93" fmla="*/ 845223 w 874684"/>
                <a:gd name="connsiteY1-94" fmla="*/ 0 h 3140411"/>
                <a:gd name="connsiteX2-95" fmla="*/ 718457 w 874684"/>
                <a:gd name="connsiteY2-96" fmla="*/ 1210464 h 3140411"/>
                <a:gd name="connsiteX3-97" fmla="*/ 740720 w 874684"/>
                <a:gd name="connsiteY3-98" fmla="*/ 3088161 h 3140411"/>
                <a:gd name="connsiteX4-99" fmla="*/ 0 w 874684"/>
                <a:gd name="connsiteY4-100" fmla="*/ 3140411 h 3140411"/>
                <a:gd name="connsiteX5" fmla="*/ 143691 w 874684"/>
                <a:gd name="connsiteY5" fmla="*/ 156755 h 3140411"/>
                <a:gd name="connsiteX0-101" fmla="*/ 143691 w 868738"/>
                <a:gd name="connsiteY0-102" fmla="*/ 156755 h 3140411"/>
                <a:gd name="connsiteX1-103" fmla="*/ 845223 w 868738"/>
                <a:gd name="connsiteY1-104" fmla="*/ 0 h 3140411"/>
                <a:gd name="connsiteX2-105" fmla="*/ 718457 w 868738"/>
                <a:gd name="connsiteY2-106" fmla="*/ 1210464 h 3140411"/>
                <a:gd name="connsiteX3-107" fmla="*/ 740720 w 868738"/>
                <a:gd name="connsiteY3-108" fmla="*/ 3088161 h 3140411"/>
                <a:gd name="connsiteX4-109" fmla="*/ 0 w 868738"/>
                <a:gd name="connsiteY4-110" fmla="*/ 3140411 h 3140411"/>
                <a:gd name="connsiteX5-111" fmla="*/ 143691 w 868738"/>
                <a:gd name="connsiteY5-112" fmla="*/ 156755 h 3140411"/>
                <a:gd name="connsiteX0-113" fmla="*/ 143691 w 796935"/>
                <a:gd name="connsiteY0-114" fmla="*/ 182881 h 3166537"/>
                <a:gd name="connsiteX1-115" fmla="*/ 766846 w 796935"/>
                <a:gd name="connsiteY1-116" fmla="*/ 0 h 3166537"/>
                <a:gd name="connsiteX2-117" fmla="*/ 718457 w 796935"/>
                <a:gd name="connsiteY2-118" fmla="*/ 1236590 h 3166537"/>
                <a:gd name="connsiteX3-119" fmla="*/ 740720 w 796935"/>
                <a:gd name="connsiteY3-120" fmla="*/ 3114287 h 3166537"/>
                <a:gd name="connsiteX4-121" fmla="*/ 0 w 796935"/>
                <a:gd name="connsiteY4-122" fmla="*/ 3166537 h 3166537"/>
                <a:gd name="connsiteX5-123" fmla="*/ 143691 w 796935"/>
                <a:gd name="connsiteY5-124" fmla="*/ 182881 h 3166537"/>
                <a:gd name="connsiteX0-125" fmla="*/ 143691 w 789538"/>
                <a:gd name="connsiteY0-126" fmla="*/ 182881 h 3166537"/>
                <a:gd name="connsiteX1-127" fmla="*/ 766846 w 789538"/>
                <a:gd name="connsiteY1-128" fmla="*/ 0 h 3166537"/>
                <a:gd name="connsiteX2-129" fmla="*/ 627017 w 789538"/>
                <a:gd name="connsiteY2-130" fmla="*/ 1236590 h 3166537"/>
                <a:gd name="connsiteX3-131" fmla="*/ 740720 w 789538"/>
                <a:gd name="connsiteY3-132" fmla="*/ 3114287 h 3166537"/>
                <a:gd name="connsiteX4-133" fmla="*/ 0 w 789538"/>
                <a:gd name="connsiteY4-134" fmla="*/ 3166537 h 3166537"/>
                <a:gd name="connsiteX5-135" fmla="*/ 143691 w 789538"/>
                <a:gd name="connsiteY5-136" fmla="*/ 182881 h 3166537"/>
                <a:gd name="connsiteX0-137" fmla="*/ 143691 w 789538"/>
                <a:gd name="connsiteY0-138" fmla="*/ 182881 h 3166537"/>
                <a:gd name="connsiteX1-139" fmla="*/ 766846 w 789538"/>
                <a:gd name="connsiteY1-140" fmla="*/ 0 h 3166537"/>
                <a:gd name="connsiteX2-141" fmla="*/ 627017 w 789538"/>
                <a:gd name="connsiteY2-142" fmla="*/ 1236590 h 3166537"/>
                <a:gd name="connsiteX3-143" fmla="*/ 740720 w 789538"/>
                <a:gd name="connsiteY3-144" fmla="*/ 3114287 h 3166537"/>
                <a:gd name="connsiteX4-145" fmla="*/ 0 w 789538"/>
                <a:gd name="connsiteY4-146" fmla="*/ 3166537 h 3166537"/>
                <a:gd name="connsiteX5-147" fmla="*/ 143691 w 789538"/>
                <a:gd name="connsiteY5-148" fmla="*/ 182881 h 3166537"/>
                <a:gd name="connsiteX0-149" fmla="*/ 143691 w 789538"/>
                <a:gd name="connsiteY0-150" fmla="*/ 182881 h 3166537"/>
                <a:gd name="connsiteX1-151" fmla="*/ 766846 w 789538"/>
                <a:gd name="connsiteY1-152" fmla="*/ 0 h 3166537"/>
                <a:gd name="connsiteX2-153" fmla="*/ 627017 w 789538"/>
                <a:gd name="connsiteY2-154" fmla="*/ 1236590 h 3166537"/>
                <a:gd name="connsiteX3-155" fmla="*/ 740720 w 789538"/>
                <a:gd name="connsiteY3-156" fmla="*/ 3114287 h 3166537"/>
                <a:gd name="connsiteX4-157" fmla="*/ 0 w 789538"/>
                <a:gd name="connsiteY4-158" fmla="*/ 3166537 h 3166537"/>
                <a:gd name="connsiteX5-159" fmla="*/ 143691 w 789538"/>
                <a:gd name="connsiteY5-160" fmla="*/ 182881 h 3166537"/>
                <a:gd name="connsiteX0-161" fmla="*/ 143691 w 798801"/>
                <a:gd name="connsiteY0-162" fmla="*/ 182881 h 3166537"/>
                <a:gd name="connsiteX1-163" fmla="*/ 766846 w 798801"/>
                <a:gd name="connsiteY1-164" fmla="*/ 0 h 3166537"/>
                <a:gd name="connsiteX2-165" fmla="*/ 627017 w 798801"/>
                <a:gd name="connsiteY2-166" fmla="*/ 1236590 h 3166537"/>
                <a:gd name="connsiteX3-167" fmla="*/ 740720 w 798801"/>
                <a:gd name="connsiteY3-168" fmla="*/ 3114287 h 3166537"/>
                <a:gd name="connsiteX4-169" fmla="*/ 0 w 798801"/>
                <a:gd name="connsiteY4-170" fmla="*/ 3166537 h 3166537"/>
                <a:gd name="connsiteX5-171" fmla="*/ 143691 w 798801"/>
                <a:gd name="connsiteY5-172" fmla="*/ 182881 h 3166537"/>
                <a:gd name="connsiteX0-173" fmla="*/ 143691 w 787332"/>
                <a:gd name="connsiteY0-174" fmla="*/ 169818 h 3153474"/>
                <a:gd name="connsiteX1-175" fmla="*/ 753783 w 787332"/>
                <a:gd name="connsiteY1-176" fmla="*/ 0 h 3153474"/>
                <a:gd name="connsiteX2-177" fmla="*/ 627017 w 787332"/>
                <a:gd name="connsiteY2-178" fmla="*/ 1223527 h 3153474"/>
                <a:gd name="connsiteX3-179" fmla="*/ 740720 w 787332"/>
                <a:gd name="connsiteY3-180" fmla="*/ 3101224 h 3153474"/>
                <a:gd name="connsiteX4-181" fmla="*/ 0 w 787332"/>
                <a:gd name="connsiteY4-182" fmla="*/ 3153474 h 3153474"/>
                <a:gd name="connsiteX5-183" fmla="*/ 143691 w 787332"/>
                <a:gd name="connsiteY5-184" fmla="*/ 169818 h 3153474"/>
                <a:gd name="connsiteX0-185" fmla="*/ 143691 w 820070"/>
                <a:gd name="connsiteY0-186" fmla="*/ 169818 h 3153474"/>
                <a:gd name="connsiteX1-187" fmla="*/ 753783 w 820070"/>
                <a:gd name="connsiteY1-188" fmla="*/ 0 h 3153474"/>
                <a:gd name="connsiteX2-189" fmla="*/ 627017 w 820070"/>
                <a:gd name="connsiteY2-190" fmla="*/ 1223527 h 3153474"/>
                <a:gd name="connsiteX3-191" fmla="*/ 740720 w 820070"/>
                <a:gd name="connsiteY3-192" fmla="*/ 3101224 h 3153474"/>
                <a:gd name="connsiteX4-193" fmla="*/ 0 w 820070"/>
                <a:gd name="connsiteY4-194" fmla="*/ 3153474 h 3153474"/>
                <a:gd name="connsiteX5-195" fmla="*/ 143691 w 820070"/>
                <a:gd name="connsiteY5-196" fmla="*/ 169818 h 3153474"/>
                <a:gd name="connsiteX0-197" fmla="*/ 143691 w 820070"/>
                <a:gd name="connsiteY0-198" fmla="*/ 235132 h 3153474"/>
                <a:gd name="connsiteX1-199" fmla="*/ 753783 w 820070"/>
                <a:gd name="connsiteY1-200" fmla="*/ 0 h 3153474"/>
                <a:gd name="connsiteX2-201" fmla="*/ 627017 w 820070"/>
                <a:gd name="connsiteY2-202" fmla="*/ 1223527 h 3153474"/>
                <a:gd name="connsiteX3-203" fmla="*/ 740720 w 820070"/>
                <a:gd name="connsiteY3-204" fmla="*/ 3101224 h 3153474"/>
                <a:gd name="connsiteX4-205" fmla="*/ 0 w 820070"/>
                <a:gd name="connsiteY4-206" fmla="*/ 3153474 h 3153474"/>
                <a:gd name="connsiteX5-207" fmla="*/ 143691 w 820070"/>
                <a:gd name="connsiteY5-208" fmla="*/ 235132 h 3153474"/>
                <a:gd name="connsiteX0-209" fmla="*/ 143691 w 864615"/>
                <a:gd name="connsiteY0-210" fmla="*/ 235132 h 3153474"/>
                <a:gd name="connsiteX1-211" fmla="*/ 806034 w 864615"/>
                <a:gd name="connsiteY1-212" fmla="*/ 0 h 3153474"/>
                <a:gd name="connsiteX2-213" fmla="*/ 627017 w 864615"/>
                <a:gd name="connsiteY2-214" fmla="*/ 1223527 h 3153474"/>
                <a:gd name="connsiteX3-215" fmla="*/ 740720 w 864615"/>
                <a:gd name="connsiteY3-216" fmla="*/ 3101224 h 3153474"/>
                <a:gd name="connsiteX4-217" fmla="*/ 0 w 864615"/>
                <a:gd name="connsiteY4-218" fmla="*/ 3153474 h 3153474"/>
                <a:gd name="connsiteX5-219" fmla="*/ 143691 w 864615"/>
                <a:gd name="connsiteY5-220" fmla="*/ 235132 h 3153474"/>
                <a:gd name="connsiteX0-221" fmla="*/ 143691 w 806034"/>
                <a:gd name="connsiteY0-222" fmla="*/ 235132 h 3153474"/>
                <a:gd name="connsiteX1-223" fmla="*/ 806034 w 806034"/>
                <a:gd name="connsiteY1-224" fmla="*/ 0 h 3153474"/>
                <a:gd name="connsiteX2-225" fmla="*/ 627017 w 806034"/>
                <a:gd name="connsiteY2-226" fmla="*/ 1223527 h 3153474"/>
                <a:gd name="connsiteX3-227" fmla="*/ 740720 w 806034"/>
                <a:gd name="connsiteY3-228" fmla="*/ 3101224 h 3153474"/>
                <a:gd name="connsiteX4-229" fmla="*/ 0 w 806034"/>
                <a:gd name="connsiteY4-230" fmla="*/ 3153474 h 3153474"/>
                <a:gd name="connsiteX5-231" fmla="*/ 143691 w 806034"/>
                <a:gd name="connsiteY5-232" fmla="*/ 235132 h 3153474"/>
                <a:gd name="connsiteX0-233" fmla="*/ 143691 w 806034"/>
                <a:gd name="connsiteY0-234" fmla="*/ 235132 h 3153474"/>
                <a:gd name="connsiteX1-235" fmla="*/ 806034 w 806034"/>
                <a:gd name="connsiteY1-236" fmla="*/ 0 h 3153474"/>
                <a:gd name="connsiteX2-237" fmla="*/ 627017 w 806034"/>
                <a:gd name="connsiteY2-238" fmla="*/ 1223527 h 3153474"/>
                <a:gd name="connsiteX3-239" fmla="*/ 740720 w 806034"/>
                <a:gd name="connsiteY3-240" fmla="*/ 3101224 h 3153474"/>
                <a:gd name="connsiteX4-241" fmla="*/ 0 w 806034"/>
                <a:gd name="connsiteY4-242" fmla="*/ 3153474 h 3153474"/>
                <a:gd name="connsiteX5-243" fmla="*/ 143691 w 806034"/>
                <a:gd name="connsiteY5-244" fmla="*/ 1641538 h 3153474"/>
                <a:gd name="connsiteX6" fmla="*/ 143691 w 806034"/>
                <a:gd name="connsiteY6" fmla="*/ 235132 h 31534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1" y="connsiteY5-112"/>
                </a:cxn>
                <a:cxn ang="0">
                  <a:pos x="connsiteX6" y="connsiteY6"/>
                </a:cxn>
              </a:cxnLst>
              <a:rect l="l" t="t" r="r" b="b"/>
              <a:pathLst>
                <a:path w="806034" h="3153474">
                  <a:moveTo>
                    <a:pt x="143691" y="235132"/>
                  </a:moveTo>
                  <a:lnTo>
                    <a:pt x="806034" y="0"/>
                  </a:lnTo>
                  <a:cubicBezTo>
                    <a:pt x="755960" y="216984"/>
                    <a:pt x="683623" y="682708"/>
                    <a:pt x="627017" y="1223527"/>
                  </a:cubicBezTo>
                  <a:cubicBezTo>
                    <a:pt x="557349" y="1764346"/>
                    <a:pt x="871348" y="2781743"/>
                    <a:pt x="740720" y="3101224"/>
                  </a:cubicBezTo>
                  <a:lnTo>
                    <a:pt x="0" y="3153474"/>
                  </a:lnTo>
                  <a:cubicBezTo>
                    <a:pt x="13063" y="2645141"/>
                    <a:pt x="130628" y="2149871"/>
                    <a:pt x="143691" y="1641538"/>
                  </a:cubicBezTo>
                  <a:lnTo>
                    <a:pt x="143691" y="235132"/>
                  </a:lnTo>
                  <a:close/>
                </a:path>
              </a:pathLst>
            </a:custGeom>
            <a:solidFill>
              <a:srgbClr val="BCC045"/>
            </a:solidFill>
            <a:ln>
              <a:solidFill>
                <a:srgbClr val="BEC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47"/>
            <p:cNvSpPr/>
            <p:nvPr/>
          </p:nvSpPr>
          <p:spPr>
            <a:xfrm>
              <a:off x="1359414" y="1889824"/>
              <a:ext cx="313125" cy="2453382"/>
            </a:xfrm>
            <a:custGeom>
              <a:avLst/>
              <a:gdLst>
                <a:gd name="connsiteX0" fmla="*/ 0 w 858286"/>
                <a:gd name="connsiteY0" fmla="*/ 0 h 3075097"/>
                <a:gd name="connsiteX1" fmla="*/ 858286 w 858286"/>
                <a:gd name="connsiteY1" fmla="*/ 0 h 3075097"/>
                <a:gd name="connsiteX2" fmla="*/ 858286 w 858286"/>
                <a:gd name="connsiteY2" fmla="*/ 3075097 h 3075097"/>
                <a:gd name="connsiteX3" fmla="*/ 0 w 858286"/>
                <a:gd name="connsiteY3" fmla="*/ 3075097 h 3075097"/>
                <a:gd name="connsiteX4" fmla="*/ 0 w 858286"/>
                <a:gd name="connsiteY4" fmla="*/ 0 h 3075097"/>
                <a:gd name="connsiteX0-1" fmla="*/ 0 w 858286"/>
                <a:gd name="connsiteY0-2" fmla="*/ 39189 h 3114286"/>
                <a:gd name="connsiteX1-3" fmla="*/ 858286 w 858286"/>
                <a:gd name="connsiteY1-4" fmla="*/ 0 h 3114286"/>
                <a:gd name="connsiteX2-5" fmla="*/ 858286 w 858286"/>
                <a:gd name="connsiteY2-6" fmla="*/ 3114286 h 3114286"/>
                <a:gd name="connsiteX3-7" fmla="*/ 0 w 858286"/>
                <a:gd name="connsiteY3-8" fmla="*/ 3114286 h 3114286"/>
                <a:gd name="connsiteX4-9" fmla="*/ 0 w 858286"/>
                <a:gd name="connsiteY4-10" fmla="*/ 39189 h 3114286"/>
                <a:gd name="connsiteX0-11" fmla="*/ 156754 w 858286"/>
                <a:gd name="connsiteY0-12" fmla="*/ 156755 h 3114286"/>
                <a:gd name="connsiteX1-13" fmla="*/ 858286 w 858286"/>
                <a:gd name="connsiteY1-14" fmla="*/ 0 h 3114286"/>
                <a:gd name="connsiteX2-15" fmla="*/ 858286 w 858286"/>
                <a:gd name="connsiteY2-16" fmla="*/ 3114286 h 3114286"/>
                <a:gd name="connsiteX3-17" fmla="*/ 0 w 858286"/>
                <a:gd name="connsiteY3-18" fmla="*/ 3114286 h 3114286"/>
                <a:gd name="connsiteX4-19" fmla="*/ 156754 w 858286"/>
                <a:gd name="connsiteY4-20" fmla="*/ 156755 h 3114286"/>
                <a:gd name="connsiteX0-21" fmla="*/ 52251 w 753783"/>
                <a:gd name="connsiteY0-22" fmla="*/ 156755 h 3153474"/>
                <a:gd name="connsiteX1-23" fmla="*/ 753783 w 753783"/>
                <a:gd name="connsiteY1-24" fmla="*/ 0 h 3153474"/>
                <a:gd name="connsiteX2-25" fmla="*/ 753783 w 753783"/>
                <a:gd name="connsiteY2-26" fmla="*/ 3114286 h 3153474"/>
                <a:gd name="connsiteX3-27" fmla="*/ 0 w 753783"/>
                <a:gd name="connsiteY3-28" fmla="*/ 3153474 h 3153474"/>
                <a:gd name="connsiteX4-29" fmla="*/ 52251 w 753783"/>
                <a:gd name="connsiteY4-30" fmla="*/ 156755 h 3153474"/>
                <a:gd name="connsiteX0-31" fmla="*/ 143691 w 845223"/>
                <a:gd name="connsiteY0-32" fmla="*/ 156755 h 3140411"/>
                <a:gd name="connsiteX1-33" fmla="*/ 845223 w 845223"/>
                <a:gd name="connsiteY1-34" fmla="*/ 0 h 3140411"/>
                <a:gd name="connsiteX2-35" fmla="*/ 845223 w 845223"/>
                <a:gd name="connsiteY2-36" fmla="*/ 3114286 h 3140411"/>
                <a:gd name="connsiteX3-37" fmla="*/ 0 w 845223"/>
                <a:gd name="connsiteY3-38" fmla="*/ 3140411 h 3140411"/>
                <a:gd name="connsiteX4-39" fmla="*/ 143691 w 845223"/>
                <a:gd name="connsiteY4-40" fmla="*/ 156755 h 3140411"/>
                <a:gd name="connsiteX0-41" fmla="*/ 143691 w 845223"/>
                <a:gd name="connsiteY0-42" fmla="*/ 156755 h 3140411"/>
                <a:gd name="connsiteX1-43" fmla="*/ 845223 w 845223"/>
                <a:gd name="connsiteY1-44" fmla="*/ 0 h 3140411"/>
                <a:gd name="connsiteX2-45" fmla="*/ 766846 w 845223"/>
                <a:gd name="connsiteY2-46" fmla="*/ 3101224 h 3140411"/>
                <a:gd name="connsiteX3-47" fmla="*/ 0 w 845223"/>
                <a:gd name="connsiteY3-48" fmla="*/ 3140411 h 3140411"/>
                <a:gd name="connsiteX4-49" fmla="*/ 143691 w 845223"/>
                <a:gd name="connsiteY4-50" fmla="*/ 156755 h 3140411"/>
                <a:gd name="connsiteX0-51" fmla="*/ 143691 w 845223"/>
                <a:gd name="connsiteY0-52" fmla="*/ 156755 h 3140411"/>
                <a:gd name="connsiteX1-53" fmla="*/ 845223 w 845223"/>
                <a:gd name="connsiteY1-54" fmla="*/ 0 h 3140411"/>
                <a:gd name="connsiteX2-55" fmla="*/ 714595 w 845223"/>
                <a:gd name="connsiteY2-56" fmla="*/ 3088161 h 3140411"/>
                <a:gd name="connsiteX3-57" fmla="*/ 0 w 845223"/>
                <a:gd name="connsiteY3-58" fmla="*/ 3140411 h 3140411"/>
                <a:gd name="connsiteX4-59" fmla="*/ 143691 w 845223"/>
                <a:gd name="connsiteY4-60" fmla="*/ 156755 h 3140411"/>
                <a:gd name="connsiteX0-61" fmla="*/ 143691 w 845223"/>
                <a:gd name="connsiteY0-62" fmla="*/ 156755 h 3140411"/>
                <a:gd name="connsiteX1-63" fmla="*/ 845223 w 845223"/>
                <a:gd name="connsiteY1-64" fmla="*/ 0 h 3140411"/>
                <a:gd name="connsiteX2-65" fmla="*/ 688469 w 845223"/>
                <a:gd name="connsiteY2-66" fmla="*/ 3088161 h 3140411"/>
                <a:gd name="connsiteX3-67" fmla="*/ 0 w 845223"/>
                <a:gd name="connsiteY3-68" fmla="*/ 3140411 h 3140411"/>
                <a:gd name="connsiteX4-69" fmla="*/ 143691 w 845223"/>
                <a:gd name="connsiteY4-70" fmla="*/ 156755 h 3140411"/>
                <a:gd name="connsiteX0-71" fmla="*/ 143691 w 845223"/>
                <a:gd name="connsiteY0-72" fmla="*/ 156755 h 3140411"/>
                <a:gd name="connsiteX1-73" fmla="*/ 845223 w 845223"/>
                <a:gd name="connsiteY1-74" fmla="*/ 0 h 3140411"/>
                <a:gd name="connsiteX2-75" fmla="*/ 740720 w 845223"/>
                <a:gd name="connsiteY2-76" fmla="*/ 3088161 h 3140411"/>
                <a:gd name="connsiteX3-77" fmla="*/ 0 w 845223"/>
                <a:gd name="connsiteY3-78" fmla="*/ 3140411 h 3140411"/>
                <a:gd name="connsiteX4-79" fmla="*/ 143691 w 845223"/>
                <a:gd name="connsiteY4-80" fmla="*/ 156755 h 3140411"/>
                <a:gd name="connsiteX0-81" fmla="*/ 143691 w 845223"/>
                <a:gd name="connsiteY0-82" fmla="*/ 156755 h 3140411"/>
                <a:gd name="connsiteX1-83" fmla="*/ 845223 w 845223"/>
                <a:gd name="connsiteY1-84" fmla="*/ 0 h 3140411"/>
                <a:gd name="connsiteX2-85" fmla="*/ 740720 w 845223"/>
                <a:gd name="connsiteY2-86" fmla="*/ 3088161 h 3140411"/>
                <a:gd name="connsiteX3-87" fmla="*/ 0 w 845223"/>
                <a:gd name="connsiteY3-88" fmla="*/ 3140411 h 3140411"/>
                <a:gd name="connsiteX4-89" fmla="*/ 143691 w 845223"/>
                <a:gd name="connsiteY4-90" fmla="*/ 156755 h 3140411"/>
                <a:gd name="connsiteX0-91" fmla="*/ 143691 w 874684"/>
                <a:gd name="connsiteY0-92" fmla="*/ 156755 h 3140411"/>
                <a:gd name="connsiteX1-93" fmla="*/ 845223 w 874684"/>
                <a:gd name="connsiteY1-94" fmla="*/ 0 h 3140411"/>
                <a:gd name="connsiteX2-95" fmla="*/ 718457 w 874684"/>
                <a:gd name="connsiteY2-96" fmla="*/ 1210464 h 3140411"/>
                <a:gd name="connsiteX3-97" fmla="*/ 740720 w 874684"/>
                <a:gd name="connsiteY3-98" fmla="*/ 3088161 h 3140411"/>
                <a:gd name="connsiteX4-99" fmla="*/ 0 w 874684"/>
                <a:gd name="connsiteY4-100" fmla="*/ 3140411 h 3140411"/>
                <a:gd name="connsiteX5" fmla="*/ 143691 w 874684"/>
                <a:gd name="connsiteY5" fmla="*/ 156755 h 3140411"/>
                <a:gd name="connsiteX0-101" fmla="*/ 143691 w 868738"/>
                <a:gd name="connsiteY0-102" fmla="*/ 156755 h 3140411"/>
                <a:gd name="connsiteX1-103" fmla="*/ 845223 w 868738"/>
                <a:gd name="connsiteY1-104" fmla="*/ 0 h 3140411"/>
                <a:gd name="connsiteX2-105" fmla="*/ 718457 w 868738"/>
                <a:gd name="connsiteY2-106" fmla="*/ 1210464 h 3140411"/>
                <a:gd name="connsiteX3-107" fmla="*/ 740720 w 868738"/>
                <a:gd name="connsiteY3-108" fmla="*/ 3088161 h 3140411"/>
                <a:gd name="connsiteX4-109" fmla="*/ 0 w 868738"/>
                <a:gd name="connsiteY4-110" fmla="*/ 3140411 h 3140411"/>
                <a:gd name="connsiteX5-111" fmla="*/ 143691 w 868738"/>
                <a:gd name="connsiteY5-112" fmla="*/ 156755 h 3140411"/>
                <a:gd name="connsiteX0-113" fmla="*/ 143691 w 796935"/>
                <a:gd name="connsiteY0-114" fmla="*/ 182881 h 3166537"/>
                <a:gd name="connsiteX1-115" fmla="*/ 766846 w 796935"/>
                <a:gd name="connsiteY1-116" fmla="*/ 0 h 3166537"/>
                <a:gd name="connsiteX2-117" fmla="*/ 718457 w 796935"/>
                <a:gd name="connsiteY2-118" fmla="*/ 1236590 h 3166537"/>
                <a:gd name="connsiteX3-119" fmla="*/ 740720 w 796935"/>
                <a:gd name="connsiteY3-120" fmla="*/ 3114287 h 3166537"/>
                <a:gd name="connsiteX4-121" fmla="*/ 0 w 796935"/>
                <a:gd name="connsiteY4-122" fmla="*/ 3166537 h 3166537"/>
                <a:gd name="connsiteX5-123" fmla="*/ 143691 w 796935"/>
                <a:gd name="connsiteY5-124" fmla="*/ 182881 h 3166537"/>
                <a:gd name="connsiteX0-125" fmla="*/ 143691 w 789538"/>
                <a:gd name="connsiteY0-126" fmla="*/ 182881 h 3166537"/>
                <a:gd name="connsiteX1-127" fmla="*/ 766846 w 789538"/>
                <a:gd name="connsiteY1-128" fmla="*/ 0 h 3166537"/>
                <a:gd name="connsiteX2-129" fmla="*/ 627017 w 789538"/>
                <a:gd name="connsiteY2-130" fmla="*/ 1236590 h 3166537"/>
                <a:gd name="connsiteX3-131" fmla="*/ 740720 w 789538"/>
                <a:gd name="connsiteY3-132" fmla="*/ 3114287 h 3166537"/>
                <a:gd name="connsiteX4-133" fmla="*/ 0 w 789538"/>
                <a:gd name="connsiteY4-134" fmla="*/ 3166537 h 3166537"/>
                <a:gd name="connsiteX5-135" fmla="*/ 143691 w 789538"/>
                <a:gd name="connsiteY5-136" fmla="*/ 182881 h 3166537"/>
                <a:gd name="connsiteX0-137" fmla="*/ 143691 w 789538"/>
                <a:gd name="connsiteY0-138" fmla="*/ 182881 h 3166537"/>
                <a:gd name="connsiteX1-139" fmla="*/ 766846 w 789538"/>
                <a:gd name="connsiteY1-140" fmla="*/ 0 h 3166537"/>
                <a:gd name="connsiteX2-141" fmla="*/ 627017 w 789538"/>
                <a:gd name="connsiteY2-142" fmla="*/ 1236590 h 3166537"/>
                <a:gd name="connsiteX3-143" fmla="*/ 740720 w 789538"/>
                <a:gd name="connsiteY3-144" fmla="*/ 3114287 h 3166537"/>
                <a:gd name="connsiteX4-145" fmla="*/ 0 w 789538"/>
                <a:gd name="connsiteY4-146" fmla="*/ 3166537 h 3166537"/>
                <a:gd name="connsiteX5-147" fmla="*/ 143691 w 789538"/>
                <a:gd name="connsiteY5-148" fmla="*/ 182881 h 3166537"/>
                <a:gd name="connsiteX0-149" fmla="*/ 143691 w 789538"/>
                <a:gd name="connsiteY0-150" fmla="*/ 182881 h 3166537"/>
                <a:gd name="connsiteX1-151" fmla="*/ 766846 w 789538"/>
                <a:gd name="connsiteY1-152" fmla="*/ 0 h 3166537"/>
                <a:gd name="connsiteX2-153" fmla="*/ 627017 w 789538"/>
                <a:gd name="connsiteY2-154" fmla="*/ 1236590 h 3166537"/>
                <a:gd name="connsiteX3-155" fmla="*/ 740720 w 789538"/>
                <a:gd name="connsiteY3-156" fmla="*/ 3114287 h 3166537"/>
                <a:gd name="connsiteX4-157" fmla="*/ 0 w 789538"/>
                <a:gd name="connsiteY4-158" fmla="*/ 3166537 h 3166537"/>
                <a:gd name="connsiteX5-159" fmla="*/ 143691 w 789538"/>
                <a:gd name="connsiteY5-160" fmla="*/ 182881 h 3166537"/>
                <a:gd name="connsiteX0-161" fmla="*/ 143691 w 798801"/>
                <a:gd name="connsiteY0-162" fmla="*/ 182881 h 3166537"/>
                <a:gd name="connsiteX1-163" fmla="*/ 766846 w 798801"/>
                <a:gd name="connsiteY1-164" fmla="*/ 0 h 3166537"/>
                <a:gd name="connsiteX2-165" fmla="*/ 627017 w 798801"/>
                <a:gd name="connsiteY2-166" fmla="*/ 1236590 h 3166537"/>
                <a:gd name="connsiteX3-167" fmla="*/ 740720 w 798801"/>
                <a:gd name="connsiteY3-168" fmla="*/ 3114287 h 3166537"/>
                <a:gd name="connsiteX4-169" fmla="*/ 0 w 798801"/>
                <a:gd name="connsiteY4-170" fmla="*/ 3166537 h 3166537"/>
                <a:gd name="connsiteX5-171" fmla="*/ 143691 w 798801"/>
                <a:gd name="connsiteY5-172" fmla="*/ 182881 h 3166537"/>
                <a:gd name="connsiteX0-173" fmla="*/ 143691 w 787332"/>
                <a:gd name="connsiteY0-174" fmla="*/ 169818 h 3153474"/>
                <a:gd name="connsiteX1-175" fmla="*/ 753783 w 787332"/>
                <a:gd name="connsiteY1-176" fmla="*/ 0 h 3153474"/>
                <a:gd name="connsiteX2-177" fmla="*/ 627017 w 787332"/>
                <a:gd name="connsiteY2-178" fmla="*/ 1223527 h 3153474"/>
                <a:gd name="connsiteX3-179" fmla="*/ 740720 w 787332"/>
                <a:gd name="connsiteY3-180" fmla="*/ 3101224 h 3153474"/>
                <a:gd name="connsiteX4-181" fmla="*/ 0 w 787332"/>
                <a:gd name="connsiteY4-182" fmla="*/ 3153474 h 3153474"/>
                <a:gd name="connsiteX5-183" fmla="*/ 143691 w 787332"/>
                <a:gd name="connsiteY5-184" fmla="*/ 169818 h 3153474"/>
                <a:gd name="connsiteX0-185" fmla="*/ 143691 w 820070"/>
                <a:gd name="connsiteY0-186" fmla="*/ 169818 h 3153474"/>
                <a:gd name="connsiteX1-187" fmla="*/ 753783 w 820070"/>
                <a:gd name="connsiteY1-188" fmla="*/ 0 h 3153474"/>
                <a:gd name="connsiteX2-189" fmla="*/ 627017 w 820070"/>
                <a:gd name="connsiteY2-190" fmla="*/ 1223527 h 3153474"/>
                <a:gd name="connsiteX3-191" fmla="*/ 740720 w 820070"/>
                <a:gd name="connsiteY3-192" fmla="*/ 3101224 h 3153474"/>
                <a:gd name="connsiteX4-193" fmla="*/ 0 w 820070"/>
                <a:gd name="connsiteY4-194" fmla="*/ 3153474 h 3153474"/>
                <a:gd name="connsiteX5-195" fmla="*/ 143691 w 820070"/>
                <a:gd name="connsiteY5-196" fmla="*/ 169818 h 3153474"/>
                <a:gd name="connsiteX0-197" fmla="*/ 143691 w 820070"/>
                <a:gd name="connsiteY0-198" fmla="*/ 235132 h 3153474"/>
                <a:gd name="connsiteX1-199" fmla="*/ 753783 w 820070"/>
                <a:gd name="connsiteY1-200" fmla="*/ 0 h 3153474"/>
                <a:gd name="connsiteX2-201" fmla="*/ 627017 w 820070"/>
                <a:gd name="connsiteY2-202" fmla="*/ 1223527 h 3153474"/>
                <a:gd name="connsiteX3-203" fmla="*/ 740720 w 820070"/>
                <a:gd name="connsiteY3-204" fmla="*/ 3101224 h 3153474"/>
                <a:gd name="connsiteX4-205" fmla="*/ 0 w 820070"/>
                <a:gd name="connsiteY4-206" fmla="*/ 3153474 h 3153474"/>
                <a:gd name="connsiteX5-207" fmla="*/ 143691 w 820070"/>
                <a:gd name="connsiteY5-208" fmla="*/ 235132 h 3153474"/>
                <a:gd name="connsiteX0-209" fmla="*/ 143691 w 864615"/>
                <a:gd name="connsiteY0-210" fmla="*/ 235132 h 3153474"/>
                <a:gd name="connsiteX1-211" fmla="*/ 806034 w 864615"/>
                <a:gd name="connsiteY1-212" fmla="*/ 0 h 3153474"/>
                <a:gd name="connsiteX2-213" fmla="*/ 627017 w 864615"/>
                <a:gd name="connsiteY2-214" fmla="*/ 1223527 h 3153474"/>
                <a:gd name="connsiteX3-215" fmla="*/ 740720 w 864615"/>
                <a:gd name="connsiteY3-216" fmla="*/ 3101224 h 3153474"/>
                <a:gd name="connsiteX4-217" fmla="*/ 0 w 864615"/>
                <a:gd name="connsiteY4-218" fmla="*/ 3153474 h 3153474"/>
                <a:gd name="connsiteX5-219" fmla="*/ 143691 w 864615"/>
                <a:gd name="connsiteY5-220" fmla="*/ 235132 h 3153474"/>
                <a:gd name="connsiteX0-221" fmla="*/ 143691 w 806034"/>
                <a:gd name="connsiteY0-222" fmla="*/ 235132 h 3153474"/>
                <a:gd name="connsiteX1-223" fmla="*/ 806034 w 806034"/>
                <a:gd name="connsiteY1-224" fmla="*/ 0 h 3153474"/>
                <a:gd name="connsiteX2-225" fmla="*/ 627017 w 806034"/>
                <a:gd name="connsiteY2-226" fmla="*/ 1223527 h 3153474"/>
                <a:gd name="connsiteX3-227" fmla="*/ 740720 w 806034"/>
                <a:gd name="connsiteY3-228" fmla="*/ 3101224 h 3153474"/>
                <a:gd name="connsiteX4-229" fmla="*/ 0 w 806034"/>
                <a:gd name="connsiteY4-230" fmla="*/ 3153474 h 3153474"/>
                <a:gd name="connsiteX5-231" fmla="*/ 143691 w 806034"/>
                <a:gd name="connsiteY5-232" fmla="*/ 235132 h 3153474"/>
                <a:gd name="connsiteX0-233" fmla="*/ 143691 w 806034"/>
                <a:gd name="connsiteY0-234" fmla="*/ 235132 h 3153474"/>
                <a:gd name="connsiteX1-235" fmla="*/ 806034 w 806034"/>
                <a:gd name="connsiteY1-236" fmla="*/ 0 h 3153474"/>
                <a:gd name="connsiteX2-237" fmla="*/ 627017 w 806034"/>
                <a:gd name="connsiteY2-238" fmla="*/ 1223527 h 3153474"/>
                <a:gd name="connsiteX3-239" fmla="*/ 740720 w 806034"/>
                <a:gd name="connsiteY3-240" fmla="*/ 3101224 h 3153474"/>
                <a:gd name="connsiteX4-241" fmla="*/ 0 w 806034"/>
                <a:gd name="connsiteY4-242" fmla="*/ 3153474 h 3153474"/>
                <a:gd name="connsiteX5-243" fmla="*/ 143691 w 806034"/>
                <a:gd name="connsiteY5-244" fmla="*/ 1641538 h 3153474"/>
                <a:gd name="connsiteX6" fmla="*/ 143691 w 806034"/>
                <a:gd name="connsiteY6" fmla="*/ 235132 h 3153474"/>
                <a:gd name="connsiteX0-245" fmla="*/ 355 w 662698"/>
                <a:gd name="connsiteY0-246" fmla="*/ 235132 h 3179600"/>
                <a:gd name="connsiteX1-247" fmla="*/ 662698 w 662698"/>
                <a:gd name="connsiteY1-248" fmla="*/ 0 h 3179600"/>
                <a:gd name="connsiteX2-249" fmla="*/ 483681 w 662698"/>
                <a:gd name="connsiteY2-250" fmla="*/ 1223527 h 3179600"/>
                <a:gd name="connsiteX3-251" fmla="*/ 597384 w 662698"/>
                <a:gd name="connsiteY3-252" fmla="*/ 3101224 h 3179600"/>
                <a:gd name="connsiteX4-253" fmla="*/ 326927 w 662698"/>
                <a:gd name="connsiteY4-254" fmla="*/ 3179600 h 3179600"/>
                <a:gd name="connsiteX5-255" fmla="*/ 355 w 662698"/>
                <a:gd name="connsiteY5-256" fmla="*/ 1641538 h 3179600"/>
                <a:gd name="connsiteX6-257" fmla="*/ 355 w 662698"/>
                <a:gd name="connsiteY6-258" fmla="*/ 235132 h 3179600"/>
                <a:gd name="connsiteX0-259" fmla="*/ 0 w 662343"/>
                <a:gd name="connsiteY0-260" fmla="*/ 235132 h 3179600"/>
                <a:gd name="connsiteX1-261" fmla="*/ 662343 w 662343"/>
                <a:gd name="connsiteY1-262" fmla="*/ 0 h 3179600"/>
                <a:gd name="connsiteX2-263" fmla="*/ 483326 w 662343"/>
                <a:gd name="connsiteY2-264" fmla="*/ 1223527 h 3179600"/>
                <a:gd name="connsiteX3-265" fmla="*/ 597029 w 662343"/>
                <a:gd name="connsiteY3-266" fmla="*/ 3101224 h 3179600"/>
                <a:gd name="connsiteX4-267" fmla="*/ 326572 w 662343"/>
                <a:gd name="connsiteY4-268" fmla="*/ 3179600 h 3179600"/>
                <a:gd name="connsiteX5-269" fmla="*/ 261257 w 662343"/>
                <a:gd name="connsiteY5-270" fmla="*/ 1510909 h 3179600"/>
                <a:gd name="connsiteX6-271" fmla="*/ 0 w 662343"/>
                <a:gd name="connsiteY6-272" fmla="*/ 235132 h 3179600"/>
                <a:gd name="connsiteX0-273" fmla="*/ 0 w 662343"/>
                <a:gd name="connsiteY0-274" fmla="*/ 235132 h 3179600"/>
                <a:gd name="connsiteX1-275" fmla="*/ 662343 w 662343"/>
                <a:gd name="connsiteY1-276" fmla="*/ 0 h 3179600"/>
                <a:gd name="connsiteX2-277" fmla="*/ 483326 w 662343"/>
                <a:gd name="connsiteY2-278" fmla="*/ 1223527 h 3179600"/>
                <a:gd name="connsiteX3-279" fmla="*/ 597029 w 662343"/>
                <a:gd name="connsiteY3-280" fmla="*/ 3101224 h 3179600"/>
                <a:gd name="connsiteX4-281" fmla="*/ 326572 w 662343"/>
                <a:gd name="connsiteY4-282" fmla="*/ 3179600 h 3179600"/>
                <a:gd name="connsiteX5-283" fmla="*/ 261257 w 662343"/>
                <a:gd name="connsiteY5-284" fmla="*/ 1510909 h 3179600"/>
                <a:gd name="connsiteX6-285" fmla="*/ 0 w 662343"/>
                <a:gd name="connsiteY6-286" fmla="*/ 235132 h 3179600"/>
                <a:gd name="connsiteX0-287" fmla="*/ 63736 w 438696"/>
                <a:gd name="connsiteY0-288" fmla="*/ 130630 h 3179600"/>
                <a:gd name="connsiteX1-289" fmla="*/ 438696 w 438696"/>
                <a:gd name="connsiteY1-290" fmla="*/ 0 h 3179600"/>
                <a:gd name="connsiteX2-291" fmla="*/ 259679 w 438696"/>
                <a:gd name="connsiteY2-292" fmla="*/ 1223527 h 3179600"/>
                <a:gd name="connsiteX3-293" fmla="*/ 373382 w 438696"/>
                <a:gd name="connsiteY3-294" fmla="*/ 3101224 h 3179600"/>
                <a:gd name="connsiteX4-295" fmla="*/ 102925 w 438696"/>
                <a:gd name="connsiteY4-296" fmla="*/ 3179600 h 3179600"/>
                <a:gd name="connsiteX5-297" fmla="*/ 37610 w 438696"/>
                <a:gd name="connsiteY5-298" fmla="*/ 1510909 h 3179600"/>
                <a:gd name="connsiteX6-299" fmla="*/ 63736 w 438696"/>
                <a:gd name="connsiteY6-300" fmla="*/ 130630 h 3179600"/>
                <a:gd name="connsiteX0-301" fmla="*/ 76994 w 451954"/>
                <a:gd name="connsiteY0-302" fmla="*/ 130630 h 3179600"/>
                <a:gd name="connsiteX1-303" fmla="*/ 451954 w 451954"/>
                <a:gd name="connsiteY1-304" fmla="*/ 0 h 3179600"/>
                <a:gd name="connsiteX2-305" fmla="*/ 272937 w 451954"/>
                <a:gd name="connsiteY2-306" fmla="*/ 1223527 h 3179600"/>
                <a:gd name="connsiteX3-307" fmla="*/ 386640 w 451954"/>
                <a:gd name="connsiteY3-308" fmla="*/ 3101224 h 3179600"/>
                <a:gd name="connsiteX4-309" fmla="*/ 116183 w 451954"/>
                <a:gd name="connsiteY4-310" fmla="*/ 3179600 h 3179600"/>
                <a:gd name="connsiteX5-311" fmla="*/ 50868 w 451954"/>
                <a:gd name="connsiteY5-312" fmla="*/ 1510909 h 3179600"/>
                <a:gd name="connsiteX6-313" fmla="*/ 76994 w 451954"/>
                <a:gd name="connsiteY6-314" fmla="*/ 130630 h 3179600"/>
                <a:gd name="connsiteX0-315" fmla="*/ 65237 w 440197"/>
                <a:gd name="connsiteY0-316" fmla="*/ 130630 h 3179600"/>
                <a:gd name="connsiteX1-317" fmla="*/ 440197 w 440197"/>
                <a:gd name="connsiteY1-318" fmla="*/ 0 h 3179600"/>
                <a:gd name="connsiteX2-319" fmla="*/ 261180 w 440197"/>
                <a:gd name="connsiteY2-320" fmla="*/ 1223527 h 3179600"/>
                <a:gd name="connsiteX3-321" fmla="*/ 374883 w 440197"/>
                <a:gd name="connsiteY3-322" fmla="*/ 3101224 h 3179600"/>
                <a:gd name="connsiteX4-323" fmla="*/ 104426 w 440197"/>
                <a:gd name="connsiteY4-324" fmla="*/ 3179600 h 3179600"/>
                <a:gd name="connsiteX5-325" fmla="*/ 39111 w 440197"/>
                <a:gd name="connsiteY5-326" fmla="*/ 1510909 h 3179600"/>
                <a:gd name="connsiteX6-327" fmla="*/ 65237 w 440197"/>
                <a:gd name="connsiteY6-328" fmla="*/ 130630 h 3179600"/>
                <a:gd name="connsiteX0-329" fmla="*/ 65237 w 440197"/>
                <a:gd name="connsiteY0-330" fmla="*/ 130630 h 3179600"/>
                <a:gd name="connsiteX1-331" fmla="*/ 440197 w 440197"/>
                <a:gd name="connsiteY1-332" fmla="*/ 0 h 3179600"/>
                <a:gd name="connsiteX2-333" fmla="*/ 261180 w 440197"/>
                <a:gd name="connsiteY2-334" fmla="*/ 1223527 h 3179600"/>
                <a:gd name="connsiteX3-335" fmla="*/ 374883 w 440197"/>
                <a:gd name="connsiteY3-336" fmla="*/ 3101224 h 3179600"/>
                <a:gd name="connsiteX4-337" fmla="*/ 104426 w 440197"/>
                <a:gd name="connsiteY4-338" fmla="*/ 3179600 h 3179600"/>
                <a:gd name="connsiteX5-339" fmla="*/ 39111 w 440197"/>
                <a:gd name="connsiteY5-340" fmla="*/ 1510909 h 3179600"/>
                <a:gd name="connsiteX6-341" fmla="*/ 65237 w 440197"/>
                <a:gd name="connsiteY6-342" fmla="*/ 130630 h 3179600"/>
                <a:gd name="connsiteX0-343" fmla="*/ 65237 w 407052"/>
                <a:gd name="connsiteY0-344" fmla="*/ 0 h 3048970"/>
                <a:gd name="connsiteX1-345" fmla="*/ 387945 w 407052"/>
                <a:gd name="connsiteY1-346" fmla="*/ 13061 h 3048970"/>
                <a:gd name="connsiteX2-347" fmla="*/ 261180 w 407052"/>
                <a:gd name="connsiteY2-348" fmla="*/ 1092897 h 3048970"/>
                <a:gd name="connsiteX3-349" fmla="*/ 374883 w 407052"/>
                <a:gd name="connsiteY3-350" fmla="*/ 2970594 h 3048970"/>
                <a:gd name="connsiteX4-351" fmla="*/ 104426 w 407052"/>
                <a:gd name="connsiteY4-352" fmla="*/ 3048970 h 3048970"/>
                <a:gd name="connsiteX5-353" fmla="*/ 39111 w 407052"/>
                <a:gd name="connsiteY5-354" fmla="*/ 1380279 h 3048970"/>
                <a:gd name="connsiteX6-355" fmla="*/ 65237 w 407052"/>
                <a:gd name="connsiteY6-356" fmla="*/ 0 h 3048970"/>
                <a:gd name="connsiteX0-357" fmla="*/ 88229 w 403918"/>
                <a:gd name="connsiteY0-358" fmla="*/ 182882 h 3035909"/>
                <a:gd name="connsiteX1-359" fmla="*/ 384811 w 403918"/>
                <a:gd name="connsiteY1-360" fmla="*/ 0 h 3035909"/>
                <a:gd name="connsiteX2-361" fmla="*/ 258046 w 403918"/>
                <a:gd name="connsiteY2-362" fmla="*/ 1079836 h 3035909"/>
                <a:gd name="connsiteX3-363" fmla="*/ 371749 w 403918"/>
                <a:gd name="connsiteY3-364" fmla="*/ 2957533 h 3035909"/>
                <a:gd name="connsiteX4-365" fmla="*/ 101292 w 403918"/>
                <a:gd name="connsiteY4-366" fmla="*/ 3035909 h 3035909"/>
                <a:gd name="connsiteX5-367" fmla="*/ 35977 w 403918"/>
                <a:gd name="connsiteY5-368" fmla="*/ 1367218 h 3035909"/>
                <a:gd name="connsiteX6-369" fmla="*/ 88229 w 403918"/>
                <a:gd name="connsiteY6-370" fmla="*/ 182882 h 3035909"/>
                <a:gd name="connsiteX0-371" fmla="*/ 91064 w 406753"/>
                <a:gd name="connsiteY0-372" fmla="*/ 182882 h 3035909"/>
                <a:gd name="connsiteX1-373" fmla="*/ 387646 w 406753"/>
                <a:gd name="connsiteY1-374" fmla="*/ 0 h 3035909"/>
                <a:gd name="connsiteX2-375" fmla="*/ 260881 w 406753"/>
                <a:gd name="connsiteY2-376" fmla="*/ 1079836 h 3035909"/>
                <a:gd name="connsiteX3-377" fmla="*/ 374584 w 406753"/>
                <a:gd name="connsiteY3-378" fmla="*/ 2957533 h 3035909"/>
                <a:gd name="connsiteX4-379" fmla="*/ 104127 w 406753"/>
                <a:gd name="connsiteY4-380" fmla="*/ 3035909 h 3035909"/>
                <a:gd name="connsiteX5-381" fmla="*/ 38812 w 406753"/>
                <a:gd name="connsiteY5-382" fmla="*/ 1367218 h 3035909"/>
                <a:gd name="connsiteX6-383" fmla="*/ 91064 w 406753"/>
                <a:gd name="connsiteY6-384" fmla="*/ 182882 h 3035909"/>
                <a:gd name="connsiteX0-385" fmla="*/ 57622 w 373311"/>
                <a:gd name="connsiteY0-386" fmla="*/ 182882 h 3035909"/>
                <a:gd name="connsiteX1-387" fmla="*/ 354204 w 373311"/>
                <a:gd name="connsiteY1-388" fmla="*/ 0 h 3035909"/>
                <a:gd name="connsiteX2-389" fmla="*/ 227439 w 373311"/>
                <a:gd name="connsiteY2-390" fmla="*/ 1079836 h 3035909"/>
                <a:gd name="connsiteX3-391" fmla="*/ 341142 w 373311"/>
                <a:gd name="connsiteY3-392" fmla="*/ 2957533 h 3035909"/>
                <a:gd name="connsiteX4-393" fmla="*/ 70685 w 373311"/>
                <a:gd name="connsiteY4-394" fmla="*/ 3035909 h 3035909"/>
                <a:gd name="connsiteX5-395" fmla="*/ 44558 w 373311"/>
                <a:gd name="connsiteY5-396" fmla="*/ 1380281 h 3035909"/>
                <a:gd name="connsiteX6-397" fmla="*/ 57622 w 373311"/>
                <a:gd name="connsiteY6-398" fmla="*/ 182882 h 3035909"/>
                <a:gd name="connsiteX0-399" fmla="*/ 15179 w 330868"/>
                <a:gd name="connsiteY0-400" fmla="*/ 182882 h 3035909"/>
                <a:gd name="connsiteX1-401" fmla="*/ 311761 w 330868"/>
                <a:gd name="connsiteY1-402" fmla="*/ 0 h 3035909"/>
                <a:gd name="connsiteX2-403" fmla="*/ 184996 w 330868"/>
                <a:gd name="connsiteY2-404" fmla="*/ 1079836 h 3035909"/>
                <a:gd name="connsiteX3-405" fmla="*/ 298699 w 330868"/>
                <a:gd name="connsiteY3-406" fmla="*/ 2957533 h 3035909"/>
                <a:gd name="connsiteX4-407" fmla="*/ 28242 w 330868"/>
                <a:gd name="connsiteY4-408" fmla="*/ 3035909 h 3035909"/>
                <a:gd name="connsiteX5-409" fmla="*/ 2115 w 330868"/>
                <a:gd name="connsiteY5-410" fmla="*/ 1380281 h 3035909"/>
                <a:gd name="connsiteX6-411" fmla="*/ 15179 w 330868"/>
                <a:gd name="connsiteY6-412" fmla="*/ 182882 h 3035909"/>
                <a:gd name="connsiteX0-413" fmla="*/ 41305 w 330868"/>
                <a:gd name="connsiteY0-414" fmla="*/ 182882 h 3035909"/>
                <a:gd name="connsiteX1-415" fmla="*/ 311761 w 330868"/>
                <a:gd name="connsiteY1-416" fmla="*/ 0 h 3035909"/>
                <a:gd name="connsiteX2-417" fmla="*/ 184996 w 330868"/>
                <a:gd name="connsiteY2-418" fmla="*/ 1079836 h 3035909"/>
                <a:gd name="connsiteX3-419" fmla="*/ 298699 w 330868"/>
                <a:gd name="connsiteY3-420" fmla="*/ 2957533 h 3035909"/>
                <a:gd name="connsiteX4-421" fmla="*/ 28242 w 330868"/>
                <a:gd name="connsiteY4-422" fmla="*/ 3035909 h 3035909"/>
                <a:gd name="connsiteX5-423" fmla="*/ 2115 w 330868"/>
                <a:gd name="connsiteY5-424" fmla="*/ 1380281 h 3035909"/>
                <a:gd name="connsiteX6-425" fmla="*/ 41305 w 330868"/>
                <a:gd name="connsiteY6-426" fmla="*/ 182882 h 3035909"/>
                <a:gd name="connsiteX0-427" fmla="*/ 28242 w 330868"/>
                <a:gd name="connsiteY0-428" fmla="*/ 91442 h 3035909"/>
                <a:gd name="connsiteX1-429" fmla="*/ 311761 w 330868"/>
                <a:gd name="connsiteY1-430" fmla="*/ 0 h 3035909"/>
                <a:gd name="connsiteX2-431" fmla="*/ 184996 w 330868"/>
                <a:gd name="connsiteY2-432" fmla="*/ 1079836 h 3035909"/>
                <a:gd name="connsiteX3-433" fmla="*/ 298699 w 330868"/>
                <a:gd name="connsiteY3-434" fmla="*/ 2957533 h 3035909"/>
                <a:gd name="connsiteX4-435" fmla="*/ 28242 w 330868"/>
                <a:gd name="connsiteY4-436" fmla="*/ 3035909 h 3035909"/>
                <a:gd name="connsiteX5-437" fmla="*/ 2115 w 330868"/>
                <a:gd name="connsiteY5-438" fmla="*/ 1380281 h 3035909"/>
                <a:gd name="connsiteX6-439" fmla="*/ 28242 w 330868"/>
                <a:gd name="connsiteY6-440" fmla="*/ 91442 h 3035909"/>
                <a:gd name="connsiteX0-441" fmla="*/ 54368 w 330868"/>
                <a:gd name="connsiteY0-442" fmla="*/ 0 h 3048970"/>
                <a:gd name="connsiteX1-443" fmla="*/ 311761 w 330868"/>
                <a:gd name="connsiteY1-444" fmla="*/ 13061 h 3048970"/>
                <a:gd name="connsiteX2-445" fmla="*/ 184996 w 330868"/>
                <a:gd name="connsiteY2-446" fmla="*/ 1092897 h 3048970"/>
                <a:gd name="connsiteX3-447" fmla="*/ 298699 w 330868"/>
                <a:gd name="connsiteY3-448" fmla="*/ 2970594 h 3048970"/>
                <a:gd name="connsiteX4-449" fmla="*/ 28242 w 330868"/>
                <a:gd name="connsiteY4-450" fmla="*/ 3048970 h 3048970"/>
                <a:gd name="connsiteX5-451" fmla="*/ 2115 w 330868"/>
                <a:gd name="connsiteY5-452" fmla="*/ 1393342 h 3048970"/>
                <a:gd name="connsiteX6-453" fmla="*/ 54368 w 330868"/>
                <a:gd name="connsiteY6-454" fmla="*/ 0 h 3048970"/>
                <a:gd name="connsiteX0-455" fmla="*/ 54368 w 330868"/>
                <a:gd name="connsiteY0-456" fmla="*/ 0 h 3048970"/>
                <a:gd name="connsiteX1-457" fmla="*/ 246447 w 330868"/>
                <a:gd name="connsiteY1-458" fmla="*/ 91439 h 3048970"/>
                <a:gd name="connsiteX2-459" fmla="*/ 184996 w 330868"/>
                <a:gd name="connsiteY2-460" fmla="*/ 1092897 h 3048970"/>
                <a:gd name="connsiteX3-461" fmla="*/ 298699 w 330868"/>
                <a:gd name="connsiteY3-462" fmla="*/ 2970594 h 3048970"/>
                <a:gd name="connsiteX4-463" fmla="*/ 28242 w 330868"/>
                <a:gd name="connsiteY4-464" fmla="*/ 3048970 h 3048970"/>
                <a:gd name="connsiteX5-465" fmla="*/ 2115 w 330868"/>
                <a:gd name="connsiteY5-466" fmla="*/ 1393342 h 3048970"/>
                <a:gd name="connsiteX6-467" fmla="*/ 54368 w 330868"/>
                <a:gd name="connsiteY6-468" fmla="*/ 0 h 3048970"/>
                <a:gd name="connsiteX0-469" fmla="*/ 54368 w 330868"/>
                <a:gd name="connsiteY0-470" fmla="*/ 0 h 3048970"/>
                <a:gd name="connsiteX1-471" fmla="*/ 220321 w 330868"/>
                <a:gd name="connsiteY1-472" fmla="*/ 39187 h 3048970"/>
                <a:gd name="connsiteX2-473" fmla="*/ 184996 w 330868"/>
                <a:gd name="connsiteY2-474" fmla="*/ 1092897 h 3048970"/>
                <a:gd name="connsiteX3-475" fmla="*/ 298699 w 330868"/>
                <a:gd name="connsiteY3-476" fmla="*/ 2970594 h 3048970"/>
                <a:gd name="connsiteX4-477" fmla="*/ 28242 w 330868"/>
                <a:gd name="connsiteY4-478" fmla="*/ 3048970 h 3048970"/>
                <a:gd name="connsiteX5-479" fmla="*/ 2115 w 330868"/>
                <a:gd name="connsiteY5-480" fmla="*/ 1393342 h 3048970"/>
                <a:gd name="connsiteX6-481" fmla="*/ 54368 w 330868"/>
                <a:gd name="connsiteY6-482" fmla="*/ 0 h 3048970"/>
                <a:gd name="connsiteX0-483" fmla="*/ 54368 w 376148"/>
                <a:gd name="connsiteY0-484" fmla="*/ 0 h 3048970"/>
                <a:gd name="connsiteX1-485" fmla="*/ 220321 w 376148"/>
                <a:gd name="connsiteY1-486" fmla="*/ 39187 h 3048970"/>
                <a:gd name="connsiteX2-487" fmla="*/ 367876 w 376148"/>
                <a:gd name="connsiteY2-488" fmla="*/ 1119022 h 3048970"/>
                <a:gd name="connsiteX3-489" fmla="*/ 298699 w 376148"/>
                <a:gd name="connsiteY3-490" fmla="*/ 2970594 h 3048970"/>
                <a:gd name="connsiteX4-491" fmla="*/ 28242 w 376148"/>
                <a:gd name="connsiteY4-492" fmla="*/ 3048970 h 3048970"/>
                <a:gd name="connsiteX5-493" fmla="*/ 2115 w 376148"/>
                <a:gd name="connsiteY5-494" fmla="*/ 1393342 h 3048970"/>
                <a:gd name="connsiteX6-495" fmla="*/ 54368 w 376148"/>
                <a:gd name="connsiteY6-496" fmla="*/ 0 h 3048970"/>
                <a:gd name="connsiteX0-497" fmla="*/ 26126 w 347906"/>
                <a:gd name="connsiteY0-498" fmla="*/ 0 h 3048970"/>
                <a:gd name="connsiteX1-499" fmla="*/ 192079 w 347906"/>
                <a:gd name="connsiteY1-500" fmla="*/ 39187 h 3048970"/>
                <a:gd name="connsiteX2-501" fmla="*/ 339634 w 347906"/>
                <a:gd name="connsiteY2-502" fmla="*/ 1119022 h 3048970"/>
                <a:gd name="connsiteX3-503" fmla="*/ 270457 w 347906"/>
                <a:gd name="connsiteY3-504" fmla="*/ 2970594 h 3048970"/>
                <a:gd name="connsiteX4-505" fmla="*/ 0 w 347906"/>
                <a:gd name="connsiteY4-506" fmla="*/ 3048970 h 3048970"/>
                <a:gd name="connsiteX5-507" fmla="*/ 52250 w 347906"/>
                <a:gd name="connsiteY5-508" fmla="*/ 1419468 h 3048970"/>
                <a:gd name="connsiteX6-509" fmla="*/ 26126 w 347906"/>
                <a:gd name="connsiteY6-510" fmla="*/ 0 h 3048970"/>
                <a:gd name="connsiteX0-511" fmla="*/ 26126 w 347906"/>
                <a:gd name="connsiteY0-512" fmla="*/ 0 h 3048970"/>
                <a:gd name="connsiteX1-513" fmla="*/ 192079 w 347906"/>
                <a:gd name="connsiteY1-514" fmla="*/ 39187 h 3048970"/>
                <a:gd name="connsiteX2-515" fmla="*/ 339634 w 347906"/>
                <a:gd name="connsiteY2-516" fmla="*/ 1119022 h 3048970"/>
                <a:gd name="connsiteX3-517" fmla="*/ 270457 w 347906"/>
                <a:gd name="connsiteY3-518" fmla="*/ 2970594 h 3048970"/>
                <a:gd name="connsiteX4-519" fmla="*/ 0 w 347906"/>
                <a:gd name="connsiteY4-520" fmla="*/ 3048970 h 3048970"/>
                <a:gd name="connsiteX5-521" fmla="*/ 52250 w 347906"/>
                <a:gd name="connsiteY5-522" fmla="*/ 1419468 h 3048970"/>
                <a:gd name="connsiteX6-523" fmla="*/ 26126 w 347906"/>
                <a:gd name="connsiteY6-524" fmla="*/ 0 h 3048970"/>
                <a:gd name="connsiteX0-525" fmla="*/ 26126 w 347906"/>
                <a:gd name="connsiteY0-526" fmla="*/ 0 h 3048970"/>
                <a:gd name="connsiteX1-527" fmla="*/ 192079 w 347906"/>
                <a:gd name="connsiteY1-528" fmla="*/ 39187 h 3048970"/>
                <a:gd name="connsiteX2-529" fmla="*/ 339634 w 347906"/>
                <a:gd name="connsiteY2-530" fmla="*/ 1119022 h 3048970"/>
                <a:gd name="connsiteX3-531" fmla="*/ 270457 w 347906"/>
                <a:gd name="connsiteY3-532" fmla="*/ 2970594 h 3048970"/>
                <a:gd name="connsiteX4-533" fmla="*/ 0 w 347906"/>
                <a:gd name="connsiteY4-534" fmla="*/ 3048970 h 3048970"/>
                <a:gd name="connsiteX5-535" fmla="*/ 156753 w 347906"/>
                <a:gd name="connsiteY5-536" fmla="*/ 1458656 h 3048970"/>
                <a:gd name="connsiteX6-537" fmla="*/ 26126 w 347906"/>
                <a:gd name="connsiteY6-538" fmla="*/ 0 h 3048970"/>
                <a:gd name="connsiteX0-539" fmla="*/ 26126 w 398891"/>
                <a:gd name="connsiteY0-540" fmla="*/ 0 h 3048970"/>
                <a:gd name="connsiteX1-541" fmla="*/ 192079 w 398891"/>
                <a:gd name="connsiteY1-542" fmla="*/ 39187 h 3048970"/>
                <a:gd name="connsiteX2-543" fmla="*/ 391885 w 398891"/>
                <a:gd name="connsiteY2-544" fmla="*/ 1119022 h 3048970"/>
                <a:gd name="connsiteX3-545" fmla="*/ 270457 w 398891"/>
                <a:gd name="connsiteY3-546" fmla="*/ 2970594 h 3048970"/>
                <a:gd name="connsiteX4-547" fmla="*/ 0 w 398891"/>
                <a:gd name="connsiteY4-548" fmla="*/ 3048970 h 3048970"/>
                <a:gd name="connsiteX5-549" fmla="*/ 156753 w 398891"/>
                <a:gd name="connsiteY5-550" fmla="*/ 1458656 h 3048970"/>
                <a:gd name="connsiteX6-551" fmla="*/ 26126 w 398891"/>
                <a:gd name="connsiteY6-552" fmla="*/ 0 h 3048970"/>
                <a:gd name="connsiteX0-553" fmla="*/ 26126 w 400157"/>
                <a:gd name="connsiteY0-554" fmla="*/ 65316 h 3114286"/>
                <a:gd name="connsiteX1-555" fmla="*/ 244331 w 400157"/>
                <a:gd name="connsiteY1-556" fmla="*/ 0 h 3114286"/>
                <a:gd name="connsiteX2-557" fmla="*/ 391885 w 400157"/>
                <a:gd name="connsiteY2-558" fmla="*/ 1184338 h 3114286"/>
                <a:gd name="connsiteX3-559" fmla="*/ 270457 w 400157"/>
                <a:gd name="connsiteY3-560" fmla="*/ 3035910 h 3114286"/>
                <a:gd name="connsiteX4-561" fmla="*/ 0 w 400157"/>
                <a:gd name="connsiteY4-562" fmla="*/ 3114286 h 3114286"/>
                <a:gd name="connsiteX5-563" fmla="*/ 156753 w 400157"/>
                <a:gd name="connsiteY5-564" fmla="*/ 1523972 h 3114286"/>
                <a:gd name="connsiteX6-565" fmla="*/ 26126 w 400157"/>
                <a:gd name="connsiteY6-566" fmla="*/ 65316 h 3114286"/>
                <a:gd name="connsiteX0-567" fmla="*/ 143692 w 400157"/>
                <a:gd name="connsiteY0-568" fmla="*/ 78378 h 3114286"/>
                <a:gd name="connsiteX1-569" fmla="*/ 244331 w 400157"/>
                <a:gd name="connsiteY1-570" fmla="*/ 0 h 3114286"/>
                <a:gd name="connsiteX2-571" fmla="*/ 391885 w 400157"/>
                <a:gd name="connsiteY2-572" fmla="*/ 1184338 h 3114286"/>
                <a:gd name="connsiteX3-573" fmla="*/ 270457 w 400157"/>
                <a:gd name="connsiteY3-574" fmla="*/ 3035910 h 3114286"/>
                <a:gd name="connsiteX4-575" fmla="*/ 0 w 400157"/>
                <a:gd name="connsiteY4-576" fmla="*/ 3114286 h 3114286"/>
                <a:gd name="connsiteX5-577" fmla="*/ 156753 w 400157"/>
                <a:gd name="connsiteY5-578" fmla="*/ 1523972 h 3114286"/>
                <a:gd name="connsiteX6-579" fmla="*/ 143692 w 400157"/>
                <a:gd name="connsiteY6-580" fmla="*/ 78378 h 3114286"/>
                <a:gd name="connsiteX0-581" fmla="*/ 143692 w 400157"/>
                <a:gd name="connsiteY0-582" fmla="*/ 78378 h 3114286"/>
                <a:gd name="connsiteX1-583" fmla="*/ 244331 w 400157"/>
                <a:gd name="connsiteY1-584" fmla="*/ 0 h 3114286"/>
                <a:gd name="connsiteX2-585" fmla="*/ 391885 w 400157"/>
                <a:gd name="connsiteY2-586" fmla="*/ 1184338 h 3114286"/>
                <a:gd name="connsiteX3-587" fmla="*/ 270457 w 400157"/>
                <a:gd name="connsiteY3-588" fmla="*/ 3035910 h 3114286"/>
                <a:gd name="connsiteX4-589" fmla="*/ 0 w 400157"/>
                <a:gd name="connsiteY4-590" fmla="*/ 3114286 h 3114286"/>
                <a:gd name="connsiteX5-591" fmla="*/ 156753 w 400157"/>
                <a:gd name="connsiteY5-592" fmla="*/ 1523972 h 3114286"/>
                <a:gd name="connsiteX6-593" fmla="*/ 143692 w 400157"/>
                <a:gd name="connsiteY6-594" fmla="*/ 78378 h 3114286"/>
                <a:gd name="connsiteX0-595" fmla="*/ 143692 w 400157"/>
                <a:gd name="connsiteY0-596" fmla="*/ 78378 h 3114286"/>
                <a:gd name="connsiteX1-597" fmla="*/ 244331 w 400157"/>
                <a:gd name="connsiteY1-598" fmla="*/ 0 h 3114286"/>
                <a:gd name="connsiteX2-599" fmla="*/ 391885 w 400157"/>
                <a:gd name="connsiteY2-600" fmla="*/ 1184338 h 3114286"/>
                <a:gd name="connsiteX3-601" fmla="*/ 270457 w 400157"/>
                <a:gd name="connsiteY3-602" fmla="*/ 3035910 h 3114286"/>
                <a:gd name="connsiteX4-603" fmla="*/ 0 w 400157"/>
                <a:gd name="connsiteY4-604" fmla="*/ 3114286 h 3114286"/>
                <a:gd name="connsiteX5-605" fmla="*/ 209005 w 400157"/>
                <a:gd name="connsiteY5-606" fmla="*/ 1537035 h 3114286"/>
                <a:gd name="connsiteX6-607" fmla="*/ 143692 w 400157"/>
                <a:gd name="connsiteY6-608" fmla="*/ 78378 h 3114286"/>
                <a:gd name="connsiteX0-609" fmla="*/ 143692 w 400157"/>
                <a:gd name="connsiteY0-610" fmla="*/ 78378 h 3114286"/>
                <a:gd name="connsiteX1-611" fmla="*/ 244331 w 400157"/>
                <a:gd name="connsiteY1-612" fmla="*/ 0 h 3114286"/>
                <a:gd name="connsiteX2-613" fmla="*/ 391885 w 400157"/>
                <a:gd name="connsiteY2-614" fmla="*/ 1184338 h 3114286"/>
                <a:gd name="connsiteX3-615" fmla="*/ 270457 w 400157"/>
                <a:gd name="connsiteY3-616" fmla="*/ 3035910 h 3114286"/>
                <a:gd name="connsiteX4-617" fmla="*/ 0 w 400157"/>
                <a:gd name="connsiteY4-618" fmla="*/ 3114286 h 3114286"/>
                <a:gd name="connsiteX5-619" fmla="*/ 209005 w 400157"/>
                <a:gd name="connsiteY5-620" fmla="*/ 1537035 h 3114286"/>
                <a:gd name="connsiteX6-621" fmla="*/ 143692 w 400157"/>
                <a:gd name="connsiteY6-622" fmla="*/ 78378 h 3114286"/>
                <a:gd name="connsiteX0-623" fmla="*/ 143692 w 414148"/>
                <a:gd name="connsiteY0-624" fmla="*/ 169818 h 3205726"/>
                <a:gd name="connsiteX1-625" fmla="*/ 414148 w 414148"/>
                <a:gd name="connsiteY1-626" fmla="*/ 0 h 3205726"/>
                <a:gd name="connsiteX2-627" fmla="*/ 391885 w 414148"/>
                <a:gd name="connsiteY2-628" fmla="*/ 1275778 h 3205726"/>
                <a:gd name="connsiteX3-629" fmla="*/ 270457 w 414148"/>
                <a:gd name="connsiteY3-630" fmla="*/ 3127350 h 3205726"/>
                <a:gd name="connsiteX4-631" fmla="*/ 0 w 414148"/>
                <a:gd name="connsiteY4-632" fmla="*/ 3205726 h 3205726"/>
                <a:gd name="connsiteX5-633" fmla="*/ 209005 w 414148"/>
                <a:gd name="connsiteY5-634" fmla="*/ 1628475 h 3205726"/>
                <a:gd name="connsiteX6-635" fmla="*/ 143692 w 414148"/>
                <a:gd name="connsiteY6-636" fmla="*/ 169818 h 3205726"/>
                <a:gd name="connsiteX0-637" fmla="*/ 261258 w 414148"/>
                <a:gd name="connsiteY0-638" fmla="*/ 169818 h 3205726"/>
                <a:gd name="connsiteX1-639" fmla="*/ 414148 w 414148"/>
                <a:gd name="connsiteY1-640" fmla="*/ 0 h 3205726"/>
                <a:gd name="connsiteX2-641" fmla="*/ 391885 w 414148"/>
                <a:gd name="connsiteY2-642" fmla="*/ 1275778 h 3205726"/>
                <a:gd name="connsiteX3-643" fmla="*/ 270457 w 414148"/>
                <a:gd name="connsiteY3-644" fmla="*/ 3127350 h 3205726"/>
                <a:gd name="connsiteX4-645" fmla="*/ 0 w 414148"/>
                <a:gd name="connsiteY4-646" fmla="*/ 3205726 h 3205726"/>
                <a:gd name="connsiteX5-647" fmla="*/ 209005 w 414148"/>
                <a:gd name="connsiteY5-648" fmla="*/ 1628475 h 3205726"/>
                <a:gd name="connsiteX6-649" fmla="*/ 261258 w 414148"/>
                <a:gd name="connsiteY6-650" fmla="*/ 169818 h 3205726"/>
                <a:gd name="connsiteX0-651" fmla="*/ 261258 w 414148"/>
                <a:gd name="connsiteY0-652" fmla="*/ 0 h 3244914"/>
                <a:gd name="connsiteX1-653" fmla="*/ 414148 w 414148"/>
                <a:gd name="connsiteY1-654" fmla="*/ 39188 h 3244914"/>
                <a:gd name="connsiteX2-655" fmla="*/ 391885 w 414148"/>
                <a:gd name="connsiteY2-656" fmla="*/ 1314966 h 3244914"/>
                <a:gd name="connsiteX3-657" fmla="*/ 270457 w 414148"/>
                <a:gd name="connsiteY3-658" fmla="*/ 3166538 h 3244914"/>
                <a:gd name="connsiteX4-659" fmla="*/ 0 w 414148"/>
                <a:gd name="connsiteY4-660" fmla="*/ 3244914 h 3244914"/>
                <a:gd name="connsiteX5-661" fmla="*/ 209005 w 414148"/>
                <a:gd name="connsiteY5-662" fmla="*/ 1667663 h 3244914"/>
                <a:gd name="connsiteX6-663" fmla="*/ 261258 w 414148"/>
                <a:gd name="connsiteY6-664" fmla="*/ 0 h 32449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1" y="connsiteY5-112"/>
                </a:cxn>
                <a:cxn ang="0">
                  <a:pos x="connsiteX6-257" y="connsiteY6-258"/>
                </a:cxn>
              </a:cxnLst>
              <a:rect l="l" t="t" r="r" b="b"/>
              <a:pathLst>
                <a:path w="414148" h="3244914">
                  <a:moveTo>
                    <a:pt x="261258" y="0"/>
                  </a:moveTo>
                  <a:cubicBezTo>
                    <a:pt x="399308" y="87086"/>
                    <a:pt x="289161" y="82731"/>
                    <a:pt x="414148" y="39188"/>
                  </a:cubicBezTo>
                  <a:cubicBezTo>
                    <a:pt x="364074" y="256172"/>
                    <a:pt x="448491" y="774147"/>
                    <a:pt x="391885" y="1314966"/>
                  </a:cubicBezTo>
                  <a:cubicBezTo>
                    <a:pt x="322217" y="1855785"/>
                    <a:pt x="401085" y="2847057"/>
                    <a:pt x="270457" y="3166538"/>
                  </a:cubicBezTo>
                  <a:lnTo>
                    <a:pt x="0" y="3244914"/>
                  </a:lnTo>
                  <a:cubicBezTo>
                    <a:pt x="13063" y="2736581"/>
                    <a:pt x="248194" y="2175996"/>
                    <a:pt x="209005" y="1667663"/>
                  </a:cubicBezTo>
                  <a:cubicBezTo>
                    <a:pt x="278674" y="719890"/>
                    <a:pt x="361406" y="477510"/>
                    <a:pt x="261258" y="0"/>
                  </a:cubicBezTo>
                  <a:close/>
                </a:path>
              </a:pathLst>
            </a:custGeom>
            <a:solidFill>
              <a:srgbClr val="BCC045"/>
            </a:solidFill>
            <a:ln>
              <a:solidFill>
                <a:srgbClr val="BCC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47"/>
            <p:cNvSpPr/>
            <p:nvPr/>
          </p:nvSpPr>
          <p:spPr>
            <a:xfrm>
              <a:off x="1575438" y="2147946"/>
              <a:ext cx="490344" cy="1901142"/>
            </a:xfrm>
            <a:custGeom>
              <a:avLst/>
              <a:gdLst>
                <a:gd name="connsiteX0" fmla="*/ 0 w 858286"/>
                <a:gd name="connsiteY0" fmla="*/ 0 h 3075097"/>
                <a:gd name="connsiteX1" fmla="*/ 858286 w 858286"/>
                <a:gd name="connsiteY1" fmla="*/ 0 h 3075097"/>
                <a:gd name="connsiteX2" fmla="*/ 858286 w 858286"/>
                <a:gd name="connsiteY2" fmla="*/ 3075097 h 3075097"/>
                <a:gd name="connsiteX3" fmla="*/ 0 w 858286"/>
                <a:gd name="connsiteY3" fmla="*/ 3075097 h 3075097"/>
                <a:gd name="connsiteX4" fmla="*/ 0 w 858286"/>
                <a:gd name="connsiteY4" fmla="*/ 0 h 3075097"/>
                <a:gd name="connsiteX0-1" fmla="*/ 0 w 858286"/>
                <a:gd name="connsiteY0-2" fmla="*/ 39189 h 3114286"/>
                <a:gd name="connsiteX1-3" fmla="*/ 858286 w 858286"/>
                <a:gd name="connsiteY1-4" fmla="*/ 0 h 3114286"/>
                <a:gd name="connsiteX2-5" fmla="*/ 858286 w 858286"/>
                <a:gd name="connsiteY2-6" fmla="*/ 3114286 h 3114286"/>
                <a:gd name="connsiteX3-7" fmla="*/ 0 w 858286"/>
                <a:gd name="connsiteY3-8" fmla="*/ 3114286 h 3114286"/>
                <a:gd name="connsiteX4-9" fmla="*/ 0 w 858286"/>
                <a:gd name="connsiteY4-10" fmla="*/ 39189 h 3114286"/>
                <a:gd name="connsiteX0-11" fmla="*/ 156754 w 858286"/>
                <a:gd name="connsiteY0-12" fmla="*/ 156755 h 3114286"/>
                <a:gd name="connsiteX1-13" fmla="*/ 858286 w 858286"/>
                <a:gd name="connsiteY1-14" fmla="*/ 0 h 3114286"/>
                <a:gd name="connsiteX2-15" fmla="*/ 858286 w 858286"/>
                <a:gd name="connsiteY2-16" fmla="*/ 3114286 h 3114286"/>
                <a:gd name="connsiteX3-17" fmla="*/ 0 w 858286"/>
                <a:gd name="connsiteY3-18" fmla="*/ 3114286 h 3114286"/>
                <a:gd name="connsiteX4-19" fmla="*/ 156754 w 858286"/>
                <a:gd name="connsiteY4-20" fmla="*/ 156755 h 3114286"/>
                <a:gd name="connsiteX0-21" fmla="*/ 52251 w 753783"/>
                <a:gd name="connsiteY0-22" fmla="*/ 156755 h 3153474"/>
                <a:gd name="connsiteX1-23" fmla="*/ 753783 w 753783"/>
                <a:gd name="connsiteY1-24" fmla="*/ 0 h 3153474"/>
                <a:gd name="connsiteX2-25" fmla="*/ 753783 w 753783"/>
                <a:gd name="connsiteY2-26" fmla="*/ 3114286 h 3153474"/>
                <a:gd name="connsiteX3-27" fmla="*/ 0 w 753783"/>
                <a:gd name="connsiteY3-28" fmla="*/ 3153474 h 3153474"/>
                <a:gd name="connsiteX4-29" fmla="*/ 52251 w 753783"/>
                <a:gd name="connsiteY4-30" fmla="*/ 156755 h 3153474"/>
                <a:gd name="connsiteX0-31" fmla="*/ 143691 w 845223"/>
                <a:gd name="connsiteY0-32" fmla="*/ 156755 h 3140411"/>
                <a:gd name="connsiteX1-33" fmla="*/ 845223 w 845223"/>
                <a:gd name="connsiteY1-34" fmla="*/ 0 h 3140411"/>
                <a:gd name="connsiteX2-35" fmla="*/ 845223 w 845223"/>
                <a:gd name="connsiteY2-36" fmla="*/ 3114286 h 3140411"/>
                <a:gd name="connsiteX3-37" fmla="*/ 0 w 845223"/>
                <a:gd name="connsiteY3-38" fmla="*/ 3140411 h 3140411"/>
                <a:gd name="connsiteX4-39" fmla="*/ 143691 w 845223"/>
                <a:gd name="connsiteY4-40" fmla="*/ 156755 h 3140411"/>
                <a:gd name="connsiteX0-41" fmla="*/ 143691 w 845223"/>
                <a:gd name="connsiteY0-42" fmla="*/ 156755 h 3140411"/>
                <a:gd name="connsiteX1-43" fmla="*/ 845223 w 845223"/>
                <a:gd name="connsiteY1-44" fmla="*/ 0 h 3140411"/>
                <a:gd name="connsiteX2-45" fmla="*/ 766846 w 845223"/>
                <a:gd name="connsiteY2-46" fmla="*/ 3101224 h 3140411"/>
                <a:gd name="connsiteX3-47" fmla="*/ 0 w 845223"/>
                <a:gd name="connsiteY3-48" fmla="*/ 3140411 h 3140411"/>
                <a:gd name="connsiteX4-49" fmla="*/ 143691 w 845223"/>
                <a:gd name="connsiteY4-50" fmla="*/ 156755 h 3140411"/>
                <a:gd name="connsiteX0-51" fmla="*/ 143691 w 845223"/>
                <a:gd name="connsiteY0-52" fmla="*/ 156755 h 3140411"/>
                <a:gd name="connsiteX1-53" fmla="*/ 845223 w 845223"/>
                <a:gd name="connsiteY1-54" fmla="*/ 0 h 3140411"/>
                <a:gd name="connsiteX2-55" fmla="*/ 714595 w 845223"/>
                <a:gd name="connsiteY2-56" fmla="*/ 3088161 h 3140411"/>
                <a:gd name="connsiteX3-57" fmla="*/ 0 w 845223"/>
                <a:gd name="connsiteY3-58" fmla="*/ 3140411 h 3140411"/>
                <a:gd name="connsiteX4-59" fmla="*/ 143691 w 845223"/>
                <a:gd name="connsiteY4-60" fmla="*/ 156755 h 3140411"/>
                <a:gd name="connsiteX0-61" fmla="*/ 143691 w 845223"/>
                <a:gd name="connsiteY0-62" fmla="*/ 156755 h 3140411"/>
                <a:gd name="connsiteX1-63" fmla="*/ 845223 w 845223"/>
                <a:gd name="connsiteY1-64" fmla="*/ 0 h 3140411"/>
                <a:gd name="connsiteX2-65" fmla="*/ 688469 w 845223"/>
                <a:gd name="connsiteY2-66" fmla="*/ 3088161 h 3140411"/>
                <a:gd name="connsiteX3-67" fmla="*/ 0 w 845223"/>
                <a:gd name="connsiteY3-68" fmla="*/ 3140411 h 3140411"/>
                <a:gd name="connsiteX4-69" fmla="*/ 143691 w 845223"/>
                <a:gd name="connsiteY4-70" fmla="*/ 156755 h 3140411"/>
                <a:gd name="connsiteX0-71" fmla="*/ 143691 w 845223"/>
                <a:gd name="connsiteY0-72" fmla="*/ 156755 h 3140411"/>
                <a:gd name="connsiteX1-73" fmla="*/ 845223 w 845223"/>
                <a:gd name="connsiteY1-74" fmla="*/ 0 h 3140411"/>
                <a:gd name="connsiteX2-75" fmla="*/ 740720 w 845223"/>
                <a:gd name="connsiteY2-76" fmla="*/ 3088161 h 3140411"/>
                <a:gd name="connsiteX3-77" fmla="*/ 0 w 845223"/>
                <a:gd name="connsiteY3-78" fmla="*/ 3140411 h 3140411"/>
                <a:gd name="connsiteX4-79" fmla="*/ 143691 w 845223"/>
                <a:gd name="connsiteY4-80" fmla="*/ 156755 h 3140411"/>
                <a:gd name="connsiteX0-81" fmla="*/ 143691 w 845223"/>
                <a:gd name="connsiteY0-82" fmla="*/ 156755 h 3140411"/>
                <a:gd name="connsiteX1-83" fmla="*/ 845223 w 845223"/>
                <a:gd name="connsiteY1-84" fmla="*/ 0 h 3140411"/>
                <a:gd name="connsiteX2-85" fmla="*/ 740720 w 845223"/>
                <a:gd name="connsiteY2-86" fmla="*/ 3088161 h 3140411"/>
                <a:gd name="connsiteX3-87" fmla="*/ 0 w 845223"/>
                <a:gd name="connsiteY3-88" fmla="*/ 3140411 h 3140411"/>
                <a:gd name="connsiteX4-89" fmla="*/ 143691 w 845223"/>
                <a:gd name="connsiteY4-90" fmla="*/ 156755 h 3140411"/>
                <a:gd name="connsiteX0-91" fmla="*/ 143691 w 874684"/>
                <a:gd name="connsiteY0-92" fmla="*/ 156755 h 3140411"/>
                <a:gd name="connsiteX1-93" fmla="*/ 845223 w 874684"/>
                <a:gd name="connsiteY1-94" fmla="*/ 0 h 3140411"/>
                <a:gd name="connsiteX2-95" fmla="*/ 718457 w 874684"/>
                <a:gd name="connsiteY2-96" fmla="*/ 1210464 h 3140411"/>
                <a:gd name="connsiteX3-97" fmla="*/ 740720 w 874684"/>
                <a:gd name="connsiteY3-98" fmla="*/ 3088161 h 3140411"/>
                <a:gd name="connsiteX4-99" fmla="*/ 0 w 874684"/>
                <a:gd name="connsiteY4-100" fmla="*/ 3140411 h 3140411"/>
                <a:gd name="connsiteX5" fmla="*/ 143691 w 874684"/>
                <a:gd name="connsiteY5" fmla="*/ 156755 h 3140411"/>
                <a:gd name="connsiteX0-101" fmla="*/ 143691 w 868738"/>
                <a:gd name="connsiteY0-102" fmla="*/ 156755 h 3140411"/>
                <a:gd name="connsiteX1-103" fmla="*/ 845223 w 868738"/>
                <a:gd name="connsiteY1-104" fmla="*/ 0 h 3140411"/>
                <a:gd name="connsiteX2-105" fmla="*/ 718457 w 868738"/>
                <a:gd name="connsiteY2-106" fmla="*/ 1210464 h 3140411"/>
                <a:gd name="connsiteX3-107" fmla="*/ 740720 w 868738"/>
                <a:gd name="connsiteY3-108" fmla="*/ 3088161 h 3140411"/>
                <a:gd name="connsiteX4-109" fmla="*/ 0 w 868738"/>
                <a:gd name="connsiteY4-110" fmla="*/ 3140411 h 3140411"/>
                <a:gd name="connsiteX5-111" fmla="*/ 143691 w 868738"/>
                <a:gd name="connsiteY5-112" fmla="*/ 156755 h 3140411"/>
                <a:gd name="connsiteX0-113" fmla="*/ 143691 w 796935"/>
                <a:gd name="connsiteY0-114" fmla="*/ 182881 h 3166537"/>
                <a:gd name="connsiteX1-115" fmla="*/ 766846 w 796935"/>
                <a:gd name="connsiteY1-116" fmla="*/ 0 h 3166537"/>
                <a:gd name="connsiteX2-117" fmla="*/ 718457 w 796935"/>
                <a:gd name="connsiteY2-118" fmla="*/ 1236590 h 3166537"/>
                <a:gd name="connsiteX3-119" fmla="*/ 740720 w 796935"/>
                <a:gd name="connsiteY3-120" fmla="*/ 3114287 h 3166537"/>
                <a:gd name="connsiteX4-121" fmla="*/ 0 w 796935"/>
                <a:gd name="connsiteY4-122" fmla="*/ 3166537 h 3166537"/>
                <a:gd name="connsiteX5-123" fmla="*/ 143691 w 796935"/>
                <a:gd name="connsiteY5-124" fmla="*/ 182881 h 3166537"/>
                <a:gd name="connsiteX0-125" fmla="*/ 143691 w 789538"/>
                <a:gd name="connsiteY0-126" fmla="*/ 182881 h 3166537"/>
                <a:gd name="connsiteX1-127" fmla="*/ 766846 w 789538"/>
                <a:gd name="connsiteY1-128" fmla="*/ 0 h 3166537"/>
                <a:gd name="connsiteX2-129" fmla="*/ 627017 w 789538"/>
                <a:gd name="connsiteY2-130" fmla="*/ 1236590 h 3166537"/>
                <a:gd name="connsiteX3-131" fmla="*/ 740720 w 789538"/>
                <a:gd name="connsiteY3-132" fmla="*/ 3114287 h 3166537"/>
                <a:gd name="connsiteX4-133" fmla="*/ 0 w 789538"/>
                <a:gd name="connsiteY4-134" fmla="*/ 3166537 h 3166537"/>
                <a:gd name="connsiteX5-135" fmla="*/ 143691 w 789538"/>
                <a:gd name="connsiteY5-136" fmla="*/ 182881 h 3166537"/>
                <a:gd name="connsiteX0-137" fmla="*/ 143691 w 789538"/>
                <a:gd name="connsiteY0-138" fmla="*/ 182881 h 3166537"/>
                <a:gd name="connsiteX1-139" fmla="*/ 766846 w 789538"/>
                <a:gd name="connsiteY1-140" fmla="*/ 0 h 3166537"/>
                <a:gd name="connsiteX2-141" fmla="*/ 627017 w 789538"/>
                <a:gd name="connsiteY2-142" fmla="*/ 1236590 h 3166537"/>
                <a:gd name="connsiteX3-143" fmla="*/ 740720 w 789538"/>
                <a:gd name="connsiteY3-144" fmla="*/ 3114287 h 3166537"/>
                <a:gd name="connsiteX4-145" fmla="*/ 0 w 789538"/>
                <a:gd name="connsiteY4-146" fmla="*/ 3166537 h 3166537"/>
                <a:gd name="connsiteX5-147" fmla="*/ 143691 w 789538"/>
                <a:gd name="connsiteY5-148" fmla="*/ 182881 h 3166537"/>
                <a:gd name="connsiteX0-149" fmla="*/ 143691 w 789538"/>
                <a:gd name="connsiteY0-150" fmla="*/ 182881 h 3166537"/>
                <a:gd name="connsiteX1-151" fmla="*/ 766846 w 789538"/>
                <a:gd name="connsiteY1-152" fmla="*/ 0 h 3166537"/>
                <a:gd name="connsiteX2-153" fmla="*/ 627017 w 789538"/>
                <a:gd name="connsiteY2-154" fmla="*/ 1236590 h 3166537"/>
                <a:gd name="connsiteX3-155" fmla="*/ 740720 w 789538"/>
                <a:gd name="connsiteY3-156" fmla="*/ 3114287 h 3166537"/>
                <a:gd name="connsiteX4-157" fmla="*/ 0 w 789538"/>
                <a:gd name="connsiteY4-158" fmla="*/ 3166537 h 3166537"/>
                <a:gd name="connsiteX5-159" fmla="*/ 143691 w 789538"/>
                <a:gd name="connsiteY5-160" fmla="*/ 182881 h 3166537"/>
                <a:gd name="connsiteX0-161" fmla="*/ 143691 w 798801"/>
                <a:gd name="connsiteY0-162" fmla="*/ 182881 h 3166537"/>
                <a:gd name="connsiteX1-163" fmla="*/ 766846 w 798801"/>
                <a:gd name="connsiteY1-164" fmla="*/ 0 h 3166537"/>
                <a:gd name="connsiteX2-165" fmla="*/ 627017 w 798801"/>
                <a:gd name="connsiteY2-166" fmla="*/ 1236590 h 3166537"/>
                <a:gd name="connsiteX3-167" fmla="*/ 740720 w 798801"/>
                <a:gd name="connsiteY3-168" fmla="*/ 3114287 h 3166537"/>
                <a:gd name="connsiteX4-169" fmla="*/ 0 w 798801"/>
                <a:gd name="connsiteY4-170" fmla="*/ 3166537 h 3166537"/>
                <a:gd name="connsiteX5-171" fmla="*/ 143691 w 798801"/>
                <a:gd name="connsiteY5-172" fmla="*/ 182881 h 3166537"/>
                <a:gd name="connsiteX0-173" fmla="*/ 143691 w 787332"/>
                <a:gd name="connsiteY0-174" fmla="*/ 169818 h 3153474"/>
                <a:gd name="connsiteX1-175" fmla="*/ 753783 w 787332"/>
                <a:gd name="connsiteY1-176" fmla="*/ 0 h 3153474"/>
                <a:gd name="connsiteX2-177" fmla="*/ 627017 w 787332"/>
                <a:gd name="connsiteY2-178" fmla="*/ 1223527 h 3153474"/>
                <a:gd name="connsiteX3-179" fmla="*/ 740720 w 787332"/>
                <a:gd name="connsiteY3-180" fmla="*/ 3101224 h 3153474"/>
                <a:gd name="connsiteX4-181" fmla="*/ 0 w 787332"/>
                <a:gd name="connsiteY4-182" fmla="*/ 3153474 h 3153474"/>
                <a:gd name="connsiteX5-183" fmla="*/ 143691 w 787332"/>
                <a:gd name="connsiteY5-184" fmla="*/ 169818 h 3153474"/>
                <a:gd name="connsiteX0-185" fmla="*/ 143691 w 820070"/>
                <a:gd name="connsiteY0-186" fmla="*/ 169818 h 3153474"/>
                <a:gd name="connsiteX1-187" fmla="*/ 753783 w 820070"/>
                <a:gd name="connsiteY1-188" fmla="*/ 0 h 3153474"/>
                <a:gd name="connsiteX2-189" fmla="*/ 627017 w 820070"/>
                <a:gd name="connsiteY2-190" fmla="*/ 1223527 h 3153474"/>
                <a:gd name="connsiteX3-191" fmla="*/ 740720 w 820070"/>
                <a:gd name="connsiteY3-192" fmla="*/ 3101224 h 3153474"/>
                <a:gd name="connsiteX4-193" fmla="*/ 0 w 820070"/>
                <a:gd name="connsiteY4-194" fmla="*/ 3153474 h 3153474"/>
                <a:gd name="connsiteX5-195" fmla="*/ 143691 w 820070"/>
                <a:gd name="connsiteY5-196" fmla="*/ 169818 h 3153474"/>
                <a:gd name="connsiteX0-197" fmla="*/ 143691 w 820070"/>
                <a:gd name="connsiteY0-198" fmla="*/ 235132 h 3153474"/>
                <a:gd name="connsiteX1-199" fmla="*/ 753783 w 820070"/>
                <a:gd name="connsiteY1-200" fmla="*/ 0 h 3153474"/>
                <a:gd name="connsiteX2-201" fmla="*/ 627017 w 820070"/>
                <a:gd name="connsiteY2-202" fmla="*/ 1223527 h 3153474"/>
                <a:gd name="connsiteX3-203" fmla="*/ 740720 w 820070"/>
                <a:gd name="connsiteY3-204" fmla="*/ 3101224 h 3153474"/>
                <a:gd name="connsiteX4-205" fmla="*/ 0 w 820070"/>
                <a:gd name="connsiteY4-206" fmla="*/ 3153474 h 3153474"/>
                <a:gd name="connsiteX5-207" fmla="*/ 143691 w 820070"/>
                <a:gd name="connsiteY5-208" fmla="*/ 235132 h 3153474"/>
                <a:gd name="connsiteX0-209" fmla="*/ 143691 w 864615"/>
                <a:gd name="connsiteY0-210" fmla="*/ 235132 h 3153474"/>
                <a:gd name="connsiteX1-211" fmla="*/ 806034 w 864615"/>
                <a:gd name="connsiteY1-212" fmla="*/ 0 h 3153474"/>
                <a:gd name="connsiteX2-213" fmla="*/ 627017 w 864615"/>
                <a:gd name="connsiteY2-214" fmla="*/ 1223527 h 3153474"/>
                <a:gd name="connsiteX3-215" fmla="*/ 740720 w 864615"/>
                <a:gd name="connsiteY3-216" fmla="*/ 3101224 h 3153474"/>
                <a:gd name="connsiteX4-217" fmla="*/ 0 w 864615"/>
                <a:gd name="connsiteY4-218" fmla="*/ 3153474 h 3153474"/>
                <a:gd name="connsiteX5-219" fmla="*/ 143691 w 864615"/>
                <a:gd name="connsiteY5-220" fmla="*/ 235132 h 3153474"/>
                <a:gd name="connsiteX0-221" fmla="*/ 143691 w 806034"/>
                <a:gd name="connsiteY0-222" fmla="*/ 235132 h 3153474"/>
                <a:gd name="connsiteX1-223" fmla="*/ 806034 w 806034"/>
                <a:gd name="connsiteY1-224" fmla="*/ 0 h 3153474"/>
                <a:gd name="connsiteX2-225" fmla="*/ 627017 w 806034"/>
                <a:gd name="connsiteY2-226" fmla="*/ 1223527 h 3153474"/>
                <a:gd name="connsiteX3-227" fmla="*/ 740720 w 806034"/>
                <a:gd name="connsiteY3-228" fmla="*/ 3101224 h 3153474"/>
                <a:gd name="connsiteX4-229" fmla="*/ 0 w 806034"/>
                <a:gd name="connsiteY4-230" fmla="*/ 3153474 h 3153474"/>
                <a:gd name="connsiteX5-231" fmla="*/ 143691 w 806034"/>
                <a:gd name="connsiteY5-232" fmla="*/ 235132 h 3153474"/>
                <a:gd name="connsiteX0-233" fmla="*/ 143691 w 806034"/>
                <a:gd name="connsiteY0-234" fmla="*/ 235132 h 3153474"/>
                <a:gd name="connsiteX1-235" fmla="*/ 806034 w 806034"/>
                <a:gd name="connsiteY1-236" fmla="*/ 0 h 3153474"/>
                <a:gd name="connsiteX2-237" fmla="*/ 627017 w 806034"/>
                <a:gd name="connsiteY2-238" fmla="*/ 1223527 h 3153474"/>
                <a:gd name="connsiteX3-239" fmla="*/ 740720 w 806034"/>
                <a:gd name="connsiteY3-240" fmla="*/ 3101224 h 3153474"/>
                <a:gd name="connsiteX4-241" fmla="*/ 0 w 806034"/>
                <a:gd name="connsiteY4-242" fmla="*/ 3153474 h 3153474"/>
                <a:gd name="connsiteX5-243" fmla="*/ 143691 w 806034"/>
                <a:gd name="connsiteY5-244" fmla="*/ 1641538 h 3153474"/>
                <a:gd name="connsiteX6" fmla="*/ 143691 w 806034"/>
                <a:gd name="connsiteY6" fmla="*/ 235132 h 3153474"/>
                <a:gd name="connsiteX0-245" fmla="*/ 355 w 662698"/>
                <a:gd name="connsiteY0-246" fmla="*/ 235132 h 3179600"/>
                <a:gd name="connsiteX1-247" fmla="*/ 662698 w 662698"/>
                <a:gd name="connsiteY1-248" fmla="*/ 0 h 3179600"/>
                <a:gd name="connsiteX2-249" fmla="*/ 483681 w 662698"/>
                <a:gd name="connsiteY2-250" fmla="*/ 1223527 h 3179600"/>
                <a:gd name="connsiteX3-251" fmla="*/ 597384 w 662698"/>
                <a:gd name="connsiteY3-252" fmla="*/ 3101224 h 3179600"/>
                <a:gd name="connsiteX4-253" fmla="*/ 326927 w 662698"/>
                <a:gd name="connsiteY4-254" fmla="*/ 3179600 h 3179600"/>
                <a:gd name="connsiteX5-255" fmla="*/ 355 w 662698"/>
                <a:gd name="connsiteY5-256" fmla="*/ 1641538 h 3179600"/>
                <a:gd name="connsiteX6-257" fmla="*/ 355 w 662698"/>
                <a:gd name="connsiteY6-258" fmla="*/ 235132 h 3179600"/>
                <a:gd name="connsiteX0-259" fmla="*/ 0 w 662343"/>
                <a:gd name="connsiteY0-260" fmla="*/ 235132 h 3179600"/>
                <a:gd name="connsiteX1-261" fmla="*/ 662343 w 662343"/>
                <a:gd name="connsiteY1-262" fmla="*/ 0 h 3179600"/>
                <a:gd name="connsiteX2-263" fmla="*/ 483326 w 662343"/>
                <a:gd name="connsiteY2-264" fmla="*/ 1223527 h 3179600"/>
                <a:gd name="connsiteX3-265" fmla="*/ 597029 w 662343"/>
                <a:gd name="connsiteY3-266" fmla="*/ 3101224 h 3179600"/>
                <a:gd name="connsiteX4-267" fmla="*/ 326572 w 662343"/>
                <a:gd name="connsiteY4-268" fmla="*/ 3179600 h 3179600"/>
                <a:gd name="connsiteX5-269" fmla="*/ 261257 w 662343"/>
                <a:gd name="connsiteY5-270" fmla="*/ 1510909 h 3179600"/>
                <a:gd name="connsiteX6-271" fmla="*/ 0 w 662343"/>
                <a:gd name="connsiteY6-272" fmla="*/ 235132 h 3179600"/>
                <a:gd name="connsiteX0-273" fmla="*/ 0 w 662343"/>
                <a:gd name="connsiteY0-274" fmla="*/ 235132 h 3179600"/>
                <a:gd name="connsiteX1-275" fmla="*/ 662343 w 662343"/>
                <a:gd name="connsiteY1-276" fmla="*/ 0 h 3179600"/>
                <a:gd name="connsiteX2-277" fmla="*/ 483326 w 662343"/>
                <a:gd name="connsiteY2-278" fmla="*/ 1223527 h 3179600"/>
                <a:gd name="connsiteX3-279" fmla="*/ 597029 w 662343"/>
                <a:gd name="connsiteY3-280" fmla="*/ 3101224 h 3179600"/>
                <a:gd name="connsiteX4-281" fmla="*/ 326572 w 662343"/>
                <a:gd name="connsiteY4-282" fmla="*/ 3179600 h 3179600"/>
                <a:gd name="connsiteX5-283" fmla="*/ 261257 w 662343"/>
                <a:gd name="connsiteY5-284" fmla="*/ 1510909 h 3179600"/>
                <a:gd name="connsiteX6-285" fmla="*/ 0 w 662343"/>
                <a:gd name="connsiteY6-286" fmla="*/ 235132 h 3179600"/>
                <a:gd name="connsiteX0-287" fmla="*/ 63736 w 438696"/>
                <a:gd name="connsiteY0-288" fmla="*/ 130630 h 3179600"/>
                <a:gd name="connsiteX1-289" fmla="*/ 438696 w 438696"/>
                <a:gd name="connsiteY1-290" fmla="*/ 0 h 3179600"/>
                <a:gd name="connsiteX2-291" fmla="*/ 259679 w 438696"/>
                <a:gd name="connsiteY2-292" fmla="*/ 1223527 h 3179600"/>
                <a:gd name="connsiteX3-293" fmla="*/ 373382 w 438696"/>
                <a:gd name="connsiteY3-294" fmla="*/ 3101224 h 3179600"/>
                <a:gd name="connsiteX4-295" fmla="*/ 102925 w 438696"/>
                <a:gd name="connsiteY4-296" fmla="*/ 3179600 h 3179600"/>
                <a:gd name="connsiteX5-297" fmla="*/ 37610 w 438696"/>
                <a:gd name="connsiteY5-298" fmla="*/ 1510909 h 3179600"/>
                <a:gd name="connsiteX6-299" fmla="*/ 63736 w 438696"/>
                <a:gd name="connsiteY6-300" fmla="*/ 130630 h 3179600"/>
                <a:gd name="connsiteX0-301" fmla="*/ 76994 w 451954"/>
                <a:gd name="connsiteY0-302" fmla="*/ 130630 h 3179600"/>
                <a:gd name="connsiteX1-303" fmla="*/ 451954 w 451954"/>
                <a:gd name="connsiteY1-304" fmla="*/ 0 h 3179600"/>
                <a:gd name="connsiteX2-305" fmla="*/ 272937 w 451954"/>
                <a:gd name="connsiteY2-306" fmla="*/ 1223527 h 3179600"/>
                <a:gd name="connsiteX3-307" fmla="*/ 386640 w 451954"/>
                <a:gd name="connsiteY3-308" fmla="*/ 3101224 h 3179600"/>
                <a:gd name="connsiteX4-309" fmla="*/ 116183 w 451954"/>
                <a:gd name="connsiteY4-310" fmla="*/ 3179600 h 3179600"/>
                <a:gd name="connsiteX5-311" fmla="*/ 50868 w 451954"/>
                <a:gd name="connsiteY5-312" fmla="*/ 1510909 h 3179600"/>
                <a:gd name="connsiteX6-313" fmla="*/ 76994 w 451954"/>
                <a:gd name="connsiteY6-314" fmla="*/ 130630 h 3179600"/>
                <a:gd name="connsiteX0-315" fmla="*/ 65237 w 440197"/>
                <a:gd name="connsiteY0-316" fmla="*/ 130630 h 3179600"/>
                <a:gd name="connsiteX1-317" fmla="*/ 440197 w 440197"/>
                <a:gd name="connsiteY1-318" fmla="*/ 0 h 3179600"/>
                <a:gd name="connsiteX2-319" fmla="*/ 261180 w 440197"/>
                <a:gd name="connsiteY2-320" fmla="*/ 1223527 h 3179600"/>
                <a:gd name="connsiteX3-321" fmla="*/ 374883 w 440197"/>
                <a:gd name="connsiteY3-322" fmla="*/ 3101224 h 3179600"/>
                <a:gd name="connsiteX4-323" fmla="*/ 104426 w 440197"/>
                <a:gd name="connsiteY4-324" fmla="*/ 3179600 h 3179600"/>
                <a:gd name="connsiteX5-325" fmla="*/ 39111 w 440197"/>
                <a:gd name="connsiteY5-326" fmla="*/ 1510909 h 3179600"/>
                <a:gd name="connsiteX6-327" fmla="*/ 65237 w 440197"/>
                <a:gd name="connsiteY6-328" fmla="*/ 130630 h 3179600"/>
                <a:gd name="connsiteX0-329" fmla="*/ 65237 w 440197"/>
                <a:gd name="connsiteY0-330" fmla="*/ 130630 h 3179600"/>
                <a:gd name="connsiteX1-331" fmla="*/ 440197 w 440197"/>
                <a:gd name="connsiteY1-332" fmla="*/ 0 h 3179600"/>
                <a:gd name="connsiteX2-333" fmla="*/ 261180 w 440197"/>
                <a:gd name="connsiteY2-334" fmla="*/ 1223527 h 3179600"/>
                <a:gd name="connsiteX3-335" fmla="*/ 374883 w 440197"/>
                <a:gd name="connsiteY3-336" fmla="*/ 3101224 h 3179600"/>
                <a:gd name="connsiteX4-337" fmla="*/ 104426 w 440197"/>
                <a:gd name="connsiteY4-338" fmla="*/ 3179600 h 3179600"/>
                <a:gd name="connsiteX5-339" fmla="*/ 39111 w 440197"/>
                <a:gd name="connsiteY5-340" fmla="*/ 1510909 h 3179600"/>
                <a:gd name="connsiteX6-341" fmla="*/ 65237 w 440197"/>
                <a:gd name="connsiteY6-342" fmla="*/ 130630 h 3179600"/>
                <a:gd name="connsiteX0-343" fmla="*/ 65237 w 407052"/>
                <a:gd name="connsiteY0-344" fmla="*/ 0 h 3048970"/>
                <a:gd name="connsiteX1-345" fmla="*/ 387945 w 407052"/>
                <a:gd name="connsiteY1-346" fmla="*/ 13061 h 3048970"/>
                <a:gd name="connsiteX2-347" fmla="*/ 261180 w 407052"/>
                <a:gd name="connsiteY2-348" fmla="*/ 1092897 h 3048970"/>
                <a:gd name="connsiteX3-349" fmla="*/ 374883 w 407052"/>
                <a:gd name="connsiteY3-350" fmla="*/ 2970594 h 3048970"/>
                <a:gd name="connsiteX4-351" fmla="*/ 104426 w 407052"/>
                <a:gd name="connsiteY4-352" fmla="*/ 3048970 h 3048970"/>
                <a:gd name="connsiteX5-353" fmla="*/ 39111 w 407052"/>
                <a:gd name="connsiteY5-354" fmla="*/ 1380279 h 3048970"/>
                <a:gd name="connsiteX6-355" fmla="*/ 65237 w 407052"/>
                <a:gd name="connsiteY6-356" fmla="*/ 0 h 3048970"/>
                <a:gd name="connsiteX0-357" fmla="*/ 88229 w 403918"/>
                <a:gd name="connsiteY0-358" fmla="*/ 182882 h 3035909"/>
                <a:gd name="connsiteX1-359" fmla="*/ 384811 w 403918"/>
                <a:gd name="connsiteY1-360" fmla="*/ 0 h 3035909"/>
                <a:gd name="connsiteX2-361" fmla="*/ 258046 w 403918"/>
                <a:gd name="connsiteY2-362" fmla="*/ 1079836 h 3035909"/>
                <a:gd name="connsiteX3-363" fmla="*/ 371749 w 403918"/>
                <a:gd name="connsiteY3-364" fmla="*/ 2957533 h 3035909"/>
                <a:gd name="connsiteX4-365" fmla="*/ 101292 w 403918"/>
                <a:gd name="connsiteY4-366" fmla="*/ 3035909 h 3035909"/>
                <a:gd name="connsiteX5-367" fmla="*/ 35977 w 403918"/>
                <a:gd name="connsiteY5-368" fmla="*/ 1367218 h 3035909"/>
                <a:gd name="connsiteX6-369" fmla="*/ 88229 w 403918"/>
                <a:gd name="connsiteY6-370" fmla="*/ 182882 h 3035909"/>
                <a:gd name="connsiteX0-371" fmla="*/ 91064 w 406753"/>
                <a:gd name="connsiteY0-372" fmla="*/ 182882 h 3035909"/>
                <a:gd name="connsiteX1-373" fmla="*/ 387646 w 406753"/>
                <a:gd name="connsiteY1-374" fmla="*/ 0 h 3035909"/>
                <a:gd name="connsiteX2-375" fmla="*/ 260881 w 406753"/>
                <a:gd name="connsiteY2-376" fmla="*/ 1079836 h 3035909"/>
                <a:gd name="connsiteX3-377" fmla="*/ 374584 w 406753"/>
                <a:gd name="connsiteY3-378" fmla="*/ 2957533 h 3035909"/>
                <a:gd name="connsiteX4-379" fmla="*/ 104127 w 406753"/>
                <a:gd name="connsiteY4-380" fmla="*/ 3035909 h 3035909"/>
                <a:gd name="connsiteX5-381" fmla="*/ 38812 w 406753"/>
                <a:gd name="connsiteY5-382" fmla="*/ 1367218 h 3035909"/>
                <a:gd name="connsiteX6-383" fmla="*/ 91064 w 406753"/>
                <a:gd name="connsiteY6-384" fmla="*/ 182882 h 3035909"/>
                <a:gd name="connsiteX0-385" fmla="*/ 57622 w 373311"/>
                <a:gd name="connsiteY0-386" fmla="*/ 182882 h 3035909"/>
                <a:gd name="connsiteX1-387" fmla="*/ 354204 w 373311"/>
                <a:gd name="connsiteY1-388" fmla="*/ 0 h 3035909"/>
                <a:gd name="connsiteX2-389" fmla="*/ 227439 w 373311"/>
                <a:gd name="connsiteY2-390" fmla="*/ 1079836 h 3035909"/>
                <a:gd name="connsiteX3-391" fmla="*/ 341142 w 373311"/>
                <a:gd name="connsiteY3-392" fmla="*/ 2957533 h 3035909"/>
                <a:gd name="connsiteX4-393" fmla="*/ 70685 w 373311"/>
                <a:gd name="connsiteY4-394" fmla="*/ 3035909 h 3035909"/>
                <a:gd name="connsiteX5-395" fmla="*/ 44558 w 373311"/>
                <a:gd name="connsiteY5-396" fmla="*/ 1380281 h 3035909"/>
                <a:gd name="connsiteX6-397" fmla="*/ 57622 w 373311"/>
                <a:gd name="connsiteY6-398" fmla="*/ 182882 h 3035909"/>
                <a:gd name="connsiteX0-399" fmla="*/ 15179 w 330868"/>
                <a:gd name="connsiteY0-400" fmla="*/ 182882 h 3035909"/>
                <a:gd name="connsiteX1-401" fmla="*/ 311761 w 330868"/>
                <a:gd name="connsiteY1-402" fmla="*/ 0 h 3035909"/>
                <a:gd name="connsiteX2-403" fmla="*/ 184996 w 330868"/>
                <a:gd name="connsiteY2-404" fmla="*/ 1079836 h 3035909"/>
                <a:gd name="connsiteX3-405" fmla="*/ 298699 w 330868"/>
                <a:gd name="connsiteY3-406" fmla="*/ 2957533 h 3035909"/>
                <a:gd name="connsiteX4-407" fmla="*/ 28242 w 330868"/>
                <a:gd name="connsiteY4-408" fmla="*/ 3035909 h 3035909"/>
                <a:gd name="connsiteX5-409" fmla="*/ 2115 w 330868"/>
                <a:gd name="connsiteY5-410" fmla="*/ 1380281 h 3035909"/>
                <a:gd name="connsiteX6-411" fmla="*/ 15179 w 330868"/>
                <a:gd name="connsiteY6-412" fmla="*/ 182882 h 3035909"/>
                <a:gd name="connsiteX0-413" fmla="*/ 41305 w 330868"/>
                <a:gd name="connsiteY0-414" fmla="*/ 182882 h 3035909"/>
                <a:gd name="connsiteX1-415" fmla="*/ 311761 w 330868"/>
                <a:gd name="connsiteY1-416" fmla="*/ 0 h 3035909"/>
                <a:gd name="connsiteX2-417" fmla="*/ 184996 w 330868"/>
                <a:gd name="connsiteY2-418" fmla="*/ 1079836 h 3035909"/>
                <a:gd name="connsiteX3-419" fmla="*/ 298699 w 330868"/>
                <a:gd name="connsiteY3-420" fmla="*/ 2957533 h 3035909"/>
                <a:gd name="connsiteX4-421" fmla="*/ 28242 w 330868"/>
                <a:gd name="connsiteY4-422" fmla="*/ 3035909 h 3035909"/>
                <a:gd name="connsiteX5-423" fmla="*/ 2115 w 330868"/>
                <a:gd name="connsiteY5-424" fmla="*/ 1380281 h 3035909"/>
                <a:gd name="connsiteX6-425" fmla="*/ 41305 w 330868"/>
                <a:gd name="connsiteY6-426" fmla="*/ 182882 h 3035909"/>
                <a:gd name="connsiteX0-427" fmla="*/ 28242 w 330868"/>
                <a:gd name="connsiteY0-428" fmla="*/ 91442 h 3035909"/>
                <a:gd name="connsiteX1-429" fmla="*/ 311761 w 330868"/>
                <a:gd name="connsiteY1-430" fmla="*/ 0 h 3035909"/>
                <a:gd name="connsiteX2-431" fmla="*/ 184996 w 330868"/>
                <a:gd name="connsiteY2-432" fmla="*/ 1079836 h 3035909"/>
                <a:gd name="connsiteX3-433" fmla="*/ 298699 w 330868"/>
                <a:gd name="connsiteY3-434" fmla="*/ 2957533 h 3035909"/>
                <a:gd name="connsiteX4-435" fmla="*/ 28242 w 330868"/>
                <a:gd name="connsiteY4-436" fmla="*/ 3035909 h 3035909"/>
                <a:gd name="connsiteX5-437" fmla="*/ 2115 w 330868"/>
                <a:gd name="connsiteY5-438" fmla="*/ 1380281 h 3035909"/>
                <a:gd name="connsiteX6-439" fmla="*/ 28242 w 330868"/>
                <a:gd name="connsiteY6-440" fmla="*/ 91442 h 3035909"/>
                <a:gd name="connsiteX0-441" fmla="*/ 54368 w 330868"/>
                <a:gd name="connsiteY0-442" fmla="*/ 0 h 3048970"/>
                <a:gd name="connsiteX1-443" fmla="*/ 311761 w 330868"/>
                <a:gd name="connsiteY1-444" fmla="*/ 13061 h 3048970"/>
                <a:gd name="connsiteX2-445" fmla="*/ 184996 w 330868"/>
                <a:gd name="connsiteY2-446" fmla="*/ 1092897 h 3048970"/>
                <a:gd name="connsiteX3-447" fmla="*/ 298699 w 330868"/>
                <a:gd name="connsiteY3-448" fmla="*/ 2970594 h 3048970"/>
                <a:gd name="connsiteX4-449" fmla="*/ 28242 w 330868"/>
                <a:gd name="connsiteY4-450" fmla="*/ 3048970 h 3048970"/>
                <a:gd name="connsiteX5-451" fmla="*/ 2115 w 330868"/>
                <a:gd name="connsiteY5-452" fmla="*/ 1393342 h 3048970"/>
                <a:gd name="connsiteX6-453" fmla="*/ 54368 w 330868"/>
                <a:gd name="connsiteY6-454" fmla="*/ 0 h 3048970"/>
                <a:gd name="connsiteX0-455" fmla="*/ 54368 w 330868"/>
                <a:gd name="connsiteY0-456" fmla="*/ 0 h 3048970"/>
                <a:gd name="connsiteX1-457" fmla="*/ 246447 w 330868"/>
                <a:gd name="connsiteY1-458" fmla="*/ 91439 h 3048970"/>
                <a:gd name="connsiteX2-459" fmla="*/ 184996 w 330868"/>
                <a:gd name="connsiteY2-460" fmla="*/ 1092897 h 3048970"/>
                <a:gd name="connsiteX3-461" fmla="*/ 298699 w 330868"/>
                <a:gd name="connsiteY3-462" fmla="*/ 2970594 h 3048970"/>
                <a:gd name="connsiteX4-463" fmla="*/ 28242 w 330868"/>
                <a:gd name="connsiteY4-464" fmla="*/ 3048970 h 3048970"/>
                <a:gd name="connsiteX5-465" fmla="*/ 2115 w 330868"/>
                <a:gd name="connsiteY5-466" fmla="*/ 1393342 h 3048970"/>
                <a:gd name="connsiteX6-467" fmla="*/ 54368 w 330868"/>
                <a:gd name="connsiteY6-468" fmla="*/ 0 h 3048970"/>
                <a:gd name="connsiteX0-469" fmla="*/ 54368 w 330868"/>
                <a:gd name="connsiteY0-470" fmla="*/ 0 h 3048970"/>
                <a:gd name="connsiteX1-471" fmla="*/ 220321 w 330868"/>
                <a:gd name="connsiteY1-472" fmla="*/ 39187 h 3048970"/>
                <a:gd name="connsiteX2-473" fmla="*/ 184996 w 330868"/>
                <a:gd name="connsiteY2-474" fmla="*/ 1092897 h 3048970"/>
                <a:gd name="connsiteX3-475" fmla="*/ 298699 w 330868"/>
                <a:gd name="connsiteY3-476" fmla="*/ 2970594 h 3048970"/>
                <a:gd name="connsiteX4-477" fmla="*/ 28242 w 330868"/>
                <a:gd name="connsiteY4-478" fmla="*/ 3048970 h 3048970"/>
                <a:gd name="connsiteX5-479" fmla="*/ 2115 w 330868"/>
                <a:gd name="connsiteY5-480" fmla="*/ 1393342 h 3048970"/>
                <a:gd name="connsiteX6-481" fmla="*/ 54368 w 330868"/>
                <a:gd name="connsiteY6-482" fmla="*/ 0 h 3048970"/>
                <a:gd name="connsiteX0-483" fmla="*/ 54368 w 376148"/>
                <a:gd name="connsiteY0-484" fmla="*/ 0 h 3048970"/>
                <a:gd name="connsiteX1-485" fmla="*/ 220321 w 376148"/>
                <a:gd name="connsiteY1-486" fmla="*/ 39187 h 3048970"/>
                <a:gd name="connsiteX2-487" fmla="*/ 367876 w 376148"/>
                <a:gd name="connsiteY2-488" fmla="*/ 1119022 h 3048970"/>
                <a:gd name="connsiteX3-489" fmla="*/ 298699 w 376148"/>
                <a:gd name="connsiteY3-490" fmla="*/ 2970594 h 3048970"/>
                <a:gd name="connsiteX4-491" fmla="*/ 28242 w 376148"/>
                <a:gd name="connsiteY4-492" fmla="*/ 3048970 h 3048970"/>
                <a:gd name="connsiteX5-493" fmla="*/ 2115 w 376148"/>
                <a:gd name="connsiteY5-494" fmla="*/ 1393342 h 3048970"/>
                <a:gd name="connsiteX6-495" fmla="*/ 54368 w 376148"/>
                <a:gd name="connsiteY6-496" fmla="*/ 0 h 3048970"/>
                <a:gd name="connsiteX0-497" fmla="*/ 26126 w 347906"/>
                <a:gd name="connsiteY0-498" fmla="*/ 0 h 3048970"/>
                <a:gd name="connsiteX1-499" fmla="*/ 192079 w 347906"/>
                <a:gd name="connsiteY1-500" fmla="*/ 39187 h 3048970"/>
                <a:gd name="connsiteX2-501" fmla="*/ 339634 w 347906"/>
                <a:gd name="connsiteY2-502" fmla="*/ 1119022 h 3048970"/>
                <a:gd name="connsiteX3-503" fmla="*/ 270457 w 347906"/>
                <a:gd name="connsiteY3-504" fmla="*/ 2970594 h 3048970"/>
                <a:gd name="connsiteX4-505" fmla="*/ 0 w 347906"/>
                <a:gd name="connsiteY4-506" fmla="*/ 3048970 h 3048970"/>
                <a:gd name="connsiteX5-507" fmla="*/ 52250 w 347906"/>
                <a:gd name="connsiteY5-508" fmla="*/ 1419468 h 3048970"/>
                <a:gd name="connsiteX6-509" fmla="*/ 26126 w 347906"/>
                <a:gd name="connsiteY6-510" fmla="*/ 0 h 3048970"/>
                <a:gd name="connsiteX0-511" fmla="*/ 26126 w 347906"/>
                <a:gd name="connsiteY0-512" fmla="*/ 0 h 3048970"/>
                <a:gd name="connsiteX1-513" fmla="*/ 192079 w 347906"/>
                <a:gd name="connsiteY1-514" fmla="*/ 39187 h 3048970"/>
                <a:gd name="connsiteX2-515" fmla="*/ 339634 w 347906"/>
                <a:gd name="connsiteY2-516" fmla="*/ 1119022 h 3048970"/>
                <a:gd name="connsiteX3-517" fmla="*/ 270457 w 347906"/>
                <a:gd name="connsiteY3-518" fmla="*/ 2970594 h 3048970"/>
                <a:gd name="connsiteX4-519" fmla="*/ 0 w 347906"/>
                <a:gd name="connsiteY4-520" fmla="*/ 3048970 h 3048970"/>
                <a:gd name="connsiteX5-521" fmla="*/ 52250 w 347906"/>
                <a:gd name="connsiteY5-522" fmla="*/ 1419468 h 3048970"/>
                <a:gd name="connsiteX6-523" fmla="*/ 26126 w 347906"/>
                <a:gd name="connsiteY6-524" fmla="*/ 0 h 3048970"/>
                <a:gd name="connsiteX0-525" fmla="*/ 26126 w 347906"/>
                <a:gd name="connsiteY0-526" fmla="*/ 0 h 3048970"/>
                <a:gd name="connsiteX1-527" fmla="*/ 192079 w 347906"/>
                <a:gd name="connsiteY1-528" fmla="*/ 39187 h 3048970"/>
                <a:gd name="connsiteX2-529" fmla="*/ 339634 w 347906"/>
                <a:gd name="connsiteY2-530" fmla="*/ 1119022 h 3048970"/>
                <a:gd name="connsiteX3-531" fmla="*/ 270457 w 347906"/>
                <a:gd name="connsiteY3-532" fmla="*/ 2970594 h 3048970"/>
                <a:gd name="connsiteX4-533" fmla="*/ 0 w 347906"/>
                <a:gd name="connsiteY4-534" fmla="*/ 3048970 h 3048970"/>
                <a:gd name="connsiteX5-535" fmla="*/ 156753 w 347906"/>
                <a:gd name="connsiteY5-536" fmla="*/ 1458656 h 3048970"/>
                <a:gd name="connsiteX6-537" fmla="*/ 26126 w 347906"/>
                <a:gd name="connsiteY6-538" fmla="*/ 0 h 3048970"/>
                <a:gd name="connsiteX0-539" fmla="*/ 26126 w 398891"/>
                <a:gd name="connsiteY0-540" fmla="*/ 0 h 3048970"/>
                <a:gd name="connsiteX1-541" fmla="*/ 192079 w 398891"/>
                <a:gd name="connsiteY1-542" fmla="*/ 39187 h 3048970"/>
                <a:gd name="connsiteX2-543" fmla="*/ 391885 w 398891"/>
                <a:gd name="connsiteY2-544" fmla="*/ 1119022 h 3048970"/>
                <a:gd name="connsiteX3-545" fmla="*/ 270457 w 398891"/>
                <a:gd name="connsiteY3-546" fmla="*/ 2970594 h 3048970"/>
                <a:gd name="connsiteX4-547" fmla="*/ 0 w 398891"/>
                <a:gd name="connsiteY4-548" fmla="*/ 3048970 h 3048970"/>
                <a:gd name="connsiteX5-549" fmla="*/ 156753 w 398891"/>
                <a:gd name="connsiteY5-550" fmla="*/ 1458656 h 3048970"/>
                <a:gd name="connsiteX6-551" fmla="*/ 26126 w 398891"/>
                <a:gd name="connsiteY6-552" fmla="*/ 0 h 3048970"/>
                <a:gd name="connsiteX0-553" fmla="*/ 26126 w 400157"/>
                <a:gd name="connsiteY0-554" fmla="*/ 65316 h 3114286"/>
                <a:gd name="connsiteX1-555" fmla="*/ 244331 w 400157"/>
                <a:gd name="connsiteY1-556" fmla="*/ 0 h 3114286"/>
                <a:gd name="connsiteX2-557" fmla="*/ 391885 w 400157"/>
                <a:gd name="connsiteY2-558" fmla="*/ 1184338 h 3114286"/>
                <a:gd name="connsiteX3-559" fmla="*/ 270457 w 400157"/>
                <a:gd name="connsiteY3-560" fmla="*/ 3035910 h 3114286"/>
                <a:gd name="connsiteX4-561" fmla="*/ 0 w 400157"/>
                <a:gd name="connsiteY4-562" fmla="*/ 3114286 h 3114286"/>
                <a:gd name="connsiteX5-563" fmla="*/ 156753 w 400157"/>
                <a:gd name="connsiteY5-564" fmla="*/ 1523972 h 3114286"/>
                <a:gd name="connsiteX6-565" fmla="*/ 26126 w 400157"/>
                <a:gd name="connsiteY6-566" fmla="*/ 65316 h 3114286"/>
                <a:gd name="connsiteX0-567" fmla="*/ 143692 w 400157"/>
                <a:gd name="connsiteY0-568" fmla="*/ 78378 h 3114286"/>
                <a:gd name="connsiteX1-569" fmla="*/ 244331 w 400157"/>
                <a:gd name="connsiteY1-570" fmla="*/ 0 h 3114286"/>
                <a:gd name="connsiteX2-571" fmla="*/ 391885 w 400157"/>
                <a:gd name="connsiteY2-572" fmla="*/ 1184338 h 3114286"/>
                <a:gd name="connsiteX3-573" fmla="*/ 270457 w 400157"/>
                <a:gd name="connsiteY3-574" fmla="*/ 3035910 h 3114286"/>
                <a:gd name="connsiteX4-575" fmla="*/ 0 w 400157"/>
                <a:gd name="connsiteY4-576" fmla="*/ 3114286 h 3114286"/>
                <a:gd name="connsiteX5-577" fmla="*/ 156753 w 400157"/>
                <a:gd name="connsiteY5-578" fmla="*/ 1523972 h 3114286"/>
                <a:gd name="connsiteX6-579" fmla="*/ 143692 w 400157"/>
                <a:gd name="connsiteY6-580" fmla="*/ 78378 h 3114286"/>
                <a:gd name="connsiteX0-581" fmla="*/ 143692 w 400157"/>
                <a:gd name="connsiteY0-582" fmla="*/ 78378 h 3114286"/>
                <a:gd name="connsiteX1-583" fmla="*/ 244331 w 400157"/>
                <a:gd name="connsiteY1-584" fmla="*/ 0 h 3114286"/>
                <a:gd name="connsiteX2-585" fmla="*/ 391885 w 400157"/>
                <a:gd name="connsiteY2-586" fmla="*/ 1184338 h 3114286"/>
                <a:gd name="connsiteX3-587" fmla="*/ 270457 w 400157"/>
                <a:gd name="connsiteY3-588" fmla="*/ 3035910 h 3114286"/>
                <a:gd name="connsiteX4-589" fmla="*/ 0 w 400157"/>
                <a:gd name="connsiteY4-590" fmla="*/ 3114286 h 3114286"/>
                <a:gd name="connsiteX5-591" fmla="*/ 156753 w 400157"/>
                <a:gd name="connsiteY5-592" fmla="*/ 1523972 h 3114286"/>
                <a:gd name="connsiteX6-593" fmla="*/ 143692 w 400157"/>
                <a:gd name="connsiteY6-594" fmla="*/ 78378 h 3114286"/>
                <a:gd name="connsiteX0-595" fmla="*/ 143692 w 400157"/>
                <a:gd name="connsiteY0-596" fmla="*/ 78378 h 3114286"/>
                <a:gd name="connsiteX1-597" fmla="*/ 244331 w 400157"/>
                <a:gd name="connsiteY1-598" fmla="*/ 0 h 3114286"/>
                <a:gd name="connsiteX2-599" fmla="*/ 391885 w 400157"/>
                <a:gd name="connsiteY2-600" fmla="*/ 1184338 h 3114286"/>
                <a:gd name="connsiteX3-601" fmla="*/ 270457 w 400157"/>
                <a:gd name="connsiteY3-602" fmla="*/ 3035910 h 3114286"/>
                <a:gd name="connsiteX4-603" fmla="*/ 0 w 400157"/>
                <a:gd name="connsiteY4-604" fmla="*/ 3114286 h 3114286"/>
                <a:gd name="connsiteX5-605" fmla="*/ 209005 w 400157"/>
                <a:gd name="connsiteY5-606" fmla="*/ 1537035 h 3114286"/>
                <a:gd name="connsiteX6-607" fmla="*/ 143692 w 400157"/>
                <a:gd name="connsiteY6-608" fmla="*/ 78378 h 3114286"/>
                <a:gd name="connsiteX0-609" fmla="*/ 143692 w 400157"/>
                <a:gd name="connsiteY0-610" fmla="*/ 78378 h 3114286"/>
                <a:gd name="connsiteX1-611" fmla="*/ 244331 w 400157"/>
                <a:gd name="connsiteY1-612" fmla="*/ 0 h 3114286"/>
                <a:gd name="connsiteX2-613" fmla="*/ 391885 w 400157"/>
                <a:gd name="connsiteY2-614" fmla="*/ 1184338 h 3114286"/>
                <a:gd name="connsiteX3-615" fmla="*/ 270457 w 400157"/>
                <a:gd name="connsiteY3-616" fmla="*/ 3035910 h 3114286"/>
                <a:gd name="connsiteX4-617" fmla="*/ 0 w 400157"/>
                <a:gd name="connsiteY4-618" fmla="*/ 3114286 h 3114286"/>
                <a:gd name="connsiteX5-619" fmla="*/ 209005 w 400157"/>
                <a:gd name="connsiteY5-620" fmla="*/ 1537035 h 3114286"/>
                <a:gd name="connsiteX6-621" fmla="*/ 143692 w 400157"/>
                <a:gd name="connsiteY6-622" fmla="*/ 78378 h 3114286"/>
                <a:gd name="connsiteX0-623" fmla="*/ 143692 w 414148"/>
                <a:gd name="connsiteY0-624" fmla="*/ 169818 h 3205726"/>
                <a:gd name="connsiteX1-625" fmla="*/ 414148 w 414148"/>
                <a:gd name="connsiteY1-626" fmla="*/ 0 h 3205726"/>
                <a:gd name="connsiteX2-627" fmla="*/ 391885 w 414148"/>
                <a:gd name="connsiteY2-628" fmla="*/ 1275778 h 3205726"/>
                <a:gd name="connsiteX3-629" fmla="*/ 270457 w 414148"/>
                <a:gd name="connsiteY3-630" fmla="*/ 3127350 h 3205726"/>
                <a:gd name="connsiteX4-631" fmla="*/ 0 w 414148"/>
                <a:gd name="connsiteY4-632" fmla="*/ 3205726 h 3205726"/>
                <a:gd name="connsiteX5-633" fmla="*/ 209005 w 414148"/>
                <a:gd name="connsiteY5-634" fmla="*/ 1628475 h 3205726"/>
                <a:gd name="connsiteX6-635" fmla="*/ 143692 w 414148"/>
                <a:gd name="connsiteY6-636" fmla="*/ 169818 h 3205726"/>
                <a:gd name="connsiteX0-637" fmla="*/ 261258 w 414148"/>
                <a:gd name="connsiteY0-638" fmla="*/ 169818 h 3205726"/>
                <a:gd name="connsiteX1-639" fmla="*/ 414148 w 414148"/>
                <a:gd name="connsiteY1-640" fmla="*/ 0 h 3205726"/>
                <a:gd name="connsiteX2-641" fmla="*/ 391885 w 414148"/>
                <a:gd name="connsiteY2-642" fmla="*/ 1275778 h 3205726"/>
                <a:gd name="connsiteX3-643" fmla="*/ 270457 w 414148"/>
                <a:gd name="connsiteY3-644" fmla="*/ 3127350 h 3205726"/>
                <a:gd name="connsiteX4-645" fmla="*/ 0 w 414148"/>
                <a:gd name="connsiteY4-646" fmla="*/ 3205726 h 3205726"/>
                <a:gd name="connsiteX5-647" fmla="*/ 209005 w 414148"/>
                <a:gd name="connsiteY5-648" fmla="*/ 1628475 h 3205726"/>
                <a:gd name="connsiteX6-649" fmla="*/ 261258 w 414148"/>
                <a:gd name="connsiteY6-650" fmla="*/ 169818 h 3205726"/>
                <a:gd name="connsiteX0-651" fmla="*/ 261258 w 414148"/>
                <a:gd name="connsiteY0-652" fmla="*/ 0 h 3244914"/>
                <a:gd name="connsiteX1-653" fmla="*/ 414148 w 414148"/>
                <a:gd name="connsiteY1-654" fmla="*/ 39188 h 3244914"/>
                <a:gd name="connsiteX2-655" fmla="*/ 391885 w 414148"/>
                <a:gd name="connsiteY2-656" fmla="*/ 1314966 h 3244914"/>
                <a:gd name="connsiteX3-657" fmla="*/ 270457 w 414148"/>
                <a:gd name="connsiteY3-658" fmla="*/ 3166538 h 3244914"/>
                <a:gd name="connsiteX4-659" fmla="*/ 0 w 414148"/>
                <a:gd name="connsiteY4-660" fmla="*/ 3244914 h 3244914"/>
                <a:gd name="connsiteX5-661" fmla="*/ 209005 w 414148"/>
                <a:gd name="connsiteY5-662" fmla="*/ 1667663 h 3244914"/>
                <a:gd name="connsiteX6-663" fmla="*/ 261258 w 414148"/>
                <a:gd name="connsiteY6-664" fmla="*/ 0 h 3244914"/>
                <a:gd name="connsiteX0-665" fmla="*/ 278184 w 431074"/>
                <a:gd name="connsiteY0-666" fmla="*/ 0 h 4107063"/>
                <a:gd name="connsiteX1-667" fmla="*/ 431074 w 431074"/>
                <a:gd name="connsiteY1-668" fmla="*/ 39188 h 4107063"/>
                <a:gd name="connsiteX2-669" fmla="*/ 408811 w 431074"/>
                <a:gd name="connsiteY2-670" fmla="*/ 1314966 h 4107063"/>
                <a:gd name="connsiteX3-671" fmla="*/ 0 w 431074"/>
                <a:gd name="connsiteY3-672" fmla="*/ 4107063 h 4107063"/>
                <a:gd name="connsiteX4-673" fmla="*/ 16926 w 431074"/>
                <a:gd name="connsiteY4-674" fmla="*/ 3244914 h 4107063"/>
                <a:gd name="connsiteX5-675" fmla="*/ 225931 w 431074"/>
                <a:gd name="connsiteY5-676" fmla="*/ 1667663 h 4107063"/>
                <a:gd name="connsiteX6-677" fmla="*/ 278184 w 431074"/>
                <a:gd name="connsiteY6-678" fmla="*/ 0 h 4107063"/>
                <a:gd name="connsiteX0-679" fmla="*/ 278184 w 457200"/>
                <a:gd name="connsiteY0-680" fmla="*/ 0 h 4107063"/>
                <a:gd name="connsiteX1-681" fmla="*/ 457200 w 457200"/>
                <a:gd name="connsiteY1-682" fmla="*/ 156754 h 4107063"/>
                <a:gd name="connsiteX2-683" fmla="*/ 408811 w 457200"/>
                <a:gd name="connsiteY2-684" fmla="*/ 1314966 h 4107063"/>
                <a:gd name="connsiteX3-685" fmla="*/ 0 w 457200"/>
                <a:gd name="connsiteY3-686" fmla="*/ 4107063 h 4107063"/>
                <a:gd name="connsiteX4-687" fmla="*/ 16926 w 457200"/>
                <a:gd name="connsiteY4-688" fmla="*/ 3244914 h 4107063"/>
                <a:gd name="connsiteX5-689" fmla="*/ 225931 w 457200"/>
                <a:gd name="connsiteY5-690" fmla="*/ 1667663 h 4107063"/>
                <a:gd name="connsiteX6-691" fmla="*/ 278184 w 457200"/>
                <a:gd name="connsiteY6-692" fmla="*/ 0 h 4107063"/>
                <a:gd name="connsiteX0-693" fmla="*/ 278184 w 562605"/>
                <a:gd name="connsiteY0-694" fmla="*/ 0 h 4107063"/>
                <a:gd name="connsiteX1-695" fmla="*/ 457200 w 562605"/>
                <a:gd name="connsiteY1-696" fmla="*/ 156754 h 4107063"/>
                <a:gd name="connsiteX2-697" fmla="*/ 552502 w 562605"/>
                <a:gd name="connsiteY2-698" fmla="*/ 1576223 h 4107063"/>
                <a:gd name="connsiteX3-699" fmla="*/ 0 w 562605"/>
                <a:gd name="connsiteY3-700" fmla="*/ 4107063 h 4107063"/>
                <a:gd name="connsiteX4-701" fmla="*/ 16926 w 562605"/>
                <a:gd name="connsiteY4-702" fmla="*/ 3244914 h 4107063"/>
                <a:gd name="connsiteX5-703" fmla="*/ 225931 w 562605"/>
                <a:gd name="connsiteY5-704" fmla="*/ 1667663 h 4107063"/>
                <a:gd name="connsiteX6-705" fmla="*/ 278184 w 562605"/>
                <a:gd name="connsiteY6-706" fmla="*/ 0 h 4107063"/>
                <a:gd name="connsiteX0-707" fmla="*/ 278184 w 562605"/>
                <a:gd name="connsiteY0-708" fmla="*/ 0 h 4107063"/>
                <a:gd name="connsiteX1-709" fmla="*/ 457200 w 562605"/>
                <a:gd name="connsiteY1-710" fmla="*/ 156754 h 4107063"/>
                <a:gd name="connsiteX2-711" fmla="*/ 552502 w 562605"/>
                <a:gd name="connsiteY2-712" fmla="*/ 1576223 h 4107063"/>
                <a:gd name="connsiteX3-713" fmla="*/ 0 w 562605"/>
                <a:gd name="connsiteY3-714" fmla="*/ 4107063 h 4107063"/>
                <a:gd name="connsiteX4-715" fmla="*/ 16926 w 562605"/>
                <a:gd name="connsiteY4-716" fmla="*/ 3244914 h 4107063"/>
                <a:gd name="connsiteX5-717" fmla="*/ 356559 w 562605"/>
                <a:gd name="connsiteY5-718" fmla="*/ 1772166 h 4107063"/>
                <a:gd name="connsiteX6-719" fmla="*/ 278184 w 562605"/>
                <a:gd name="connsiteY6-720" fmla="*/ 0 h 4107063"/>
                <a:gd name="connsiteX0-721" fmla="*/ 278184 w 562605"/>
                <a:gd name="connsiteY0-722" fmla="*/ 0 h 4107063"/>
                <a:gd name="connsiteX1-723" fmla="*/ 457200 w 562605"/>
                <a:gd name="connsiteY1-724" fmla="*/ 156754 h 4107063"/>
                <a:gd name="connsiteX2-725" fmla="*/ 552502 w 562605"/>
                <a:gd name="connsiteY2-726" fmla="*/ 1576223 h 4107063"/>
                <a:gd name="connsiteX3-727" fmla="*/ 0 w 562605"/>
                <a:gd name="connsiteY3-728" fmla="*/ 4107063 h 4107063"/>
                <a:gd name="connsiteX4-729" fmla="*/ 16926 w 562605"/>
                <a:gd name="connsiteY4-730" fmla="*/ 3244914 h 4107063"/>
                <a:gd name="connsiteX5-731" fmla="*/ 356559 w 562605"/>
                <a:gd name="connsiteY5-732" fmla="*/ 1772166 h 4107063"/>
                <a:gd name="connsiteX6-733" fmla="*/ 278184 w 562605"/>
                <a:gd name="connsiteY6-734" fmla="*/ 0 h 4107063"/>
                <a:gd name="connsiteX0-735" fmla="*/ 278184 w 702479"/>
                <a:gd name="connsiteY0-736" fmla="*/ 0 h 4107063"/>
                <a:gd name="connsiteX1-737" fmla="*/ 457200 w 702479"/>
                <a:gd name="connsiteY1-738" fmla="*/ 156754 h 4107063"/>
                <a:gd name="connsiteX2-739" fmla="*/ 696194 w 702479"/>
                <a:gd name="connsiteY2-740" fmla="*/ 1615412 h 4107063"/>
                <a:gd name="connsiteX3-741" fmla="*/ 0 w 702479"/>
                <a:gd name="connsiteY3-742" fmla="*/ 4107063 h 4107063"/>
                <a:gd name="connsiteX4-743" fmla="*/ 16926 w 702479"/>
                <a:gd name="connsiteY4-744" fmla="*/ 3244914 h 4107063"/>
                <a:gd name="connsiteX5-745" fmla="*/ 356559 w 702479"/>
                <a:gd name="connsiteY5-746" fmla="*/ 1772166 h 4107063"/>
                <a:gd name="connsiteX6-747" fmla="*/ 278184 w 702479"/>
                <a:gd name="connsiteY6-748" fmla="*/ 0 h 4107063"/>
                <a:gd name="connsiteX0-749" fmla="*/ 278184 w 702479"/>
                <a:gd name="connsiteY0-750" fmla="*/ 0 h 4107063"/>
                <a:gd name="connsiteX1-751" fmla="*/ 457200 w 702479"/>
                <a:gd name="connsiteY1-752" fmla="*/ 156754 h 4107063"/>
                <a:gd name="connsiteX2-753" fmla="*/ 696194 w 702479"/>
                <a:gd name="connsiteY2-754" fmla="*/ 1615412 h 4107063"/>
                <a:gd name="connsiteX3-755" fmla="*/ 0 w 702479"/>
                <a:gd name="connsiteY3-756" fmla="*/ 4107063 h 4107063"/>
                <a:gd name="connsiteX4-757" fmla="*/ 16926 w 702479"/>
                <a:gd name="connsiteY4-758" fmla="*/ 3244914 h 4107063"/>
                <a:gd name="connsiteX5-759" fmla="*/ 461062 w 702479"/>
                <a:gd name="connsiteY5-760" fmla="*/ 1824417 h 4107063"/>
                <a:gd name="connsiteX6-761" fmla="*/ 278184 w 702479"/>
                <a:gd name="connsiteY6-762" fmla="*/ 0 h 4107063"/>
                <a:gd name="connsiteX0-763" fmla="*/ 278184 w 702479"/>
                <a:gd name="connsiteY0-764" fmla="*/ 0 h 4107063"/>
                <a:gd name="connsiteX1-765" fmla="*/ 457200 w 702479"/>
                <a:gd name="connsiteY1-766" fmla="*/ 156754 h 4107063"/>
                <a:gd name="connsiteX2-767" fmla="*/ 696194 w 702479"/>
                <a:gd name="connsiteY2-768" fmla="*/ 1615412 h 4107063"/>
                <a:gd name="connsiteX3-769" fmla="*/ 0 w 702479"/>
                <a:gd name="connsiteY3-770" fmla="*/ 4107063 h 4107063"/>
                <a:gd name="connsiteX4-771" fmla="*/ 16926 w 702479"/>
                <a:gd name="connsiteY4-772" fmla="*/ 3244914 h 4107063"/>
                <a:gd name="connsiteX5-773" fmla="*/ 461062 w 702479"/>
                <a:gd name="connsiteY5-774" fmla="*/ 1824417 h 4107063"/>
                <a:gd name="connsiteX6-775" fmla="*/ 278184 w 702479"/>
                <a:gd name="connsiteY6-776" fmla="*/ 0 h 4107063"/>
                <a:gd name="connsiteX0-777" fmla="*/ 278184 w 702479"/>
                <a:gd name="connsiteY0-778" fmla="*/ 0 h 4107063"/>
                <a:gd name="connsiteX1-779" fmla="*/ 457200 w 702479"/>
                <a:gd name="connsiteY1-780" fmla="*/ 156754 h 4107063"/>
                <a:gd name="connsiteX2-781" fmla="*/ 696194 w 702479"/>
                <a:gd name="connsiteY2-782" fmla="*/ 1615412 h 4107063"/>
                <a:gd name="connsiteX3-783" fmla="*/ 0 w 702479"/>
                <a:gd name="connsiteY3-784" fmla="*/ 4107063 h 4107063"/>
                <a:gd name="connsiteX4-785" fmla="*/ 95304 w 702479"/>
                <a:gd name="connsiteY4-786" fmla="*/ 3297166 h 4107063"/>
                <a:gd name="connsiteX5-787" fmla="*/ 461062 w 702479"/>
                <a:gd name="connsiteY5-788" fmla="*/ 1824417 h 4107063"/>
                <a:gd name="connsiteX6-789" fmla="*/ 278184 w 702479"/>
                <a:gd name="connsiteY6-790" fmla="*/ 0 h 4107063"/>
                <a:gd name="connsiteX0-791" fmla="*/ 322629 w 746924"/>
                <a:gd name="connsiteY0-792" fmla="*/ 0 h 4107063"/>
                <a:gd name="connsiteX1-793" fmla="*/ 501645 w 746924"/>
                <a:gd name="connsiteY1-794" fmla="*/ 156754 h 4107063"/>
                <a:gd name="connsiteX2-795" fmla="*/ 740639 w 746924"/>
                <a:gd name="connsiteY2-796" fmla="*/ 1615412 h 4107063"/>
                <a:gd name="connsiteX3-797" fmla="*/ 44445 w 746924"/>
                <a:gd name="connsiteY3-798" fmla="*/ 4107063 h 4107063"/>
                <a:gd name="connsiteX4-799" fmla="*/ 139749 w 746924"/>
                <a:gd name="connsiteY4-800" fmla="*/ 3297166 h 4107063"/>
                <a:gd name="connsiteX5-801" fmla="*/ 505507 w 746924"/>
                <a:gd name="connsiteY5-802" fmla="*/ 1824417 h 4107063"/>
                <a:gd name="connsiteX6-803" fmla="*/ 322629 w 746924"/>
                <a:gd name="connsiteY6-804" fmla="*/ 0 h 4107063"/>
                <a:gd name="connsiteX0-805" fmla="*/ 322629 w 752762"/>
                <a:gd name="connsiteY0-806" fmla="*/ 0 h 4107063"/>
                <a:gd name="connsiteX1-807" fmla="*/ 684525 w 752762"/>
                <a:gd name="connsiteY1-808" fmla="*/ 783771 h 4107063"/>
                <a:gd name="connsiteX2-809" fmla="*/ 740639 w 752762"/>
                <a:gd name="connsiteY2-810" fmla="*/ 1615412 h 4107063"/>
                <a:gd name="connsiteX3-811" fmla="*/ 44445 w 752762"/>
                <a:gd name="connsiteY3-812" fmla="*/ 4107063 h 4107063"/>
                <a:gd name="connsiteX4-813" fmla="*/ 139749 w 752762"/>
                <a:gd name="connsiteY4-814" fmla="*/ 3297166 h 4107063"/>
                <a:gd name="connsiteX5-815" fmla="*/ 505507 w 752762"/>
                <a:gd name="connsiteY5-816" fmla="*/ 1824417 h 4107063"/>
                <a:gd name="connsiteX6-817" fmla="*/ 322629 w 752762"/>
                <a:gd name="connsiteY6-818" fmla="*/ 0 h 4107063"/>
                <a:gd name="connsiteX0-819" fmla="*/ 322629 w 716631"/>
                <a:gd name="connsiteY0-820" fmla="*/ 0 h 4107063"/>
                <a:gd name="connsiteX1-821" fmla="*/ 684525 w 716631"/>
                <a:gd name="connsiteY1-822" fmla="*/ 783771 h 4107063"/>
                <a:gd name="connsiteX2-823" fmla="*/ 701450 w 716631"/>
                <a:gd name="connsiteY2-824" fmla="*/ 1615412 h 4107063"/>
                <a:gd name="connsiteX3-825" fmla="*/ 44445 w 716631"/>
                <a:gd name="connsiteY3-826" fmla="*/ 4107063 h 4107063"/>
                <a:gd name="connsiteX4-827" fmla="*/ 139749 w 716631"/>
                <a:gd name="connsiteY4-828" fmla="*/ 3297166 h 4107063"/>
                <a:gd name="connsiteX5-829" fmla="*/ 505507 w 716631"/>
                <a:gd name="connsiteY5-830" fmla="*/ 1824417 h 4107063"/>
                <a:gd name="connsiteX6-831" fmla="*/ 322629 w 716631"/>
                <a:gd name="connsiteY6-832" fmla="*/ 0 h 4107063"/>
                <a:gd name="connsiteX0-833" fmla="*/ 427132 w 716631"/>
                <a:gd name="connsiteY0-834" fmla="*/ 0 h 3493108"/>
                <a:gd name="connsiteX1-835" fmla="*/ 684525 w 716631"/>
                <a:gd name="connsiteY1-836" fmla="*/ 169816 h 3493108"/>
                <a:gd name="connsiteX2-837" fmla="*/ 701450 w 716631"/>
                <a:gd name="connsiteY2-838" fmla="*/ 1001457 h 3493108"/>
                <a:gd name="connsiteX3-839" fmla="*/ 44445 w 716631"/>
                <a:gd name="connsiteY3-840" fmla="*/ 3493108 h 3493108"/>
                <a:gd name="connsiteX4-841" fmla="*/ 139749 w 716631"/>
                <a:gd name="connsiteY4-842" fmla="*/ 2683211 h 3493108"/>
                <a:gd name="connsiteX5-843" fmla="*/ 505507 w 716631"/>
                <a:gd name="connsiteY5-844" fmla="*/ 1210462 h 3493108"/>
                <a:gd name="connsiteX6-845" fmla="*/ 427132 w 716631"/>
                <a:gd name="connsiteY6-846" fmla="*/ 0 h 3493108"/>
                <a:gd name="connsiteX0-847" fmla="*/ 557761 w 716631"/>
                <a:gd name="connsiteY0-848" fmla="*/ 496389 h 3323292"/>
                <a:gd name="connsiteX1-849" fmla="*/ 684525 w 716631"/>
                <a:gd name="connsiteY1-850" fmla="*/ 0 h 3323292"/>
                <a:gd name="connsiteX2-851" fmla="*/ 701450 w 716631"/>
                <a:gd name="connsiteY2-852" fmla="*/ 831641 h 3323292"/>
                <a:gd name="connsiteX3-853" fmla="*/ 44445 w 716631"/>
                <a:gd name="connsiteY3-854" fmla="*/ 3323292 h 3323292"/>
                <a:gd name="connsiteX4-855" fmla="*/ 139749 w 716631"/>
                <a:gd name="connsiteY4-856" fmla="*/ 2513395 h 3323292"/>
                <a:gd name="connsiteX5-857" fmla="*/ 505507 w 716631"/>
                <a:gd name="connsiteY5-858" fmla="*/ 1040646 h 3323292"/>
                <a:gd name="connsiteX6-859" fmla="*/ 557761 w 716631"/>
                <a:gd name="connsiteY6-860" fmla="*/ 496389 h 3323292"/>
                <a:gd name="connsiteX0-861" fmla="*/ 557761 w 716631"/>
                <a:gd name="connsiteY0-862" fmla="*/ 496389 h 3323292"/>
                <a:gd name="connsiteX1-863" fmla="*/ 684525 w 716631"/>
                <a:gd name="connsiteY1-864" fmla="*/ 0 h 3323292"/>
                <a:gd name="connsiteX2-865" fmla="*/ 701450 w 716631"/>
                <a:gd name="connsiteY2-866" fmla="*/ 831641 h 3323292"/>
                <a:gd name="connsiteX3-867" fmla="*/ 44445 w 716631"/>
                <a:gd name="connsiteY3-868" fmla="*/ 3323292 h 3323292"/>
                <a:gd name="connsiteX4-869" fmla="*/ 139749 w 716631"/>
                <a:gd name="connsiteY4-870" fmla="*/ 2513395 h 3323292"/>
                <a:gd name="connsiteX5-871" fmla="*/ 440193 w 716631"/>
                <a:gd name="connsiteY5-872" fmla="*/ 1275777 h 3323292"/>
                <a:gd name="connsiteX6-873" fmla="*/ 557761 w 716631"/>
                <a:gd name="connsiteY6-874" fmla="*/ 496389 h 3323292"/>
                <a:gd name="connsiteX0-875" fmla="*/ 557761 w 802091"/>
                <a:gd name="connsiteY0-876" fmla="*/ 470263 h 3297166"/>
                <a:gd name="connsiteX1-877" fmla="*/ 802091 w 802091"/>
                <a:gd name="connsiteY1-878" fmla="*/ 0 h 3297166"/>
                <a:gd name="connsiteX2-879" fmla="*/ 701450 w 802091"/>
                <a:gd name="connsiteY2-880" fmla="*/ 805515 h 3297166"/>
                <a:gd name="connsiteX3-881" fmla="*/ 44445 w 802091"/>
                <a:gd name="connsiteY3-882" fmla="*/ 3297166 h 3297166"/>
                <a:gd name="connsiteX4-883" fmla="*/ 139749 w 802091"/>
                <a:gd name="connsiteY4-884" fmla="*/ 2487269 h 3297166"/>
                <a:gd name="connsiteX5-885" fmla="*/ 440193 w 802091"/>
                <a:gd name="connsiteY5-886" fmla="*/ 1249651 h 3297166"/>
                <a:gd name="connsiteX6-887" fmla="*/ 557761 w 802091"/>
                <a:gd name="connsiteY6-888" fmla="*/ 470263 h 3297166"/>
                <a:gd name="connsiteX0-889" fmla="*/ 557761 w 815154"/>
                <a:gd name="connsiteY0-890" fmla="*/ 156755 h 2983658"/>
                <a:gd name="connsiteX1-891" fmla="*/ 815154 w 815154"/>
                <a:gd name="connsiteY1-892" fmla="*/ 0 h 2983658"/>
                <a:gd name="connsiteX2-893" fmla="*/ 701450 w 815154"/>
                <a:gd name="connsiteY2-894" fmla="*/ 492007 h 2983658"/>
                <a:gd name="connsiteX3-895" fmla="*/ 44445 w 815154"/>
                <a:gd name="connsiteY3-896" fmla="*/ 2983658 h 2983658"/>
                <a:gd name="connsiteX4-897" fmla="*/ 139749 w 815154"/>
                <a:gd name="connsiteY4-898" fmla="*/ 2173761 h 2983658"/>
                <a:gd name="connsiteX5-899" fmla="*/ 440193 w 815154"/>
                <a:gd name="connsiteY5-900" fmla="*/ 936143 h 2983658"/>
                <a:gd name="connsiteX6-901" fmla="*/ 557761 w 815154"/>
                <a:gd name="connsiteY6-902" fmla="*/ 156755 h 2983658"/>
                <a:gd name="connsiteX0-903" fmla="*/ 557761 w 815154"/>
                <a:gd name="connsiteY0-904" fmla="*/ 13064 h 2983658"/>
                <a:gd name="connsiteX1-905" fmla="*/ 815154 w 815154"/>
                <a:gd name="connsiteY1-906" fmla="*/ 0 h 2983658"/>
                <a:gd name="connsiteX2-907" fmla="*/ 701450 w 815154"/>
                <a:gd name="connsiteY2-908" fmla="*/ 492007 h 2983658"/>
                <a:gd name="connsiteX3-909" fmla="*/ 44445 w 815154"/>
                <a:gd name="connsiteY3-910" fmla="*/ 2983658 h 2983658"/>
                <a:gd name="connsiteX4-911" fmla="*/ 139749 w 815154"/>
                <a:gd name="connsiteY4-912" fmla="*/ 2173761 h 2983658"/>
                <a:gd name="connsiteX5-913" fmla="*/ 440193 w 815154"/>
                <a:gd name="connsiteY5-914" fmla="*/ 936143 h 2983658"/>
                <a:gd name="connsiteX6-915" fmla="*/ 557761 w 815154"/>
                <a:gd name="connsiteY6-916" fmla="*/ 13064 h 2983658"/>
                <a:gd name="connsiteX0-917" fmla="*/ 557761 w 815154"/>
                <a:gd name="connsiteY0-918" fmla="*/ 13064 h 2983658"/>
                <a:gd name="connsiteX1-919" fmla="*/ 815154 w 815154"/>
                <a:gd name="connsiteY1-920" fmla="*/ 0 h 2983658"/>
                <a:gd name="connsiteX2-921" fmla="*/ 701450 w 815154"/>
                <a:gd name="connsiteY2-922" fmla="*/ 492007 h 2983658"/>
                <a:gd name="connsiteX3-923" fmla="*/ 44445 w 815154"/>
                <a:gd name="connsiteY3-924" fmla="*/ 2983658 h 2983658"/>
                <a:gd name="connsiteX4-925" fmla="*/ 139749 w 815154"/>
                <a:gd name="connsiteY4-926" fmla="*/ 2173761 h 2983658"/>
                <a:gd name="connsiteX5-927" fmla="*/ 440193 w 815154"/>
                <a:gd name="connsiteY5-928" fmla="*/ 936143 h 2983658"/>
                <a:gd name="connsiteX6-929" fmla="*/ 557761 w 815154"/>
                <a:gd name="connsiteY6-930" fmla="*/ 13064 h 2983658"/>
                <a:gd name="connsiteX0-931" fmla="*/ 557761 w 815154"/>
                <a:gd name="connsiteY0-932" fmla="*/ 13064 h 2983658"/>
                <a:gd name="connsiteX1-933" fmla="*/ 815154 w 815154"/>
                <a:gd name="connsiteY1-934" fmla="*/ 0 h 2983658"/>
                <a:gd name="connsiteX2-935" fmla="*/ 701450 w 815154"/>
                <a:gd name="connsiteY2-936" fmla="*/ 492007 h 2983658"/>
                <a:gd name="connsiteX3-937" fmla="*/ 44445 w 815154"/>
                <a:gd name="connsiteY3-938" fmla="*/ 2983658 h 2983658"/>
                <a:gd name="connsiteX4-939" fmla="*/ 139749 w 815154"/>
                <a:gd name="connsiteY4-940" fmla="*/ 2173761 h 2983658"/>
                <a:gd name="connsiteX5-941" fmla="*/ 440193 w 815154"/>
                <a:gd name="connsiteY5-942" fmla="*/ 936143 h 2983658"/>
                <a:gd name="connsiteX6-943" fmla="*/ 557761 w 815154"/>
                <a:gd name="connsiteY6-944" fmla="*/ 13064 h 2983658"/>
                <a:gd name="connsiteX0-945" fmla="*/ 557761 w 815154"/>
                <a:gd name="connsiteY0-946" fmla="*/ 13064 h 2983658"/>
                <a:gd name="connsiteX1-947" fmla="*/ 815154 w 815154"/>
                <a:gd name="connsiteY1-948" fmla="*/ 0 h 2983658"/>
                <a:gd name="connsiteX2-949" fmla="*/ 688387 w 815154"/>
                <a:gd name="connsiteY2-950" fmla="*/ 557322 h 2983658"/>
                <a:gd name="connsiteX3-951" fmla="*/ 44445 w 815154"/>
                <a:gd name="connsiteY3-952" fmla="*/ 2983658 h 2983658"/>
                <a:gd name="connsiteX4-953" fmla="*/ 139749 w 815154"/>
                <a:gd name="connsiteY4-954" fmla="*/ 2173761 h 2983658"/>
                <a:gd name="connsiteX5-955" fmla="*/ 440193 w 815154"/>
                <a:gd name="connsiteY5-956" fmla="*/ 936143 h 2983658"/>
                <a:gd name="connsiteX6-957" fmla="*/ 557761 w 815154"/>
                <a:gd name="connsiteY6-958" fmla="*/ 13064 h 2983658"/>
                <a:gd name="connsiteX0-959" fmla="*/ 557761 w 815154"/>
                <a:gd name="connsiteY0-960" fmla="*/ 13064 h 2983658"/>
                <a:gd name="connsiteX1-961" fmla="*/ 815154 w 815154"/>
                <a:gd name="connsiteY1-962" fmla="*/ 0 h 2983658"/>
                <a:gd name="connsiteX2-963" fmla="*/ 688387 w 815154"/>
                <a:gd name="connsiteY2-964" fmla="*/ 557322 h 2983658"/>
                <a:gd name="connsiteX3-965" fmla="*/ 44445 w 815154"/>
                <a:gd name="connsiteY3-966" fmla="*/ 2983658 h 2983658"/>
                <a:gd name="connsiteX4-967" fmla="*/ 139749 w 815154"/>
                <a:gd name="connsiteY4-968" fmla="*/ 2173761 h 2983658"/>
                <a:gd name="connsiteX5-969" fmla="*/ 440193 w 815154"/>
                <a:gd name="connsiteY5-970" fmla="*/ 936143 h 2983658"/>
                <a:gd name="connsiteX6-971" fmla="*/ 557761 w 815154"/>
                <a:gd name="connsiteY6-972" fmla="*/ 13064 h 2983658"/>
                <a:gd name="connsiteX0-973" fmla="*/ 557761 w 815154"/>
                <a:gd name="connsiteY0-974" fmla="*/ 13064 h 2983658"/>
                <a:gd name="connsiteX1-975" fmla="*/ 815154 w 815154"/>
                <a:gd name="connsiteY1-976" fmla="*/ 0 h 2983658"/>
                <a:gd name="connsiteX2-977" fmla="*/ 688387 w 815154"/>
                <a:gd name="connsiteY2-978" fmla="*/ 557322 h 2983658"/>
                <a:gd name="connsiteX3-979" fmla="*/ 44445 w 815154"/>
                <a:gd name="connsiteY3-980" fmla="*/ 2983658 h 2983658"/>
                <a:gd name="connsiteX4-981" fmla="*/ 139749 w 815154"/>
                <a:gd name="connsiteY4-982" fmla="*/ 2173761 h 2983658"/>
                <a:gd name="connsiteX5-983" fmla="*/ 440193 w 815154"/>
                <a:gd name="connsiteY5-984" fmla="*/ 936143 h 2983658"/>
                <a:gd name="connsiteX6-985" fmla="*/ 557761 w 815154"/>
                <a:gd name="connsiteY6-986" fmla="*/ 13064 h 2983658"/>
                <a:gd name="connsiteX0-987" fmla="*/ 610012 w 815154"/>
                <a:gd name="connsiteY0-988" fmla="*/ 39190 h 2983658"/>
                <a:gd name="connsiteX1-989" fmla="*/ 815154 w 815154"/>
                <a:gd name="connsiteY1-990" fmla="*/ 0 h 2983658"/>
                <a:gd name="connsiteX2-991" fmla="*/ 688387 w 815154"/>
                <a:gd name="connsiteY2-992" fmla="*/ 557322 h 2983658"/>
                <a:gd name="connsiteX3-993" fmla="*/ 44445 w 815154"/>
                <a:gd name="connsiteY3-994" fmla="*/ 2983658 h 2983658"/>
                <a:gd name="connsiteX4-995" fmla="*/ 139749 w 815154"/>
                <a:gd name="connsiteY4-996" fmla="*/ 2173761 h 2983658"/>
                <a:gd name="connsiteX5-997" fmla="*/ 440193 w 815154"/>
                <a:gd name="connsiteY5-998" fmla="*/ 936143 h 2983658"/>
                <a:gd name="connsiteX6-999" fmla="*/ 610012 w 815154"/>
                <a:gd name="connsiteY6-1000" fmla="*/ 39190 h 2983658"/>
                <a:gd name="connsiteX0-1001" fmla="*/ 610012 w 815154"/>
                <a:gd name="connsiteY0-1002" fmla="*/ 39190 h 2983658"/>
                <a:gd name="connsiteX1-1003" fmla="*/ 815154 w 815154"/>
                <a:gd name="connsiteY1-1004" fmla="*/ 0 h 2983658"/>
                <a:gd name="connsiteX2-1005" fmla="*/ 688387 w 815154"/>
                <a:gd name="connsiteY2-1006" fmla="*/ 557322 h 2983658"/>
                <a:gd name="connsiteX3-1007" fmla="*/ 44445 w 815154"/>
                <a:gd name="connsiteY3-1008" fmla="*/ 2983658 h 2983658"/>
                <a:gd name="connsiteX4-1009" fmla="*/ 139749 w 815154"/>
                <a:gd name="connsiteY4-1010" fmla="*/ 2173761 h 2983658"/>
                <a:gd name="connsiteX5-1011" fmla="*/ 440193 w 815154"/>
                <a:gd name="connsiteY5-1012" fmla="*/ 936143 h 2983658"/>
                <a:gd name="connsiteX6-1013" fmla="*/ 610012 w 815154"/>
                <a:gd name="connsiteY6-1014" fmla="*/ 39190 h 2983658"/>
                <a:gd name="connsiteX0-1015" fmla="*/ 610012 w 815154"/>
                <a:gd name="connsiteY0-1016" fmla="*/ 39190 h 2983658"/>
                <a:gd name="connsiteX1-1017" fmla="*/ 815154 w 815154"/>
                <a:gd name="connsiteY1-1018" fmla="*/ 0 h 2983658"/>
                <a:gd name="connsiteX2-1019" fmla="*/ 688387 w 815154"/>
                <a:gd name="connsiteY2-1020" fmla="*/ 557322 h 2983658"/>
                <a:gd name="connsiteX3-1021" fmla="*/ 44445 w 815154"/>
                <a:gd name="connsiteY3-1022" fmla="*/ 2983658 h 2983658"/>
                <a:gd name="connsiteX4-1023" fmla="*/ 139749 w 815154"/>
                <a:gd name="connsiteY4-1024" fmla="*/ 2173761 h 2983658"/>
                <a:gd name="connsiteX5-1025" fmla="*/ 440193 w 815154"/>
                <a:gd name="connsiteY5-1026" fmla="*/ 936143 h 2983658"/>
                <a:gd name="connsiteX6-1027" fmla="*/ 610012 w 815154"/>
                <a:gd name="connsiteY6-1028" fmla="*/ 39190 h 2983658"/>
                <a:gd name="connsiteX0-1029" fmla="*/ 610012 w 815154"/>
                <a:gd name="connsiteY0-1030" fmla="*/ 39190 h 2983658"/>
                <a:gd name="connsiteX1-1031" fmla="*/ 815154 w 815154"/>
                <a:gd name="connsiteY1-1032" fmla="*/ 0 h 2983658"/>
                <a:gd name="connsiteX2-1033" fmla="*/ 688387 w 815154"/>
                <a:gd name="connsiteY2-1034" fmla="*/ 557322 h 2983658"/>
                <a:gd name="connsiteX3-1035" fmla="*/ 44445 w 815154"/>
                <a:gd name="connsiteY3-1036" fmla="*/ 2983658 h 2983658"/>
                <a:gd name="connsiteX4-1037" fmla="*/ 139749 w 815154"/>
                <a:gd name="connsiteY4-1038" fmla="*/ 2173761 h 2983658"/>
                <a:gd name="connsiteX5-1039" fmla="*/ 440193 w 815154"/>
                <a:gd name="connsiteY5-1040" fmla="*/ 936143 h 2983658"/>
                <a:gd name="connsiteX6-1041" fmla="*/ 610012 w 815154"/>
                <a:gd name="connsiteY6-1042" fmla="*/ 39190 h 2983658"/>
                <a:gd name="connsiteX0-1043" fmla="*/ 610012 w 815154"/>
                <a:gd name="connsiteY0-1044" fmla="*/ 39190 h 2983658"/>
                <a:gd name="connsiteX1-1045" fmla="*/ 815154 w 815154"/>
                <a:gd name="connsiteY1-1046" fmla="*/ 0 h 2983658"/>
                <a:gd name="connsiteX2-1047" fmla="*/ 688387 w 815154"/>
                <a:gd name="connsiteY2-1048" fmla="*/ 557322 h 2983658"/>
                <a:gd name="connsiteX3-1049" fmla="*/ 44445 w 815154"/>
                <a:gd name="connsiteY3-1050" fmla="*/ 2983658 h 2983658"/>
                <a:gd name="connsiteX4-1051" fmla="*/ 139749 w 815154"/>
                <a:gd name="connsiteY4-1052" fmla="*/ 2173761 h 2983658"/>
                <a:gd name="connsiteX5-1053" fmla="*/ 440193 w 815154"/>
                <a:gd name="connsiteY5-1054" fmla="*/ 1092898 h 2983658"/>
                <a:gd name="connsiteX6-1055" fmla="*/ 610012 w 815154"/>
                <a:gd name="connsiteY6-1056" fmla="*/ 39190 h 2983658"/>
                <a:gd name="connsiteX0-1057" fmla="*/ 610012 w 815154"/>
                <a:gd name="connsiteY0-1058" fmla="*/ 39190 h 2983658"/>
                <a:gd name="connsiteX1-1059" fmla="*/ 815154 w 815154"/>
                <a:gd name="connsiteY1-1060" fmla="*/ 0 h 2983658"/>
                <a:gd name="connsiteX2-1061" fmla="*/ 688387 w 815154"/>
                <a:gd name="connsiteY2-1062" fmla="*/ 557322 h 2983658"/>
                <a:gd name="connsiteX3-1063" fmla="*/ 44445 w 815154"/>
                <a:gd name="connsiteY3-1064" fmla="*/ 2983658 h 2983658"/>
                <a:gd name="connsiteX4-1065" fmla="*/ 139749 w 815154"/>
                <a:gd name="connsiteY4-1066" fmla="*/ 2173761 h 2983658"/>
                <a:gd name="connsiteX5-1067" fmla="*/ 440193 w 815154"/>
                <a:gd name="connsiteY5-1068" fmla="*/ 1092898 h 2983658"/>
                <a:gd name="connsiteX6-1069" fmla="*/ 610012 w 815154"/>
                <a:gd name="connsiteY6-1070" fmla="*/ 39190 h 2983658"/>
                <a:gd name="connsiteX0-1071" fmla="*/ 583886 w 815154"/>
                <a:gd name="connsiteY0-1072" fmla="*/ 261258 h 2983658"/>
                <a:gd name="connsiteX1-1073" fmla="*/ 815154 w 815154"/>
                <a:gd name="connsiteY1-1074" fmla="*/ 0 h 2983658"/>
                <a:gd name="connsiteX2-1075" fmla="*/ 688387 w 815154"/>
                <a:gd name="connsiteY2-1076" fmla="*/ 557322 h 2983658"/>
                <a:gd name="connsiteX3-1077" fmla="*/ 44445 w 815154"/>
                <a:gd name="connsiteY3-1078" fmla="*/ 2983658 h 2983658"/>
                <a:gd name="connsiteX4-1079" fmla="*/ 139749 w 815154"/>
                <a:gd name="connsiteY4-1080" fmla="*/ 2173761 h 2983658"/>
                <a:gd name="connsiteX5-1081" fmla="*/ 440193 w 815154"/>
                <a:gd name="connsiteY5-1082" fmla="*/ 1092898 h 2983658"/>
                <a:gd name="connsiteX6-1083" fmla="*/ 583886 w 815154"/>
                <a:gd name="connsiteY6-1084" fmla="*/ 261258 h 2983658"/>
                <a:gd name="connsiteX0-1085" fmla="*/ 583886 w 815154"/>
                <a:gd name="connsiteY0-1086" fmla="*/ 261258 h 2983658"/>
                <a:gd name="connsiteX1-1087" fmla="*/ 815154 w 815154"/>
                <a:gd name="connsiteY1-1088" fmla="*/ 0 h 2983658"/>
                <a:gd name="connsiteX2-1089" fmla="*/ 688387 w 815154"/>
                <a:gd name="connsiteY2-1090" fmla="*/ 557322 h 2983658"/>
                <a:gd name="connsiteX3-1091" fmla="*/ 44445 w 815154"/>
                <a:gd name="connsiteY3-1092" fmla="*/ 2983658 h 2983658"/>
                <a:gd name="connsiteX4-1093" fmla="*/ 139749 w 815154"/>
                <a:gd name="connsiteY4-1094" fmla="*/ 2173761 h 2983658"/>
                <a:gd name="connsiteX5-1095" fmla="*/ 440193 w 815154"/>
                <a:gd name="connsiteY5-1096" fmla="*/ 1092898 h 2983658"/>
                <a:gd name="connsiteX6-1097" fmla="*/ 583886 w 815154"/>
                <a:gd name="connsiteY6-1098" fmla="*/ 261258 h 2983658"/>
                <a:gd name="connsiteX0-1099" fmla="*/ 583886 w 815154"/>
                <a:gd name="connsiteY0-1100" fmla="*/ 261258 h 2983658"/>
                <a:gd name="connsiteX1-1101" fmla="*/ 815154 w 815154"/>
                <a:gd name="connsiteY1-1102" fmla="*/ 0 h 2983658"/>
                <a:gd name="connsiteX2-1103" fmla="*/ 688387 w 815154"/>
                <a:gd name="connsiteY2-1104" fmla="*/ 557322 h 2983658"/>
                <a:gd name="connsiteX3-1105" fmla="*/ 44445 w 815154"/>
                <a:gd name="connsiteY3-1106" fmla="*/ 2983658 h 2983658"/>
                <a:gd name="connsiteX4-1107" fmla="*/ 139749 w 815154"/>
                <a:gd name="connsiteY4-1108" fmla="*/ 2173761 h 2983658"/>
                <a:gd name="connsiteX5-1109" fmla="*/ 414067 w 815154"/>
                <a:gd name="connsiteY5-1110" fmla="*/ 1145149 h 2983658"/>
                <a:gd name="connsiteX6-1111" fmla="*/ 583886 w 815154"/>
                <a:gd name="connsiteY6-1112" fmla="*/ 261258 h 2983658"/>
                <a:gd name="connsiteX0-1113" fmla="*/ 583886 w 815154"/>
                <a:gd name="connsiteY0-1114" fmla="*/ 261258 h 2983658"/>
                <a:gd name="connsiteX1-1115" fmla="*/ 815154 w 815154"/>
                <a:gd name="connsiteY1-1116" fmla="*/ 0 h 2983658"/>
                <a:gd name="connsiteX2-1117" fmla="*/ 688387 w 815154"/>
                <a:gd name="connsiteY2-1118" fmla="*/ 557322 h 2983658"/>
                <a:gd name="connsiteX3-1119" fmla="*/ 44445 w 815154"/>
                <a:gd name="connsiteY3-1120" fmla="*/ 2983658 h 2983658"/>
                <a:gd name="connsiteX4-1121" fmla="*/ 139749 w 815154"/>
                <a:gd name="connsiteY4-1122" fmla="*/ 2173761 h 2983658"/>
                <a:gd name="connsiteX5-1123" fmla="*/ 414067 w 815154"/>
                <a:gd name="connsiteY5-1124" fmla="*/ 1145149 h 2983658"/>
                <a:gd name="connsiteX6-1125" fmla="*/ 583886 w 815154"/>
                <a:gd name="connsiteY6-1126" fmla="*/ 261258 h 2983658"/>
                <a:gd name="connsiteX0-1127" fmla="*/ 539441 w 770709"/>
                <a:gd name="connsiteY0-1128" fmla="*/ 261258 h 2983658"/>
                <a:gd name="connsiteX1-1129" fmla="*/ 770709 w 770709"/>
                <a:gd name="connsiteY1-1130" fmla="*/ 0 h 2983658"/>
                <a:gd name="connsiteX2-1131" fmla="*/ 643942 w 770709"/>
                <a:gd name="connsiteY2-1132" fmla="*/ 557322 h 2983658"/>
                <a:gd name="connsiteX3-1133" fmla="*/ 0 w 770709"/>
                <a:gd name="connsiteY3-1134" fmla="*/ 2983658 h 2983658"/>
                <a:gd name="connsiteX4-1135" fmla="*/ 238995 w 770709"/>
                <a:gd name="connsiteY4-1136" fmla="*/ 1507555 h 2983658"/>
                <a:gd name="connsiteX5-1137" fmla="*/ 369622 w 770709"/>
                <a:gd name="connsiteY5-1138" fmla="*/ 1145149 h 2983658"/>
                <a:gd name="connsiteX6-1139" fmla="*/ 539441 w 770709"/>
                <a:gd name="connsiteY6-1140" fmla="*/ 261258 h 2983658"/>
                <a:gd name="connsiteX0-1141" fmla="*/ 539441 w 770709"/>
                <a:gd name="connsiteY0-1142" fmla="*/ 261258 h 2983658"/>
                <a:gd name="connsiteX1-1143" fmla="*/ 770709 w 770709"/>
                <a:gd name="connsiteY1-1144" fmla="*/ 0 h 2983658"/>
                <a:gd name="connsiteX2-1145" fmla="*/ 643942 w 770709"/>
                <a:gd name="connsiteY2-1146" fmla="*/ 557322 h 2983658"/>
                <a:gd name="connsiteX3-1147" fmla="*/ 0 w 770709"/>
                <a:gd name="connsiteY3-1148" fmla="*/ 2983658 h 2983658"/>
                <a:gd name="connsiteX4-1149" fmla="*/ 291246 w 770709"/>
                <a:gd name="connsiteY4-1150" fmla="*/ 1376926 h 2983658"/>
                <a:gd name="connsiteX5-1151" fmla="*/ 369622 w 770709"/>
                <a:gd name="connsiteY5-1152" fmla="*/ 1145149 h 2983658"/>
                <a:gd name="connsiteX6-1153" fmla="*/ 539441 w 770709"/>
                <a:gd name="connsiteY6-1154" fmla="*/ 261258 h 2983658"/>
                <a:gd name="connsiteX0-1155" fmla="*/ 539441 w 770709"/>
                <a:gd name="connsiteY0-1156" fmla="*/ 261258 h 2983658"/>
                <a:gd name="connsiteX1-1157" fmla="*/ 770709 w 770709"/>
                <a:gd name="connsiteY1-1158" fmla="*/ 0 h 2983658"/>
                <a:gd name="connsiteX2-1159" fmla="*/ 643942 w 770709"/>
                <a:gd name="connsiteY2-1160" fmla="*/ 557322 h 2983658"/>
                <a:gd name="connsiteX3-1161" fmla="*/ 0 w 770709"/>
                <a:gd name="connsiteY3-1162" fmla="*/ 2983658 h 2983658"/>
                <a:gd name="connsiteX4-1163" fmla="*/ 291246 w 770709"/>
                <a:gd name="connsiteY4-1164" fmla="*/ 1376926 h 2983658"/>
                <a:gd name="connsiteX5-1165" fmla="*/ 369622 w 770709"/>
                <a:gd name="connsiteY5-1166" fmla="*/ 1014521 h 2983658"/>
                <a:gd name="connsiteX6-1167" fmla="*/ 539441 w 770709"/>
                <a:gd name="connsiteY6-1168" fmla="*/ 261258 h 2983658"/>
                <a:gd name="connsiteX0-1169" fmla="*/ 434938 w 770709"/>
                <a:gd name="connsiteY0-1170" fmla="*/ 509452 h 2983658"/>
                <a:gd name="connsiteX1-1171" fmla="*/ 770709 w 770709"/>
                <a:gd name="connsiteY1-1172" fmla="*/ 0 h 2983658"/>
                <a:gd name="connsiteX2-1173" fmla="*/ 643942 w 770709"/>
                <a:gd name="connsiteY2-1174" fmla="*/ 557322 h 2983658"/>
                <a:gd name="connsiteX3-1175" fmla="*/ 0 w 770709"/>
                <a:gd name="connsiteY3-1176" fmla="*/ 2983658 h 2983658"/>
                <a:gd name="connsiteX4-1177" fmla="*/ 291246 w 770709"/>
                <a:gd name="connsiteY4-1178" fmla="*/ 1376926 h 2983658"/>
                <a:gd name="connsiteX5-1179" fmla="*/ 369622 w 770709"/>
                <a:gd name="connsiteY5-1180" fmla="*/ 1014521 h 2983658"/>
                <a:gd name="connsiteX6-1181" fmla="*/ 434938 w 770709"/>
                <a:gd name="connsiteY6-1182" fmla="*/ 509452 h 2983658"/>
                <a:gd name="connsiteX0-1183" fmla="*/ 434938 w 770709"/>
                <a:gd name="connsiteY0-1184" fmla="*/ 509452 h 2983658"/>
                <a:gd name="connsiteX1-1185" fmla="*/ 770709 w 770709"/>
                <a:gd name="connsiteY1-1186" fmla="*/ 0 h 2983658"/>
                <a:gd name="connsiteX2-1187" fmla="*/ 643942 w 770709"/>
                <a:gd name="connsiteY2-1188" fmla="*/ 557322 h 2983658"/>
                <a:gd name="connsiteX3-1189" fmla="*/ 0 w 770709"/>
                <a:gd name="connsiteY3-1190" fmla="*/ 2983658 h 2983658"/>
                <a:gd name="connsiteX4-1191" fmla="*/ 238995 w 770709"/>
                <a:gd name="connsiteY4-1192" fmla="*/ 1481429 h 2983658"/>
                <a:gd name="connsiteX5-1193" fmla="*/ 369622 w 770709"/>
                <a:gd name="connsiteY5-1194" fmla="*/ 1014521 h 2983658"/>
                <a:gd name="connsiteX6-1195" fmla="*/ 434938 w 770709"/>
                <a:gd name="connsiteY6-1196" fmla="*/ 509452 h 2983658"/>
                <a:gd name="connsiteX0-1197" fmla="*/ 434938 w 770709"/>
                <a:gd name="connsiteY0-1198" fmla="*/ 613955 h 2983658"/>
                <a:gd name="connsiteX1-1199" fmla="*/ 770709 w 770709"/>
                <a:gd name="connsiteY1-1200" fmla="*/ 0 h 2983658"/>
                <a:gd name="connsiteX2-1201" fmla="*/ 643942 w 770709"/>
                <a:gd name="connsiteY2-1202" fmla="*/ 557322 h 2983658"/>
                <a:gd name="connsiteX3-1203" fmla="*/ 0 w 770709"/>
                <a:gd name="connsiteY3-1204" fmla="*/ 2983658 h 2983658"/>
                <a:gd name="connsiteX4-1205" fmla="*/ 238995 w 770709"/>
                <a:gd name="connsiteY4-1206" fmla="*/ 1481429 h 2983658"/>
                <a:gd name="connsiteX5-1207" fmla="*/ 369622 w 770709"/>
                <a:gd name="connsiteY5-1208" fmla="*/ 1014521 h 2983658"/>
                <a:gd name="connsiteX6-1209" fmla="*/ 434938 w 770709"/>
                <a:gd name="connsiteY6-1210" fmla="*/ 613955 h 2983658"/>
                <a:gd name="connsiteX0-1211" fmla="*/ 565566 w 770709"/>
                <a:gd name="connsiteY0-1212" fmla="*/ 169818 h 2983658"/>
                <a:gd name="connsiteX1-1213" fmla="*/ 770709 w 770709"/>
                <a:gd name="connsiteY1-1214" fmla="*/ 0 h 2983658"/>
                <a:gd name="connsiteX2-1215" fmla="*/ 643942 w 770709"/>
                <a:gd name="connsiteY2-1216" fmla="*/ 557322 h 2983658"/>
                <a:gd name="connsiteX3-1217" fmla="*/ 0 w 770709"/>
                <a:gd name="connsiteY3-1218" fmla="*/ 2983658 h 2983658"/>
                <a:gd name="connsiteX4-1219" fmla="*/ 238995 w 770709"/>
                <a:gd name="connsiteY4-1220" fmla="*/ 1481429 h 2983658"/>
                <a:gd name="connsiteX5-1221" fmla="*/ 369622 w 770709"/>
                <a:gd name="connsiteY5-1222" fmla="*/ 1014521 h 2983658"/>
                <a:gd name="connsiteX6-1223" fmla="*/ 565566 w 770709"/>
                <a:gd name="connsiteY6-1224" fmla="*/ 169818 h 2983658"/>
                <a:gd name="connsiteX0-1225" fmla="*/ 565566 w 770709"/>
                <a:gd name="connsiteY0-1226" fmla="*/ 169818 h 2983658"/>
                <a:gd name="connsiteX1-1227" fmla="*/ 770709 w 770709"/>
                <a:gd name="connsiteY1-1228" fmla="*/ 0 h 2983658"/>
                <a:gd name="connsiteX2-1229" fmla="*/ 643942 w 770709"/>
                <a:gd name="connsiteY2-1230" fmla="*/ 557322 h 2983658"/>
                <a:gd name="connsiteX3-1231" fmla="*/ 0 w 770709"/>
                <a:gd name="connsiteY3-1232" fmla="*/ 2983658 h 2983658"/>
                <a:gd name="connsiteX4-1233" fmla="*/ 238995 w 770709"/>
                <a:gd name="connsiteY4-1234" fmla="*/ 1481429 h 2983658"/>
                <a:gd name="connsiteX5-1235" fmla="*/ 330434 w 770709"/>
                <a:gd name="connsiteY5-1236" fmla="*/ 1171275 h 2983658"/>
                <a:gd name="connsiteX6-1237" fmla="*/ 565566 w 770709"/>
                <a:gd name="connsiteY6-1238" fmla="*/ 169818 h 2983658"/>
                <a:gd name="connsiteX0-1239" fmla="*/ 565566 w 657941"/>
                <a:gd name="connsiteY0-1240" fmla="*/ 0 h 2813840"/>
                <a:gd name="connsiteX1-1241" fmla="*/ 613955 w 657941"/>
                <a:gd name="connsiteY1-1242" fmla="*/ 470262 h 2813840"/>
                <a:gd name="connsiteX2-1243" fmla="*/ 643942 w 657941"/>
                <a:gd name="connsiteY2-1244" fmla="*/ 387504 h 2813840"/>
                <a:gd name="connsiteX3-1245" fmla="*/ 0 w 657941"/>
                <a:gd name="connsiteY3-1246" fmla="*/ 2813840 h 2813840"/>
                <a:gd name="connsiteX4-1247" fmla="*/ 238995 w 657941"/>
                <a:gd name="connsiteY4-1248" fmla="*/ 1311611 h 2813840"/>
                <a:gd name="connsiteX5-1249" fmla="*/ 330434 w 657941"/>
                <a:gd name="connsiteY5-1250" fmla="*/ 1001457 h 2813840"/>
                <a:gd name="connsiteX6-1251" fmla="*/ 565566 w 657941"/>
                <a:gd name="connsiteY6-1252" fmla="*/ 0 h 2813840"/>
                <a:gd name="connsiteX0-1253" fmla="*/ 565566 w 613955"/>
                <a:gd name="connsiteY0-1254" fmla="*/ 0 h 2813840"/>
                <a:gd name="connsiteX1-1255" fmla="*/ 613955 w 613955"/>
                <a:gd name="connsiteY1-1256" fmla="*/ 470262 h 2813840"/>
                <a:gd name="connsiteX2-1257" fmla="*/ 591691 w 613955"/>
                <a:gd name="connsiteY2-1258" fmla="*/ 714075 h 2813840"/>
                <a:gd name="connsiteX3-1259" fmla="*/ 0 w 613955"/>
                <a:gd name="connsiteY3-1260" fmla="*/ 2813840 h 2813840"/>
                <a:gd name="connsiteX4-1261" fmla="*/ 238995 w 613955"/>
                <a:gd name="connsiteY4-1262" fmla="*/ 1311611 h 2813840"/>
                <a:gd name="connsiteX5-1263" fmla="*/ 330434 w 613955"/>
                <a:gd name="connsiteY5-1264" fmla="*/ 1001457 h 2813840"/>
                <a:gd name="connsiteX6-1265" fmla="*/ 565566 w 613955"/>
                <a:gd name="connsiteY6-1266" fmla="*/ 0 h 2813840"/>
                <a:gd name="connsiteX0-1267" fmla="*/ 565566 w 613955"/>
                <a:gd name="connsiteY0-1268" fmla="*/ 0 h 2813840"/>
                <a:gd name="connsiteX1-1269" fmla="*/ 613955 w 613955"/>
                <a:gd name="connsiteY1-1270" fmla="*/ 470262 h 2813840"/>
                <a:gd name="connsiteX2-1271" fmla="*/ 591691 w 613955"/>
                <a:gd name="connsiteY2-1272" fmla="*/ 714075 h 2813840"/>
                <a:gd name="connsiteX3-1273" fmla="*/ 0 w 613955"/>
                <a:gd name="connsiteY3-1274" fmla="*/ 2813840 h 2813840"/>
                <a:gd name="connsiteX4-1275" fmla="*/ 238995 w 613955"/>
                <a:gd name="connsiteY4-1276" fmla="*/ 1311611 h 2813840"/>
                <a:gd name="connsiteX5-1277" fmla="*/ 369623 w 613955"/>
                <a:gd name="connsiteY5-1278" fmla="*/ 1040646 h 2813840"/>
                <a:gd name="connsiteX6-1279" fmla="*/ 565566 w 613955"/>
                <a:gd name="connsiteY6-1280" fmla="*/ 0 h 2813840"/>
                <a:gd name="connsiteX0-1281" fmla="*/ 565566 w 613955"/>
                <a:gd name="connsiteY0-1282" fmla="*/ 0 h 2813840"/>
                <a:gd name="connsiteX1-1283" fmla="*/ 613955 w 613955"/>
                <a:gd name="connsiteY1-1284" fmla="*/ 470262 h 2813840"/>
                <a:gd name="connsiteX2-1285" fmla="*/ 591691 w 613955"/>
                <a:gd name="connsiteY2-1286" fmla="*/ 714075 h 2813840"/>
                <a:gd name="connsiteX3-1287" fmla="*/ 0 w 613955"/>
                <a:gd name="connsiteY3-1288" fmla="*/ 2813840 h 2813840"/>
                <a:gd name="connsiteX4-1289" fmla="*/ 238995 w 613955"/>
                <a:gd name="connsiteY4-1290" fmla="*/ 1311611 h 2813840"/>
                <a:gd name="connsiteX5-1291" fmla="*/ 369623 w 613955"/>
                <a:gd name="connsiteY5-1292" fmla="*/ 1040646 h 2813840"/>
                <a:gd name="connsiteX6-1293" fmla="*/ 565566 w 613955"/>
                <a:gd name="connsiteY6-1294" fmla="*/ 0 h 2813840"/>
                <a:gd name="connsiteX0-1295" fmla="*/ 487189 w 613955"/>
                <a:gd name="connsiteY0-1296" fmla="*/ 144414 h 2357363"/>
                <a:gd name="connsiteX1-1297" fmla="*/ 613955 w 613955"/>
                <a:gd name="connsiteY1-1298" fmla="*/ 13785 h 2357363"/>
                <a:gd name="connsiteX2-1299" fmla="*/ 591691 w 613955"/>
                <a:gd name="connsiteY2-1300" fmla="*/ 257598 h 2357363"/>
                <a:gd name="connsiteX3-1301" fmla="*/ 0 w 613955"/>
                <a:gd name="connsiteY3-1302" fmla="*/ 2357363 h 2357363"/>
                <a:gd name="connsiteX4-1303" fmla="*/ 238995 w 613955"/>
                <a:gd name="connsiteY4-1304" fmla="*/ 855134 h 2357363"/>
                <a:gd name="connsiteX5-1305" fmla="*/ 369623 w 613955"/>
                <a:gd name="connsiteY5-1306" fmla="*/ 584169 h 2357363"/>
                <a:gd name="connsiteX6-1307" fmla="*/ 487189 w 613955"/>
                <a:gd name="connsiteY6-1308" fmla="*/ 144414 h 2357363"/>
                <a:gd name="connsiteX0-1309" fmla="*/ 487189 w 682191"/>
                <a:gd name="connsiteY0-1310" fmla="*/ 130629 h 2343578"/>
                <a:gd name="connsiteX1-1311" fmla="*/ 613955 w 682191"/>
                <a:gd name="connsiteY1-1312" fmla="*/ 0 h 2343578"/>
                <a:gd name="connsiteX2-1313" fmla="*/ 670068 w 682191"/>
                <a:gd name="connsiteY2-1314" fmla="*/ 309127 h 2343578"/>
                <a:gd name="connsiteX3-1315" fmla="*/ 0 w 682191"/>
                <a:gd name="connsiteY3-1316" fmla="*/ 2343578 h 2343578"/>
                <a:gd name="connsiteX4-1317" fmla="*/ 238995 w 682191"/>
                <a:gd name="connsiteY4-1318" fmla="*/ 841349 h 2343578"/>
                <a:gd name="connsiteX5-1319" fmla="*/ 369623 w 682191"/>
                <a:gd name="connsiteY5-1320" fmla="*/ 570384 h 2343578"/>
                <a:gd name="connsiteX6-1321" fmla="*/ 487189 w 682191"/>
                <a:gd name="connsiteY6-1322" fmla="*/ 130629 h 2343578"/>
                <a:gd name="connsiteX0-1323" fmla="*/ 487189 w 688259"/>
                <a:gd name="connsiteY0-1324" fmla="*/ 65623 h 2278572"/>
                <a:gd name="connsiteX1-1325" fmla="*/ 670068 w 688259"/>
                <a:gd name="connsiteY1-1326" fmla="*/ 244121 h 2278572"/>
                <a:gd name="connsiteX2-1327" fmla="*/ 0 w 688259"/>
                <a:gd name="connsiteY2-1328" fmla="*/ 2278572 h 2278572"/>
                <a:gd name="connsiteX3-1329" fmla="*/ 238995 w 688259"/>
                <a:gd name="connsiteY3-1330" fmla="*/ 776343 h 2278572"/>
                <a:gd name="connsiteX4-1331" fmla="*/ 369623 w 688259"/>
                <a:gd name="connsiteY4-1332" fmla="*/ 505378 h 2278572"/>
                <a:gd name="connsiteX5-1333" fmla="*/ 487189 w 688259"/>
                <a:gd name="connsiteY5-1334" fmla="*/ 65623 h 2278572"/>
                <a:gd name="connsiteX0-1335" fmla="*/ 487189 w 688259"/>
                <a:gd name="connsiteY0-1336" fmla="*/ 65623 h 2278572"/>
                <a:gd name="connsiteX1-1337" fmla="*/ 670068 w 688259"/>
                <a:gd name="connsiteY1-1338" fmla="*/ 244121 h 2278572"/>
                <a:gd name="connsiteX2-1339" fmla="*/ 0 w 688259"/>
                <a:gd name="connsiteY2-1340" fmla="*/ 2278572 h 2278572"/>
                <a:gd name="connsiteX3-1341" fmla="*/ 238995 w 688259"/>
                <a:gd name="connsiteY3-1342" fmla="*/ 776343 h 2278572"/>
                <a:gd name="connsiteX4-1343" fmla="*/ 487189 w 688259"/>
                <a:gd name="connsiteY4-1344" fmla="*/ 65623 h 2278572"/>
                <a:gd name="connsiteX0-1345" fmla="*/ 617818 w 704054"/>
                <a:gd name="connsiteY0-1346" fmla="*/ 54012 h 2293087"/>
                <a:gd name="connsiteX1-1347" fmla="*/ 670068 w 704054"/>
                <a:gd name="connsiteY1-1348" fmla="*/ 258636 h 2293087"/>
                <a:gd name="connsiteX2-1349" fmla="*/ 0 w 704054"/>
                <a:gd name="connsiteY2-1350" fmla="*/ 2293087 h 2293087"/>
                <a:gd name="connsiteX3-1351" fmla="*/ 238995 w 704054"/>
                <a:gd name="connsiteY3-1352" fmla="*/ 790858 h 2293087"/>
                <a:gd name="connsiteX4-1353" fmla="*/ 617818 w 704054"/>
                <a:gd name="connsiteY4-1354" fmla="*/ 54012 h 2293087"/>
                <a:gd name="connsiteX0-1355" fmla="*/ 617818 w 704054"/>
                <a:gd name="connsiteY0-1356" fmla="*/ 54012 h 2293087"/>
                <a:gd name="connsiteX1-1357" fmla="*/ 670068 w 704054"/>
                <a:gd name="connsiteY1-1358" fmla="*/ 258636 h 2293087"/>
                <a:gd name="connsiteX2-1359" fmla="*/ 0 w 704054"/>
                <a:gd name="connsiteY2-1360" fmla="*/ 2293087 h 2293087"/>
                <a:gd name="connsiteX3-1361" fmla="*/ 330435 w 704054"/>
                <a:gd name="connsiteY3-1362" fmla="*/ 803921 h 2293087"/>
                <a:gd name="connsiteX4-1363" fmla="*/ 617818 w 704054"/>
                <a:gd name="connsiteY4-1364" fmla="*/ 54012 h 2293087"/>
                <a:gd name="connsiteX0-1365" fmla="*/ 617818 w 634186"/>
                <a:gd name="connsiteY0-1366" fmla="*/ 2987 h 2242062"/>
                <a:gd name="connsiteX1-1367" fmla="*/ 513313 w 634186"/>
                <a:gd name="connsiteY1-1368" fmla="*/ 769314 h 2242062"/>
                <a:gd name="connsiteX2-1369" fmla="*/ 0 w 634186"/>
                <a:gd name="connsiteY2-1370" fmla="*/ 2242062 h 2242062"/>
                <a:gd name="connsiteX3-1371" fmla="*/ 330435 w 634186"/>
                <a:gd name="connsiteY3-1372" fmla="*/ 752896 h 2242062"/>
                <a:gd name="connsiteX4-1373" fmla="*/ 617818 w 634186"/>
                <a:gd name="connsiteY4-1374" fmla="*/ 2987 h 2242062"/>
                <a:gd name="connsiteX0-1375" fmla="*/ 617818 w 634186"/>
                <a:gd name="connsiteY0-1376" fmla="*/ 2987 h 2242062"/>
                <a:gd name="connsiteX1-1377" fmla="*/ 513313 w 634186"/>
                <a:gd name="connsiteY1-1378" fmla="*/ 769314 h 2242062"/>
                <a:gd name="connsiteX2-1379" fmla="*/ 0 w 634186"/>
                <a:gd name="connsiteY2-1380" fmla="*/ 2242062 h 2242062"/>
                <a:gd name="connsiteX3-1381" fmla="*/ 330435 w 634186"/>
                <a:gd name="connsiteY3-1382" fmla="*/ 752896 h 2242062"/>
                <a:gd name="connsiteX4-1383" fmla="*/ 617818 w 634186"/>
                <a:gd name="connsiteY4-1384" fmla="*/ 2987 h 2242062"/>
                <a:gd name="connsiteX0-1385" fmla="*/ 604756 w 621124"/>
                <a:gd name="connsiteY0-1386" fmla="*/ 2987 h 2398816"/>
                <a:gd name="connsiteX1-1387" fmla="*/ 500251 w 621124"/>
                <a:gd name="connsiteY1-1388" fmla="*/ 769314 h 2398816"/>
                <a:gd name="connsiteX2-1389" fmla="*/ 0 w 621124"/>
                <a:gd name="connsiteY2-1390" fmla="*/ 2398816 h 2398816"/>
                <a:gd name="connsiteX3-1391" fmla="*/ 317373 w 621124"/>
                <a:gd name="connsiteY3-1392" fmla="*/ 752896 h 2398816"/>
                <a:gd name="connsiteX4-1393" fmla="*/ 604756 w 621124"/>
                <a:gd name="connsiteY4-1394" fmla="*/ 2987 h 2398816"/>
                <a:gd name="connsiteX0-1395" fmla="*/ 604756 w 621124"/>
                <a:gd name="connsiteY0-1396" fmla="*/ 2987 h 2398816"/>
                <a:gd name="connsiteX1-1397" fmla="*/ 500251 w 621124"/>
                <a:gd name="connsiteY1-1398" fmla="*/ 769314 h 2398816"/>
                <a:gd name="connsiteX2-1399" fmla="*/ 0 w 621124"/>
                <a:gd name="connsiteY2-1400" fmla="*/ 2398816 h 2398816"/>
                <a:gd name="connsiteX3-1401" fmla="*/ 265121 w 621124"/>
                <a:gd name="connsiteY3-1402" fmla="*/ 543890 h 2398816"/>
                <a:gd name="connsiteX4-1403" fmla="*/ 604756 w 621124"/>
                <a:gd name="connsiteY4-1404" fmla="*/ 2987 h 2398816"/>
                <a:gd name="connsiteX0-1405" fmla="*/ 604756 w 621124"/>
                <a:gd name="connsiteY0-1406" fmla="*/ 2987 h 2398816"/>
                <a:gd name="connsiteX1-1407" fmla="*/ 500251 w 621124"/>
                <a:gd name="connsiteY1-1408" fmla="*/ 769314 h 2398816"/>
                <a:gd name="connsiteX2-1409" fmla="*/ 0 w 621124"/>
                <a:gd name="connsiteY2-1410" fmla="*/ 2398816 h 2398816"/>
                <a:gd name="connsiteX3-1411" fmla="*/ 304310 w 621124"/>
                <a:gd name="connsiteY3-1412" fmla="*/ 583079 h 2398816"/>
                <a:gd name="connsiteX4-1413" fmla="*/ 604756 w 621124"/>
                <a:gd name="connsiteY4-1414" fmla="*/ 2987 h 2398816"/>
                <a:gd name="connsiteX0-1415" fmla="*/ 604756 w 621124"/>
                <a:gd name="connsiteY0-1416" fmla="*/ 2987 h 2398816"/>
                <a:gd name="connsiteX1-1417" fmla="*/ 500251 w 621124"/>
                <a:gd name="connsiteY1-1418" fmla="*/ 769314 h 2398816"/>
                <a:gd name="connsiteX2-1419" fmla="*/ 0 w 621124"/>
                <a:gd name="connsiteY2-1420" fmla="*/ 2398816 h 2398816"/>
                <a:gd name="connsiteX3-1421" fmla="*/ 304310 w 621124"/>
                <a:gd name="connsiteY3-1422" fmla="*/ 583079 h 2398816"/>
                <a:gd name="connsiteX4-1423" fmla="*/ 604756 w 621124"/>
                <a:gd name="connsiteY4-1424" fmla="*/ 2987 h 2398816"/>
                <a:gd name="connsiteX0-1425" fmla="*/ 604756 w 621124"/>
                <a:gd name="connsiteY0-1426" fmla="*/ 2987 h 2398816"/>
                <a:gd name="connsiteX1-1427" fmla="*/ 500251 w 621124"/>
                <a:gd name="connsiteY1-1428" fmla="*/ 769314 h 2398816"/>
                <a:gd name="connsiteX2-1429" fmla="*/ 0 w 621124"/>
                <a:gd name="connsiteY2-1430" fmla="*/ 2398816 h 2398816"/>
                <a:gd name="connsiteX3-1431" fmla="*/ 317372 w 621124"/>
                <a:gd name="connsiteY3-1432" fmla="*/ 609205 h 2398816"/>
                <a:gd name="connsiteX4-1433" fmla="*/ 604756 w 621124"/>
                <a:gd name="connsiteY4-1434" fmla="*/ 2987 h 2398816"/>
                <a:gd name="connsiteX0-1435" fmla="*/ 604756 w 621124"/>
                <a:gd name="connsiteY0-1436" fmla="*/ 2987 h 2398816"/>
                <a:gd name="connsiteX1-1437" fmla="*/ 500251 w 621124"/>
                <a:gd name="connsiteY1-1438" fmla="*/ 769314 h 2398816"/>
                <a:gd name="connsiteX2-1439" fmla="*/ 0 w 621124"/>
                <a:gd name="connsiteY2-1440" fmla="*/ 2398816 h 2398816"/>
                <a:gd name="connsiteX3-1441" fmla="*/ 317372 w 621124"/>
                <a:gd name="connsiteY3-1442" fmla="*/ 609205 h 2398816"/>
                <a:gd name="connsiteX4-1443" fmla="*/ 604756 w 621124"/>
                <a:gd name="connsiteY4-1444" fmla="*/ 2987 h 2398816"/>
                <a:gd name="connsiteX0-1445" fmla="*/ 643944 w 656334"/>
                <a:gd name="connsiteY0-1446" fmla="*/ 2400 h 2515795"/>
                <a:gd name="connsiteX1-1447" fmla="*/ 500251 w 656334"/>
                <a:gd name="connsiteY1-1448" fmla="*/ 886293 h 2515795"/>
                <a:gd name="connsiteX2-1449" fmla="*/ 0 w 656334"/>
                <a:gd name="connsiteY2-1450" fmla="*/ 2515795 h 2515795"/>
                <a:gd name="connsiteX3-1451" fmla="*/ 317372 w 656334"/>
                <a:gd name="connsiteY3-1452" fmla="*/ 726184 h 2515795"/>
                <a:gd name="connsiteX4-1453" fmla="*/ 643944 w 656334"/>
                <a:gd name="connsiteY4-1454" fmla="*/ 2400 h 2515795"/>
                <a:gd name="connsiteX0-1455" fmla="*/ 643944 w 656334"/>
                <a:gd name="connsiteY0-1456" fmla="*/ 2400 h 2515795"/>
                <a:gd name="connsiteX1-1457" fmla="*/ 500251 w 656334"/>
                <a:gd name="connsiteY1-1458" fmla="*/ 886293 h 2515795"/>
                <a:gd name="connsiteX2-1459" fmla="*/ 0 w 656334"/>
                <a:gd name="connsiteY2-1460" fmla="*/ 2515795 h 2515795"/>
                <a:gd name="connsiteX3-1461" fmla="*/ 317372 w 656334"/>
                <a:gd name="connsiteY3-1462" fmla="*/ 726184 h 2515795"/>
                <a:gd name="connsiteX4-1463" fmla="*/ 643944 w 656334"/>
                <a:gd name="connsiteY4-1464" fmla="*/ 2400 h 2515795"/>
                <a:gd name="connsiteX0-1465" fmla="*/ 643944 w 656334"/>
                <a:gd name="connsiteY0-1466" fmla="*/ 2400 h 2515795"/>
                <a:gd name="connsiteX1-1467" fmla="*/ 500251 w 656334"/>
                <a:gd name="connsiteY1-1468" fmla="*/ 886293 h 2515795"/>
                <a:gd name="connsiteX2-1469" fmla="*/ 0 w 656334"/>
                <a:gd name="connsiteY2-1470" fmla="*/ 2515795 h 2515795"/>
                <a:gd name="connsiteX3-1471" fmla="*/ 369624 w 656334"/>
                <a:gd name="connsiteY3-1472" fmla="*/ 752310 h 2515795"/>
                <a:gd name="connsiteX4-1473" fmla="*/ 643944 w 656334"/>
                <a:gd name="connsiteY4-1474" fmla="*/ 2400 h 2515795"/>
                <a:gd name="connsiteX0-1475" fmla="*/ 643944 w 656334"/>
                <a:gd name="connsiteY0-1476" fmla="*/ 2400 h 2515795"/>
                <a:gd name="connsiteX1-1477" fmla="*/ 500251 w 656334"/>
                <a:gd name="connsiteY1-1478" fmla="*/ 886293 h 2515795"/>
                <a:gd name="connsiteX2-1479" fmla="*/ 0 w 656334"/>
                <a:gd name="connsiteY2-1480" fmla="*/ 2515795 h 2515795"/>
                <a:gd name="connsiteX3-1481" fmla="*/ 369624 w 656334"/>
                <a:gd name="connsiteY3-1482" fmla="*/ 752310 h 2515795"/>
                <a:gd name="connsiteX4-1483" fmla="*/ 643944 w 656334"/>
                <a:gd name="connsiteY4-1484" fmla="*/ 2400 h 2515795"/>
                <a:gd name="connsiteX0-1485" fmla="*/ 643944 w 656334"/>
                <a:gd name="connsiteY0-1486" fmla="*/ 2400 h 2515795"/>
                <a:gd name="connsiteX1-1487" fmla="*/ 500251 w 656334"/>
                <a:gd name="connsiteY1-1488" fmla="*/ 886293 h 2515795"/>
                <a:gd name="connsiteX2-1489" fmla="*/ 0 w 656334"/>
                <a:gd name="connsiteY2-1490" fmla="*/ 2515795 h 2515795"/>
                <a:gd name="connsiteX3-1491" fmla="*/ 369624 w 656334"/>
                <a:gd name="connsiteY3-1492" fmla="*/ 752310 h 2515795"/>
                <a:gd name="connsiteX4-1493" fmla="*/ 643944 w 656334"/>
                <a:gd name="connsiteY4-1494" fmla="*/ 2400 h 2515795"/>
                <a:gd name="connsiteX0-1495" fmla="*/ 643944 w 650374"/>
                <a:gd name="connsiteY0-1496" fmla="*/ 1221 h 2514616"/>
                <a:gd name="connsiteX1-1497" fmla="*/ 356560 w 650374"/>
                <a:gd name="connsiteY1-1498" fmla="*/ 1459880 h 2514616"/>
                <a:gd name="connsiteX2-1499" fmla="*/ 0 w 650374"/>
                <a:gd name="connsiteY2-1500" fmla="*/ 2514616 h 2514616"/>
                <a:gd name="connsiteX3-1501" fmla="*/ 369624 w 650374"/>
                <a:gd name="connsiteY3-1502" fmla="*/ 751131 h 2514616"/>
                <a:gd name="connsiteX4-1503" fmla="*/ 643944 w 650374"/>
                <a:gd name="connsiteY4-1504" fmla="*/ 1221 h 2514616"/>
                <a:gd name="connsiteX0-1505" fmla="*/ 643944 w 650374"/>
                <a:gd name="connsiteY0-1506" fmla="*/ 1221 h 2514616"/>
                <a:gd name="connsiteX1-1507" fmla="*/ 356560 w 650374"/>
                <a:gd name="connsiteY1-1508" fmla="*/ 1459880 h 2514616"/>
                <a:gd name="connsiteX2-1509" fmla="*/ 0 w 650374"/>
                <a:gd name="connsiteY2-1510" fmla="*/ 2514616 h 2514616"/>
                <a:gd name="connsiteX3-1511" fmla="*/ 369624 w 650374"/>
                <a:gd name="connsiteY3-1512" fmla="*/ 751131 h 2514616"/>
                <a:gd name="connsiteX4-1513" fmla="*/ 643944 w 650374"/>
                <a:gd name="connsiteY4-1514" fmla="*/ 1221 h 2514616"/>
                <a:gd name="connsiteX0-1515" fmla="*/ 643944 w 648294"/>
                <a:gd name="connsiteY0-1516" fmla="*/ 1169 h 2514564"/>
                <a:gd name="connsiteX1-1517" fmla="*/ 356560 w 648294"/>
                <a:gd name="connsiteY1-1518" fmla="*/ 1459828 h 2514564"/>
                <a:gd name="connsiteX2-1519" fmla="*/ 0 w 648294"/>
                <a:gd name="connsiteY2-1520" fmla="*/ 2514564 h 2514564"/>
                <a:gd name="connsiteX3-1521" fmla="*/ 369624 w 648294"/>
                <a:gd name="connsiteY3-1522" fmla="*/ 751079 h 2514564"/>
                <a:gd name="connsiteX4-1523" fmla="*/ 643944 w 648294"/>
                <a:gd name="connsiteY4-1524" fmla="*/ 1169 h 2514564"/>
                <a:gd name="connsiteX0-1525" fmla="*/ 643944 w 647932"/>
                <a:gd name="connsiteY0-1526" fmla="*/ 1121 h 2514516"/>
                <a:gd name="connsiteX1-1527" fmla="*/ 317371 w 647932"/>
                <a:gd name="connsiteY1-1528" fmla="*/ 1512031 h 2514516"/>
                <a:gd name="connsiteX2-1529" fmla="*/ 0 w 647932"/>
                <a:gd name="connsiteY2-1530" fmla="*/ 2514516 h 2514516"/>
                <a:gd name="connsiteX3-1531" fmla="*/ 369624 w 647932"/>
                <a:gd name="connsiteY3-1532" fmla="*/ 751031 h 2514516"/>
                <a:gd name="connsiteX4-1533" fmla="*/ 643944 w 647932"/>
                <a:gd name="connsiteY4-1534" fmla="*/ 1121 h 2514516"/>
                <a:gd name="connsiteX0-1535" fmla="*/ 643944 w 649412"/>
                <a:gd name="connsiteY0-1536" fmla="*/ 1110 h 2514505"/>
                <a:gd name="connsiteX1-1537" fmla="*/ 317371 w 649412"/>
                <a:gd name="connsiteY1-1538" fmla="*/ 1512020 h 2514505"/>
                <a:gd name="connsiteX2-1539" fmla="*/ 0 w 649412"/>
                <a:gd name="connsiteY2-1540" fmla="*/ 2514505 h 2514505"/>
                <a:gd name="connsiteX3-1541" fmla="*/ 369624 w 649412"/>
                <a:gd name="connsiteY3-1542" fmla="*/ 751020 h 2514505"/>
                <a:gd name="connsiteX4-1543" fmla="*/ 643944 w 649412"/>
                <a:gd name="connsiteY4-1544" fmla="*/ 1110 h 2514505"/>
                <a:gd name="connsiteX0-1545" fmla="*/ 643944 w 648543"/>
                <a:gd name="connsiteY0-1546" fmla="*/ 1110 h 2514505"/>
                <a:gd name="connsiteX1-1547" fmla="*/ 252057 w 648543"/>
                <a:gd name="connsiteY1-1548" fmla="*/ 1512020 h 2514505"/>
                <a:gd name="connsiteX2-1549" fmla="*/ 0 w 648543"/>
                <a:gd name="connsiteY2-1550" fmla="*/ 2514505 h 2514505"/>
                <a:gd name="connsiteX3-1551" fmla="*/ 369624 w 648543"/>
                <a:gd name="connsiteY3-1552" fmla="*/ 751020 h 2514505"/>
                <a:gd name="connsiteX4-1553" fmla="*/ 643944 w 648543"/>
                <a:gd name="connsiteY4-1554" fmla="*/ 1110 h 2514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543" h="2514505">
                  <a:moveTo>
                    <a:pt x="643944" y="1110"/>
                  </a:moveTo>
                  <a:cubicBezTo>
                    <a:pt x="694018" y="-42433"/>
                    <a:pt x="320193" y="1208509"/>
                    <a:pt x="252057" y="1512020"/>
                  </a:cubicBezTo>
                  <a:cubicBezTo>
                    <a:pt x="-78868" y="2431662"/>
                    <a:pt x="195943" y="2260339"/>
                    <a:pt x="0" y="2514505"/>
                  </a:cubicBezTo>
                  <a:cubicBezTo>
                    <a:pt x="31768" y="2244539"/>
                    <a:pt x="11284" y="1608815"/>
                    <a:pt x="369624" y="751020"/>
                  </a:cubicBezTo>
                  <a:cubicBezTo>
                    <a:pt x="555325" y="447510"/>
                    <a:pt x="506785" y="37563"/>
                    <a:pt x="643944" y="1110"/>
                  </a:cubicBezTo>
                  <a:close/>
                </a:path>
              </a:pathLst>
            </a:custGeom>
            <a:solidFill>
              <a:srgbClr val="BCC045"/>
            </a:solidFill>
            <a:ln>
              <a:solidFill>
                <a:srgbClr val="BCC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 47"/>
            <p:cNvSpPr/>
            <p:nvPr/>
          </p:nvSpPr>
          <p:spPr>
            <a:xfrm rot="18071666">
              <a:off x="448499" y="2458570"/>
              <a:ext cx="651281" cy="1279870"/>
            </a:xfrm>
            <a:custGeom>
              <a:avLst/>
              <a:gdLst>
                <a:gd name="connsiteX0" fmla="*/ 0 w 858286"/>
                <a:gd name="connsiteY0" fmla="*/ 0 h 3075097"/>
                <a:gd name="connsiteX1" fmla="*/ 858286 w 858286"/>
                <a:gd name="connsiteY1" fmla="*/ 0 h 3075097"/>
                <a:gd name="connsiteX2" fmla="*/ 858286 w 858286"/>
                <a:gd name="connsiteY2" fmla="*/ 3075097 h 3075097"/>
                <a:gd name="connsiteX3" fmla="*/ 0 w 858286"/>
                <a:gd name="connsiteY3" fmla="*/ 3075097 h 3075097"/>
                <a:gd name="connsiteX4" fmla="*/ 0 w 858286"/>
                <a:gd name="connsiteY4" fmla="*/ 0 h 3075097"/>
                <a:gd name="connsiteX0-1" fmla="*/ 0 w 858286"/>
                <a:gd name="connsiteY0-2" fmla="*/ 39189 h 3114286"/>
                <a:gd name="connsiteX1-3" fmla="*/ 858286 w 858286"/>
                <a:gd name="connsiteY1-4" fmla="*/ 0 h 3114286"/>
                <a:gd name="connsiteX2-5" fmla="*/ 858286 w 858286"/>
                <a:gd name="connsiteY2-6" fmla="*/ 3114286 h 3114286"/>
                <a:gd name="connsiteX3-7" fmla="*/ 0 w 858286"/>
                <a:gd name="connsiteY3-8" fmla="*/ 3114286 h 3114286"/>
                <a:gd name="connsiteX4-9" fmla="*/ 0 w 858286"/>
                <a:gd name="connsiteY4-10" fmla="*/ 39189 h 3114286"/>
                <a:gd name="connsiteX0-11" fmla="*/ 156754 w 858286"/>
                <a:gd name="connsiteY0-12" fmla="*/ 156755 h 3114286"/>
                <a:gd name="connsiteX1-13" fmla="*/ 858286 w 858286"/>
                <a:gd name="connsiteY1-14" fmla="*/ 0 h 3114286"/>
                <a:gd name="connsiteX2-15" fmla="*/ 858286 w 858286"/>
                <a:gd name="connsiteY2-16" fmla="*/ 3114286 h 3114286"/>
                <a:gd name="connsiteX3-17" fmla="*/ 0 w 858286"/>
                <a:gd name="connsiteY3-18" fmla="*/ 3114286 h 3114286"/>
                <a:gd name="connsiteX4-19" fmla="*/ 156754 w 858286"/>
                <a:gd name="connsiteY4-20" fmla="*/ 156755 h 3114286"/>
                <a:gd name="connsiteX0-21" fmla="*/ 52251 w 753783"/>
                <a:gd name="connsiteY0-22" fmla="*/ 156755 h 3153474"/>
                <a:gd name="connsiteX1-23" fmla="*/ 753783 w 753783"/>
                <a:gd name="connsiteY1-24" fmla="*/ 0 h 3153474"/>
                <a:gd name="connsiteX2-25" fmla="*/ 753783 w 753783"/>
                <a:gd name="connsiteY2-26" fmla="*/ 3114286 h 3153474"/>
                <a:gd name="connsiteX3-27" fmla="*/ 0 w 753783"/>
                <a:gd name="connsiteY3-28" fmla="*/ 3153474 h 3153474"/>
                <a:gd name="connsiteX4-29" fmla="*/ 52251 w 753783"/>
                <a:gd name="connsiteY4-30" fmla="*/ 156755 h 3153474"/>
                <a:gd name="connsiteX0-31" fmla="*/ 143691 w 845223"/>
                <a:gd name="connsiteY0-32" fmla="*/ 156755 h 3140411"/>
                <a:gd name="connsiteX1-33" fmla="*/ 845223 w 845223"/>
                <a:gd name="connsiteY1-34" fmla="*/ 0 h 3140411"/>
                <a:gd name="connsiteX2-35" fmla="*/ 845223 w 845223"/>
                <a:gd name="connsiteY2-36" fmla="*/ 3114286 h 3140411"/>
                <a:gd name="connsiteX3-37" fmla="*/ 0 w 845223"/>
                <a:gd name="connsiteY3-38" fmla="*/ 3140411 h 3140411"/>
                <a:gd name="connsiteX4-39" fmla="*/ 143691 w 845223"/>
                <a:gd name="connsiteY4-40" fmla="*/ 156755 h 3140411"/>
                <a:gd name="connsiteX0-41" fmla="*/ 143691 w 845223"/>
                <a:gd name="connsiteY0-42" fmla="*/ 156755 h 3140411"/>
                <a:gd name="connsiteX1-43" fmla="*/ 845223 w 845223"/>
                <a:gd name="connsiteY1-44" fmla="*/ 0 h 3140411"/>
                <a:gd name="connsiteX2-45" fmla="*/ 766846 w 845223"/>
                <a:gd name="connsiteY2-46" fmla="*/ 3101224 h 3140411"/>
                <a:gd name="connsiteX3-47" fmla="*/ 0 w 845223"/>
                <a:gd name="connsiteY3-48" fmla="*/ 3140411 h 3140411"/>
                <a:gd name="connsiteX4-49" fmla="*/ 143691 w 845223"/>
                <a:gd name="connsiteY4-50" fmla="*/ 156755 h 3140411"/>
                <a:gd name="connsiteX0-51" fmla="*/ 143691 w 845223"/>
                <a:gd name="connsiteY0-52" fmla="*/ 156755 h 3140411"/>
                <a:gd name="connsiteX1-53" fmla="*/ 845223 w 845223"/>
                <a:gd name="connsiteY1-54" fmla="*/ 0 h 3140411"/>
                <a:gd name="connsiteX2-55" fmla="*/ 714595 w 845223"/>
                <a:gd name="connsiteY2-56" fmla="*/ 3088161 h 3140411"/>
                <a:gd name="connsiteX3-57" fmla="*/ 0 w 845223"/>
                <a:gd name="connsiteY3-58" fmla="*/ 3140411 h 3140411"/>
                <a:gd name="connsiteX4-59" fmla="*/ 143691 w 845223"/>
                <a:gd name="connsiteY4-60" fmla="*/ 156755 h 3140411"/>
                <a:gd name="connsiteX0-61" fmla="*/ 143691 w 845223"/>
                <a:gd name="connsiteY0-62" fmla="*/ 156755 h 3140411"/>
                <a:gd name="connsiteX1-63" fmla="*/ 845223 w 845223"/>
                <a:gd name="connsiteY1-64" fmla="*/ 0 h 3140411"/>
                <a:gd name="connsiteX2-65" fmla="*/ 688469 w 845223"/>
                <a:gd name="connsiteY2-66" fmla="*/ 3088161 h 3140411"/>
                <a:gd name="connsiteX3-67" fmla="*/ 0 w 845223"/>
                <a:gd name="connsiteY3-68" fmla="*/ 3140411 h 3140411"/>
                <a:gd name="connsiteX4-69" fmla="*/ 143691 w 845223"/>
                <a:gd name="connsiteY4-70" fmla="*/ 156755 h 3140411"/>
                <a:gd name="connsiteX0-71" fmla="*/ 143691 w 845223"/>
                <a:gd name="connsiteY0-72" fmla="*/ 156755 h 3140411"/>
                <a:gd name="connsiteX1-73" fmla="*/ 845223 w 845223"/>
                <a:gd name="connsiteY1-74" fmla="*/ 0 h 3140411"/>
                <a:gd name="connsiteX2-75" fmla="*/ 740720 w 845223"/>
                <a:gd name="connsiteY2-76" fmla="*/ 3088161 h 3140411"/>
                <a:gd name="connsiteX3-77" fmla="*/ 0 w 845223"/>
                <a:gd name="connsiteY3-78" fmla="*/ 3140411 h 3140411"/>
                <a:gd name="connsiteX4-79" fmla="*/ 143691 w 845223"/>
                <a:gd name="connsiteY4-80" fmla="*/ 156755 h 3140411"/>
                <a:gd name="connsiteX0-81" fmla="*/ 143691 w 845223"/>
                <a:gd name="connsiteY0-82" fmla="*/ 156755 h 3140411"/>
                <a:gd name="connsiteX1-83" fmla="*/ 845223 w 845223"/>
                <a:gd name="connsiteY1-84" fmla="*/ 0 h 3140411"/>
                <a:gd name="connsiteX2-85" fmla="*/ 740720 w 845223"/>
                <a:gd name="connsiteY2-86" fmla="*/ 3088161 h 3140411"/>
                <a:gd name="connsiteX3-87" fmla="*/ 0 w 845223"/>
                <a:gd name="connsiteY3-88" fmla="*/ 3140411 h 3140411"/>
                <a:gd name="connsiteX4-89" fmla="*/ 143691 w 845223"/>
                <a:gd name="connsiteY4-90" fmla="*/ 156755 h 3140411"/>
                <a:gd name="connsiteX0-91" fmla="*/ 143691 w 874684"/>
                <a:gd name="connsiteY0-92" fmla="*/ 156755 h 3140411"/>
                <a:gd name="connsiteX1-93" fmla="*/ 845223 w 874684"/>
                <a:gd name="connsiteY1-94" fmla="*/ 0 h 3140411"/>
                <a:gd name="connsiteX2-95" fmla="*/ 718457 w 874684"/>
                <a:gd name="connsiteY2-96" fmla="*/ 1210464 h 3140411"/>
                <a:gd name="connsiteX3-97" fmla="*/ 740720 w 874684"/>
                <a:gd name="connsiteY3-98" fmla="*/ 3088161 h 3140411"/>
                <a:gd name="connsiteX4-99" fmla="*/ 0 w 874684"/>
                <a:gd name="connsiteY4-100" fmla="*/ 3140411 h 3140411"/>
                <a:gd name="connsiteX5" fmla="*/ 143691 w 874684"/>
                <a:gd name="connsiteY5" fmla="*/ 156755 h 3140411"/>
                <a:gd name="connsiteX0-101" fmla="*/ 143691 w 868738"/>
                <a:gd name="connsiteY0-102" fmla="*/ 156755 h 3140411"/>
                <a:gd name="connsiteX1-103" fmla="*/ 845223 w 868738"/>
                <a:gd name="connsiteY1-104" fmla="*/ 0 h 3140411"/>
                <a:gd name="connsiteX2-105" fmla="*/ 718457 w 868738"/>
                <a:gd name="connsiteY2-106" fmla="*/ 1210464 h 3140411"/>
                <a:gd name="connsiteX3-107" fmla="*/ 740720 w 868738"/>
                <a:gd name="connsiteY3-108" fmla="*/ 3088161 h 3140411"/>
                <a:gd name="connsiteX4-109" fmla="*/ 0 w 868738"/>
                <a:gd name="connsiteY4-110" fmla="*/ 3140411 h 3140411"/>
                <a:gd name="connsiteX5-111" fmla="*/ 143691 w 868738"/>
                <a:gd name="connsiteY5-112" fmla="*/ 156755 h 3140411"/>
                <a:gd name="connsiteX0-113" fmla="*/ 143691 w 796935"/>
                <a:gd name="connsiteY0-114" fmla="*/ 182881 h 3166537"/>
                <a:gd name="connsiteX1-115" fmla="*/ 766846 w 796935"/>
                <a:gd name="connsiteY1-116" fmla="*/ 0 h 3166537"/>
                <a:gd name="connsiteX2-117" fmla="*/ 718457 w 796935"/>
                <a:gd name="connsiteY2-118" fmla="*/ 1236590 h 3166537"/>
                <a:gd name="connsiteX3-119" fmla="*/ 740720 w 796935"/>
                <a:gd name="connsiteY3-120" fmla="*/ 3114287 h 3166537"/>
                <a:gd name="connsiteX4-121" fmla="*/ 0 w 796935"/>
                <a:gd name="connsiteY4-122" fmla="*/ 3166537 h 3166537"/>
                <a:gd name="connsiteX5-123" fmla="*/ 143691 w 796935"/>
                <a:gd name="connsiteY5-124" fmla="*/ 182881 h 3166537"/>
                <a:gd name="connsiteX0-125" fmla="*/ 143691 w 789538"/>
                <a:gd name="connsiteY0-126" fmla="*/ 182881 h 3166537"/>
                <a:gd name="connsiteX1-127" fmla="*/ 766846 w 789538"/>
                <a:gd name="connsiteY1-128" fmla="*/ 0 h 3166537"/>
                <a:gd name="connsiteX2-129" fmla="*/ 627017 w 789538"/>
                <a:gd name="connsiteY2-130" fmla="*/ 1236590 h 3166537"/>
                <a:gd name="connsiteX3-131" fmla="*/ 740720 w 789538"/>
                <a:gd name="connsiteY3-132" fmla="*/ 3114287 h 3166537"/>
                <a:gd name="connsiteX4-133" fmla="*/ 0 w 789538"/>
                <a:gd name="connsiteY4-134" fmla="*/ 3166537 h 3166537"/>
                <a:gd name="connsiteX5-135" fmla="*/ 143691 w 789538"/>
                <a:gd name="connsiteY5-136" fmla="*/ 182881 h 3166537"/>
                <a:gd name="connsiteX0-137" fmla="*/ 143691 w 789538"/>
                <a:gd name="connsiteY0-138" fmla="*/ 182881 h 3166537"/>
                <a:gd name="connsiteX1-139" fmla="*/ 766846 w 789538"/>
                <a:gd name="connsiteY1-140" fmla="*/ 0 h 3166537"/>
                <a:gd name="connsiteX2-141" fmla="*/ 627017 w 789538"/>
                <a:gd name="connsiteY2-142" fmla="*/ 1236590 h 3166537"/>
                <a:gd name="connsiteX3-143" fmla="*/ 740720 w 789538"/>
                <a:gd name="connsiteY3-144" fmla="*/ 3114287 h 3166537"/>
                <a:gd name="connsiteX4-145" fmla="*/ 0 w 789538"/>
                <a:gd name="connsiteY4-146" fmla="*/ 3166537 h 3166537"/>
                <a:gd name="connsiteX5-147" fmla="*/ 143691 w 789538"/>
                <a:gd name="connsiteY5-148" fmla="*/ 182881 h 3166537"/>
                <a:gd name="connsiteX0-149" fmla="*/ 143691 w 789538"/>
                <a:gd name="connsiteY0-150" fmla="*/ 182881 h 3166537"/>
                <a:gd name="connsiteX1-151" fmla="*/ 766846 w 789538"/>
                <a:gd name="connsiteY1-152" fmla="*/ 0 h 3166537"/>
                <a:gd name="connsiteX2-153" fmla="*/ 627017 w 789538"/>
                <a:gd name="connsiteY2-154" fmla="*/ 1236590 h 3166537"/>
                <a:gd name="connsiteX3-155" fmla="*/ 740720 w 789538"/>
                <a:gd name="connsiteY3-156" fmla="*/ 3114287 h 3166537"/>
                <a:gd name="connsiteX4-157" fmla="*/ 0 w 789538"/>
                <a:gd name="connsiteY4-158" fmla="*/ 3166537 h 3166537"/>
                <a:gd name="connsiteX5-159" fmla="*/ 143691 w 789538"/>
                <a:gd name="connsiteY5-160" fmla="*/ 182881 h 3166537"/>
                <a:gd name="connsiteX0-161" fmla="*/ 143691 w 798801"/>
                <a:gd name="connsiteY0-162" fmla="*/ 182881 h 3166537"/>
                <a:gd name="connsiteX1-163" fmla="*/ 766846 w 798801"/>
                <a:gd name="connsiteY1-164" fmla="*/ 0 h 3166537"/>
                <a:gd name="connsiteX2-165" fmla="*/ 627017 w 798801"/>
                <a:gd name="connsiteY2-166" fmla="*/ 1236590 h 3166537"/>
                <a:gd name="connsiteX3-167" fmla="*/ 740720 w 798801"/>
                <a:gd name="connsiteY3-168" fmla="*/ 3114287 h 3166537"/>
                <a:gd name="connsiteX4-169" fmla="*/ 0 w 798801"/>
                <a:gd name="connsiteY4-170" fmla="*/ 3166537 h 3166537"/>
                <a:gd name="connsiteX5-171" fmla="*/ 143691 w 798801"/>
                <a:gd name="connsiteY5-172" fmla="*/ 182881 h 3166537"/>
                <a:gd name="connsiteX0-173" fmla="*/ 143691 w 787332"/>
                <a:gd name="connsiteY0-174" fmla="*/ 169818 h 3153474"/>
                <a:gd name="connsiteX1-175" fmla="*/ 753783 w 787332"/>
                <a:gd name="connsiteY1-176" fmla="*/ 0 h 3153474"/>
                <a:gd name="connsiteX2-177" fmla="*/ 627017 w 787332"/>
                <a:gd name="connsiteY2-178" fmla="*/ 1223527 h 3153474"/>
                <a:gd name="connsiteX3-179" fmla="*/ 740720 w 787332"/>
                <a:gd name="connsiteY3-180" fmla="*/ 3101224 h 3153474"/>
                <a:gd name="connsiteX4-181" fmla="*/ 0 w 787332"/>
                <a:gd name="connsiteY4-182" fmla="*/ 3153474 h 3153474"/>
                <a:gd name="connsiteX5-183" fmla="*/ 143691 w 787332"/>
                <a:gd name="connsiteY5-184" fmla="*/ 169818 h 3153474"/>
                <a:gd name="connsiteX0-185" fmla="*/ 143691 w 820070"/>
                <a:gd name="connsiteY0-186" fmla="*/ 169818 h 3153474"/>
                <a:gd name="connsiteX1-187" fmla="*/ 753783 w 820070"/>
                <a:gd name="connsiteY1-188" fmla="*/ 0 h 3153474"/>
                <a:gd name="connsiteX2-189" fmla="*/ 627017 w 820070"/>
                <a:gd name="connsiteY2-190" fmla="*/ 1223527 h 3153474"/>
                <a:gd name="connsiteX3-191" fmla="*/ 740720 w 820070"/>
                <a:gd name="connsiteY3-192" fmla="*/ 3101224 h 3153474"/>
                <a:gd name="connsiteX4-193" fmla="*/ 0 w 820070"/>
                <a:gd name="connsiteY4-194" fmla="*/ 3153474 h 3153474"/>
                <a:gd name="connsiteX5-195" fmla="*/ 143691 w 820070"/>
                <a:gd name="connsiteY5-196" fmla="*/ 169818 h 3153474"/>
                <a:gd name="connsiteX0-197" fmla="*/ 143691 w 820070"/>
                <a:gd name="connsiteY0-198" fmla="*/ 235132 h 3153474"/>
                <a:gd name="connsiteX1-199" fmla="*/ 753783 w 820070"/>
                <a:gd name="connsiteY1-200" fmla="*/ 0 h 3153474"/>
                <a:gd name="connsiteX2-201" fmla="*/ 627017 w 820070"/>
                <a:gd name="connsiteY2-202" fmla="*/ 1223527 h 3153474"/>
                <a:gd name="connsiteX3-203" fmla="*/ 740720 w 820070"/>
                <a:gd name="connsiteY3-204" fmla="*/ 3101224 h 3153474"/>
                <a:gd name="connsiteX4-205" fmla="*/ 0 w 820070"/>
                <a:gd name="connsiteY4-206" fmla="*/ 3153474 h 3153474"/>
                <a:gd name="connsiteX5-207" fmla="*/ 143691 w 820070"/>
                <a:gd name="connsiteY5-208" fmla="*/ 235132 h 3153474"/>
                <a:gd name="connsiteX0-209" fmla="*/ 143691 w 864615"/>
                <a:gd name="connsiteY0-210" fmla="*/ 235132 h 3153474"/>
                <a:gd name="connsiteX1-211" fmla="*/ 806034 w 864615"/>
                <a:gd name="connsiteY1-212" fmla="*/ 0 h 3153474"/>
                <a:gd name="connsiteX2-213" fmla="*/ 627017 w 864615"/>
                <a:gd name="connsiteY2-214" fmla="*/ 1223527 h 3153474"/>
                <a:gd name="connsiteX3-215" fmla="*/ 740720 w 864615"/>
                <a:gd name="connsiteY3-216" fmla="*/ 3101224 h 3153474"/>
                <a:gd name="connsiteX4-217" fmla="*/ 0 w 864615"/>
                <a:gd name="connsiteY4-218" fmla="*/ 3153474 h 3153474"/>
                <a:gd name="connsiteX5-219" fmla="*/ 143691 w 864615"/>
                <a:gd name="connsiteY5-220" fmla="*/ 235132 h 3153474"/>
                <a:gd name="connsiteX0-221" fmla="*/ 143691 w 806034"/>
                <a:gd name="connsiteY0-222" fmla="*/ 235132 h 3153474"/>
                <a:gd name="connsiteX1-223" fmla="*/ 806034 w 806034"/>
                <a:gd name="connsiteY1-224" fmla="*/ 0 h 3153474"/>
                <a:gd name="connsiteX2-225" fmla="*/ 627017 w 806034"/>
                <a:gd name="connsiteY2-226" fmla="*/ 1223527 h 3153474"/>
                <a:gd name="connsiteX3-227" fmla="*/ 740720 w 806034"/>
                <a:gd name="connsiteY3-228" fmla="*/ 3101224 h 3153474"/>
                <a:gd name="connsiteX4-229" fmla="*/ 0 w 806034"/>
                <a:gd name="connsiteY4-230" fmla="*/ 3153474 h 3153474"/>
                <a:gd name="connsiteX5-231" fmla="*/ 143691 w 806034"/>
                <a:gd name="connsiteY5-232" fmla="*/ 235132 h 3153474"/>
                <a:gd name="connsiteX0-233" fmla="*/ 143691 w 806034"/>
                <a:gd name="connsiteY0-234" fmla="*/ 235132 h 3153474"/>
                <a:gd name="connsiteX1-235" fmla="*/ 806034 w 806034"/>
                <a:gd name="connsiteY1-236" fmla="*/ 0 h 3153474"/>
                <a:gd name="connsiteX2-237" fmla="*/ 627017 w 806034"/>
                <a:gd name="connsiteY2-238" fmla="*/ 1223527 h 3153474"/>
                <a:gd name="connsiteX3-239" fmla="*/ 740720 w 806034"/>
                <a:gd name="connsiteY3-240" fmla="*/ 3101224 h 3153474"/>
                <a:gd name="connsiteX4-241" fmla="*/ 0 w 806034"/>
                <a:gd name="connsiteY4-242" fmla="*/ 3153474 h 3153474"/>
                <a:gd name="connsiteX5-243" fmla="*/ 143691 w 806034"/>
                <a:gd name="connsiteY5-244" fmla="*/ 1641538 h 3153474"/>
                <a:gd name="connsiteX6" fmla="*/ 143691 w 806034"/>
                <a:gd name="connsiteY6" fmla="*/ 235132 h 3153474"/>
                <a:gd name="connsiteX0-245" fmla="*/ 355 w 662698"/>
                <a:gd name="connsiteY0-246" fmla="*/ 235132 h 3179600"/>
                <a:gd name="connsiteX1-247" fmla="*/ 662698 w 662698"/>
                <a:gd name="connsiteY1-248" fmla="*/ 0 h 3179600"/>
                <a:gd name="connsiteX2-249" fmla="*/ 483681 w 662698"/>
                <a:gd name="connsiteY2-250" fmla="*/ 1223527 h 3179600"/>
                <a:gd name="connsiteX3-251" fmla="*/ 597384 w 662698"/>
                <a:gd name="connsiteY3-252" fmla="*/ 3101224 h 3179600"/>
                <a:gd name="connsiteX4-253" fmla="*/ 326927 w 662698"/>
                <a:gd name="connsiteY4-254" fmla="*/ 3179600 h 3179600"/>
                <a:gd name="connsiteX5-255" fmla="*/ 355 w 662698"/>
                <a:gd name="connsiteY5-256" fmla="*/ 1641538 h 3179600"/>
                <a:gd name="connsiteX6-257" fmla="*/ 355 w 662698"/>
                <a:gd name="connsiteY6-258" fmla="*/ 235132 h 3179600"/>
                <a:gd name="connsiteX0-259" fmla="*/ 0 w 662343"/>
                <a:gd name="connsiteY0-260" fmla="*/ 235132 h 3179600"/>
                <a:gd name="connsiteX1-261" fmla="*/ 662343 w 662343"/>
                <a:gd name="connsiteY1-262" fmla="*/ 0 h 3179600"/>
                <a:gd name="connsiteX2-263" fmla="*/ 483326 w 662343"/>
                <a:gd name="connsiteY2-264" fmla="*/ 1223527 h 3179600"/>
                <a:gd name="connsiteX3-265" fmla="*/ 597029 w 662343"/>
                <a:gd name="connsiteY3-266" fmla="*/ 3101224 h 3179600"/>
                <a:gd name="connsiteX4-267" fmla="*/ 326572 w 662343"/>
                <a:gd name="connsiteY4-268" fmla="*/ 3179600 h 3179600"/>
                <a:gd name="connsiteX5-269" fmla="*/ 261257 w 662343"/>
                <a:gd name="connsiteY5-270" fmla="*/ 1510909 h 3179600"/>
                <a:gd name="connsiteX6-271" fmla="*/ 0 w 662343"/>
                <a:gd name="connsiteY6-272" fmla="*/ 235132 h 3179600"/>
                <a:gd name="connsiteX0-273" fmla="*/ 0 w 662343"/>
                <a:gd name="connsiteY0-274" fmla="*/ 235132 h 3179600"/>
                <a:gd name="connsiteX1-275" fmla="*/ 662343 w 662343"/>
                <a:gd name="connsiteY1-276" fmla="*/ 0 h 3179600"/>
                <a:gd name="connsiteX2-277" fmla="*/ 483326 w 662343"/>
                <a:gd name="connsiteY2-278" fmla="*/ 1223527 h 3179600"/>
                <a:gd name="connsiteX3-279" fmla="*/ 597029 w 662343"/>
                <a:gd name="connsiteY3-280" fmla="*/ 3101224 h 3179600"/>
                <a:gd name="connsiteX4-281" fmla="*/ 326572 w 662343"/>
                <a:gd name="connsiteY4-282" fmla="*/ 3179600 h 3179600"/>
                <a:gd name="connsiteX5-283" fmla="*/ 261257 w 662343"/>
                <a:gd name="connsiteY5-284" fmla="*/ 1510909 h 3179600"/>
                <a:gd name="connsiteX6-285" fmla="*/ 0 w 662343"/>
                <a:gd name="connsiteY6-286" fmla="*/ 235132 h 3179600"/>
                <a:gd name="connsiteX0-287" fmla="*/ 63736 w 438696"/>
                <a:gd name="connsiteY0-288" fmla="*/ 130630 h 3179600"/>
                <a:gd name="connsiteX1-289" fmla="*/ 438696 w 438696"/>
                <a:gd name="connsiteY1-290" fmla="*/ 0 h 3179600"/>
                <a:gd name="connsiteX2-291" fmla="*/ 259679 w 438696"/>
                <a:gd name="connsiteY2-292" fmla="*/ 1223527 h 3179600"/>
                <a:gd name="connsiteX3-293" fmla="*/ 373382 w 438696"/>
                <a:gd name="connsiteY3-294" fmla="*/ 3101224 h 3179600"/>
                <a:gd name="connsiteX4-295" fmla="*/ 102925 w 438696"/>
                <a:gd name="connsiteY4-296" fmla="*/ 3179600 h 3179600"/>
                <a:gd name="connsiteX5-297" fmla="*/ 37610 w 438696"/>
                <a:gd name="connsiteY5-298" fmla="*/ 1510909 h 3179600"/>
                <a:gd name="connsiteX6-299" fmla="*/ 63736 w 438696"/>
                <a:gd name="connsiteY6-300" fmla="*/ 130630 h 3179600"/>
                <a:gd name="connsiteX0-301" fmla="*/ 76994 w 451954"/>
                <a:gd name="connsiteY0-302" fmla="*/ 130630 h 3179600"/>
                <a:gd name="connsiteX1-303" fmla="*/ 451954 w 451954"/>
                <a:gd name="connsiteY1-304" fmla="*/ 0 h 3179600"/>
                <a:gd name="connsiteX2-305" fmla="*/ 272937 w 451954"/>
                <a:gd name="connsiteY2-306" fmla="*/ 1223527 h 3179600"/>
                <a:gd name="connsiteX3-307" fmla="*/ 386640 w 451954"/>
                <a:gd name="connsiteY3-308" fmla="*/ 3101224 h 3179600"/>
                <a:gd name="connsiteX4-309" fmla="*/ 116183 w 451954"/>
                <a:gd name="connsiteY4-310" fmla="*/ 3179600 h 3179600"/>
                <a:gd name="connsiteX5-311" fmla="*/ 50868 w 451954"/>
                <a:gd name="connsiteY5-312" fmla="*/ 1510909 h 3179600"/>
                <a:gd name="connsiteX6-313" fmla="*/ 76994 w 451954"/>
                <a:gd name="connsiteY6-314" fmla="*/ 130630 h 3179600"/>
                <a:gd name="connsiteX0-315" fmla="*/ 65237 w 440197"/>
                <a:gd name="connsiteY0-316" fmla="*/ 130630 h 3179600"/>
                <a:gd name="connsiteX1-317" fmla="*/ 440197 w 440197"/>
                <a:gd name="connsiteY1-318" fmla="*/ 0 h 3179600"/>
                <a:gd name="connsiteX2-319" fmla="*/ 261180 w 440197"/>
                <a:gd name="connsiteY2-320" fmla="*/ 1223527 h 3179600"/>
                <a:gd name="connsiteX3-321" fmla="*/ 374883 w 440197"/>
                <a:gd name="connsiteY3-322" fmla="*/ 3101224 h 3179600"/>
                <a:gd name="connsiteX4-323" fmla="*/ 104426 w 440197"/>
                <a:gd name="connsiteY4-324" fmla="*/ 3179600 h 3179600"/>
                <a:gd name="connsiteX5-325" fmla="*/ 39111 w 440197"/>
                <a:gd name="connsiteY5-326" fmla="*/ 1510909 h 3179600"/>
                <a:gd name="connsiteX6-327" fmla="*/ 65237 w 440197"/>
                <a:gd name="connsiteY6-328" fmla="*/ 130630 h 3179600"/>
                <a:gd name="connsiteX0-329" fmla="*/ 65237 w 440197"/>
                <a:gd name="connsiteY0-330" fmla="*/ 130630 h 3179600"/>
                <a:gd name="connsiteX1-331" fmla="*/ 440197 w 440197"/>
                <a:gd name="connsiteY1-332" fmla="*/ 0 h 3179600"/>
                <a:gd name="connsiteX2-333" fmla="*/ 261180 w 440197"/>
                <a:gd name="connsiteY2-334" fmla="*/ 1223527 h 3179600"/>
                <a:gd name="connsiteX3-335" fmla="*/ 374883 w 440197"/>
                <a:gd name="connsiteY3-336" fmla="*/ 3101224 h 3179600"/>
                <a:gd name="connsiteX4-337" fmla="*/ 104426 w 440197"/>
                <a:gd name="connsiteY4-338" fmla="*/ 3179600 h 3179600"/>
                <a:gd name="connsiteX5-339" fmla="*/ 39111 w 440197"/>
                <a:gd name="connsiteY5-340" fmla="*/ 1510909 h 3179600"/>
                <a:gd name="connsiteX6-341" fmla="*/ 65237 w 440197"/>
                <a:gd name="connsiteY6-342" fmla="*/ 130630 h 3179600"/>
                <a:gd name="connsiteX0-343" fmla="*/ 65237 w 407052"/>
                <a:gd name="connsiteY0-344" fmla="*/ 0 h 3048970"/>
                <a:gd name="connsiteX1-345" fmla="*/ 387945 w 407052"/>
                <a:gd name="connsiteY1-346" fmla="*/ 13061 h 3048970"/>
                <a:gd name="connsiteX2-347" fmla="*/ 261180 w 407052"/>
                <a:gd name="connsiteY2-348" fmla="*/ 1092897 h 3048970"/>
                <a:gd name="connsiteX3-349" fmla="*/ 374883 w 407052"/>
                <a:gd name="connsiteY3-350" fmla="*/ 2970594 h 3048970"/>
                <a:gd name="connsiteX4-351" fmla="*/ 104426 w 407052"/>
                <a:gd name="connsiteY4-352" fmla="*/ 3048970 h 3048970"/>
                <a:gd name="connsiteX5-353" fmla="*/ 39111 w 407052"/>
                <a:gd name="connsiteY5-354" fmla="*/ 1380279 h 3048970"/>
                <a:gd name="connsiteX6-355" fmla="*/ 65237 w 407052"/>
                <a:gd name="connsiteY6-356" fmla="*/ 0 h 3048970"/>
                <a:gd name="connsiteX0-357" fmla="*/ 88229 w 403918"/>
                <a:gd name="connsiteY0-358" fmla="*/ 182882 h 3035909"/>
                <a:gd name="connsiteX1-359" fmla="*/ 384811 w 403918"/>
                <a:gd name="connsiteY1-360" fmla="*/ 0 h 3035909"/>
                <a:gd name="connsiteX2-361" fmla="*/ 258046 w 403918"/>
                <a:gd name="connsiteY2-362" fmla="*/ 1079836 h 3035909"/>
                <a:gd name="connsiteX3-363" fmla="*/ 371749 w 403918"/>
                <a:gd name="connsiteY3-364" fmla="*/ 2957533 h 3035909"/>
                <a:gd name="connsiteX4-365" fmla="*/ 101292 w 403918"/>
                <a:gd name="connsiteY4-366" fmla="*/ 3035909 h 3035909"/>
                <a:gd name="connsiteX5-367" fmla="*/ 35977 w 403918"/>
                <a:gd name="connsiteY5-368" fmla="*/ 1367218 h 3035909"/>
                <a:gd name="connsiteX6-369" fmla="*/ 88229 w 403918"/>
                <a:gd name="connsiteY6-370" fmla="*/ 182882 h 3035909"/>
                <a:gd name="connsiteX0-371" fmla="*/ 91064 w 406753"/>
                <a:gd name="connsiteY0-372" fmla="*/ 182882 h 3035909"/>
                <a:gd name="connsiteX1-373" fmla="*/ 387646 w 406753"/>
                <a:gd name="connsiteY1-374" fmla="*/ 0 h 3035909"/>
                <a:gd name="connsiteX2-375" fmla="*/ 260881 w 406753"/>
                <a:gd name="connsiteY2-376" fmla="*/ 1079836 h 3035909"/>
                <a:gd name="connsiteX3-377" fmla="*/ 374584 w 406753"/>
                <a:gd name="connsiteY3-378" fmla="*/ 2957533 h 3035909"/>
                <a:gd name="connsiteX4-379" fmla="*/ 104127 w 406753"/>
                <a:gd name="connsiteY4-380" fmla="*/ 3035909 h 3035909"/>
                <a:gd name="connsiteX5-381" fmla="*/ 38812 w 406753"/>
                <a:gd name="connsiteY5-382" fmla="*/ 1367218 h 3035909"/>
                <a:gd name="connsiteX6-383" fmla="*/ 91064 w 406753"/>
                <a:gd name="connsiteY6-384" fmla="*/ 182882 h 3035909"/>
                <a:gd name="connsiteX0-385" fmla="*/ 57622 w 373311"/>
                <a:gd name="connsiteY0-386" fmla="*/ 182882 h 3035909"/>
                <a:gd name="connsiteX1-387" fmla="*/ 354204 w 373311"/>
                <a:gd name="connsiteY1-388" fmla="*/ 0 h 3035909"/>
                <a:gd name="connsiteX2-389" fmla="*/ 227439 w 373311"/>
                <a:gd name="connsiteY2-390" fmla="*/ 1079836 h 3035909"/>
                <a:gd name="connsiteX3-391" fmla="*/ 341142 w 373311"/>
                <a:gd name="connsiteY3-392" fmla="*/ 2957533 h 3035909"/>
                <a:gd name="connsiteX4-393" fmla="*/ 70685 w 373311"/>
                <a:gd name="connsiteY4-394" fmla="*/ 3035909 h 3035909"/>
                <a:gd name="connsiteX5-395" fmla="*/ 44558 w 373311"/>
                <a:gd name="connsiteY5-396" fmla="*/ 1380281 h 3035909"/>
                <a:gd name="connsiteX6-397" fmla="*/ 57622 w 373311"/>
                <a:gd name="connsiteY6-398" fmla="*/ 182882 h 3035909"/>
                <a:gd name="connsiteX0-399" fmla="*/ 15179 w 330868"/>
                <a:gd name="connsiteY0-400" fmla="*/ 182882 h 3035909"/>
                <a:gd name="connsiteX1-401" fmla="*/ 311761 w 330868"/>
                <a:gd name="connsiteY1-402" fmla="*/ 0 h 3035909"/>
                <a:gd name="connsiteX2-403" fmla="*/ 184996 w 330868"/>
                <a:gd name="connsiteY2-404" fmla="*/ 1079836 h 3035909"/>
                <a:gd name="connsiteX3-405" fmla="*/ 298699 w 330868"/>
                <a:gd name="connsiteY3-406" fmla="*/ 2957533 h 3035909"/>
                <a:gd name="connsiteX4-407" fmla="*/ 28242 w 330868"/>
                <a:gd name="connsiteY4-408" fmla="*/ 3035909 h 3035909"/>
                <a:gd name="connsiteX5-409" fmla="*/ 2115 w 330868"/>
                <a:gd name="connsiteY5-410" fmla="*/ 1380281 h 3035909"/>
                <a:gd name="connsiteX6-411" fmla="*/ 15179 w 330868"/>
                <a:gd name="connsiteY6-412" fmla="*/ 182882 h 3035909"/>
                <a:gd name="connsiteX0-413" fmla="*/ 41305 w 330868"/>
                <a:gd name="connsiteY0-414" fmla="*/ 182882 h 3035909"/>
                <a:gd name="connsiteX1-415" fmla="*/ 311761 w 330868"/>
                <a:gd name="connsiteY1-416" fmla="*/ 0 h 3035909"/>
                <a:gd name="connsiteX2-417" fmla="*/ 184996 w 330868"/>
                <a:gd name="connsiteY2-418" fmla="*/ 1079836 h 3035909"/>
                <a:gd name="connsiteX3-419" fmla="*/ 298699 w 330868"/>
                <a:gd name="connsiteY3-420" fmla="*/ 2957533 h 3035909"/>
                <a:gd name="connsiteX4-421" fmla="*/ 28242 w 330868"/>
                <a:gd name="connsiteY4-422" fmla="*/ 3035909 h 3035909"/>
                <a:gd name="connsiteX5-423" fmla="*/ 2115 w 330868"/>
                <a:gd name="connsiteY5-424" fmla="*/ 1380281 h 3035909"/>
                <a:gd name="connsiteX6-425" fmla="*/ 41305 w 330868"/>
                <a:gd name="connsiteY6-426" fmla="*/ 182882 h 3035909"/>
                <a:gd name="connsiteX0-427" fmla="*/ 28242 w 330868"/>
                <a:gd name="connsiteY0-428" fmla="*/ 91442 h 3035909"/>
                <a:gd name="connsiteX1-429" fmla="*/ 311761 w 330868"/>
                <a:gd name="connsiteY1-430" fmla="*/ 0 h 3035909"/>
                <a:gd name="connsiteX2-431" fmla="*/ 184996 w 330868"/>
                <a:gd name="connsiteY2-432" fmla="*/ 1079836 h 3035909"/>
                <a:gd name="connsiteX3-433" fmla="*/ 298699 w 330868"/>
                <a:gd name="connsiteY3-434" fmla="*/ 2957533 h 3035909"/>
                <a:gd name="connsiteX4-435" fmla="*/ 28242 w 330868"/>
                <a:gd name="connsiteY4-436" fmla="*/ 3035909 h 3035909"/>
                <a:gd name="connsiteX5-437" fmla="*/ 2115 w 330868"/>
                <a:gd name="connsiteY5-438" fmla="*/ 1380281 h 3035909"/>
                <a:gd name="connsiteX6-439" fmla="*/ 28242 w 330868"/>
                <a:gd name="connsiteY6-440" fmla="*/ 91442 h 3035909"/>
                <a:gd name="connsiteX0-441" fmla="*/ 54368 w 330868"/>
                <a:gd name="connsiteY0-442" fmla="*/ 0 h 3048970"/>
                <a:gd name="connsiteX1-443" fmla="*/ 311761 w 330868"/>
                <a:gd name="connsiteY1-444" fmla="*/ 13061 h 3048970"/>
                <a:gd name="connsiteX2-445" fmla="*/ 184996 w 330868"/>
                <a:gd name="connsiteY2-446" fmla="*/ 1092897 h 3048970"/>
                <a:gd name="connsiteX3-447" fmla="*/ 298699 w 330868"/>
                <a:gd name="connsiteY3-448" fmla="*/ 2970594 h 3048970"/>
                <a:gd name="connsiteX4-449" fmla="*/ 28242 w 330868"/>
                <a:gd name="connsiteY4-450" fmla="*/ 3048970 h 3048970"/>
                <a:gd name="connsiteX5-451" fmla="*/ 2115 w 330868"/>
                <a:gd name="connsiteY5-452" fmla="*/ 1393342 h 3048970"/>
                <a:gd name="connsiteX6-453" fmla="*/ 54368 w 330868"/>
                <a:gd name="connsiteY6-454" fmla="*/ 0 h 3048970"/>
                <a:gd name="connsiteX0-455" fmla="*/ 54368 w 330868"/>
                <a:gd name="connsiteY0-456" fmla="*/ 0 h 3048970"/>
                <a:gd name="connsiteX1-457" fmla="*/ 246447 w 330868"/>
                <a:gd name="connsiteY1-458" fmla="*/ 91439 h 3048970"/>
                <a:gd name="connsiteX2-459" fmla="*/ 184996 w 330868"/>
                <a:gd name="connsiteY2-460" fmla="*/ 1092897 h 3048970"/>
                <a:gd name="connsiteX3-461" fmla="*/ 298699 w 330868"/>
                <a:gd name="connsiteY3-462" fmla="*/ 2970594 h 3048970"/>
                <a:gd name="connsiteX4-463" fmla="*/ 28242 w 330868"/>
                <a:gd name="connsiteY4-464" fmla="*/ 3048970 h 3048970"/>
                <a:gd name="connsiteX5-465" fmla="*/ 2115 w 330868"/>
                <a:gd name="connsiteY5-466" fmla="*/ 1393342 h 3048970"/>
                <a:gd name="connsiteX6-467" fmla="*/ 54368 w 330868"/>
                <a:gd name="connsiteY6-468" fmla="*/ 0 h 3048970"/>
                <a:gd name="connsiteX0-469" fmla="*/ 54368 w 330868"/>
                <a:gd name="connsiteY0-470" fmla="*/ 0 h 3048970"/>
                <a:gd name="connsiteX1-471" fmla="*/ 220321 w 330868"/>
                <a:gd name="connsiteY1-472" fmla="*/ 39187 h 3048970"/>
                <a:gd name="connsiteX2-473" fmla="*/ 184996 w 330868"/>
                <a:gd name="connsiteY2-474" fmla="*/ 1092897 h 3048970"/>
                <a:gd name="connsiteX3-475" fmla="*/ 298699 w 330868"/>
                <a:gd name="connsiteY3-476" fmla="*/ 2970594 h 3048970"/>
                <a:gd name="connsiteX4-477" fmla="*/ 28242 w 330868"/>
                <a:gd name="connsiteY4-478" fmla="*/ 3048970 h 3048970"/>
                <a:gd name="connsiteX5-479" fmla="*/ 2115 w 330868"/>
                <a:gd name="connsiteY5-480" fmla="*/ 1393342 h 3048970"/>
                <a:gd name="connsiteX6-481" fmla="*/ 54368 w 330868"/>
                <a:gd name="connsiteY6-482" fmla="*/ 0 h 3048970"/>
                <a:gd name="connsiteX0-483" fmla="*/ 54368 w 376148"/>
                <a:gd name="connsiteY0-484" fmla="*/ 0 h 3048970"/>
                <a:gd name="connsiteX1-485" fmla="*/ 220321 w 376148"/>
                <a:gd name="connsiteY1-486" fmla="*/ 39187 h 3048970"/>
                <a:gd name="connsiteX2-487" fmla="*/ 367876 w 376148"/>
                <a:gd name="connsiteY2-488" fmla="*/ 1119022 h 3048970"/>
                <a:gd name="connsiteX3-489" fmla="*/ 298699 w 376148"/>
                <a:gd name="connsiteY3-490" fmla="*/ 2970594 h 3048970"/>
                <a:gd name="connsiteX4-491" fmla="*/ 28242 w 376148"/>
                <a:gd name="connsiteY4-492" fmla="*/ 3048970 h 3048970"/>
                <a:gd name="connsiteX5-493" fmla="*/ 2115 w 376148"/>
                <a:gd name="connsiteY5-494" fmla="*/ 1393342 h 3048970"/>
                <a:gd name="connsiteX6-495" fmla="*/ 54368 w 376148"/>
                <a:gd name="connsiteY6-496" fmla="*/ 0 h 3048970"/>
                <a:gd name="connsiteX0-497" fmla="*/ 26126 w 347906"/>
                <a:gd name="connsiteY0-498" fmla="*/ 0 h 3048970"/>
                <a:gd name="connsiteX1-499" fmla="*/ 192079 w 347906"/>
                <a:gd name="connsiteY1-500" fmla="*/ 39187 h 3048970"/>
                <a:gd name="connsiteX2-501" fmla="*/ 339634 w 347906"/>
                <a:gd name="connsiteY2-502" fmla="*/ 1119022 h 3048970"/>
                <a:gd name="connsiteX3-503" fmla="*/ 270457 w 347906"/>
                <a:gd name="connsiteY3-504" fmla="*/ 2970594 h 3048970"/>
                <a:gd name="connsiteX4-505" fmla="*/ 0 w 347906"/>
                <a:gd name="connsiteY4-506" fmla="*/ 3048970 h 3048970"/>
                <a:gd name="connsiteX5-507" fmla="*/ 52250 w 347906"/>
                <a:gd name="connsiteY5-508" fmla="*/ 1419468 h 3048970"/>
                <a:gd name="connsiteX6-509" fmla="*/ 26126 w 347906"/>
                <a:gd name="connsiteY6-510" fmla="*/ 0 h 3048970"/>
                <a:gd name="connsiteX0-511" fmla="*/ 26126 w 347906"/>
                <a:gd name="connsiteY0-512" fmla="*/ 0 h 3048970"/>
                <a:gd name="connsiteX1-513" fmla="*/ 192079 w 347906"/>
                <a:gd name="connsiteY1-514" fmla="*/ 39187 h 3048970"/>
                <a:gd name="connsiteX2-515" fmla="*/ 339634 w 347906"/>
                <a:gd name="connsiteY2-516" fmla="*/ 1119022 h 3048970"/>
                <a:gd name="connsiteX3-517" fmla="*/ 270457 w 347906"/>
                <a:gd name="connsiteY3-518" fmla="*/ 2970594 h 3048970"/>
                <a:gd name="connsiteX4-519" fmla="*/ 0 w 347906"/>
                <a:gd name="connsiteY4-520" fmla="*/ 3048970 h 3048970"/>
                <a:gd name="connsiteX5-521" fmla="*/ 52250 w 347906"/>
                <a:gd name="connsiteY5-522" fmla="*/ 1419468 h 3048970"/>
                <a:gd name="connsiteX6-523" fmla="*/ 26126 w 347906"/>
                <a:gd name="connsiteY6-524" fmla="*/ 0 h 3048970"/>
                <a:gd name="connsiteX0-525" fmla="*/ 26126 w 347906"/>
                <a:gd name="connsiteY0-526" fmla="*/ 0 h 3048970"/>
                <a:gd name="connsiteX1-527" fmla="*/ 192079 w 347906"/>
                <a:gd name="connsiteY1-528" fmla="*/ 39187 h 3048970"/>
                <a:gd name="connsiteX2-529" fmla="*/ 339634 w 347906"/>
                <a:gd name="connsiteY2-530" fmla="*/ 1119022 h 3048970"/>
                <a:gd name="connsiteX3-531" fmla="*/ 270457 w 347906"/>
                <a:gd name="connsiteY3-532" fmla="*/ 2970594 h 3048970"/>
                <a:gd name="connsiteX4-533" fmla="*/ 0 w 347906"/>
                <a:gd name="connsiteY4-534" fmla="*/ 3048970 h 3048970"/>
                <a:gd name="connsiteX5-535" fmla="*/ 156753 w 347906"/>
                <a:gd name="connsiteY5-536" fmla="*/ 1458656 h 3048970"/>
                <a:gd name="connsiteX6-537" fmla="*/ 26126 w 347906"/>
                <a:gd name="connsiteY6-538" fmla="*/ 0 h 3048970"/>
                <a:gd name="connsiteX0-539" fmla="*/ 26126 w 398891"/>
                <a:gd name="connsiteY0-540" fmla="*/ 0 h 3048970"/>
                <a:gd name="connsiteX1-541" fmla="*/ 192079 w 398891"/>
                <a:gd name="connsiteY1-542" fmla="*/ 39187 h 3048970"/>
                <a:gd name="connsiteX2-543" fmla="*/ 391885 w 398891"/>
                <a:gd name="connsiteY2-544" fmla="*/ 1119022 h 3048970"/>
                <a:gd name="connsiteX3-545" fmla="*/ 270457 w 398891"/>
                <a:gd name="connsiteY3-546" fmla="*/ 2970594 h 3048970"/>
                <a:gd name="connsiteX4-547" fmla="*/ 0 w 398891"/>
                <a:gd name="connsiteY4-548" fmla="*/ 3048970 h 3048970"/>
                <a:gd name="connsiteX5-549" fmla="*/ 156753 w 398891"/>
                <a:gd name="connsiteY5-550" fmla="*/ 1458656 h 3048970"/>
                <a:gd name="connsiteX6-551" fmla="*/ 26126 w 398891"/>
                <a:gd name="connsiteY6-552" fmla="*/ 0 h 3048970"/>
                <a:gd name="connsiteX0-553" fmla="*/ 26126 w 400157"/>
                <a:gd name="connsiteY0-554" fmla="*/ 65316 h 3114286"/>
                <a:gd name="connsiteX1-555" fmla="*/ 244331 w 400157"/>
                <a:gd name="connsiteY1-556" fmla="*/ 0 h 3114286"/>
                <a:gd name="connsiteX2-557" fmla="*/ 391885 w 400157"/>
                <a:gd name="connsiteY2-558" fmla="*/ 1184338 h 3114286"/>
                <a:gd name="connsiteX3-559" fmla="*/ 270457 w 400157"/>
                <a:gd name="connsiteY3-560" fmla="*/ 3035910 h 3114286"/>
                <a:gd name="connsiteX4-561" fmla="*/ 0 w 400157"/>
                <a:gd name="connsiteY4-562" fmla="*/ 3114286 h 3114286"/>
                <a:gd name="connsiteX5-563" fmla="*/ 156753 w 400157"/>
                <a:gd name="connsiteY5-564" fmla="*/ 1523972 h 3114286"/>
                <a:gd name="connsiteX6-565" fmla="*/ 26126 w 400157"/>
                <a:gd name="connsiteY6-566" fmla="*/ 65316 h 3114286"/>
                <a:gd name="connsiteX0-567" fmla="*/ 143692 w 400157"/>
                <a:gd name="connsiteY0-568" fmla="*/ 78378 h 3114286"/>
                <a:gd name="connsiteX1-569" fmla="*/ 244331 w 400157"/>
                <a:gd name="connsiteY1-570" fmla="*/ 0 h 3114286"/>
                <a:gd name="connsiteX2-571" fmla="*/ 391885 w 400157"/>
                <a:gd name="connsiteY2-572" fmla="*/ 1184338 h 3114286"/>
                <a:gd name="connsiteX3-573" fmla="*/ 270457 w 400157"/>
                <a:gd name="connsiteY3-574" fmla="*/ 3035910 h 3114286"/>
                <a:gd name="connsiteX4-575" fmla="*/ 0 w 400157"/>
                <a:gd name="connsiteY4-576" fmla="*/ 3114286 h 3114286"/>
                <a:gd name="connsiteX5-577" fmla="*/ 156753 w 400157"/>
                <a:gd name="connsiteY5-578" fmla="*/ 1523972 h 3114286"/>
                <a:gd name="connsiteX6-579" fmla="*/ 143692 w 400157"/>
                <a:gd name="connsiteY6-580" fmla="*/ 78378 h 3114286"/>
                <a:gd name="connsiteX0-581" fmla="*/ 143692 w 400157"/>
                <a:gd name="connsiteY0-582" fmla="*/ 78378 h 3114286"/>
                <a:gd name="connsiteX1-583" fmla="*/ 244331 w 400157"/>
                <a:gd name="connsiteY1-584" fmla="*/ 0 h 3114286"/>
                <a:gd name="connsiteX2-585" fmla="*/ 391885 w 400157"/>
                <a:gd name="connsiteY2-586" fmla="*/ 1184338 h 3114286"/>
                <a:gd name="connsiteX3-587" fmla="*/ 270457 w 400157"/>
                <a:gd name="connsiteY3-588" fmla="*/ 3035910 h 3114286"/>
                <a:gd name="connsiteX4-589" fmla="*/ 0 w 400157"/>
                <a:gd name="connsiteY4-590" fmla="*/ 3114286 h 3114286"/>
                <a:gd name="connsiteX5-591" fmla="*/ 156753 w 400157"/>
                <a:gd name="connsiteY5-592" fmla="*/ 1523972 h 3114286"/>
                <a:gd name="connsiteX6-593" fmla="*/ 143692 w 400157"/>
                <a:gd name="connsiteY6-594" fmla="*/ 78378 h 3114286"/>
                <a:gd name="connsiteX0-595" fmla="*/ 143692 w 400157"/>
                <a:gd name="connsiteY0-596" fmla="*/ 78378 h 3114286"/>
                <a:gd name="connsiteX1-597" fmla="*/ 244331 w 400157"/>
                <a:gd name="connsiteY1-598" fmla="*/ 0 h 3114286"/>
                <a:gd name="connsiteX2-599" fmla="*/ 391885 w 400157"/>
                <a:gd name="connsiteY2-600" fmla="*/ 1184338 h 3114286"/>
                <a:gd name="connsiteX3-601" fmla="*/ 270457 w 400157"/>
                <a:gd name="connsiteY3-602" fmla="*/ 3035910 h 3114286"/>
                <a:gd name="connsiteX4-603" fmla="*/ 0 w 400157"/>
                <a:gd name="connsiteY4-604" fmla="*/ 3114286 h 3114286"/>
                <a:gd name="connsiteX5-605" fmla="*/ 209005 w 400157"/>
                <a:gd name="connsiteY5-606" fmla="*/ 1537035 h 3114286"/>
                <a:gd name="connsiteX6-607" fmla="*/ 143692 w 400157"/>
                <a:gd name="connsiteY6-608" fmla="*/ 78378 h 3114286"/>
                <a:gd name="connsiteX0-609" fmla="*/ 143692 w 400157"/>
                <a:gd name="connsiteY0-610" fmla="*/ 78378 h 3114286"/>
                <a:gd name="connsiteX1-611" fmla="*/ 244331 w 400157"/>
                <a:gd name="connsiteY1-612" fmla="*/ 0 h 3114286"/>
                <a:gd name="connsiteX2-613" fmla="*/ 391885 w 400157"/>
                <a:gd name="connsiteY2-614" fmla="*/ 1184338 h 3114286"/>
                <a:gd name="connsiteX3-615" fmla="*/ 270457 w 400157"/>
                <a:gd name="connsiteY3-616" fmla="*/ 3035910 h 3114286"/>
                <a:gd name="connsiteX4-617" fmla="*/ 0 w 400157"/>
                <a:gd name="connsiteY4-618" fmla="*/ 3114286 h 3114286"/>
                <a:gd name="connsiteX5-619" fmla="*/ 209005 w 400157"/>
                <a:gd name="connsiteY5-620" fmla="*/ 1537035 h 3114286"/>
                <a:gd name="connsiteX6-621" fmla="*/ 143692 w 400157"/>
                <a:gd name="connsiteY6-622" fmla="*/ 78378 h 3114286"/>
                <a:gd name="connsiteX0-623" fmla="*/ 143692 w 414148"/>
                <a:gd name="connsiteY0-624" fmla="*/ 169818 h 3205726"/>
                <a:gd name="connsiteX1-625" fmla="*/ 414148 w 414148"/>
                <a:gd name="connsiteY1-626" fmla="*/ 0 h 3205726"/>
                <a:gd name="connsiteX2-627" fmla="*/ 391885 w 414148"/>
                <a:gd name="connsiteY2-628" fmla="*/ 1275778 h 3205726"/>
                <a:gd name="connsiteX3-629" fmla="*/ 270457 w 414148"/>
                <a:gd name="connsiteY3-630" fmla="*/ 3127350 h 3205726"/>
                <a:gd name="connsiteX4-631" fmla="*/ 0 w 414148"/>
                <a:gd name="connsiteY4-632" fmla="*/ 3205726 h 3205726"/>
                <a:gd name="connsiteX5-633" fmla="*/ 209005 w 414148"/>
                <a:gd name="connsiteY5-634" fmla="*/ 1628475 h 3205726"/>
                <a:gd name="connsiteX6-635" fmla="*/ 143692 w 414148"/>
                <a:gd name="connsiteY6-636" fmla="*/ 169818 h 3205726"/>
                <a:gd name="connsiteX0-637" fmla="*/ 261258 w 414148"/>
                <a:gd name="connsiteY0-638" fmla="*/ 169818 h 3205726"/>
                <a:gd name="connsiteX1-639" fmla="*/ 414148 w 414148"/>
                <a:gd name="connsiteY1-640" fmla="*/ 0 h 3205726"/>
                <a:gd name="connsiteX2-641" fmla="*/ 391885 w 414148"/>
                <a:gd name="connsiteY2-642" fmla="*/ 1275778 h 3205726"/>
                <a:gd name="connsiteX3-643" fmla="*/ 270457 w 414148"/>
                <a:gd name="connsiteY3-644" fmla="*/ 3127350 h 3205726"/>
                <a:gd name="connsiteX4-645" fmla="*/ 0 w 414148"/>
                <a:gd name="connsiteY4-646" fmla="*/ 3205726 h 3205726"/>
                <a:gd name="connsiteX5-647" fmla="*/ 209005 w 414148"/>
                <a:gd name="connsiteY5-648" fmla="*/ 1628475 h 3205726"/>
                <a:gd name="connsiteX6-649" fmla="*/ 261258 w 414148"/>
                <a:gd name="connsiteY6-650" fmla="*/ 169818 h 3205726"/>
                <a:gd name="connsiteX0-651" fmla="*/ 261258 w 414148"/>
                <a:gd name="connsiteY0-652" fmla="*/ 0 h 3244914"/>
                <a:gd name="connsiteX1-653" fmla="*/ 414148 w 414148"/>
                <a:gd name="connsiteY1-654" fmla="*/ 39188 h 3244914"/>
                <a:gd name="connsiteX2-655" fmla="*/ 391885 w 414148"/>
                <a:gd name="connsiteY2-656" fmla="*/ 1314966 h 3244914"/>
                <a:gd name="connsiteX3-657" fmla="*/ 270457 w 414148"/>
                <a:gd name="connsiteY3-658" fmla="*/ 3166538 h 3244914"/>
                <a:gd name="connsiteX4-659" fmla="*/ 0 w 414148"/>
                <a:gd name="connsiteY4-660" fmla="*/ 3244914 h 3244914"/>
                <a:gd name="connsiteX5-661" fmla="*/ 209005 w 414148"/>
                <a:gd name="connsiteY5-662" fmla="*/ 1667663 h 3244914"/>
                <a:gd name="connsiteX6-663" fmla="*/ 261258 w 414148"/>
                <a:gd name="connsiteY6-664" fmla="*/ 0 h 3244914"/>
                <a:gd name="connsiteX0-665" fmla="*/ 278184 w 431074"/>
                <a:gd name="connsiteY0-666" fmla="*/ 0 h 4107063"/>
                <a:gd name="connsiteX1-667" fmla="*/ 431074 w 431074"/>
                <a:gd name="connsiteY1-668" fmla="*/ 39188 h 4107063"/>
                <a:gd name="connsiteX2-669" fmla="*/ 408811 w 431074"/>
                <a:gd name="connsiteY2-670" fmla="*/ 1314966 h 4107063"/>
                <a:gd name="connsiteX3-671" fmla="*/ 0 w 431074"/>
                <a:gd name="connsiteY3-672" fmla="*/ 4107063 h 4107063"/>
                <a:gd name="connsiteX4-673" fmla="*/ 16926 w 431074"/>
                <a:gd name="connsiteY4-674" fmla="*/ 3244914 h 4107063"/>
                <a:gd name="connsiteX5-675" fmla="*/ 225931 w 431074"/>
                <a:gd name="connsiteY5-676" fmla="*/ 1667663 h 4107063"/>
                <a:gd name="connsiteX6-677" fmla="*/ 278184 w 431074"/>
                <a:gd name="connsiteY6-678" fmla="*/ 0 h 4107063"/>
                <a:gd name="connsiteX0-679" fmla="*/ 278184 w 457200"/>
                <a:gd name="connsiteY0-680" fmla="*/ 0 h 4107063"/>
                <a:gd name="connsiteX1-681" fmla="*/ 457200 w 457200"/>
                <a:gd name="connsiteY1-682" fmla="*/ 156754 h 4107063"/>
                <a:gd name="connsiteX2-683" fmla="*/ 408811 w 457200"/>
                <a:gd name="connsiteY2-684" fmla="*/ 1314966 h 4107063"/>
                <a:gd name="connsiteX3-685" fmla="*/ 0 w 457200"/>
                <a:gd name="connsiteY3-686" fmla="*/ 4107063 h 4107063"/>
                <a:gd name="connsiteX4-687" fmla="*/ 16926 w 457200"/>
                <a:gd name="connsiteY4-688" fmla="*/ 3244914 h 4107063"/>
                <a:gd name="connsiteX5-689" fmla="*/ 225931 w 457200"/>
                <a:gd name="connsiteY5-690" fmla="*/ 1667663 h 4107063"/>
                <a:gd name="connsiteX6-691" fmla="*/ 278184 w 457200"/>
                <a:gd name="connsiteY6-692" fmla="*/ 0 h 4107063"/>
                <a:gd name="connsiteX0-693" fmla="*/ 278184 w 562605"/>
                <a:gd name="connsiteY0-694" fmla="*/ 0 h 4107063"/>
                <a:gd name="connsiteX1-695" fmla="*/ 457200 w 562605"/>
                <a:gd name="connsiteY1-696" fmla="*/ 156754 h 4107063"/>
                <a:gd name="connsiteX2-697" fmla="*/ 552502 w 562605"/>
                <a:gd name="connsiteY2-698" fmla="*/ 1576223 h 4107063"/>
                <a:gd name="connsiteX3-699" fmla="*/ 0 w 562605"/>
                <a:gd name="connsiteY3-700" fmla="*/ 4107063 h 4107063"/>
                <a:gd name="connsiteX4-701" fmla="*/ 16926 w 562605"/>
                <a:gd name="connsiteY4-702" fmla="*/ 3244914 h 4107063"/>
                <a:gd name="connsiteX5-703" fmla="*/ 225931 w 562605"/>
                <a:gd name="connsiteY5-704" fmla="*/ 1667663 h 4107063"/>
                <a:gd name="connsiteX6-705" fmla="*/ 278184 w 562605"/>
                <a:gd name="connsiteY6-706" fmla="*/ 0 h 4107063"/>
                <a:gd name="connsiteX0-707" fmla="*/ 278184 w 562605"/>
                <a:gd name="connsiteY0-708" fmla="*/ 0 h 4107063"/>
                <a:gd name="connsiteX1-709" fmla="*/ 457200 w 562605"/>
                <a:gd name="connsiteY1-710" fmla="*/ 156754 h 4107063"/>
                <a:gd name="connsiteX2-711" fmla="*/ 552502 w 562605"/>
                <a:gd name="connsiteY2-712" fmla="*/ 1576223 h 4107063"/>
                <a:gd name="connsiteX3-713" fmla="*/ 0 w 562605"/>
                <a:gd name="connsiteY3-714" fmla="*/ 4107063 h 4107063"/>
                <a:gd name="connsiteX4-715" fmla="*/ 16926 w 562605"/>
                <a:gd name="connsiteY4-716" fmla="*/ 3244914 h 4107063"/>
                <a:gd name="connsiteX5-717" fmla="*/ 356559 w 562605"/>
                <a:gd name="connsiteY5-718" fmla="*/ 1772166 h 4107063"/>
                <a:gd name="connsiteX6-719" fmla="*/ 278184 w 562605"/>
                <a:gd name="connsiteY6-720" fmla="*/ 0 h 4107063"/>
                <a:gd name="connsiteX0-721" fmla="*/ 278184 w 562605"/>
                <a:gd name="connsiteY0-722" fmla="*/ 0 h 4107063"/>
                <a:gd name="connsiteX1-723" fmla="*/ 457200 w 562605"/>
                <a:gd name="connsiteY1-724" fmla="*/ 156754 h 4107063"/>
                <a:gd name="connsiteX2-725" fmla="*/ 552502 w 562605"/>
                <a:gd name="connsiteY2-726" fmla="*/ 1576223 h 4107063"/>
                <a:gd name="connsiteX3-727" fmla="*/ 0 w 562605"/>
                <a:gd name="connsiteY3-728" fmla="*/ 4107063 h 4107063"/>
                <a:gd name="connsiteX4-729" fmla="*/ 16926 w 562605"/>
                <a:gd name="connsiteY4-730" fmla="*/ 3244914 h 4107063"/>
                <a:gd name="connsiteX5-731" fmla="*/ 356559 w 562605"/>
                <a:gd name="connsiteY5-732" fmla="*/ 1772166 h 4107063"/>
                <a:gd name="connsiteX6-733" fmla="*/ 278184 w 562605"/>
                <a:gd name="connsiteY6-734" fmla="*/ 0 h 4107063"/>
                <a:gd name="connsiteX0-735" fmla="*/ 278184 w 702479"/>
                <a:gd name="connsiteY0-736" fmla="*/ 0 h 4107063"/>
                <a:gd name="connsiteX1-737" fmla="*/ 457200 w 702479"/>
                <a:gd name="connsiteY1-738" fmla="*/ 156754 h 4107063"/>
                <a:gd name="connsiteX2-739" fmla="*/ 696194 w 702479"/>
                <a:gd name="connsiteY2-740" fmla="*/ 1615412 h 4107063"/>
                <a:gd name="connsiteX3-741" fmla="*/ 0 w 702479"/>
                <a:gd name="connsiteY3-742" fmla="*/ 4107063 h 4107063"/>
                <a:gd name="connsiteX4-743" fmla="*/ 16926 w 702479"/>
                <a:gd name="connsiteY4-744" fmla="*/ 3244914 h 4107063"/>
                <a:gd name="connsiteX5-745" fmla="*/ 356559 w 702479"/>
                <a:gd name="connsiteY5-746" fmla="*/ 1772166 h 4107063"/>
                <a:gd name="connsiteX6-747" fmla="*/ 278184 w 702479"/>
                <a:gd name="connsiteY6-748" fmla="*/ 0 h 4107063"/>
                <a:gd name="connsiteX0-749" fmla="*/ 278184 w 702479"/>
                <a:gd name="connsiteY0-750" fmla="*/ 0 h 4107063"/>
                <a:gd name="connsiteX1-751" fmla="*/ 457200 w 702479"/>
                <a:gd name="connsiteY1-752" fmla="*/ 156754 h 4107063"/>
                <a:gd name="connsiteX2-753" fmla="*/ 696194 w 702479"/>
                <a:gd name="connsiteY2-754" fmla="*/ 1615412 h 4107063"/>
                <a:gd name="connsiteX3-755" fmla="*/ 0 w 702479"/>
                <a:gd name="connsiteY3-756" fmla="*/ 4107063 h 4107063"/>
                <a:gd name="connsiteX4-757" fmla="*/ 16926 w 702479"/>
                <a:gd name="connsiteY4-758" fmla="*/ 3244914 h 4107063"/>
                <a:gd name="connsiteX5-759" fmla="*/ 461062 w 702479"/>
                <a:gd name="connsiteY5-760" fmla="*/ 1824417 h 4107063"/>
                <a:gd name="connsiteX6-761" fmla="*/ 278184 w 702479"/>
                <a:gd name="connsiteY6-762" fmla="*/ 0 h 4107063"/>
                <a:gd name="connsiteX0-763" fmla="*/ 278184 w 702479"/>
                <a:gd name="connsiteY0-764" fmla="*/ 0 h 4107063"/>
                <a:gd name="connsiteX1-765" fmla="*/ 457200 w 702479"/>
                <a:gd name="connsiteY1-766" fmla="*/ 156754 h 4107063"/>
                <a:gd name="connsiteX2-767" fmla="*/ 696194 w 702479"/>
                <a:gd name="connsiteY2-768" fmla="*/ 1615412 h 4107063"/>
                <a:gd name="connsiteX3-769" fmla="*/ 0 w 702479"/>
                <a:gd name="connsiteY3-770" fmla="*/ 4107063 h 4107063"/>
                <a:gd name="connsiteX4-771" fmla="*/ 16926 w 702479"/>
                <a:gd name="connsiteY4-772" fmla="*/ 3244914 h 4107063"/>
                <a:gd name="connsiteX5-773" fmla="*/ 461062 w 702479"/>
                <a:gd name="connsiteY5-774" fmla="*/ 1824417 h 4107063"/>
                <a:gd name="connsiteX6-775" fmla="*/ 278184 w 702479"/>
                <a:gd name="connsiteY6-776" fmla="*/ 0 h 4107063"/>
                <a:gd name="connsiteX0-777" fmla="*/ 278184 w 702479"/>
                <a:gd name="connsiteY0-778" fmla="*/ 0 h 4107063"/>
                <a:gd name="connsiteX1-779" fmla="*/ 457200 w 702479"/>
                <a:gd name="connsiteY1-780" fmla="*/ 156754 h 4107063"/>
                <a:gd name="connsiteX2-781" fmla="*/ 696194 w 702479"/>
                <a:gd name="connsiteY2-782" fmla="*/ 1615412 h 4107063"/>
                <a:gd name="connsiteX3-783" fmla="*/ 0 w 702479"/>
                <a:gd name="connsiteY3-784" fmla="*/ 4107063 h 4107063"/>
                <a:gd name="connsiteX4-785" fmla="*/ 95304 w 702479"/>
                <a:gd name="connsiteY4-786" fmla="*/ 3297166 h 4107063"/>
                <a:gd name="connsiteX5-787" fmla="*/ 461062 w 702479"/>
                <a:gd name="connsiteY5-788" fmla="*/ 1824417 h 4107063"/>
                <a:gd name="connsiteX6-789" fmla="*/ 278184 w 702479"/>
                <a:gd name="connsiteY6-790" fmla="*/ 0 h 4107063"/>
                <a:gd name="connsiteX0-791" fmla="*/ 322629 w 746924"/>
                <a:gd name="connsiteY0-792" fmla="*/ 0 h 4107063"/>
                <a:gd name="connsiteX1-793" fmla="*/ 501645 w 746924"/>
                <a:gd name="connsiteY1-794" fmla="*/ 156754 h 4107063"/>
                <a:gd name="connsiteX2-795" fmla="*/ 740639 w 746924"/>
                <a:gd name="connsiteY2-796" fmla="*/ 1615412 h 4107063"/>
                <a:gd name="connsiteX3-797" fmla="*/ 44445 w 746924"/>
                <a:gd name="connsiteY3-798" fmla="*/ 4107063 h 4107063"/>
                <a:gd name="connsiteX4-799" fmla="*/ 139749 w 746924"/>
                <a:gd name="connsiteY4-800" fmla="*/ 3297166 h 4107063"/>
                <a:gd name="connsiteX5-801" fmla="*/ 505507 w 746924"/>
                <a:gd name="connsiteY5-802" fmla="*/ 1824417 h 4107063"/>
                <a:gd name="connsiteX6-803" fmla="*/ 322629 w 746924"/>
                <a:gd name="connsiteY6-804" fmla="*/ 0 h 4107063"/>
                <a:gd name="connsiteX0-805" fmla="*/ 322629 w 752762"/>
                <a:gd name="connsiteY0-806" fmla="*/ 0 h 4107063"/>
                <a:gd name="connsiteX1-807" fmla="*/ 684525 w 752762"/>
                <a:gd name="connsiteY1-808" fmla="*/ 783771 h 4107063"/>
                <a:gd name="connsiteX2-809" fmla="*/ 740639 w 752762"/>
                <a:gd name="connsiteY2-810" fmla="*/ 1615412 h 4107063"/>
                <a:gd name="connsiteX3-811" fmla="*/ 44445 w 752762"/>
                <a:gd name="connsiteY3-812" fmla="*/ 4107063 h 4107063"/>
                <a:gd name="connsiteX4-813" fmla="*/ 139749 w 752762"/>
                <a:gd name="connsiteY4-814" fmla="*/ 3297166 h 4107063"/>
                <a:gd name="connsiteX5-815" fmla="*/ 505507 w 752762"/>
                <a:gd name="connsiteY5-816" fmla="*/ 1824417 h 4107063"/>
                <a:gd name="connsiteX6-817" fmla="*/ 322629 w 752762"/>
                <a:gd name="connsiteY6-818" fmla="*/ 0 h 4107063"/>
                <a:gd name="connsiteX0-819" fmla="*/ 322629 w 716631"/>
                <a:gd name="connsiteY0-820" fmla="*/ 0 h 4107063"/>
                <a:gd name="connsiteX1-821" fmla="*/ 684525 w 716631"/>
                <a:gd name="connsiteY1-822" fmla="*/ 783771 h 4107063"/>
                <a:gd name="connsiteX2-823" fmla="*/ 701450 w 716631"/>
                <a:gd name="connsiteY2-824" fmla="*/ 1615412 h 4107063"/>
                <a:gd name="connsiteX3-825" fmla="*/ 44445 w 716631"/>
                <a:gd name="connsiteY3-826" fmla="*/ 4107063 h 4107063"/>
                <a:gd name="connsiteX4-827" fmla="*/ 139749 w 716631"/>
                <a:gd name="connsiteY4-828" fmla="*/ 3297166 h 4107063"/>
                <a:gd name="connsiteX5-829" fmla="*/ 505507 w 716631"/>
                <a:gd name="connsiteY5-830" fmla="*/ 1824417 h 4107063"/>
                <a:gd name="connsiteX6-831" fmla="*/ 322629 w 716631"/>
                <a:gd name="connsiteY6-832" fmla="*/ 0 h 4107063"/>
                <a:gd name="connsiteX0-833" fmla="*/ 427132 w 716631"/>
                <a:gd name="connsiteY0-834" fmla="*/ 0 h 3493108"/>
                <a:gd name="connsiteX1-835" fmla="*/ 684525 w 716631"/>
                <a:gd name="connsiteY1-836" fmla="*/ 169816 h 3493108"/>
                <a:gd name="connsiteX2-837" fmla="*/ 701450 w 716631"/>
                <a:gd name="connsiteY2-838" fmla="*/ 1001457 h 3493108"/>
                <a:gd name="connsiteX3-839" fmla="*/ 44445 w 716631"/>
                <a:gd name="connsiteY3-840" fmla="*/ 3493108 h 3493108"/>
                <a:gd name="connsiteX4-841" fmla="*/ 139749 w 716631"/>
                <a:gd name="connsiteY4-842" fmla="*/ 2683211 h 3493108"/>
                <a:gd name="connsiteX5-843" fmla="*/ 505507 w 716631"/>
                <a:gd name="connsiteY5-844" fmla="*/ 1210462 h 3493108"/>
                <a:gd name="connsiteX6-845" fmla="*/ 427132 w 716631"/>
                <a:gd name="connsiteY6-846" fmla="*/ 0 h 3493108"/>
                <a:gd name="connsiteX0-847" fmla="*/ 557761 w 716631"/>
                <a:gd name="connsiteY0-848" fmla="*/ 496389 h 3323292"/>
                <a:gd name="connsiteX1-849" fmla="*/ 684525 w 716631"/>
                <a:gd name="connsiteY1-850" fmla="*/ 0 h 3323292"/>
                <a:gd name="connsiteX2-851" fmla="*/ 701450 w 716631"/>
                <a:gd name="connsiteY2-852" fmla="*/ 831641 h 3323292"/>
                <a:gd name="connsiteX3-853" fmla="*/ 44445 w 716631"/>
                <a:gd name="connsiteY3-854" fmla="*/ 3323292 h 3323292"/>
                <a:gd name="connsiteX4-855" fmla="*/ 139749 w 716631"/>
                <a:gd name="connsiteY4-856" fmla="*/ 2513395 h 3323292"/>
                <a:gd name="connsiteX5-857" fmla="*/ 505507 w 716631"/>
                <a:gd name="connsiteY5-858" fmla="*/ 1040646 h 3323292"/>
                <a:gd name="connsiteX6-859" fmla="*/ 557761 w 716631"/>
                <a:gd name="connsiteY6-860" fmla="*/ 496389 h 3323292"/>
                <a:gd name="connsiteX0-861" fmla="*/ 557761 w 716631"/>
                <a:gd name="connsiteY0-862" fmla="*/ 496389 h 3323292"/>
                <a:gd name="connsiteX1-863" fmla="*/ 684525 w 716631"/>
                <a:gd name="connsiteY1-864" fmla="*/ 0 h 3323292"/>
                <a:gd name="connsiteX2-865" fmla="*/ 701450 w 716631"/>
                <a:gd name="connsiteY2-866" fmla="*/ 831641 h 3323292"/>
                <a:gd name="connsiteX3-867" fmla="*/ 44445 w 716631"/>
                <a:gd name="connsiteY3-868" fmla="*/ 3323292 h 3323292"/>
                <a:gd name="connsiteX4-869" fmla="*/ 139749 w 716631"/>
                <a:gd name="connsiteY4-870" fmla="*/ 2513395 h 3323292"/>
                <a:gd name="connsiteX5-871" fmla="*/ 440193 w 716631"/>
                <a:gd name="connsiteY5-872" fmla="*/ 1275777 h 3323292"/>
                <a:gd name="connsiteX6-873" fmla="*/ 557761 w 716631"/>
                <a:gd name="connsiteY6-874" fmla="*/ 496389 h 3323292"/>
                <a:gd name="connsiteX0-875" fmla="*/ 557761 w 802091"/>
                <a:gd name="connsiteY0-876" fmla="*/ 470263 h 3297166"/>
                <a:gd name="connsiteX1-877" fmla="*/ 802091 w 802091"/>
                <a:gd name="connsiteY1-878" fmla="*/ 0 h 3297166"/>
                <a:gd name="connsiteX2-879" fmla="*/ 701450 w 802091"/>
                <a:gd name="connsiteY2-880" fmla="*/ 805515 h 3297166"/>
                <a:gd name="connsiteX3-881" fmla="*/ 44445 w 802091"/>
                <a:gd name="connsiteY3-882" fmla="*/ 3297166 h 3297166"/>
                <a:gd name="connsiteX4-883" fmla="*/ 139749 w 802091"/>
                <a:gd name="connsiteY4-884" fmla="*/ 2487269 h 3297166"/>
                <a:gd name="connsiteX5-885" fmla="*/ 440193 w 802091"/>
                <a:gd name="connsiteY5-886" fmla="*/ 1249651 h 3297166"/>
                <a:gd name="connsiteX6-887" fmla="*/ 557761 w 802091"/>
                <a:gd name="connsiteY6-888" fmla="*/ 470263 h 3297166"/>
                <a:gd name="connsiteX0-889" fmla="*/ 557761 w 815154"/>
                <a:gd name="connsiteY0-890" fmla="*/ 156755 h 2983658"/>
                <a:gd name="connsiteX1-891" fmla="*/ 815154 w 815154"/>
                <a:gd name="connsiteY1-892" fmla="*/ 0 h 2983658"/>
                <a:gd name="connsiteX2-893" fmla="*/ 701450 w 815154"/>
                <a:gd name="connsiteY2-894" fmla="*/ 492007 h 2983658"/>
                <a:gd name="connsiteX3-895" fmla="*/ 44445 w 815154"/>
                <a:gd name="connsiteY3-896" fmla="*/ 2983658 h 2983658"/>
                <a:gd name="connsiteX4-897" fmla="*/ 139749 w 815154"/>
                <a:gd name="connsiteY4-898" fmla="*/ 2173761 h 2983658"/>
                <a:gd name="connsiteX5-899" fmla="*/ 440193 w 815154"/>
                <a:gd name="connsiteY5-900" fmla="*/ 936143 h 2983658"/>
                <a:gd name="connsiteX6-901" fmla="*/ 557761 w 815154"/>
                <a:gd name="connsiteY6-902" fmla="*/ 156755 h 2983658"/>
                <a:gd name="connsiteX0-903" fmla="*/ 557761 w 815154"/>
                <a:gd name="connsiteY0-904" fmla="*/ 13064 h 2983658"/>
                <a:gd name="connsiteX1-905" fmla="*/ 815154 w 815154"/>
                <a:gd name="connsiteY1-906" fmla="*/ 0 h 2983658"/>
                <a:gd name="connsiteX2-907" fmla="*/ 701450 w 815154"/>
                <a:gd name="connsiteY2-908" fmla="*/ 492007 h 2983658"/>
                <a:gd name="connsiteX3-909" fmla="*/ 44445 w 815154"/>
                <a:gd name="connsiteY3-910" fmla="*/ 2983658 h 2983658"/>
                <a:gd name="connsiteX4-911" fmla="*/ 139749 w 815154"/>
                <a:gd name="connsiteY4-912" fmla="*/ 2173761 h 2983658"/>
                <a:gd name="connsiteX5-913" fmla="*/ 440193 w 815154"/>
                <a:gd name="connsiteY5-914" fmla="*/ 936143 h 2983658"/>
                <a:gd name="connsiteX6-915" fmla="*/ 557761 w 815154"/>
                <a:gd name="connsiteY6-916" fmla="*/ 13064 h 2983658"/>
                <a:gd name="connsiteX0-917" fmla="*/ 557761 w 815154"/>
                <a:gd name="connsiteY0-918" fmla="*/ 13064 h 2983658"/>
                <a:gd name="connsiteX1-919" fmla="*/ 815154 w 815154"/>
                <a:gd name="connsiteY1-920" fmla="*/ 0 h 2983658"/>
                <a:gd name="connsiteX2-921" fmla="*/ 701450 w 815154"/>
                <a:gd name="connsiteY2-922" fmla="*/ 492007 h 2983658"/>
                <a:gd name="connsiteX3-923" fmla="*/ 44445 w 815154"/>
                <a:gd name="connsiteY3-924" fmla="*/ 2983658 h 2983658"/>
                <a:gd name="connsiteX4-925" fmla="*/ 139749 w 815154"/>
                <a:gd name="connsiteY4-926" fmla="*/ 2173761 h 2983658"/>
                <a:gd name="connsiteX5-927" fmla="*/ 440193 w 815154"/>
                <a:gd name="connsiteY5-928" fmla="*/ 936143 h 2983658"/>
                <a:gd name="connsiteX6-929" fmla="*/ 557761 w 815154"/>
                <a:gd name="connsiteY6-930" fmla="*/ 13064 h 2983658"/>
                <a:gd name="connsiteX0-931" fmla="*/ 557761 w 815154"/>
                <a:gd name="connsiteY0-932" fmla="*/ 13064 h 2983658"/>
                <a:gd name="connsiteX1-933" fmla="*/ 815154 w 815154"/>
                <a:gd name="connsiteY1-934" fmla="*/ 0 h 2983658"/>
                <a:gd name="connsiteX2-935" fmla="*/ 701450 w 815154"/>
                <a:gd name="connsiteY2-936" fmla="*/ 492007 h 2983658"/>
                <a:gd name="connsiteX3-937" fmla="*/ 44445 w 815154"/>
                <a:gd name="connsiteY3-938" fmla="*/ 2983658 h 2983658"/>
                <a:gd name="connsiteX4-939" fmla="*/ 139749 w 815154"/>
                <a:gd name="connsiteY4-940" fmla="*/ 2173761 h 2983658"/>
                <a:gd name="connsiteX5-941" fmla="*/ 440193 w 815154"/>
                <a:gd name="connsiteY5-942" fmla="*/ 936143 h 2983658"/>
                <a:gd name="connsiteX6-943" fmla="*/ 557761 w 815154"/>
                <a:gd name="connsiteY6-944" fmla="*/ 13064 h 2983658"/>
                <a:gd name="connsiteX0-945" fmla="*/ 557761 w 815154"/>
                <a:gd name="connsiteY0-946" fmla="*/ 13064 h 2983658"/>
                <a:gd name="connsiteX1-947" fmla="*/ 815154 w 815154"/>
                <a:gd name="connsiteY1-948" fmla="*/ 0 h 2983658"/>
                <a:gd name="connsiteX2-949" fmla="*/ 688387 w 815154"/>
                <a:gd name="connsiteY2-950" fmla="*/ 557322 h 2983658"/>
                <a:gd name="connsiteX3-951" fmla="*/ 44445 w 815154"/>
                <a:gd name="connsiteY3-952" fmla="*/ 2983658 h 2983658"/>
                <a:gd name="connsiteX4-953" fmla="*/ 139749 w 815154"/>
                <a:gd name="connsiteY4-954" fmla="*/ 2173761 h 2983658"/>
                <a:gd name="connsiteX5-955" fmla="*/ 440193 w 815154"/>
                <a:gd name="connsiteY5-956" fmla="*/ 936143 h 2983658"/>
                <a:gd name="connsiteX6-957" fmla="*/ 557761 w 815154"/>
                <a:gd name="connsiteY6-958" fmla="*/ 13064 h 2983658"/>
                <a:gd name="connsiteX0-959" fmla="*/ 557761 w 815154"/>
                <a:gd name="connsiteY0-960" fmla="*/ 13064 h 2983658"/>
                <a:gd name="connsiteX1-961" fmla="*/ 815154 w 815154"/>
                <a:gd name="connsiteY1-962" fmla="*/ 0 h 2983658"/>
                <a:gd name="connsiteX2-963" fmla="*/ 688387 w 815154"/>
                <a:gd name="connsiteY2-964" fmla="*/ 557322 h 2983658"/>
                <a:gd name="connsiteX3-965" fmla="*/ 44445 w 815154"/>
                <a:gd name="connsiteY3-966" fmla="*/ 2983658 h 2983658"/>
                <a:gd name="connsiteX4-967" fmla="*/ 139749 w 815154"/>
                <a:gd name="connsiteY4-968" fmla="*/ 2173761 h 2983658"/>
                <a:gd name="connsiteX5-969" fmla="*/ 440193 w 815154"/>
                <a:gd name="connsiteY5-970" fmla="*/ 936143 h 2983658"/>
                <a:gd name="connsiteX6-971" fmla="*/ 557761 w 815154"/>
                <a:gd name="connsiteY6-972" fmla="*/ 13064 h 2983658"/>
                <a:gd name="connsiteX0-973" fmla="*/ 557761 w 815154"/>
                <a:gd name="connsiteY0-974" fmla="*/ 13064 h 2983658"/>
                <a:gd name="connsiteX1-975" fmla="*/ 815154 w 815154"/>
                <a:gd name="connsiteY1-976" fmla="*/ 0 h 2983658"/>
                <a:gd name="connsiteX2-977" fmla="*/ 688387 w 815154"/>
                <a:gd name="connsiteY2-978" fmla="*/ 557322 h 2983658"/>
                <a:gd name="connsiteX3-979" fmla="*/ 44445 w 815154"/>
                <a:gd name="connsiteY3-980" fmla="*/ 2983658 h 2983658"/>
                <a:gd name="connsiteX4-981" fmla="*/ 139749 w 815154"/>
                <a:gd name="connsiteY4-982" fmla="*/ 2173761 h 2983658"/>
                <a:gd name="connsiteX5-983" fmla="*/ 440193 w 815154"/>
                <a:gd name="connsiteY5-984" fmla="*/ 936143 h 2983658"/>
                <a:gd name="connsiteX6-985" fmla="*/ 557761 w 815154"/>
                <a:gd name="connsiteY6-986" fmla="*/ 13064 h 2983658"/>
                <a:gd name="connsiteX0-987" fmla="*/ 610012 w 815154"/>
                <a:gd name="connsiteY0-988" fmla="*/ 39190 h 2983658"/>
                <a:gd name="connsiteX1-989" fmla="*/ 815154 w 815154"/>
                <a:gd name="connsiteY1-990" fmla="*/ 0 h 2983658"/>
                <a:gd name="connsiteX2-991" fmla="*/ 688387 w 815154"/>
                <a:gd name="connsiteY2-992" fmla="*/ 557322 h 2983658"/>
                <a:gd name="connsiteX3-993" fmla="*/ 44445 w 815154"/>
                <a:gd name="connsiteY3-994" fmla="*/ 2983658 h 2983658"/>
                <a:gd name="connsiteX4-995" fmla="*/ 139749 w 815154"/>
                <a:gd name="connsiteY4-996" fmla="*/ 2173761 h 2983658"/>
                <a:gd name="connsiteX5-997" fmla="*/ 440193 w 815154"/>
                <a:gd name="connsiteY5-998" fmla="*/ 936143 h 2983658"/>
                <a:gd name="connsiteX6-999" fmla="*/ 610012 w 815154"/>
                <a:gd name="connsiteY6-1000" fmla="*/ 39190 h 2983658"/>
                <a:gd name="connsiteX0-1001" fmla="*/ 610012 w 815154"/>
                <a:gd name="connsiteY0-1002" fmla="*/ 39190 h 2983658"/>
                <a:gd name="connsiteX1-1003" fmla="*/ 815154 w 815154"/>
                <a:gd name="connsiteY1-1004" fmla="*/ 0 h 2983658"/>
                <a:gd name="connsiteX2-1005" fmla="*/ 688387 w 815154"/>
                <a:gd name="connsiteY2-1006" fmla="*/ 557322 h 2983658"/>
                <a:gd name="connsiteX3-1007" fmla="*/ 44445 w 815154"/>
                <a:gd name="connsiteY3-1008" fmla="*/ 2983658 h 2983658"/>
                <a:gd name="connsiteX4-1009" fmla="*/ 139749 w 815154"/>
                <a:gd name="connsiteY4-1010" fmla="*/ 2173761 h 2983658"/>
                <a:gd name="connsiteX5-1011" fmla="*/ 440193 w 815154"/>
                <a:gd name="connsiteY5-1012" fmla="*/ 936143 h 2983658"/>
                <a:gd name="connsiteX6-1013" fmla="*/ 610012 w 815154"/>
                <a:gd name="connsiteY6-1014" fmla="*/ 39190 h 2983658"/>
                <a:gd name="connsiteX0-1015" fmla="*/ 610012 w 815154"/>
                <a:gd name="connsiteY0-1016" fmla="*/ 39190 h 2983658"/>
                <a:gd name="connsiteX1-1017" fmla="*/ 815154 w 815154"/>
                <a:gd name="connsiteY1-1018" fmla="*/ 0 h 2983658"/>
                <a:gd name="connsiteX2-1019" fmla="*/ 688387 w 815154"/>
                <a:gd name="connsiteY2-1020" fmla="*/ 557322 h 2983658"/>
                <a:gd name="connsiteX3-1021" fmla="*/ 44445 w 815154"/>
                <a:gd name="connsiteY3-1022" fmla="*/ 2983658 h 2983658"/>
                <a:gd name="connsiteX4-1023" fmla="*/ 139749 w 815154"/>
                <a:gd name="connsiteY4-1024" fmla="*/ 2173761 h 2983658"/>
                <a:gd name="connsiteX5-1025" fmla="*/ 440193 w 815154"/>
                <a:gd name="connsiteY5-1026" fmla="*/ 936143 h 2983658"/>
                <a:gd name="connsiteX6-1027" fmla="*/ 610012 w 815154"/>
                <a:gd name="connsiteY6-1028" fmla="*/ 39190 h 2983658"/>
                <a:gd name="connsiteX0-1029" fmla="*/ 610012 w 815154"/>
                <a:gd name="connsiteY0-1030" fmla="*/ 39190 h 2983658"/>
                <a:gd name="connsiteX1-1031" fmla="*/ 815154 w 815154"/>
                <a:gd name="connsiteY1-1032" fmla="*/ 0 h 2983658"/>
                <a:gd name="connsiteX2-1033" fmla="*/ 688387 w 815154"/>
                <a:gd name="connsiteY2-1034" fmla="*/ 557322 h 2983658"/>
                <a:gd name="connsiteX3-1035" fmla="*/ 44445 w 815154"/>
                <a:gd name="connsiteY3-1036" fmla="*/ 2983658 h 2983658"/>
                <a:gd name="connsiteX4-1037" fmla="*/ 139749 w 815154"/>
                <a:gd name="connsiteY4-1038" fmla="*/ 2173761 h 2983658"/>
                <a:gd name="connsiteX5-1039" fmla="*/ 440193 w 815154"/>
                <a:gd name="connsiteY5-1040" fmla="*/ 936143 h 2983658"/>
                <a:gd name="connsiteX6-1041" fmla="*/ 610012 w 815154"/>
                <a:gd name="connsiteY6-1042" fmla="*/ 39190 h 2983658"/>
                <a:gd name="connsiteX0-1043" fmla="*/ 610012 w 815154"/>
                <a:gd name="connsiteY0-1044" fmla="*/ 39190 h 2983658"/>
                <a:gd name="connsiteX1-1045" fmla="*/ 815154 w 815154"/>
                <a:gd name="connsiteY1-1046" fmla="*/ 0 h 2983658"/>
                <a:gd name="connsiteX2-1047" fmla="*/ 688387 w 815154"/>
                <a:gd name="connsiteY2-1048" fmla="*/ 557322 h 2983658"/>
                <a:gd name="connsiteX3-1049" fmla="*/ 44445 w 815154"/>
                <a:gd name="connsiteY3-1050" fmla="*/ 2983658 h 2983658"/>
                <a:gd name="connsiteX4-1051" fmla="*/ 139749 w 815154"/>
                <a:gd name="connsiteY4-1052" fmla="*/ 2173761 h 2983658"/>
                <a:gd name="connsiteX5-1053" fmla="*/ 440193 w 815154"/>
                <a:gd name="connsiteY5-1054" fmla="*/ 1092898 h 2983658"/>
                <a:gd name="connsiteX6-1055" fmla="*/ 610012 w 815154"/>
                <a:gd name="connsiteY6-1056" fmla="*/ 39190 h 2983658"/>
                <a:gd name="connsiteX0-1057" fmla="*/ 610012 w 815154"/>
                <a:gd name="connsiteY0-1058" fmla="*/ 39190 h 2983658"/>
                <a:gd name="connsiteX1-1059" fmla="*/ 815154 w 815154"/>
                <a:gd name="connsiteY1-1060" fmla="*/ 0 h 2983658"/>
                <a:gd name="connsiteX2-1061" fmla="*/ 688387 w 815154"/>
                <a:gd name="connsiteY2-1062" fmla="*/ 557322 h 2983658"/>
                <a:gd name="connsiteX3-1063" fmla="*/ 44445 w 815154"/>
                <a:gd name="connsiteY3-1064" fmla="*/ 2983658 h 2983658"/>
                <a:gd name="connsiteX4-1065" fmla="*/ 139749 w 815154"/>
                <a:gd name="connsiteY4-1066" fmla="*/ 2173761 h 2983658"/>
                <a:gd name="connsiteX5-1067" fmla="*/ 440193 w 815154"/>
                <a:gd name="connsiteY5-1068" fmla="*/ 1092898 h 2983658"/>
                <a:gd name="connsiteX6-1069" fmla="*/ 610012 w 815154"/>
                <a:gd name="connsiteY6-1070" fmla="*/ 39190 h 2983658"/>
                <a:gd name="connsiteX0-1071" fmla="*/ 583886 w 815154"/>
                <a:gd name="connsiteY0-1072" fmla="*/ 261258 h 2983658"/>
                <a:gd name="connsiteX1-1073" fmla="*/ 815154 w 815154"/>
                <a:gd name="connsiteY1-1074" fmla="*/ 0 h 2983658"/>
                <a:gd name="connsiteX2-1075" fmla="*/ 688387 w 815154"/>
                <a:gd name="connsiteY2-1076" fmla="*/ 557322 h 2983658"/>
                <a:gd name="connsiteX3-1077" fmla="*/ 44445 w 815154"/>
                <a:gd name="connsiteY3-1078" fmla="*/ 2983658 h 2983658"/>
                <a:gd name="connsiteX4-1079" fmla="*/ 139749 w 815154"/>
                <a:gd name="connsiteY4-1080" fmla="*/ 2173761 h 2983658"/>
                <a:gd name="connsiteX5-1081" fmla="*/ 440193 w 815154"/>
                <a:gd name="connsiteY5-1082" fmla="*/ 1092898 h 2983658"/>
                <a:gd name="connsiteX6-1083" fmla="*/ 583886 w 815154"/>
                <a:gd name="connsiteY6-1084" fmla="*/ 261258 h 2983658"/>
                <a:gd name="connsiteX0-1085" fmla="*/ 583886 w 815154"/>
                <a:gd name="connsiteY0-1086" fmla="*/ 261258 h 2983658"/>
                <a:gd name="connsiteX1-1087" fmla="*/ 815154 w 815154"/>
                <a:gd name="connsiteY1-1088" fmla="*/ 0 h 2983658"/>
                <a:gd name="connsiteX2-1089" fmla="*/ 688387 w 815154"/>
                <a:gd name="connsiteY2-1090" fmla="*/ 557322 h 2983658"/>
                <a:gd name="connsiteX3-1091" fmla="*/ 44445 w 815154"/>
                <a:gd name="connsiteY3-1092" fmla="*/ 2983658 h 2983658"/>
                <a:gd name="connsiteX4-1093" fmla="*/ 139749 w 815154"/>
                <a:gd name="connsiteY4-1094" fmla="*/ 2173761 h 2983658"/>
                <a:gd name="connsiteX5-1095" fmla="*/ 440193 w 815154"/>
                <a:gd name="connsiteY5-1096" fmla="*/ 1092898 h 2983658"/>
                <a:gd name="connsiteX6-1097" fmla="*/ 583886 w 815154"/>
                <a:gd name="connsiteY6-1098" fmla="*/ 261258 h 2983658"/>
                <a:gd name="connsiteX0-1099" fmla="*/ 583886 w 815154"/>
                <a:gd name="connsiteY0-1100" fmla="*/ 261258 h 2983658"/>
                <a:gd name="connsiteX1-1101" fmla="*/ 815154 w 815154"/>
                <a:gd name="connsiteY1-1102" fmla="*/ 0 h 2983658"/>
                <a:gd name="connsiteX2-1103" fmla="*/ 688387 w 815154"/>
                <a:gd name="connsiteY2-1104" fmla="*/ 557322 h 2983658"/>
                <a:gd name="connsiteX3-1105" fmla="*/ 44445 w 815154"/>
                <a:gd name="connsiteY3-1106" fmla="*/ 2983658 h 2983658"/>
                <a:gd name="connsiteX4-1107" fmla="*/ 139749 w 815154"/>
                <a:gd name="connsiteY4-1108" fmla="*/ 2173761 h 2983658"/>
                <a:gd name="connsiteX5-1109" fmla="*/ 414067 w 815154"/>
                <a:gd name="connsiteY5-1110" fmla="*/ 1145149 h 2983658"/>
                <a:gd name="connsiteX6-1111" fmla="*/ 583886 w 815154"/>
                <a:gd name="connsiteY6-1112" fmla="*/ 261258 h 2983658"/>
                <a:gd name="connsiteX0-1113" fmla="*/ 583886 w 815154"/>
                <a:gd name="connsiteY0-1114" fmla="*/ 261258 h 2983658"/>
                <a:gd name="connsiteX1-1115" fmla="*/ 815154 w 815154"/>
                <a:gd name="connsiteY1-1116" fmla="*/ 0 h 2983658"/>
                <a:gd name="connsiteX2-1117" fmla="*/ 688387 w 815154"/>
                <a:gd name="connsiteY2-1118" fmla="*/ 557322 h 2983658"/>
                <a:gd name="connsiteX3-1119" fmla="*/ 44445 w 815154"/>
                <a:gd name="connsiteY3-1120" fmla="*/ 2983658 h 2983658"/>
                <a:gd name="connsiteX4-1121" fmla="*/ 139749 w 815154"/>
                <a:gd name="connsiteY4-1122" fmla="*/ 2173761 h 2983658"/>
                <a:gd name="connsiteX5-1123" fmla="*/ 414067 w 815154"/>
                <a:gd name="connsiteY5-1124" fmla="*/ 1145149 h 2983658"/>
                <a:gd name="connsiteX6-1125" fmla="*/ 583886 w 815154"/>
                <a:gd name="connsiteY6-1126" fmla="*/ 261258 h 2983658"/>
                <a:gd name="connsiteX0-1127" fmla="*/ 539441 w 770709"/>
                <a:gd name="connsiteY0-1128" fmla="*/ 261258 h 2983658"/>
                <a:gd name="connsiteX1-1129" fmla="*/ 770709 w 770709"/>
                <a:gd name="connsiteY1-1130" fmla="*/ 0 h 2983658"/>
                <a:gd name="connsiteX2-1131" fmla="*/ 643942 w 770709"/>
                <a:gd name="connsiteY2-1132" fmla="*/ 557322 h 2983658"/>
                <a:gd name="connsiteX3-1133" fmla="*/ 0 w 770709"/>
                <a:gd name="connsiteY3-1134" fmla="*/ 2983658 h 2983658"/>
                <a:gd name="connsiteX4-1135" fmla="*/ 238995 w 770709"/>
                <a:gd name="connsiteY4-1136" fmla="*/ 1507555 h 2983658"/>
                <a:gd name="connsiteX5-1137" fmla="*/ 369622 w 770709"/>
                <a:gd name="connsiteY5-1138" fmla="*/ 1145149 h 2983658"/>
                <a:gd name="connsiteX6-1139" fmla="*/ 539441 w 770709"/>
                <a:gd name="connsiteY6-1140" fmla="*/ 261258 h 2983658"/>
                <a:gd name="connsiteX0-1141" fmla="*/ 539441 w 770709"/>
                <a:gd name="connsiteY0-1142" fmla="*/ 261258 h 2983658"/>
                <a:gd name="connsiteX1-1143" fmla="*/ 770709 w 770709"/>
                <a:gd name="connsiteY1-1144" fmla="*/ 0 h 2983658"/>
                <a:gd name="connsiteX2-1145" fmla="*/ 643942 w 770709"/>
                <a:gd name="connsiteY2-1146" fmla="*/ 557322 h 2983658"/>
                <a:gd name="connsiteX3-1147" fmla="*/ 0 w 770709"/>
                <a:gd name="connsiteY3-1148" fmla="*/ 2983658 h 2983658"/>
                <a:gd name="connsiteX4-1149" fmla="*/ 291246 w 770709"/>
                <a:gd name="connsiteY4-1150" fmla="*/ 1376926 h 2983658"/>
                <a:gd name="connsiteX5-1151" fmla="*/ 369622 w 770709"/>
                <a:gd name="connsiteY5-1152" fmla="*/ 1145149 h 2983658"/>
                <a:gd name="connsiteX6-1153" fmla="*/ 539441 w 770709"/>
                <a:gd name="connsiteY6-1154" fmla="*/ 261258 h 2983658"/>
                <a:gd name="connsiteX0-1155" fmla="*/ 539441 w 770709"/>
                <a:gd name="connsiteY0-1156" fmla="*/ 261258 h 2983658"/>
                <a:gd name="connsiteX1-1157" fmla="*/ 770709 w 770709"/>
                <a:gd name="connsiteY1-1158" fmla="*/ 0 h 2983658"/>
                <a:gd name="connsiteX2-1159" fmla="*/ 643942 w 770709"/>
                <a:gd name="connsiteY2-1160" fmla="*/ 557322 h 2983658"/>
                <a:gd name="connsiteX3-1161" fmla="*/ 0 w 770709"/>
                <a:gd name="connsiteY3-1162" fmla="*/ 2983658 h 2983658"/>
                <a:gd name="connsiteX4-1163" fmla="*/ 291246 w 770709"/>
                <a:gd name="connsiteY4-1164" fmla="*/ 1376926 h 2983658"/>
                <a:gd name="connsiteX5-1165" fmla="*/ 369622 w 770709"/>
                <a:gd name="connsiteY5-1166" fmla="*/ 1014521 h 2983658"/>
                <a:gd name="connsiteX6-1167" fmla="*/ 539441 w 770709"/>
                <a:gd name="connsiteY6-1168" fmla="*/ 261258 h 2983658"/>
                <a:gd name="connsiteX0-1169" fmla="*/ 434938 w 770709"/>
                <a:gd name="connsiteY0-1170" fmla="*/ 509452 h 2983658"/>
                <a:gd name="connsiteX1-1171" fmla="*/ 770709 w 770709"/>
                <a:gd name="connsiteY1-1172" fmla="*/ 0 h 2983658"/>
                <a:gd name="connsiteX2-1173" fmla="*/ 643942 w 770709"/>
                <a:gd name="connsiteY2-1174" fmla="*/ 557322 h 2983658"/>
                <a:gd name="connsiteX3-1175" fmla="*/ 0 w 770709"/>
                <a:gd name="connsiteY3-1176" fmla="*/ 2983658 h 2983658"/>
                <a:gd name="connsiteX4-1177" fmla="*/ 291246 w 770709"/>
                <a:gd name="connsiteY4-1178" fmla="*/ 1376926 h 2983658"/>
                <a:gd name="connsiteX5-1179" fmla="*/ 369622 w 770709"/>
                <a:gd name="connsiteY5-1180" fmla="*/ 1014521 h 2983658"/>
                <a:gd name="connsiteX6-1181" fmla="*/ 434938 w 770709"/>
                <a:gd name="connsiteY6-1182" fmla="*/ 509452 h 2983658"/>
                <a:gd name="connsiteX0-1183" fmla="*/ 434938 w 770709"/>
                <a:gd name="connsiteY0-1184" fmla="*/ 509452 h 2983658"/>
                <a:gd name="connsiteX1-1185" fmla="*/ 770709 w 770709"/>
                <a:gd name="connsiteY1-1186" fmla="*/ 0 h 2983658"/>
                <a:gd name="connsiteX2-1187" fmla="*/ 643942 w 770709"/>
                <a:gd name="connsiteY2-1188" fmla="*/ 557322 h 2983658"/>
                <a:gd name="connsiteX3-1189" fmla="*/ 0 w 770709"/>
                <a:gd name="connsiteY3-1190" fmla="*/ 2983658 h 2983658"/>
                <a:gd name="connsiteX4-1191" fmla="*/ 238995 w 770709"/>
                <a:gd name="connsiteY4-1192" fmla="*/ 1481429 h 2983658"/>
                <a:gd name="connsiteX5-1193" fmla="*/ 369622 w 770709"/>
                <a:gd name="connsiteY5-1194" fmla="*/ 1014521 h 2983658"/>
                <a:gd name="connsiteX6-1195" fmla="*/ 434938 w 770709"/>
                <a:gd name="connsiteY6-1196" fmla="*/ 509452 h 2983658"/>
                <a:gd name="connsiteX0-1197" fmla="*/ 434938 w 770709"/>
                <a:gd name="connsiteY0-1198" fmla="*/ 613955 h 2983658"/>
                <a:gd name="connsiteX1-1199" fmla="*/ 770709 w 770709"/>
                <a:gd name="connsiteY1-1200" fmla="*/ 0 h 2983658"/>
                <a:gd name="connsiteX2-1201" fmla="*/ 643942 w 770709"/>
                <a:gd name="connsiteY2-1202" fmla="*/ 557322 h 2983658"/>
                <a:gd name="connsiteX3-1203" fmla="*/ 0 w 770709"/>
                <a:gd name="connsiteY3-1204" fmla="*/ 2983658 h 2983658"/>
                <a:gd name="connsiteX4-1205" fmla="*/ 238995 w 770709"/>
                <a:gd name="connsiteY4-1206" fmla="*/ 1481429 h 2983658"/>
                <a:gd name="connsiteX5-1207" fmla="*/ 369622 w 770709"/>
                <a:gd name="connsiteY5-1208" fmla="*/ 1014521 h 2983658"/>
                <a:gd name="connsiteX6-1209" fmla="*/ 434938 w 770709"/>
                <a:gd name="connsiteY6-1210" fmla="*/ 613955 h 2983658"/>
                <a:gd name="connsiteX0-1211" fmla="*/ 565566 w 770709"/>
                <a:gd name="connsiteY0-1212" fmla="*/ 169818 h 2983658"/>
                <a:gd name="connsiteX1-1213" fmla="*/ 770709 w 770709"/>
                <a:gd name="connsiteY1-1214" fmla="*/ 0 h 2983658"/>
                <a:gd name="connsiteX2-1215" fmla="*/ 643942 w 770709"/>
                <a:gd name="connsiteY2-1216" fmla="*/ 557322 h 2983658"/>
                <a:gd name="connsiteX3-1217" fmla="*/ 0 w 770709"/>
                <a:gd name="connsiteY3-1218" fmla="*/ 2983658 h 2983658"/>
                <a:gd name="connsiteX4-1219" fmla="*/ 238995 w 770709"/>
                <a:gd name="connsiteY4-1220" fmla="*/ 1481429 h 2983658"/>
                <a:gd name="connsiteX5-1221" fmla="*/ 369622 w 770709"/>
                <a:gd name="connsiteY5-1222" fmla="*/ 1014521 h 2983658"/>
                <a:gd name="connsiteX6-1223" fmla="*/ 565566 w 770709"/>
                <a:gd name="connsiteY6-1224" fmla="*/ 169818 h 2983658"/>
                <a:gd name="connsiteX0-1225" fmla="*/ 565566 w 770709"/>
                <a:gd name="connsiteY0-1226" fmla="*/ 169818 h 2983658"/>
                <a:gd name="connsiteX1-1227" fmla="*/ 770709 w 770709"/>
                <a:gd name="connsiteY1-1228" fmla="*/ 0 h 2983658"/>
                <a:gd name="connsiteX2-1229" fmla="*/ 643942 w 770709"/>
                <a:gd name="connsiteY2-1230" fmla="*/ 557322 h 2983658"/>
                <a:gd name="connsiteX3-1231" fmla="*/ 0 w 770709"/>
                <a:gd name="connsiteY3-1232" fmla="*/ 2983658 h 2983658"/>
                <a:gd name="connsiteX4-1233" fmla="*/ 238995 w 770709"/>
                <a:gd name="connsiteY4-1234" fmla="*/ 1481429 h 2983658"/>
                <a:gd name="connsiteX5-1235" fmla="*/ 330434 w 770709"/>
                <a:gd name="connsiteY5-1236" fmla="*/ 1171275 h 2983658"/>
                <a:gd name="connsiteX6-1237" fmla="*/ 565566 w 770709"/>
                <a:gd name="connsiteY6-1238" fmla="*/ 169818 h 2983658"/>
                <a:gd name="connsiteX0-1239" fmla="*/ 565566 w 657941"/>
                <a:gd name="connsiteY0-1240" fmla="*/ 0 h 2813840"/>
                <a:gd name="connsiteX1-1241" fmla="*/ 613955 w 657941"/>
                <a:gd name="connsiteY1-1242" fmla="*/ 470262 h 2813840"/>
                <a:gd name="connsiteX2-1243" fmla="*/ 643942 w 657941"/>
                <a:gd name="connsiteY2-1244" fmla="*/ 387504 h 2813840"/>
                <a:gd name="connsiteX3-1245" fmla="*/ 0 w 657941"/>
                <a:gd name="connsiteY3-1246" fmla="*/ 2813840 h 2813840"/>
                <a:gd name="connsiteX4-1247" fmla="*/ 238995 w 657941"/>
                <a:gd name="connsiteY4-1248" fmla="*/ 1311611 h 2813840"/>
                <a:gd name="connsiteX5-1249" fmla="*/ 330434 w 657941"/>
                <a:gd name="connsiteY5-1250" fmla="*/ 1001457 h 2813840"/>
                <a:gd name="connsiteX6-1251" fmla="*/ 565566 w 657941"/>
                <a:gd name="connsiteY6-1252" fmla="*/ 0 h 2813840"/>
                <a:gd name="connsiteX0-1253" fmla="*/ 565566 w 613955"/>
                <a:gd name="connsiteY0-1254" fmla="*/ 0 h 2813840"/>
                <a:gd name="connsiteX1-1255" fmla="*/ 613955 w 613955"/>
                <a:gd name="connsiteY1-1256" fmla="*/ 470262 h 2813840"/>
                <a:gd name="connsiteX2-1257" fmla="*/ 591691 w 613955"/>
                <a:gd name="connsiteY2-1258" fmla="*/ 714075 h 2813840"/>
                <a:gd name="connsiteX3-1259" fmla="*/ 0 w 613955"/>
                <a:gd name="connsiteY3-1260" fmla="*/ 2813840 h 2813840"/>
                <a:gd name="connsiteX4-1261" fmla="*/ 238995 w 613955"/>
                <a:gd name="connsiteY4-1262" fmla="*/ 1311611 h 2813840"/>
                <a:gd name="connsiteX5-1263" fmla="*/ 330434 w 613955"/>
                <a:gd name="connsiteY5-1264" fmla="*/ 1001457 h 2813840"/>
                <a:gd name="connsiteX6-1265" fmla="*/ 565566 w 613955"/>
                <a:gd name="connsiteY6-1266" fmla="*/ 0 h 2813840"/>
                <a:gd name="connsiteX0-1267" fmla="*/ 565566 w 613955"/>
                <a:gd name="connsiteY0-1268" fmla="*/ 0 h 2813840"/>
                <a:gd name="connsiteX1-1269" fmla="*/ 613955 w 613955"/>
                <a:gd name="connsiteY1-1270" fmla="*/ 470262 h 2813840"/>
                <a:gd name="connsiteX2-1271" fmla="*/ 591691 w 613955"/>
                <a:gd name="connsiteY2-1272" fmla="*/ 714075 h 2813840"/>
                <a:gd name="connsiteX3-1273" fmla="*/ 0 w 613955"/>
                <a:gd name="connsiteY3-1274" fmla="*/ 2813840 h 2813840"/>
                <a:gd name="connsiteX4-1275" fmla="*/ 238995 w 613955"/>
                <a:gd name="connsiteY4-1276" fmla="*/ 1311611 h 2813840"/>
                <a:gd name="connsiteX5-1277" fmla="*/ 369623 w 613955"/>
                <a:gd name="connsiteY5-1278" fmla="*/ 1040646 h 2813840"/>
                <a:gd name="connsiteX6-1279" fmla="*/ 565566 w 613955"/>
                <a:gd name="connsiteY6-1280" fmla="*/ 0 h 2813840"/>
                <a:gd name="connsiteX0-1281" fmla="*/ 565566 w 613955"/>
                <a:gd name="connsiteY0-1282" fmla="*/ 0 h 2813840"/>
                <a:gd name="connsiteX1-1283" fmla="*/ 613955 w 613955"/>
                <a:gd name="connsiteY1-1284" fmla="*/ 470262 h 2813840"/>
                <a:gd name="connsiteX2-1285" fmla="*/ 591691 w 613955"/>
                <a:gd name="connsiteY2-1286" fmla="*/ 714075 h 2813840"/>
                <a:gd name="connsiteX3-1287" fmla="*/ 0 w 613955"/>
                <a:gd name="connsiteY3-1288" fmla="*/ 2813840 h 2813840"/>
                <a:gd name="connsiteX4-1289" fmla="*/ 238995 w 613955"/>
                <a:gd name="connsiteY4-1290" fmla="*/ 1311611 h 2813840"/>
                <a:gd name="connsiteX5-1291" fmla="*/ 369623 w 613955"/>
                <a:gd name="connsiteY5-1292" fmla="*/ 1040646 h 2813840"/>
                <a:gd name="connsiteX6-1293" fmla="*/ 565566 w 613955"/>
                <a:gd name="connsiteY6-1294" fmla="*/ 0 h 2813840"/>
                <a:gd name="connsiteX0-1295" fmla="*/ 487189 w 613955"/>
                <a:gd name="connsiteY0-1296" fmla="*/ 144414 h 2357363"/>
                <a:gd name="connsiteX1-1297" fmla="*/ 613955 w 613955"/>
                <a:gd name="connsiteY1-1298" fmla="*/ 13785 h 2357363"/>
                <a:gd name="connsiteX2-1299" fmla="*/ 591691 w 613955"/>
                <a:gd name="connsiteY2-1300" fmla="*/ 257598 h 2357363"/>
                <a:gd name="connsiteX3-1301" fmla="*/ 0 w 613955"/>
                <a:gd name="connsiteY3-1302" fmla="*/ 2357363 h 2357363"/>
                <a:gd name="connsiteX4-1303" fmla="*/ 238995 w 613955"/>
                <a:gd name="connsiteY4-1304" fmla="*/ 855134 h 2357363"/>
                <a:gd name="connsiteX5-1305" fmla="*/ 369623 w 613955"/>
                <a:gd name="connsiteY5-1306" fmla="*/ 584169 h 2357363"/>
                <a:gd name="connsiteX6-1307" fmla="*/ 487189 w 613955"/>
                <a:gd name="connsiteY6-1308" fmla="*/ 144414 h 2357363"/>
                <a:gd name="connsiteX0-1309" fmla="*/ 487189 w 682191"/>
                <a:gd name="connsiteY0-1310" fmla="*/ 130629 h 2343578"/>
                <a:gd name="connsiteX1-1311" fmla="*/ 613955 w 682191"/>
                <a:gd name="connsiteY1-1312" fmla="*/ 0 h 2343578"/>
                <a:gd name="connsiteX2-1313" fmla="*/ 670068 w 682191"/>
                <a:gd name="connsiteY2-1314" fmla="*/ 309127 h 2343578"/>
                <a:gd name="connsiteX3-1315" fmla="*/ 0 w 682191"/>
                <a:gd name="connsiteY3-1316" fmla="*/ 2343578 h 2343578"/>
                <a:gd name="connsiteX4-1317" fmla="*/ 238995 w 682191"/>
                <a:gd name="connsiteY4-1318" fmla="*/ 841349 h 2343578"/>
                <a:gd name="connsiteX5-1319" fmla="*/ 369623 w 682191"/>
                <a:gd name="connsiteY5-1320" fmla="*/ 570384 h 2343578"/>
                <a:gd name="connsiteX6-1321" fmla="*/ 487189 w 682191"/>
                <a:gd name="connsiteY6-1322" fmla="*/ 130629 h 2343578"/>
                <a:gd name="connsiteX0-1323" fmla="*/ 487189 w 688259"/>
                <a:gd name="connsiteY0-1324" fmla="*/ 65623 h 2278572"/>
                <a:gd name="connsiteX1-1325" fmla="*/ 670068 w 688259"/>
                <a:gd name="connsiteY1-1326" fmla="*/ 244121 h 2278572"/>
                <a:gd name="connsiteX2-1327" fmla="*/ 0 w 688259"/>
                <a:gd name="connsiteY2-1328" fmla="*/ 2278572 h 2278572"/>
                <a:gd name="connsiteX3-1329" fmla="*/ 238995 w 688259"/>
                <a:gd name="connsiteY3-1330" fmla="*/ 776343 h 2278572"/>
                <a:gd name="connsiteX4-1331" fmla="*/ 369623 w 688259"/>
                <a:gd name="connsiteY4-1332" fmla="*/ 505378 h 2278572"/>
                <a:gd name="connsiteX5-1333" fmla="*/ 487189 w 688259"/>
                <a:gd name="connsiteY5-1334" fmla="*/ 65623 h 2278572"/>
                <a:gd name="connsiteX0-1335" fmla="*/ 487189 w 688259"/>
                <a:gd name="connsiteY0-1336" fmla="*/ 65623 h 2278572"/>
                <a:gd name="connsiteX1-1337" fmla="*/ 670068 w 688259"/>
                <a:gd name="connsiteY1-1338" fmla="*/ 244121 h 2278572"/>
                <a:gd name="connsiteX2-1339" fmla="*/ 0 w 688259"/>
                <a:gd name="connsiteY2-1340" fmla="*/ 2278572 h 2278572"/>
                <a:gd name="connsiteX3-1341" fmla="*/ 238995 w 688259"/>
                <a:gd name="connsiteY3-1342" fmla="*/ 776343 h 2278572"/>
                <a:gd name="connsiteX4-1343" fmla="*/ 487189 w 688259"/>
                <a:gd name="connsiteY4-1344" fmla="*/ 65623 h 2278572"/>
                <a:gd name="connsiteX0-1345" fmla="*/ 617818 w 704054"/>
                <a:gd name="connsiteY0-1346" fmla="*/ 54012 h 2293087"/>
                <a:gd name="connsiteX1-1347" fmla="*/ 670068 w 704054"/>
                <a:gd name="connsiteY1-1348" fmla="*/ 258636 h 2293087"/>
                <a:gd name="connsiteX2-1349" fmla="*/ 0 w 704054"/>
                <a:gd name="connsiteY2-1350" fmla="*/ 2293087 h 2293087"/>
                <a:gd name="connsiteX3-1351" fmla="*/ 238995 w 704054"/>
                <a:gd name="connsiteY3-1352" fmla="*/ 790858 h 2293087"/>
                <a:gd name="connsiteX4-1353" fmla="*/ 617818 w 704054"/>
                <a:gd name="connsiteY4-1354" fmla="*/ 54012 h 2293087"/>
                <a:gd name="connsiteX0-1355" fmla="*/ 617818 w 704054"/>
                <a:gd name="connsiteY0-1356" fmla="*/ 54012 h 2293087"/>
                <a:gd name="connsiteX1-1357" fmla="*/ 670068 w 704054"/>
                <a:gd name="connsiteY1-1358" fmla="*/ 258636 h 2293087"/>
                <a:gd name="connsiteX2-1359" fmla="*/ 0 w 704054"/>
                <a:gd name="connsiteY2-1360" fmla="*/ 2293087 h 2293087"/>
                <a:gd name="connsiteX3-1361" fmla="*/ 330435 w 704054"/>
                <a:gd name="connsiteY3-1362" fmla="*/ 803921 h 2293087"/>
                <a:gd name="connsiteX4-1363" fmla="*/ 617818 w 704054"/>
                <a:gd name="connsiteY4-1364" fmla="*/ 54012 h 2293087"/>
                <a:gd name="connsiteX0-1365" fmla="*/ 617818 w 634186"/>
                <a:gd name="connsiteY0-1366" fmla="*/ 2987 h 2242062"/>
                <a:gd name="connsiteX1-1367" fmla="*/ 513313 w 634186"/>
                <a:gd name="connsiteY1-1368" fmla="*/ 769314 h 2242062"/>
                <a:gd name="connsiteX2-1369" fmla="*/ 0 w 634186"/>
                <a:gd name="connsiteY2-1370" fmla="*/ 2242062 h 2242062"/>
                <a:gd name="connsiteX3-1371" fmla="*/ 330435 w 634186"/>
                <a:gd name="connsiteY3-1372" fmla="*/ 752896 h 2242062"/>
                <a:gd name="connsiteX4-1373" fmla="*/ 617818 w 634186"/>
                <a:gd name="connsiteY4-1374" fmla="*/ 2987 h 2242062"/>
                <a:gd name="connsiteX0-1375" fmla="*/ 617818 w 634186"/>
                <a:gd name="connsiteY0-1376" fmla="*/ 2987 h 2242062"/>
                <a:gd name="connsiteX1-1377" fmla="*/ 513313 w 634186"/>
                <a:gd name="connsiteY1-1378" fmla="*/ 769314 h 2242062"/>
                <a:gd name="connsiteX2-1379" fmla="*/ 0 w 634186"/>
                <a:gd name="connsiteY2-1380" fmla="*/ 2242062 h 2242062"/>
                <a:gd name="connsiteX3-1381" fmla="*/ 330435 w 634186"/>
                <a:gd name="connsiteY3-1382" fmla="*/ 752896 h 2242062"/>
                <a:gd name="connsiteX4-1383" fmla="*/ 617818 w 634186"/>
                <a:gd name="connsiteY4-1384" fmla="*/ 2987 h 2242062"/>
                <a:gd name="connsiteX0-1385" fmla="*/ 604756 w 621124"/>
                <a:gd name="connsiteY0-1386" fmla="*/ 2987 h 2398816"/>
                <a:gd name="connsiteX1-1387" fmla="*/ 500251 w 621124"/>
                <a:gd name="connsiteY1-1388" fmla="*/ 769314 h 2398816"/>
                <a:gd name="connsiteX2-1389" fmla="*/ 0 w 621124"/>
                <a:gd name="connsiteY2-1390" fmla="*/ 2398816 h 2398816"/>
                <a:gd name="connsiteX3-1391" fmla="*/ 317373 w 621124"/>
                <a:gd name="connsiteY3-1392" fmla="*/ 752896 h 2398816"/>
                <a:gd name="connsiteX4-1393" fmla="*/ 604756 w 621124"/>
                <a:gd name="connsiteY4-1394" fmla="*/ 2987 h 2398816"/>
                <a:gd name="connsiteX0-1395" fmla="*/ 604756 w 621124"/>
                <a:gd name="connsiteY0-1396" fmla="*/ 2987 h 2398816"/>
                <a:gd name="connsiteX1-1397" fmla="*/ 500251 w 621124"/>
                <a:gd name="connsiteY1-1398" fmla="*/ 769314 h 2398816"/>
                <a:gd name="connsiteX2-1399" fmla="*/ 0 w 621124"/>
                <a:gd name="connsiteY2-1400" fmla="*/ 2398816 h 2398816"/>
                <a:gd name="connsiteX3-1401" fmla="*/ 265121 w 621124"/>
                <a:gd name="connsiteY3-1402" fmla="*/ 543890 h 2398816"/>
                <a:gd name="connsiteX4-1403" fmla="*/ 604756 w 621124"/>
                <a:gd name="connsiteY4-1404" fmla="*/ 2987 h 2398816"/>
                <a:gd name="connsiteX0-1405" fmla="*/ 604756 w 621124"/>
                <a:gd name="connsiteY0-1406" fmla="*/ 2987 h 2398816"/>
                <a:gd name="connsiteX1-1407" fmla="*/ 500251 w 621124"/>
                <a:gd name="connsiteY1-1408" fmla="*/ 769314 h 2398816"/>
                <a:gd name="connsiteX2-1409" fmla="*/ 0 w 621124"/>
                <a:gd name="connsiteY2-1410" fmla="*/ 2398816 h 2398816"/>
                <a:gd name="connsiteX3-1411" fmla="*/ 304310 w 621124"/>
                <a:gd name="connsiteY3-1412" fmla="*/ 583079 h 2398816"/>
                <a:gd name="connsiteX4-1413" fmla="*/ 604756 w 621124"/>
                <a:gd name="connsiteY4-1414" fmla="*/ 2987 h 2398816"/>
                <a:gd name="connsiteX0-1415" fmla="*/ 604756 w 621124"/>
                <a:gd name="connsiteY0-1416" fmla="*/ 2987 h 2398816"/>
                <a:gd name="connsiteX1-1417" fmla="*/ 500251 w 621124"/>
                <a:gd name="connsiteY1-1418" fmla="*/ 769314 h 2398816"/>
                <a:gd name="connsiteX2-1419" fmla="*/ 0 w 621124"/>
                <a:gd name="connsiteY2-1420" fmla="*/ 2398816 h 2398816"/>
                <a:gd name="connsiteX3-1421" fmla="*/ 304310 w 621124"/>
                <a:gd name="connsiteY3-1422" fmla="*/ 583079 h 2398816"/>
                <a:gd name="connsiteX4-1423" fmla="*/ 604756 w 621124"/>
                <a:gd name="connsiteY4-1424" fmla="*/ 2987 h 2398816"/>
                <a:gd name="connsiteX0-1425" fmla="*/ 604756 w 621124"/>
                <a:gd name="connsiteY0-1426" fmla="*/ 2987 h 2398816"/>
                <a:gd name="connsiteX1-1427" fmla="*/ 500251 w 621124"/>
                <a:gd name="connsiteY1-1428" fmla="*/ 769314 h 2398816"/>
                <a:gd name="connsiteX2-1429" fmla="*/ 0 w 621124"/>
                <a:gd name="connsiteY2-1430" fmla="*/ 2398816 h 2398816"/>
                <a:gd name="connsiteX3-1431" fmla="*/ 317372 w 621124"/>
                <a:gd name="connsiteY3-1432" fmla="*/ 609205 h 2398816"/>
                <a:gd name="connsiteX4-1433" fmla="*/ 604756 w 621124"/>
                <a:gd name="connsiteY4-1434" fmla="*/ 2987 h 2398816"/>
                <a:gd name="connsiteX0-1435" fmla="*/ 604756 w 621124"/>
                <a:gd name="connsiteY0-1436" fmla="*/ 2987 h 2398816"/>
                <a:gd name="connsiteX1-1437" fmla="*/ 500251 w 621124"/>
                <a:gd name="connsiteY1-1438" fmla="*/ 769314 h 2398816"/>
                <a:gd name="connsiteX2-1439" fmla="*/ 0 w 621124"/>
                <a:gd name="connsiteY2-1440" fmla="*/ 2398816 h 2398816"/>
                <a:gd name="connsiteX3-1441" fmla="*/ 317372 w 621124"/>
                <a:gd name="connsiteY3-1442" fmla="*/ 609205 h 2398816"/>
                <a:gd name="connsiteX4-1443" fmla="*/ 604756 w 621124"/>
                <a:gd name="connsiteY4-1444" fmla="*/ 2987 h 2398816"/>
                <a:gd name="connsiteX0-1445" fmla="*/ 643944 w 656334"/>
                <a:gd name="connsiteY0-1446" fmla="*/ 2400 h 2515795"/>
                <a:gd name="connsiteX1-1447" fmla="*/ 500251 w 656334"/>
                <a:gd name="connsiteY1-1448" fmla="*/ 886293 h 2515795"/>
                <a:gd name="connsiteX2-1449" fmla="*/ 0 w 656334"/>
                <a:gd name="connsiteY2-1450" fmla="*/ 2515795 h 2515795"/>
                <a:gd name="connsiteX3-1451" fmla="*/ 317372 w 656334"/>
                <a:gd name="connsiteY3-1452" fmla="*/ 726184 h 2515795"/>
                <a:gd name="connsiteX4-1453" fmla="*/ 643944 w 656334"/>
                <a:gd name="connsiteY4-1454" fmla="*/ 2400 h 2515795"/>
                <a:gd name="connsiteX0-1455" fmla="*/ 643944 w 656334"/>
                <a:gd name="connsiteY0-1456" fmla="*/ 2400 h 2515795"/>
                <a:gd name="connsiteX1-1457" fmla="*/ 500251 w 656334"/>
                <a:gd name="connsiteY1-1458" fmla="*/ 886293 h 2515795"/>
                <a:gd name="connsiteX2-1459" fmla="*/ 0 w 656334"/>
                <a:gd name="connsiteY2-1460" fmla="*/ 2515795 h 2515795"/>
                <a:gd name="connsiteX3-1461" fmla="*/ 317372 w 656334"/>
                <a:gd name="connsiteY3-1462" fmla="*/ 726184 h 2515795"/>
                <a:gd name="connsiteX4-1463" fmla="*/ 643944 w 656334"/>
                <a:gd name="connsiteY4-1464" fmla="*/ 2400 h 2515795"/>
                <a:gd name="connsiteX0-1465" fmla="*/ 643944 w 656334"/>
                <a:gd name="connsiteY0-1466" fmla="*/ 2400 h 2515795"/>
                <a:gd name="connsiteX1-1467" fmla="*/ 500251 w 656334"/>
                <a:gd name="connsiteY1-1468" fmla="*/ 886293 h 2515795"/>
                <a:gd name="connsiteX2-1469" fmla="*/ 0 w 656334"/>
                <a:gd name="connsiteY2-1470" fmla="*/ 2515795 h 2515795"/>
                <a:gd name="connsiteX3-1471" fmla="*/ 369624 w 656334"/>
                <a:gd name="connsiteY3-1472" fmla="*/ 752310 h 2515795"/>
                <a:gd name="connsiteX4-1473" fmla="*/ 643944 w 656334"/>
                <a:gd name="connsiteY4-1474" fmla="*/ 2400 h 2515795"/>
                <a:gd name="connsiteX0-1475" fmla="*/ 643944 w 656334"/>
                <a:gd name="connsiteY0-1476" fmla="*/ 2400 h 2515795"/>
                <a:gd name="connsiteX1-1477" fmla="*/ 500251 w 656334"/>
                <a:gd name="connsiteY1-1478" fmla="*/ 886293 h 2515795"/>
                <a:gd name="connsiteX2-1479" fmla="*/ 0 w 656334"/>
                <a:gd name="connsiteY2-1480" fmla="*/ 2515795 h 2515795"/>
                <a:gd name="connsiteX3-1481" fmla="*/ 369624 w 656334"/>
                <a:gd name="connsiteY3-1482" fmla="*/ 752310 h 2515795"/>
                <a:gd name="connsiteX4-1483" fmla="*/ 643944 w 656334"/>
                <a:gd name="connsiteY4-1484" fmla="*/ 2400 h 2515795"/>
                <a:gd name="connsiteX0-1485" fmla="*/ 643944 w 656334"/>
                <a:gd name="connsiteY0-1486" fmla="*/ 2400 h 2515795"/>
                <a:gd name="connsiteX1-1487" fmla="*/ 500251 w 656334"/>
                <a:gd name="connsiteY1-1488" fmla="*/ 886293 h 2515795"/>
                <a:gd name="connsiteX2-1489" fmla="*/ 0 w 656334"/>
                <a:gd name="connsiteY2-1490" fmla="*/ 2515795 h 2515795"/>
                <a:gd name="connsiteX3-1491" fmla="*/ 369624 w 656334"/>
                <a:gd name="connsiteY3-1492" fmla="*/ 752310 h 2515795"/>
                <a:gd name="connsiteX4-1493" fmla="*/ 643944 w 656334"/>
                <a:gd name="connsiteY4-1494" fmla="*/ 2400 h 2515795"/>
                <a:gd name="connsiteX0-1495" fmla="*/ 643944 w 650374"/>
                <a:gd name="connsiteY0-1496" fmla="*/ 1221 h 2514616"/>
                <a:gd name="connsiteX1-1497" fmla="*/ 356560 w 650374"/>
                <a:gd name="connsiteY1-1498" fmla="*/ 1459880 h 2514616"/>
                <a:gd name="connsiteX2-1499" fmla="*/ 0 w 650374"/>
                <a:gd name="connsiteY2-1500" fmla="*/ 2514616 h 2514616"/>
                <a:gd name="connsiteX3-1501" fmla="*/ 369624 w 650374"/>
                <a:gd name="connsiteY3-1502" fmla="*/ 751131 h 2514616"/>
                <a:gd name="connsiteX4-1503" fmla="*/ 643944 w 650374"/>
                <a:gd name="connsiteY4-1504" fmla="*/ 1221 h 2514616"/>
                <a:gd name="connsiteX0-1505" fmla="*/ 643944 w 650374"/>
                <a:gd name="connsiteY0-1506" fmla="*/ 1221 h 2514616"/>
                <a:gd name="connsiteX1-1507" fmla="*/ 356560 w 650374"/>
                <a:gd name="connsiteY1-1508" fmla="*/ 1459880 h 2514616"/>
                <a:gd name="connsiteX2-1509" fmla="*/ 0 w 650374"/>
                <a:gd name="connsiteY2-1510" fmla="*/ 2514616 h 2514616"/>
                <a:gd name="connsiteX3-1511" fmla="*/ 369624 w 650374"/>
                <a:gd name="connsiteY3-1512" fmla="*/ 751131 h 2514616"/>
                <a:gd name="connsiteX4-1513" fmla="*/ 643944 w 650374"/>
                <a:gd name="connsiteY4-1514" fmla="*/ 1221 h 2514616"/>
                <a:gd name="connsiteX0-1515" fmla="*/ 643944 w 648294"/>
                <a:gd name="connsiteY0-1516" fmla="*/ 1169 h 2514564"/>
                <a:gd name="connsiteX1-1517" fmla="*/ 356560 w 648294"/>
                <a:gd name="connsiteY1-1518" fmla="*/ 1459828 h 2514564"/>
                <a:gd name="connsiteX2-1519" fmla="*/ 0 w 648294"/>
                <a:gd name="connsiteY2-1520" fmla="*/ 2514564 h 2514564"/>
                <a:gd name="connsiteX3-1521" fmla="*/ 369624 w 648294"/>
                <a:gd name="connsiteY3-1522" fmla="*/ 751079 h 2514564"/>
                <a:gd name="connsiteX4-1523" fmla="*/ 643944 w 648294"/>
                <a:gd name="connsiteY4-1524" fmla="*/ 1169 h 2514564"/>
                <a:gd name="connsiteX0-1525" fmla="*/ 643944 w 647932"/>
                <a:gd name="connsiteY0-1526" fmla="*/ 1121 h 2514516"/>
                <a:gd name="connsiteX1-1527" fmla="*/ 317371 w 647932"/>
                <a:gd name="connsiteY1-1528" fmla="*/ 1512031 h 2514516"/>
                <a:gd name="connsiteX2-1529" fmla="*/ 0 w 647932"/>
                <a:gd name="connsiteY2-1530" fmla="*/ 2514516 h 2514516"/>
                <a:gd name="connsiteX3-1531" fmla="*/ 369624 w 647932"/>
                <a:gd name="connsiteY3-1532" fmla="*/ 751031 h 2514516"/>
                <a:gd name="connsiteX4-1533" fmla="*/ 643944 w 647932"/>
                <a:gd name="connsiteY4-1534" fmla="*/ 1121 h 2514516"/>
                <a:gd name="connsiteX0-1535" fmla="*/ 643944 w 649412"/>
                <a:gd name="connsiteY0-1536" fmla="*/ 1110 h 2514505"/>
                <a:gd name="connsiteX1-1537" fmla="*/ 317371 w 649412"/>
                <a:gd name="connsiteY1-1538" fmla="*/ 1512020 h 2514505"/>
                <a:gd name="connsiteX2-1539" fmla="*/ 0 w 649412"/>
                <a:gd name="connsiteY2-1540" fmla="*/ 2514505 h 2514505"/>
                <a:gd name="connsiteX3-1541" fmla="*/ 369624 w 649412"/>
                <a:gd name="connsiteY3-1542" fmla="*/ 751020 h 2514505"/>
                <a:gd name="connsiteX4-1543" fmla="*/ 643944 w 649412"/>
                <a:gd name="connsiteY4-1544" fmla="*/ 1110 h 2514505"/>
                <a:gd name="connsiteX0-1545" fmla="*/ 643944 w 648543"/>
                <a:gd name="connsiteY0-1546" fmla="*/ 1110 h 2514505"/>
                <a:gd name="connsiteX1-1547" fmla="*/ 252057 w 648543"/>
                <a:gd name="connsiteY1-1548" fmla="*/ 1512020 h 2514505"/>
                <a:gd name="connsiteX2-1549" fmla="*/ 0 w 648543"/>
                <a:gd name="connsiteY2-1550" fmla="*/ 2514505 h 2514505"/>
                <a:gd name="connsiteX3-1551" fmla="*/ 369624 w 648543"/>
                <a:gd name="connsiteY3-1552" fmla="*/ 751020 h 2514505"/>
                <a:gd name="connsiteX4-1553" fmla="*/ 643944 w 648543"/>
                <a:gd name="connsiteY4-1554" fmla="*/ 1110 h 2514505"/>
                <a:gd name="connsiteX0-1555" fmla="*/ 643944 w 648543"/>
                <a:gd name="connsiteY0-1556" fmla="*/ 1110 h 2514505"/>
                <a:gd name="connsiteX1-1557" fmla="*/ 252057 w 648543"/>
                <a:gd name="connsiteY1-1558" fmla="*/ 1512020 h 2514505"/>
                <a:gd name="connsiteX2-1559" fmla="*/ 0 w 648543"/>
                <a:gd name="connsiteY2-1560" fmla="*/ 2514505 h 2514505"/>
                <a:gd name="connsiteX3-1561" fmla="*/ 369624 w 648543"/>
                <a:gd name="connsiteY3-1562" fmla="*/ 751020 h 2514505"/>
                <a:gd name="connsiteX4-1563" fmla="*/ 643944 w 648543"/>
                <a:gd name="connsiteY4-1564" fmla="*/ 1110 h 2514505"/>
                <a:gd name="connsiteX0-1565" fmla="*/ 643944 w 648543"/>
                <a:gd name="connsiteY0-1566" fmla="*/ 1110 h 2514505"/>
                <a:gd name="connsiteX1-1567" fmla="*/ 252057 w 648543"/>
                <a:gd name="connsiteY1-1568" fmla="*/ 1512020 h 2514505"/>
                <a:gd name="connsiteX2-1569" fmla="*/ 0 w 648543"/>
                <a:gd name="connsiteY2-1570" fmla="*/ 2514505 h 2514505"/>
                <a:gd name="connsiteX3-1571" fmla="*/ 369624 w 648543"/>
                <a:gd name="connsiteY3-1572" fmla="*/ 751020 h 2514505"/>
                <a:gd name="connsiteX4-1573" fmla="*/ 643944 w 648543"/>
                <a:gd name="connsiteY4-1574" fmla="*/ 1110 h 2514505"/>
                <a:gd name="connsiteX0-1575" fmla="*/ 643944 w 648543"/>
                <a:gd name="connsiteY0-1576" fmla="*/ 1110 h 2514505"/>
                <a:gd name="connsiteX1-1577" fmla="*/ 252057 w 648543"/>
                <a:gd name="connsiteY1-1578" fmla="*/ 1512020 h 2514505"/>
                <a:gd name="connsiteX2-1579" fmla="*/ 0 w 648543"/>
                <a:gd name="connsiteY2-1580" fmla="*/ 2514505 h 2514505"/>
                <a:gd name="connsiteX3-1581" fmla="*/ 369624 w 648543"/>
                <a:gd name="connsiteY3-1582" fmla="*/ 751020 h 2514505"/>
                <a:gd name="connsiteX4-1583" fmla="*/ 643944 w 648543"/>
                <a:gd name="connsiteY4-1584" fmla="*/ 1110 h 2514505"/>
                <a:gd name="connsiteX0-1585" fmla="*/ 643944 w 648543"/>
                <a:gd name="connsiteY0-1586" fmla="*/ 1110 h 2514505"/>
                <a:gd name="connsiteX1-1587" fmla="*/ 252057 w 648543"/>
                <a:gd name="connsiteY1-1588" fmla="*/ 1512020 h 2514505"/>
                <a:gd name="connsiteX2-1589" fmla="*/ 0 w 648543"/>
                <a:gd name="connsiteY2-1590" fmla="*/ 2514505 h 2514505"/>
                <a:gd name="connsiteX3-1591" fmla="*/ 277955 w 648543"/>
                <a:gd name="connsiteY3-1592" fmla="*/ 802869 h 2514505"/>
                <a:gd name="connsiteX4-1593" fmla="*/ 643944 w 648543"/>
                <a:gd name="connsiteY4-1594" fmla="*/ 1110 h 2514505"/>
                <a:gd name="connsiteX0-1595" fmla="*/ 643944 w 648543"/>
                <a:gd name="connsiteY0-1596" fmla="*/ 1110 h 2514505"/>
                <a:gd name="connsiteX1-1597" fmla="*/ 252057 w 648543"/>
                <a:gd name="connsiteY1-1598" fmla="*/ 1512020 h 2514505"/>
                <a:gd name="connsiteX2-1599" fmla="*/ 0 w 648543"/>
                <a:gd name="connsiteY2-1600" fmla="*/ 2514505 h 2514505"/>
                <a:gd name="connsiteX3-1601" fmla="*/ 277955 w 648543"/>
                <a:gd name="connsiteY3-1602" fmla="*/ 802869 h 2514505"/>
                <a:gd name="connsiteX4-1603" fmla="*/ 643944 w 648543"/>
                <a:gd name="connsiteY4-1604" fmla="*/ 1110 h 2514505"/>
                <a:gd name="connsiteX0-1605" fmla="*/ 665567 w 670166"/>
                <a:gd name="connsiteY0-1606" fmla="*/ 1110 h 2514505"/>
                <a:gd name="connsiteX1-1607" fmla="*/ 273680 w 670166"/>
                <a:gd name="connsiteY1-1608" fmla="*/ 1512020 h 2514505"/>
                <a:gd name="connsiteX2-1609" fmla="*/ 21623 w 670166"/>
                <a:gd name="connsiteY2-1610" fmla="*/ 2514505 h 2514505"/>
                <a:gd name="connsiteX3-1611" fmla="*/ 223410 w 670166"/>
                <a:gd name="connsiteY3-1612" fmla="*/ 803139 h 2514505"/>
                <a:gd name="connsiteX4-1613" fmla="*/ 665567 w 670166"/>
                <a:gd name="connsiteY4-1614" fmla="*/ 1110 h 2514505"/>
                <a:gd name="connsiteX0-1615" fmla="*/ 808024 w 812623"/>
                <a:gd name="connsiteY0-1616" fmla="*/ 1110 h 2514505"/>
                <a:gd name="connsiteX1-1617" fmla="*/ 416137 w 812623"/>
                <a:gd name="connsiteY1-1618" fmla="*/ 1512020 h 2514505"/>
                <a:gd name="connsiteX2-1619" fmla="*/ 164080 w 812623"/>
                <a:gd name="connsiteY2-1620" fmla="*/ 2514505 h 2514505"/>
                <a:gd name="connsiteX3-1621" fmla="*/ 148863 w 812623"/>
                <a:gd name="connsiteY3-1622" fmla="*/ 1525272 h 2514505"/>
                <a:gd name="connsiteX4-1623" fmla="*/ 808024 w 812623"/>
                <a:gd name="connsiteY4-1624" fmla="*/ 1110 h 2514505"/>
                <a:gd name="connsiteX0-1625" fmla="*/ 846719 w 851318"/>
                <a:gd name="connsiteY0-1626" fmla="*/ 1110 h 2514505"/>
                <a:gd name="connsiteX1-1627" fmla="*/ 454832 w 851318"/>
                <a:gd name="connsiteY1-1628" fmla="*/ 1512020 h 2514505"/>
                <a:gd name="connsiteX2-1629" fmla="*/ 202775 w 851318"/>
                <a:gd name="connsiteY2-1630" fmla="*/ 2514505 h 2514505"/>
                <a:gd name="connsiteX3-1631" fmla="*/ 187558 w 851318"/>
                <a:gd name="connsiteY3-1632" fmla="*/ 1525272 h 2514505"/>
                <a:gd name="connsiteX4-1633" fmla="*/ 846719 w 851318"/>
                <a:gd name="connsiteY4-1634" fmla="*/ 1110 h 2514505"/>
                <a:gd name="connsiteX0-1635" fmla="*/ 864573 w 869172"/>
                <a:gd name="connsiteY0-1636" fmla="*/ 1110 h 2530902"/>
                <a:gd name="connsiteX1-1637" fmla="*/ 472686 w 869172"/>
                <a:gd name="connsiteY1-1638" fmla="*/ 1512020 h 2530902"/>
                <a:gd name="connsiteX2-1639" fmla="*/ 220629 w 869172"/>
                <a:gd name="connsiteY2-1640" fmla="*/ 2514505 h 2530902"/>
                <a:gd name="connsiteX3-1641" fmla="*/ 205412 w 869172"/>
                <a:gd name="connsiteY3-1642" fmla="*/ 1525272 h 2530902"/>
                <a:gd name="connsiteX4-1643" fmla="*/ 864573 w 869172"/>
                <a:gd name="connsiteY4-1644" fmla="*/ 1110 h 2530902"/>
                <a:gd name="connsiteX0-1645" fmla="*/ 948703 w 953302"/>
                <a:gd name="connsiteY0-1646" fmla="*/ 1110 h 2531026"/>
                <a:gd name="connsiteX1-1647" fmla="*/ 556816 w 953302"/>
                <a:gd name="connsiteY1-1648" fmla="*/ 1512020 h 2531026"/>
                <a:gd name="connsiteX2-1649" fmla="*/ 304759 w 953302"/>
                <a:gd name="connsiteY2-1650" fmla="*/ 2514505 h 2531026"/>
                <a:gd name="connsiteX3-1651" fmla="*/ 166336 w 953302"/>
                <a:gd name="connsiteY3-1652" fmla="*/ 1527946 h 2531026"/>
                <a:gd name="connsiteX4-1653" fmla="*/ 948703 w 953302"/>
                <a:gd name="connsiteY4-1654" fmla="*/ 1110 h 2531026"/>
                <a:gd name="connsiteX0-1655" fmla="*/ 857852 w 862451"/>
                <a:gd name="connsiteY0-1656" fmla="*/ 1110 h 2542024"/>
                <a:gd name="connsiteX1-1657" fmla="*/ 465965 w 862451"/>
                <a:gd name="connsiteY1-1658" fmla="*/ 1512020 h 2542024"/>
                <a:gd name="connsiteX2-1659" fmla="*/ 213908 w 862451"/>
                <a:gd name="connsiteY2-1660" fmla="*/ 2514505 h 2542024"/>
                <a:gd name="connsiteX3-1661" fmla="*/ 75485 w 862451"/>
                <a:gd name="connsiteY3-1662" fmla="*/ 1527946 h 2542024"/>
                <a:gd name="connsiteX4-1663" fmla="*/ 857852 w 862451"/>
                <a:gd name="connsiteY4-1664" fmla="*/ 1110 h 2542024"/>
                <a:gd name="connsiteX0-1665" fmla="*/ 857852 w 861403"/>
                <a:gd name="connsiteY0-1666" fmla="*/ 1132 h 2542046"/>
                <a:gd name="connsiteX1-1667" fmla="*/ 344897 w 861403"/>
                <a:gd name="connsiteY1-1668" fmla="*/ 1485586 h 2542046"/>
                <a:gd name="connsiteX2-1669" fmla="*/ 213908 w 861403"/>
                <a:gd name="connsiteY2-1670" fmla="*/ 2514527 h 2542046"/>
                <a:gd name="connsiteX3-1671" fmla="*/ 75485 w 861403"/>
                <a:gd name="connsiteY3-1672" fmla="*/ 1527968 h 2542046"/>
                <a:gd name="connsiteX4-1673" fmla="*/ 857852 w 861403"/>
                <a:gd name="connsiteY4-1674" fmla="*/ 1132 h 2542046"/>
                <a:gd name="connsiteX0-1675" fmla="*/ 857852 w 861403"/>
                <a:gd name="connsiteY0-1676" fmla="*/ 1132 h 2542046"/>
                <a:gd name="connsiteX1-1677" fmla="*/ 344897 w 861403"/>
                <a:gd name="connsiteY1-1678" fmla="*/ 1485586 h 2542046"/>
                <a:gd name="connsiteX2-1679" fmla="*/ 213908 w 861403"/>
                <a:gd name="connsiteY2-1680" fmla="*/ 2514527 h 2542046"/>
                <a:gd name="connsiteX3-1681" fmla="*/ 75485 w 861403"/>
                <a:gd name="connsiteY3-1682" fmla="*/ 1527968 h 2542046"/>
                <a:gd name="connsiteX4-1683" fmla="*/ 857852 w 861403"/>
                <a:gd name="connsiteY4-1684" fmla="*/ 1132 h 25420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61403" h="2542046">
                  <a:moveTo>
                    <a:pt x="857852" y="1132"/>
                  </a:moveTo>
                  <a:cubicBezTo>
                    <a:pt x="907926" y="-42411"/>
                    <a:pt x="413033" y="1182075"/>
                    <a:pt x="344897" y="1485586"/>
                  </a:cubicBezTo>
                  <a:cubicBezTo>
                    <a:pt x="250224" y="2059394"/>
                    <a:pt x="409851" y="2260361"/>
                    <a:pt x="213908" y="2514527"/>
                  </a:cubicBezTo>
                  <a:cubicBezTo>
                    <a:pt x="20649" y="2597078"/>
                    <a:pt x="-78401" y="2553064"/>
                    <a:pt x="75485" y="1527968"/>
                  </a:cubicBezTo>
                  <a:cubicBezTo>
                    <a:pt x="171118" y="1094839"/>
                    <a:pt x="720693" y="37585"/>
                    <a:pt x="857852" y="1132"/>
                  </a:cubicBezTo>
                  <a:close/>
                </a:path>
              </a:pathLst>
            </a:custGeom>
            <a:solidFill>
              <a:srgbClr val="BEC847"/>
            </a:solidFill>
            <a:ln>
              <a:solidFill>
                <a:srgbClr val="BEC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 47"/>
            <p:cNvSpPr/>
            <p:nvPr/>
          </p:nvSpPr>
          <p:spPr>
            <a:xfrm rot="20553061">
              <a:off x="861630" y="2116200"/>
              <a:ext cx="489308" cy="645513"/>
            </a:xfrm>
            <a:custGeom>
              <a:avLst/>
              <a:gdLst>
                <a:gd name="connsiteX0" fmla="*/ 0 w 858286"/>
                <a:gd name="connsiteY0" fmla="*/ 0 h 3075097"/>
                <a:gd name="connsiteX1" fmla="*/ 858286 w 858286"/>
                <a:gd name="connsiteY1" fmla="*/ 0 h 3075097"/>
                <a:gd name="connsiteX2" fmla="*/ 858286 w 858286"/>
                <a:gd name="connsiteY2" fmla="*/ 3075097 h 3075097"/>
                <a:gd name="connsiteX3" fmla="*/ 0 w 858286"/>
                <a:gd name="connsiteY3" fmla="*/ 3075097 h 3075097"/>
                <a:gd name="connsiteX4" fmla="*/ 0 w 858286"/>
                <a:gd name="connsiteY4" fmla="*/ 0 h 3075097"/>
                <a:gd name="connsiteX0-1" fmla="*/ 0 w 858286"/>
                <a:gd name="connsiteY0-2" fmla="*/ 39189 h 3114286"/>
                <a:gd name="connsiteX1-3" fmla="*/ 858286 w 858286"/>
                <a:gd name="connsiteY1-4" fmla="*/ 0 h 3114286"/>
                <a:gd name="connsiteX2-5" fmla="*/ 858286 w 858286"/>
                <a:gd name="connsiteY2-6" fmla="*/ 3114286 h 3114286"/>
                <a:gd name="connsiteX3-7" fmla="*/ 0 w 858286"/>
                <a:gd name="connsiteY3-8" fmla="*/ 3114286 h 3114286"/>
                <a:gd name="connsiteX4-9" fmla="*/ 0 w 858286"/>
                <a:gd name="connsiteY4-10" fmla="*/ 39189 h 3114286"/>
                <a:gd name="connsiteX0-11" fmla="*/ 156754 w 858286"/>
                <a:gd name="connsiteY0-12" fmla="*/ 156755 h 3114286"/>
                <a:gd name="connsiteX1-13" fmla="*/ 858286 w 858286"/>
                <a:gd name="connsiteY1-14" fmla="*/ 0 h 3114286"/>
                <a:gd name="connsiteX2-15" fmla="*/ 858286 w 858286"/>
                <a:gd name="connsiteY2-16" fmla="*/ 3114286 h 3114286"/>
                <a:gd name="connsiteX3-17" fmla="*/ 0 w 858286"/>
                <a:gd name="connsiteY3-18" fmla="*/ 3114286 h 3114286"/>
                <a:gd name="connsiteX4-19" fmla="*/ 156754 w 858286"/>
                <a:gd name="connsiteY4-20" fmla="*/ 156755 h 3114286"/>
                <a:gd name="connsiteX0-21" fmla="*/ 52251 w 753783"/>
                <a:gd name="connsiteY0-22" fmla="*/ 156755 h 3153474"/>
                <a:gd name="connsiteX1-23" fmla="*/ 753783 w 753783"/>
                <a:gd name="connsiteY1-24" fmla="*/ 0 h 3153474"/>
                <a:gd name="connsiteX2-25" fmla="*/ 753783 w 753783"/>
                <a:gd name="connsiteY2-26" fmla="*/ 3114286 h 3153474"/>
                <a:gd name="connsiteX3-27" fmla="*/ 0 w 753783"/>
                <a:gd name="connsiteY3-28" fmla="*/ 3153474 h 3153474"/>
                <a:gd name="connsiteX4-29" fmla="*/ 52251 w 753783"/>
                <a:gd name="connsiteY4-30" fmla="*/ 156755 h 3153474"/>
                <a:gd name="connsiteX0-31" fmla="*/ 143691 w 845223"/>
                <a:gd name="connsiteY0-32" fmla="*/ 156755 h 3140411"/>
                <a:gd name="connsiteX1-33" fmla="*/ 845223 w 845223"/>
                <a:gd name="connsiteY1-34" fmla="*/ 0 h 3140411"/>
                <a:gd name="connsiteX2-35" fmla="*/ 845223 w 845223"/>
                <a:gd name="connsiteY2-36" fmla="*/ 3114286 h 3140411"/>
                <a:gd name="connsiteX3-37" fmla="*/ 0 w 845223"/>
                <a:gd name="connsiteY3-38" fmla="*/ 3140411 h 3140411"/>
                <a:gd name="connsiteX4-39" fmla="*/ 143691 w 845223"/>
                <a:gd name="connsiteY4-40" fmla="*/ 156755 h 3140411"/>
                <a:gd name="connsiteX0-41" fmla="*/ 143691 w 845223"/>
                <a:gd name="connsiteY0-42" fmla="*/ 156755 h 3140411"/>
                <a:gd name="connsiteX1-43" fmla="*/ 845223 w 845223"/>
                <a:gd name="connsiteY1-44" fmla="*/ 0 h 3140411"/>
                <a:gd name="connsiteX2-45" fmla="*/ 766846 w 845223"/>
                <a:gd name="connsiteY2-46" fmla="*/ 3101224 h 3140411"/>
                <a:gd name="connsiteX3-47" fmla="*/ 0 w 845223"/>
                <a:gd name="connsiteY3-48" fmla="*/ 3140411 h 3140411"/>
                <a:gd name="connsiteX4-49" fmla="*/ 143691 w 845223"/>
                <a:gd name="connsiteY4-50" fmla="*/ 156755 h 3140411"/>
                <a:gd name="connsiteX0-51" fmla="*/ 143691 w 845223"/>
                <a:gd name="connsiteY0-52" fmla="*/ 156755 h 3140411"/>
                <a:gd name="connsiteX1-53" fmla="*/ 845223 w 845223"/>
                <a:gd name="connsiteY1-54" fmla="*/ 0 h 3140411"/>
                <a:gd name="connsiteX2-55" fmla="*/ 714595 w 845223"/>
                <a:gd name="connsiteY2-56" fmla="*/ 3088161 h 3140411"/>
                <a:gd name="connsiteX3-57" fmla="*/ 0 w 845223"/>
                <a:gd name="connsiteY3-58" fmla="*/ 3140411 h 3140411"/>
                <a:gd name="connsiteX4-59" fmla="*/ 143691 w 845223"/>
                <a:gd name="connsiteY4-60" fmla="*/ 156755 h 3140411"/>
                <a:gd name="connsiteX0-61" fmla="*/ 143691 w 845223"/>
                <a:gd name="connsiteY0-62" fmla="*/ 156755 h 3140411"/>
                <a:gd name="connsiteX1-63" fmla="*/ 845223 w 845223"/>
                <a:gd name="connsiteY1-64" fmla="*/ 0 h 3140411"/>
                <a:gd name="connsiteX2-65" fmla="*/ 688469 w 845223"/>
                <a:gd name="connsiteY2-66" fmla="*/ 3088161 h 3140411"/>
                <a:gd name="connsiteX3-67" fmla="*/ 0 w 845223"/>
                <a:gd name="connsiteY3-68" fmla="*/ 3140411 h 3140411"/>
                <a:gd name="connsiteX4-69" fmla="*/ 143691 w 845223"/>
                <a:gd name="connsiteY4-70" fmla="*/ 156755 h 3140411"/>
                <a:gd name="connsiteX0-71" fmla="*/ 143691 w 845223"/>
                <a:gd name="connsiteY0-72" fmla="*/ 156755 h 3140411"/>
                <a:gd name="connsiteX1-73" fmla="*/ 845223 w 845223"/>
                <a:gd name="connsiteY1-74" fmla="*/ 0 h 3140411"/>
                <a:gd name="connsiteX2-75" fmla="*/ 740720 w 845223"/>
                <a:gd name="connsiteY2-76" fmla="*/ 3088161 h 3140411"/>
                <a:gd name="connsiteX3-77" fmla="*/ 0 w 845223"/>
                <a:gd name="connsiteY3-78" fmla="*/ 3140411 h 3140411"/>
                <a:gd name="connsiteX4-79" fmla="*/ 143691 w 845223"/>
                <a:gd name="connsiteY4-80" fmla="*/ 156755 h 3140411"/>
                <a:gd name="connsiteX0-81" fmla="*/ 143691 w 845223"/>
                <a:gd name="connsiteY0-82" fmla="*/ 156755 h 3140411"/>
                <a:gd name="connsiteX1-83" fmla="*/ 845223 w 845223"/>
                <a:gd name="connsiteY1-84" fmla="*/ 0 h 3140411"/>
                <a:gd name="connsiteX2-85" fmla="*/ 740720 w 845223"/>
                <a:gd name="connsiteY2-86" fmla="*/ 3088161 h 3140411"/>
                <a:gd name="connsiteX3-87" fmla="*/ 0 w 845223"/>
                <a:gd name="connsiteY3-88" fmla="*/ 3140411 h 3140411"/>
                <a:gd name="connsiteX4-89" fmla="*/ 143691 w 845223"/>
                <a:gd name="connsiteY4-90" fmla="*/ 156755 h 3140411"/>
                <a:gd name="connsiteX0-91" fmla="*/ 143691 w 874684"/>
                <a:gd name="connsiteY0-92" fmla="*/ 156755 h 3140411"/>
                <a:gd name="connsiteX1-93" fmla="*/ 845223 w 874684"/>
                <a:gd name="connsiteY1-94" fmla="*/ 0 h 3140411"/>
                <a:gd name="connsiteX2-95" fmla="*/ 718457 w 874684"/>
                <a:gd name="connsiteY2-96" fmla="*/ 1210464 h 3140411"/>
                <a:gd name="connsiteX3-97" fmla="*/ 740720 w 874684"/>
                <a:gd name="connsiteY3-98" fmla="*/ 3088161 h 3140411"/>
                <a:gd name="connsiteX4-99" fmla="*/ 0 w 874684"/>
                <a:gd name="connsiteY4-100" fmla="*/ 3140411 h 3140411"/>
                <a:gd name="connsiteX5" fmla="*/ 143691 w 874684"/>
                <a:gd name="connsiteY5" fmla="*/ 156755 h 3140411"/>
                <a:gd name="connsiteX0-101" fmla="*/ 143691 w 868738"/>
                <a:gd name="connsiteY0-102" fmla="*/ 156755 h 3140411"/>
                <a:gd name="connsiteX1-103" fmla="*/ 845223 w 868738"/>
                <a:gd name="connsiteY1-104" fmla="*/ 0 h 3140411"/>
                <a:gd name="connsiteX2-105" fmla="*/ 718457 w 868738"/>
                <a:gd name="connsiteY2-106" fmla="*/ 1210464 h 3140411"/>
                <a:gd name="connsiteX3-107" fmla="*/ 740720 w 868738"/>
                <a:gd name="connsiteY3-108" fmla="*/ 3088161 h 3140411"/>
                <a:gd name="connsiteX4-109" fmla="*/ 0 w 868738"/>
                <a:gd name="connsiteY4-110" fmla="*/ 3140411 h 3140411"/>
                <a:gd name="connsiteX5-111" fmla="*/ 143691 w 868738"/>
                <a:gd name="connsiteY5-112" fmla="*/ 156755 h 3140411"/>
                <a:gd name="connsiteX0-113" fmla="*/ 143691 w 796935"/>
                <a:gd name="connsiteY0-114" fmla="*/ 182881 h 3166537"/>
                <a:gd name="connsiteX1-115" fmla="*/ 766846 w 796935"/>
                <a:gd name="connsiteY1-116" fmla="*/ 0 h 3166537"/>
                <a:gd name="connsiteX2-117" fmla="*/ 718457 w 796935"/>
                <a:gd name="connsiteY2-118" fmla="*/ 1236590 h 3166537"/>
                <a:gd name="connsiteX3-119" fmla="*/ 740720 w 796935"/>
                <a:gd name="connsiteY3-120" fmla="*/ 3114287 h 3166537"/>
                <a:gd name="connsiteX4-121" fmla="*/ 0 w 796935"/>
                <a:gd name="connsiteY4-122" fmla="*/ 3166537 h 3166537"/>
                <a:gd name="connsiteX5-123" fmla="*/ 143691 w 796935"/>
                <a:gd name="connsiteY5-124" fmla="*/ 182881 h 3166537"/>
                <a:gd name="connsiteX0-125" fmla="*/ 143691 w 789538"/>
                <a:gd name="connsiteY0-126" fmla="*/ 182881 h 3166537"/>
                <a:gd name="connsiteX1-127" fmla="*/ 766846 w 789538"/>
                <a:gd name="connsiteY1-128" fmla="*/ 0 h 3166537"/>
                <a:gd name="connsiteX2-129" fmla="*/ 627017 w 789538"/>
                <a:gd name="connsiteY2-130" fmla="*/ 1236590 h 3166537"/>
                <a:gd name="connsiteX3-131" fmla="*/ 740720 w 789538"/>
                <a:gd name="connsiteY3-132" fmla="*/ 3114287 h 3166537"/>
                <a:gd name="connsiteX4-133" fmla="*/ 0 w 789538"/>
                <a:gd name="connsiteY4-134" fmla="*/ 3166537 h 3166537"/>
                <a:gd name="connsiteX5-135" fmla="*/ 143691 w 789538"/>
                <a:gd name="connsiteY5-136" fmla="*/ 182881 h 3166537"/>
                <a:gd name="connsiteX0-137" fmla="*/ 143691 w 789538"/>
                <a:gd name="connsiteY0-138" fmla="*/ 182881 h 3166537"/>
                <a:gd name="connsiteX1-139" fmla="*/ 766846 w 789538"/>
                <a:gd name="connsiteY1-140" fmla="*/ 0 h 3166537"/>
                <a:gd name="connsiteX2-141" fmla="*/ 627017 w 789538"/>
                <a:gd name="connsiteY2-142" fmla="*/ 1236590 h 3166537"/>
                <a:gd name="connsiteX3-143" fmla="*/ 740720 w 789538"/>
                <a:gd name="connsiteY3-144" fmla="*/ 3114287 h 3166537"/>
                <a:gd name="connsiteX4-145" fmla="*/ 0 w 789538"/>
                <a:gd name="connsiteY4-146" fmla="*/ 3166537 h 3166537"/>
                <a:gd name="connsiteX5-147" fmla="*/ 143691 w 789538"/>
                <a:gd name="connsiteY5-148" fmla="*/ 182881 h 3166537"/>
                <a:gd name="connsiteX0-149" fmla="*/ 143691 w 789538"/>
                <a:gd name="connsiteY0-150" fmla="*/ 182881 h 3166537"/>
                <a:gd name="connsiteX1-151" fmla="*/ 766846 w 789538"/>
                <a:gd name="connsiteY1-152" fmla="*/ 0 h 3166537"/>
                <a:gd name="connsiteX2-153" fmla="*/ 627017 w 789538"/>
                <a:gd name="connsiteY2-154" fmla="*/ 1236590 h 3166537"/>
                <a:gd name="connsiteX3-155" fmla="*/ 740720 w 789538"/>
                <a:gd name="connsiteY3-156" fmla="*/ 3114287 h 3166537"/>
                <a:gd name="connsiteX4-157" fmla="*/ 0 w 789538"/>
                <a:gd name="connsiteY4-158" fmla="*/ 3166537 h 3166537"/>
                <a:gd name="connsiteX5-159" fmla="*/ 143691 w 789538"/>
                <a:gd name="connsiteY5-160" fmla="*/ 182881 h 3166537"/>
                <a:gd name="connsiteX0-161" fmla="*/ 143691 w 798801"/>
                <a:gd name="connsiteY0-162" fmla="*/ 182881 h 3166537"/>
                <a:gd name="connsiteX1-163" fmla="*/ 766846 w 798801"/>
                <a:gd name="connsiteY1-164" fmla="*/ 0 h 3166537"/>
                <a:gd name="connsiteX2-165" fmla="*/ 627017 w 798801"/>
                <a:gd name="connsiteY2-166" fmla="*/ 1236590 h 3166537"/>
                <a:gd name="connsiteX3-167" fmla="*/ 740720 w 798801"/>
                <a:gd name="connsiteY3-168" fmla="*/ 3114287 h 3166537"/>
                <a:gd name="connsiteX4-169" fmla="*/ 0 w 798801"/>
                <a:gd name="connsiteY4-170" fmla="*/ 3166537 h 3166537"/>
                <a:gd name="connsiteX5-171" fmla="*/ 143691 w 798801"/>
                <a:gd name="connsiteY5-172" fmla="*/ 182881 h 3166537"/>
                <a:gd name="connsiteX0-173" fmla="*/ 143691 w 787332"/>
                <a:gd name="connsiteY0-174" fmla="*/ 169818 h 3153474"/>
                <a:gd name="connsiteX1-175" fmla="*/ 753783 w 787332"/>
                <a:gd name="connsiteY1-176" fmla="*/ 0 h 3153474"/>
                <a:gd name="connsiteX2-177" fmla="*/ 627017 w 787332"/>
                <a:gd name="connsiteY2-178" fmla="*/ 1223527 h 3153474"/>
                <a:gd name="connsiteX3-179" fmla="*/ 740720 w 787332"/>
                <a:gd name="connsiteY3-180" fmla="*/ 3101224 h 3153474"/>
                <a:gd name="connsiteX4-181" fmla="*/ 0 w 787332"/>
                <a:gd name="connsiteY4-182" fmla="*/ 3153474 h 3153474"/>
                <a:gd name="connsiteX5-183" fmla="*/ 143691 w 787332"/>
                <a:gd name="connsiteY5-184" fmla="*/ 169818 h 3153474"/>
                <a:gd name="connsiteX0-185" fmla="*/ 143691 w 820070"/>
                <a:gd name="connsiteY0-186" fmla="*/ 169818 h 3153474"/>
                <a:gd name="connsiteX1-187" fmla="*/ 753783 w 820070"/>
                <a:gd name="connsiteY1-188" fmla="*/ 0 h 3153474"/>
                <a:gd name="connsiteX2-189" fmla="*/ 627017 w 820070"/>
                <a:gd name="connsiteY2-190" fmla="*/ 1223527 h 3153474"/>
                <a:gd name="connsiteX3-191" fmla="*/ 740720 w 820070"/>
                <a:gd name="connsiteY3-192" fmla="*/ 3101224 h 3153474"/>
                <a:gd name="connsiteX4-193" fmla="*/ 0 w 820070"/>
                <a:gd name="connsiteY4-194" fmla="*/ 3153474 h 3153474"/>
                <a:gd name="connsiteX5-195" fmla="*/ 143691 w 820070"/>
                <a:gd name="connsiteY5-196" fmla="*/ 169818 h 3153474"/>
                <a:gd name="connsiteX0-197" fmla="*/ 143691 w 820070"/>
                <a:gd name="connsiteY0-198" fmla="*/ 235132 h 3153474"/>
                <a:gd name="connsiteX1-199" fmla="*/ 753783 w 820070"/>
                <a:gd name="connsiteY1-200" fmla="*/ 0 h 3153474"/>
                <a:gd name="connsiteX2-201" fmla="*/ 627017 w 820070"/>
                <a:gd name="connsiteY2-202" fmla="*/ 1223527 h 3153474"/>
                <a:gd name="connsiteX3-203" fmla="*/ 740720 w 820070"/>
                <a:gd name="connsiteY3-204" fmla="*/ 3101224 h 3153474"/>
                <a:gd name="connsiteX4-205" fmla="*/ 0 w 820070"/>
                <a:gd name="connsiteY4-206" fmla="*/ 3153474 h 3153474"/>
                <a:gd name="connsiteX5-207" fmla="*/ 143691 w 820070"/>
                <a:gd name="connsiteY5-208" fmla="*/ 235132 h 3153474"/>
                <a:gd name="connsiteX0-209" fmla="*/ 143691 w 864615"/>
                <a:gd name="connsiteY0-210" fmla="*/ 235132 h 3153474"/>
                <a:gd name="connsiteX1-211" fmla="*/ 806034 w 864615"/>
                <a:gd name="connsiteY1-212" fmla="*/ 0 h 3153474"/>
                <a:gd name="connsiteX2-213" fmla="*/ 627017 w 864615"/>
                <a:gd name="connsiteY2-214" fmla="*/ 1223527 h 3153474"/>
                <a:gd name="connsiteX3-215" fmla="*/ 740720 w 864615"/>
                <a:gd name="connsiteY3-216" fmla="*/ 3101224 h 3153474"/>
                <a:gd name="connsiteX4-217" fmla="*/ 0 w 864615"/>
                <a:gd name="connsiteY4-218" fmla="*/ 3153474 h 3153474"/>
                <a:gd name="connsiteX5-219" fmla="*/ 143691 w 864615"/>
                <a:gd name="connsiteY5-220" fmla="*/ 235132 h 3153474"/>
                <a:gd name="connsiteX0-221" fmla="*/ 143691 w 806034"/>
                <a:gd name="connsiteY0-222" fmla="*/ 235132 h 3153474"/>
                <a:gd name="connsiteX1-223" fmla="*/ 806034 w 806034"/>
                <a:gd name="connsiteY1-224" fmla="*/ 0 h 3153474"/>
                <a:gd name="connsiteX2-225" fmla="*/ 627017 w 806034"/>
                <a:gd name="connsiteY2-226" fmla="*/ 1223527 h 3153474"/>
                <a:gd name="connsiteX3-227" fmla="*/ 740720 w 806034"/>
                <a:gd name="connsiteY3-228" fmla="*/ 3101224 h 3153474"/>
                <a:gd name="connsiteX4-229" fmla="*/ 0 w 806034"/>
                <a:gd name="connsiteY4-230" fmla="*/ 3153474 h 3153474"/>
                <a:gd name="connsiteX5-231" fmla="*/ 143691 w 806034"/>
                <a:gd name="connsiteY5-232" fmla="*/ 235132 h 3153474"/>
                <a:gd name="connsiteX0-233" fmla="*/ 143691 w 806034"/>
                <a:gd name="connsiteY0-234" fmla="*/ 235132 h 3153474"/>
                <a:gd name="connsiteX1-235" fmla="*/ 806034 w 806034"/>
                <a:gd name="connsiteY1-236" fmla="*/ 0 h 3153474"/>
                <a:gd name="connsiteX2-237" fmla="*/ 627017 w 806034"/>
                <a:gd name="connsiteY2-238" fmla="*/ 1223527 h 3153474"/>
                <a:gd name="connsiteX3-239" fmla="*/ 740720 w 806034"/>
                <a:gd name="connsiteY3-240" fmla="*/ 3101224 h 3153474"/>
                <a:gd name="connsiteX4-241" fmla="*/ 0 w 806034"/>
                <a:gd name="connsiteY4-242" fmla="*/ 3153474 h 3153474"/>
                <a:gd name="connsiteX5-243" fmla="*/ 143691 w 806034"/>
                <a:gd name="connsiteY5-244" fmla="*/ 1641538 h 3153474"/>
                <a:gd name="connsiteX6" fmla="*/ 143691 w 806034"/>
                <a:gd name="connsiteY6" fmla="*/ 235132 h 3153474"/>
                <a:gd name="connsiteX0-245" fmla="*/ 355 w 662698"/>
                <a:gd name="connsiteY0-246" fmla="*/ 235132 h 3179600"/>
                <a:gd name="connsiteX1-247" fmla="*/ 662698 w 662698"/>
                <a:gd name="connsiteY1-248" fmla="*/ 0 h 3179600"/>
                <a:gd name="connsiteX2-249" fmla="*/ 483681 w 662698"/>
                <a:gd name="connsiteY2-250" fmla="*/ 1223527 h 3179600"/>
                <a:gd name="connsiteX3-251" fmla="*/ 597384 w 662698"/>
                <a:gd name="connsiteY3-252" fmla="*/ 3101224 h 3179600"/>
                <a:gd name="connsiteX4-253" fmla="*/ 326927 w 662698"/>
                <a:gd name="connsiteY4-254" fmla="*/ 3179600 h 3179600"/>
                <a:gd name="connsiteX5-255" fmla="*/ 355 w 662698"/>
                <a:gd name="connsiteY5-256" fmla="*/ 1641538 h 3179600"/>
                <a:gd name="connsiteX6-257" fmla="*/ 355 w 662698"/>
                <a:gd name="connsiteY6-258" fmla="*/ 235132 h 3179600"/>
                <a:gd name="connsiteX0-259" fmla="*/ 0 w 662343"/>
                <a:gd name="connsiteY0-260" fmla="*/ 235132 h 3179600"/>
                <a:gd name="connsiteX1-261" fmla="*/ 662343 w 662343"/>
                <a:gd name="connsiteY1-262" fmla="*/ 0 h 3179600"/>
                <a:gd name="connsiteX2-263" fmla="*/ 483326 w 662343"/>
                <a:gd name="connsiteY2-264" fmla="*/ 1223527 h 3179600"/>
                <a:gd name="connsiteX3-265" fmla="*/ 597029 w 662343"/>
                <a:gd name="connsiteY3-266" fmla="*/ 3101224 h 3179600"/>
                <a:gd name="connsiteX4-267" fmla="*/ 326572 w 662343"/>
                <a:gd name="connsiteY4-268" fmla="*/ 3179600 h 3179600"/>
                <a:gd name="connsiteX5-269" fmla="*/ 261257 w 662343"/>
                <a:gd name="connsiteY5-270" fmla="*/ 1510909 h 3179600"/>
                <a:gd name="connsiteX6-271" fmla="*/ 0 w 662343"/>
                <a:gd name="connsiteY6-272" fmla="*/ 235132 h 3179600"/>
                <a:gd name="connsiteX0-273" fmla="*/ 0 w 662343"/>
                <a:gd name="connsiteY0-274" fmla="*/ 235132 h 3179600"/>
                <a:gd name="connsiteX1-275" fmla="*/ 662343 w 662343"/>
                <a:gd name="connsiteY1-276" fmla="*/ 0 h 3179600"/>
                <a:gd name="connsiteX2-277" fmla="*/ 483326 w 662343"/>
                <a:gd name="connsiteY2-278" fmla="*/ 1223527 h 3179600"/>
                <a:gd name="connsiteX3-279" fmla="*/ 597029 w 662343"/>
                <a:gd name="connsiteY3-280" fmla="*/ 3101224 h 3179600"/>
                <a:gd name="connsiteX4-281" fmla="*/ 326572 w 662343"/>
                <a:gd name="connsiteY4-282" fmla="*/ 3179600 h 3179600"/>
                <a:gd name="connsiteX5-283" fmla="*/ 261257 w 662343"/>
                <a:gd name="connsiteY5-284" fmla="*/ 1510909 h 3179600"/>
                <a:gd name="connsiteX6-285" fmla="*/ 0 w 662343"/>
                <a:gd name="connsiteY6-286" fmla="*/ 235132 h 3179600"/>
                <a:gd name="connsiteX0-287" fmla="*/ 63736 w 438696"/>
                <a:gd name="connsiteY0-288" fmla="*/ 130630 h 3179600"/>
                <a:gd name="connsiteX1-289" fmla="*/ 438696 w 438696"/>
                <a:gd name="connsiteY1-290" fmla="*/ 0 h 3179600"/>
                <a:gd name="connsiteX2-291" fmla="*/ 259679 w 438696"/>
                <a:gd name="connsiteY2-292" fmla="*/ 1223527 h 3179600"/>
                <a:gd name="connsiteX3-293" fmla="*/ 373382 w 438696"/>
                <a:gd name="connsiteY3-294" fmla="*/ 3101224 h 3179600"/>
                <a:gd name="connsiteX4-295" fmla="*/ 102925 w 438696"/>
                <a:gd name="connsiteY4-296" fmla="*/ 3179600 h 3179600"/>
                <a:gd name="connsiteX5-297" fmla="*/ 37610 w 438696"/>
                <a:gd name="connsiteY5-298" fmla="*/ 1510909 h 3179600"/>
                <a:gd name="connsiteX6-299" fmla="*/ 63736 w 438696"/>
                <a:gd name="connsiteY6-300" fmla="*/ 130630 h 3179600"/>
                <a:gd name="connsiteX0-301" fmla="*/ 76994 w 451954"/>
                <a:gd name="connsiteY0-302" fmla="*/ 130630 h 3179600"/>
                <a:gd name="connsiteX1-303" fmla="*/ 451954 w 451954"/>
                <a:gd name="connsiteY1-304" fmla="*/ 0 h 3179600"/>
                <a:gd name="connsiteX2-305" fmla="*/ 272937 w 451954"/>
                <a:gd name="connsiteY2-306" fmla="*/ 1223527 h 3179600"/>
                <a:gd name="connsiteX3-307" fmla="*/ 386640 w 451954"/>
                <a:gd name="connsiteY3-308" fmla="*/ 3101224 h 3179600"/>
                <a:gd name="connsiteX4-309" fmla="*/ 116183 w 451954"/>
                <a:gd name="connsiteY4-310" fmla="*/ 3179600 h 3179600"/>
                <a:gd name="connsiteX5-311" fmla="*/ 50868 w 451954"/>
                <a:gd name="connsiteY5-312" fmla="*/ 1510909 h 3179600"/>
                <a:gd name="connsiteX6-313" fmla="*/ 76994 w 451954"/>
                <a:gd name="connsiteY6-314" fmla="*/ 130630 h 3179600"/>
                <a:gd name="connsiteX0-315" fmla="*/ 65237 w 440197"/>
                <a:gd name="connsiteY0-316" fmla="*/ 130630 h 3179600"/>
                <a:gd name="connsiteX1-317" fmla="*/ 440197 w 440197"/>
                <a:gd name="connsiteY1-318" fmla="*/ 0 h 3179600"/>
                <a:gd name="connsiteX2-319" fmla="*/ 261180 w 440197"/>
                <a:gd name="connsiteY2-320" fmla="*/ 1223527 h 3179600"/>
                <a:gd name="connsiteX3-321" fmla="*/ 374883 w 440197"/>
                <a:gd name="connsiteY3-322" fmla="*/ 3101224 h 3179600"/>
                <a:gd name="connsiteX4-323" fmla="*/ 104426 w 440197"/>
                <a:gd name="connsiteY4-324" fmla="*/ 3179600 h 3179600"/>
                <a:gd name="connsiteX5-325" fmla="*/ 39111 w 440197"/>
                <a:gd name="connsiteY5-326" fmla="*/ 1510909 h 3179600"/>
                <a:gd name="connsiteX6-327" fmla="*/ 65237 w 440197"/>
                <a:gd name="connsiteY6-328" fmla="*/ 130630 h 3179600"/>
                <a:gd name="connsiteX0-329" fmla="*/ 65237 w 440197"/>
                <a:gd name="connsiteY0-330" fmla="*/ 130630 h 3179600"/>
                <a:gd name="connsiteX1-331" fmla="*/ 440197 w 440197"/>
                <a:gd name="connsiteY1-332" fmla="*/ 0 h 3179600"/>
                <a:gd name="connsiteX2-333" fmla="*/ 261180 w 440197"/>
                <a:gd name="connsiteY2-334" fmla="*/ 1223527 h 3179600"/>
                <a:gd name="connsiteX3-335" fmla="*/ 374883 w 440197"/>
                <a:gd name="connsiteY3-336" fmla="*/ 3101224 h 3179600"/>
                <a:gd name="connsiteX4-337" fmla="*/ 104426 w 440197"/>
                <a:gd name="connsiteY4-338" fmla="*/ 3179600 h 3179600"/>
                <a:gd name="connsiteX5-339" fmla="*/ 39111 w 440197"/>
                <a:gd name="connsiteY5-340" fmla="*/ 1510909 h 3179600"/>
                <a:gd name="connsiteX6-341" fmla="*/ 65237 w 440197"/>
                <a:gd name="connsiteY6-342" fmla="*/ 130630 h 3179600"/>
                <a:gd name="connsiteX0-343" fmla="*/ 65237 w 407052"/>
                <a:gd name="connsiteY0-344" fmla="*/ 0 h 3048970"/>
                <a:gd name="connsiteX1-345" fmla="*/ 387945 w 407052"/>
                <a:gd name="connsiteY1-346" fmla="*/ 13061 h 3048970"/>
                <a:gd name="connsiteX2-347" fmla="*/ 261180 w 407052"/>
                <a:gd name="connsiteY2-348" fmla="*/ 1092897 h 3048970"/>
                <a:gd name="connsiteX3-349" fmla="*/ 374883 w 407052"/>
                <a:gd name="connsiteY3-350" fmla="*/ 2970594 h 3048970"/>
                <a:gd name="connsiteX4-351" fmla="*/ 104426 w 407052"/>
                <a:gd name="connsiteY4-352" fmla="*/ 3048970 h 3048970"/>
                <a:gd name="connsiteX5-353" fmla="*/ 39111 w 407052"/>
                <a:gd name="connsiteY5-354" fmla="*/ 1380279 h 3048970"/>
                <a:gd name="connsiteX6-355" fmla="*/ 65237 w 407052"/>
                <a:gd name="connsiteY6-356" fmla="*/ 0 h 3048970"/>
                <a:gd name="connsiteX0-357" fmla="*/ 88229 w 403918"/>
                <a:gd name="connsiteY0-358" fmla="*/ 182882 h 3035909"/>
                <a:gd name="connsiteX1-359" fmla="*/ 384811 w 403918"/>
                <a:gd name="connsiteY1-360" fmla="*/ 0 h 3035909"/>
                <a:gd name="connsiteX2-361" fmla="*/ 258046 w 403918"/>
                <a:gd name="connsiteY2-362" fmla="*/ 1079836 h 3035909"/>
                <a:gd name="connsiteX3-363" fmla="*/ 371749 w 403918"/>
                <a:gd name="connsiteY3-364" fmla="*/ 2957533 h 3035909"/>
                <a:gd name="connsiteX4-365" fmla="*/ 101292 w 403918"/>
                <a:gd name="connsiteY4-366" fmla="*/ 3035909 h 3035909"/>
                <a:gd name="connsiteX5-367" fmla="*/ 35977 w 403918"/>
                <a:gd name="connsiteY5-368" fmla="*/ 1367218 h 3035909"/>
                <a:gd name="connsiteX6-369" fmla="*/ 88229 w 403918"/>
                <a:gd name="connsiteY6-370" fmla="*/ 182882 h 3035909"/>
                <a:gd name="connsiteX0-371" fmla="*/ 91064 w 406753"/>
                <a:gd name="connsiteY0-372" fmla="*/ 182882 h 3035909"/>
                <a:gd name="connsiteX1-373" fmla="*/ 387646 w 406753"/>
                <a:gd name="connsiteY1-374" fmla="*/ 0 h 3035909"/>
                <a:gd name="connsiteX2-375" fmla="*/ 260881 w 406753"/>
                <a:gd name="connsiteY2-376" fmla="*/ 1079836 h 3035909"/>
                <a:gd name="connsiteX3-377" fmla="*/ 374584 w 406753"/>
                <a:gd name="connsiteY3-378" fmla="*/ 2957533 h 3035909"/>
                <a:gd name="connsiteX4-379" fmla="*/ 104127 w 406753"/>
                <a:gd name="connsiteY4-380" fmla="*/ 3035909 h 3035909"/>
                <a:gd name="connsiteX5-381" fmla="*/ 38812 w 406753"/>
                <a:gd name="connsiteY5-382" fmla="*/ 1367218 h 3035909"/>
                <a:gd name="connsiteX6-383" fmla="*/ 91064 w 406753"/>
                <a:gd name="connsiteY6-384" fmla="*/ 182882 h 3035909"/>
                <a:gd name="connsiteX0-385" fmla="*/ 57622 w 373311"/>
                <a:gd name="connsiteY0-386" fmla="*/ 182882 h 3035909"/>
                <a:gd name="connsiteX1-387" fmla="*/ 354204 w 373311"/>
                <a:gd name="connsiteY1-388" fmla="*/ 0 h 3035909"/>
                <a:gd name="connsiteX2-389" fmla="*/ 227439 w 373311"/>
                <a:gd name="connsiteY2-390" fmla="*/ 1079836 h 3035909"/>
                <a:gd name="connsiteX3-391" fmla="*/ 341142 w 373311"/>
                <a:gd name="connsiteY3-392" fmla="*/ 2957533 h 3035909"/>
                <a:gd name="connsiteX4-393" fmla="*/ 70685 w 373311"/>
                <a:gd name="connsiteY4-394" fmla="*/ 3035909 h 3035909"/>
                <a:gd name="connsiteX5-395" fmla="*/ 44558 w 373311"/>
                <a:gd name="connsiteY5-396" fmla="*/ 1380281 h 3035909"/>
                <a:gd name="connsiteX6-397" fmla="*/ 57622 w 373311"/>
                <a:gd name="connsiteY6-398" fmla="*/ 182882 h 3035909"/>
                <a:gd name="connsiteX0-399" fmla="*/ 15179 w 330868"/>
                <a:gd name="connsiteY0-400" fmla="*/ 182882 h 3035909"/>
                <a:gd name="connsiteX1-401" fmla="*/ 311761 w 330868"/>
                <a:gd name="connsiteY1-402" fmla="*/ 0 h 3035909"/>
                <a:gd name="connsiteX2-403" fmla="*/ 184996 w 330868"/>
                <a:gd name="connsiteY2-404" fmla="*/ 1079836 h 3035909"/>
                <a:gd name="connsiteX3-405" fmla="*/ 298699 w 330868"/>
                <a:gd name="connsiteY3-406" fmla="*/ 2957533 h 3035909"/>
                <a:gd name="connsiteX4-407" fmla="*/ 28242 w 330868"/>
                <a:gd name="connsiteY4-408" fmla="*/ 3035909 h 3035909"/>
                <a:gd name="connsiteX5-409" fmla="*/ 2115 w 330868"/>
                <a:gd name="connsiteY5-410" fmla="*/ 1380281 h 3035909"/>
                <a:gd name="connsiteX6-411" fmla="*/ 15179 w 330868"/>
                <a:gd name="connsiteY6-412" fmla="*/ 182882 h 3035909"/>
                <a:gd name="connsiteX0-413" fmla="*/ 41305 w 330868"/>
                <a:gd name="connsiteY0-414" fmla="*/ 182882 h 3035909"/>
                <a:gd name="connsiteX1-415" fmla="*/ 311761 w 330868"/>
                <a:gd name="connsiteY1-416" fmla="*/ 0 h 3035909"/>
                <a:gd name="connsiteX2-417" fmla="*/ 184996 w 330868"/>
                <a:gd name="connsiteY2-418" fmla="*/ 1079836 h 3035909"/>
                <a:gd name="connsiteX3-419" fmla="*/ 298699 w 330868"/>
                <a:gd name="connsiteY3-420" fmla="*/ 2957533 h 3035909"/>
                <a:gd name="connsiteX4-421" fmla="*/ 28242 w 330868"/>
                <a:gd name="connsiteY4-422" fmla="*/ 3035909 h 3035909"/>
                <a:gd name="connsiteX5-423" fmla="*/ 2115 w 330868"/>
                <a:gd name="connsiteY5-424" fmla="*/ 1380281 h 3035909"/>
                <a:gd name="connsiteX6-425" fmla="*/ 41305 w 330868"/>
                <a:gd name="connsiteY6-426" fmla="*/ 182882 h 3035909"/>
                <a:gd name="connsiteX0-427" fmla="*/ 28242 w 330868"/>
                <a:gd name="connsiteY0-428" fmla="*/ 91442 h 3035909"/>
                <a:gd name="connsiteX1-429" fmla="*/ 311761 w 330868"/>
                <a:gd name="connsiteY1-430" fmla="*/ 0 h 3035909"/>
                <a:gd name="connsiteX2-431" fmla="*/ 184996 w 330868"/>
                <a:gd name="connsiteY2-432" fmla="*/ 1079836 h 3035909"/>
                <a:gd name="connsiteX3-433" fmla="*/ 298699 w 330868"/>
                <a:gd name="connsiteY3-434" fmla="*/ 2957533 h 3035909"/>
                <a:gd name="connsiteX4-435" fmla="*/ 28242 w 330868"/>
                <a:gd name="connsiteY4-436" fmla="*/ 3035909 h 3035909"/>
                <a:gd name="connsiteX5-437" fmla="*/ 2115 w 330868"/>
                <a:gd name="connsiteY5-438" fmla="*/ 1380281 h 3035909"/>
                <a:gd name="connsiteX6-439" fmla="*/ 28242 w 330868"/>
                <a:gd name="connsiteY6-440" fmla="*/ 91442 h 3035909"/>
                <a:gd name="connsiteX0-441" fmla="*/ 54368 w 330868"/>
                <a:gd name="connsiteY0-442" fmla="*/ 0 h 3048970"/>
                <a:gd name="connsiteX1-443" fmla="*/ 311761 w 330868"/>
                <a:gd name="connsiteY1-444" fmla="*/ 13061 h 3048970"/>
                <a:gd name="connsiteX2-445" fmla="*/ 184996 w 330868"/>
                <a:gd name="connsiteY2-446" fmla="*/ 1092897 h 3048970"/>
                <a:gd name="connsiteX3-447" fmla="*/ 298699 w 330868"/>
                <a:gd name="connsiteY3-448" fmla="*/ 2970594 h 3048970"/>
                <a:gd name="connsiteX4-449" fmla="*/ 28242 w 330868"/>
                <a:gd name="connsiteY4-450" fmla="*/ 3048970 h 3048970"/>
                <a:gd name="connsiteX5-451" fmla="*/ 2115 w 330868"/>
                <a:gd name="connsiteY5-452" fmla="*/ 1393342 h 3048970"/>
                <a:gd name="connsiteX6-453" fmla="*/ 54368 w 330868"/>
                <a:gd name="connsiteY6-454" fmla="*/ 0 h 3048970"/>
                <a:gd name="connsiteX0-455" fmla="*/ 54368 w 330868"/>
                <a:gd name="connsiteY0-456" fmla="*/ 0 h 3048970"/>
                <a:gd name="connsiteX1-457" fmla="*/ 246447 w 330868"/>
                <a:gd name="connsiteY1-458" fmla="*/ 91439 h 3048970"/>
                <a:gd name="connsiteX2-459" fmla="*/ 184996 w 330868"/>
                <a:gd name="connsiteY2-460" fmla="*/ 1092897 h 3048970"/>
                <a:gd name="connsiteX3-461" fmla="*/ 298699 w 330868"/>
                <a:gd name="connsiteY3-462" fmla="*/ 2970594 h 3048970"/>
                <a:gd name="connsiteX4-463" fmla="*/ 28242 w 330868"/>
                <a:gd name="connsiteY4-464" fmla="*/ 3048970 h 3048970"/>
                <a:gd name="connsiteX5-465" fmla="*/ 2115 w 330868"/>
                <a:gd name="connsiteY5-466" fmla="*/ 1393342 h 3048970"/>
                <a:gd name="connsiteX6-467" fmla="*/ 54368 w 330868"/>
                <a:gd name="connsiteY6-468" fmla="*/ 0 h 3048970"/>
                <a:gd name="connsiteX0-469" fmla="*/ 54368 w 330868"/>
                <a:gd name="connsiteY0-470" fmla="*/ 0 h 3048970"/>
                <a:gd name="connsiteX1-471" fmla="*/ 220321 w 330868"/>
                <a:gd name="connsiteY1-472" fmla="*/ 39187 h 3048970"/>
                <a:gd name="connsiteX2-473" fmla="*/ 184996 w 330868"/>
                <a:gd name="connsiteY2-474" fmla="*/ 1092897 h 3048970"/>
                <a:gd name="connsiteX3-475" fmla="*/ 298699 w 330868"/>
                <a:gd name="connsiteY3-476" fmla="*/ 2970594 h 3048970"/>
                <a:gd name="connsiteX4-477" fmla="*/ 28242 w 330868"/>
                <a:gd name="connsiteY4-478" fmla="*/ 3048970 h 3048970"/>
                <a:gd name="connsiteX5-479" fmla="*/ 2115 w 330868"/>
                <a:gd name="connsiteY5-480" fmla="*/ 1393342 h 3048970"/>
                <a:gd name="connsiteX6-481" fmla="*/ 54368 w 330868"/>
                <a:gd name="connsiteY6-482" fmla="*/ 0 h 3048970"/>
                <a:gd name="connsiteX0-483" fmla="*/ 54368 w 376148"/>
                <a:gd name="connsiteY0-484" fmla="*/ 0 h 3048970"/>
                <a:gd name="connsiteX1-485" fmla="*/ 220321 w 376148"/>
                <a:gd name="connsiteY1-486" fmla="*/ 39187 h 3048970"/>
                <a:gd name="connsiteX2-487" fmla="*/ 367876 w 376148"/>
                <a:gd name="connsiteY2-488" fmla="*/ 1119022 h 3048970"/>
                <a:gd name="connsiteX3-489" fmla="*/ 298699 w 376148"/>
                <a:gd name="connsiteY3-490" fmla="*/ 2970594 h 3048970"/>
                <a:gd name="connsiteX4-491" fmla="*/ 28242 w 376148"/>
                <a:gd name="connsiteY4-492" fmla="*/ 3048970 h 3048970"/>
                <a:gd name="connsiteX5-493" fmla="*/ 2115 w 376148"/>
                <a:gd name="connsiteY5-494" fmla="*/ 1393342 h 3048970"/>
                <a:gd name="connsiteX6-495" fmla="*/ 54368 w 376148"/>
                <a:gd name="connsiteY6-496" fmla="*/ 0 h 3048970"/>
                <a:gd name="connsiteX0-497" fmla="*/ 26126 w 347906"/>
                <a:gd name="connsiteY0-498" fmla="*/ 0 h 3048970"/>
                <a:gd name="connsiteX1-499" fmla="*/ 192079 w 347906"/>
                <a:gd name="connsiteY1-500" fmla="*/ 39187 h 3048970"/>
                <a:gd name="connsiteX2-501" fmla="*/ 339634 w 347906"/>
                <a:gd name="connsiteY2-502" fmla="*/ 1119022 h 3048970"/>
                <a:gd name="connsiteX3-503" fmla="*/ 270457 w 347906"/>
                <a:gd name="connsiteY3-504" fmla="*/ 2970594 h 3048970"/>
                <a:gd name="connsiteX4-505" fmla="*/ 0 w 347906"/>
                <a:gd name="connsiteY4-506" fmla="*/ 3048970 h 3048970"/>
                <a:gd name="connsiteX5-507" fmla="*/ 52250 w 347906"/>
                <a:gd name="connsiteY5-508" fmla="*/ 1419468 h 3048970"/>
                <a:gd name="connsiteX6-509" fmla="*/ 26126 w 347906"/>
                <a:gd name="connsiteY6-510" fmla="*/ 0 h 3048970"/>
                <a:gd name="connsiteX0-511" fmla="*/ 26126 w 347906"/>
                <a:gd name="connsiteY0-512" fmla="*/ 0 h 3048970"/>
                <a:gd name="connsiteX1-513" fmla="*/ 192079 w 347906"/>
                <a:gd name="connsiteY1-514" fmla="*/ 39187 h 3048970"/>
                <a:gd name="connsiteX2-515" fmla="*/ 339634 w 347906"/>
                <a:gd name="connsiteY2-516" fmla="*/ 1119022 h 3048970"/>
                <a:gd name="connsiteX3-517" fmla="*/ 270457 w 347906"/>
                <a:gd name="connsiteY3-518" fmla="*/ 2970594 h 3048970"/>
                <a:gd name="connsiteX4-519" fmla="*/ 0 w 347906"/>
                <a:gd name="connsiteY4-520" fmla="*/ 3048970 h 3048970"/>
                <a:gd name="connsiteX5-521" fmla="*/ 52250 w 347906"/>
                <a:gd name="connsiteY5-522" fmla="*/ 1419468 h 3048970"/>
                <a:gd name="connsiteX6-523" fmla="*/ 26126 w 347906"/>
                <a:gd name="connsiteY6-524" fmla="*/ 0 h 3048970"/>
                <a:gd name="connsiteX0-525" fmla="*/ 26126 w 347906"/>
                <a:gd name="connsiteY0-526" fmla="*/ 0 h 3048970"/>
                <a:gd name="connsiteX1-527" fmla="*/ 192079 w 347906"/>
                <a:gd name="connsiteY1-528" fmla="*/ 39187 h 3048970"/>
                <a:gd name="connsiteX2-529" fmla="*/ 339634 w 347906"/>
                <a:gd name="connsiteY2-530" fmla="*/ 1119022 h 3048970"/>
                <a:gd name="connsiteX3-531" fmla="*/ 270457 w 347906"/>
                <a:gd name="connsiteY3-532" fmla="*/ 2970594 h 3048970"/>
                <a:gd name="connsiteX4-533" fmla="*/ 0 w 347906"/>
                <a:gd name="connsiteY4-534" fmla="*/ 3048970 h 3048970"/>
                <a:gd name="connsiteX5-535" fmla="*/ 156753 w 347906"/>
                <a:gd name="connsiteY5-536" fmla="*/ 1458656 h 3048970"/>
                <a:gd name="connsiteX6-537" fmla="*/ 26126 w 347906"/>
                <a:gd name="connsiteY6-538" fmla="*/ 0 h 3048970"/>
                <a:gd name="connsiteX0-539" fmla="*/ 26126 w 398891"/>
                <a:gd name="connsiteY0-540" fmla="*/ 0 h 3048970"/>
                <a:gd name="connsiteX1-541" fmla="*/ 192079 w 398891"/>
                <a:gd name="connsiteY1-542" fmla="*/ 39187 h 3048970"/>
                <a:gd name="connsiteX2-543" fmla="*/ 391885 w 398891"/>
                <a:gd name="connsiteY2-544" fmla="*/ 1119022 h 3048970"/>
                <a:gd name="connsiteX3-545" fmla="*/ 270457 w 398891"/>
                <a:gd name="connsiteY3-546" fmla="*/ 2970594 h 3048970"/>
                <a:gd name="connsiteX4-547" fmla="*/ 0 w 398891"/>
                <a:gd name="connsiteY4-548" fmla="*/ 3048970 h 3048970"/>
                <a:gd name="connsiteX5-549" fmla="*/ 156753 w 398891"/>
                <a:gd name="connsiteY5-550" fmla="*/ 1458656 h 3048970"/>
                <a:gd name="connsiteX6-551" fmla="*/ 26126 w 398891"/>
                <a:gd name="connsiteY6-552" fmla="*/ 0 h 3048970"/>
                <a:gd name="connsiteX0-553" fmla="*/ 26126 w 400157"/>
                <a:gd name="connsiteY0-554" fmla="*/ 65316 h 3114286"/>
                <a:gd name="connsiteX1-555" fmla="*/ 244331 w 400157"/>
                <a:gd name="connsiteY1-556" fmla="*/ 0 h 3114286"/>
                <a:gd name="connsiteX2-557" fmla="*/ 391885 w 400157"/>
                <a:gd name="connsiteY2-558" fmla="*/ 1184338 h 3114286"/>
                <a:gd name="connsiteX3-559" fmla="*/ 270457 w 400157"/>
                <a:gd name="connsiteY3-560" fmla="*/ 3035910 h 3114286"/>
                <a:gd name="connsiteX4-561" fmla="*/ 0 w 400157"/>
                <a:gd name="connsiteY4-562" fmla="*/ 3114286 h 3114286"/>
                <a:gd name="connsiteX5-563" fmla="*/ 156753 w 400157"/>
                <a:gd name="connsiteY5-564" fmla="*/ 1523972 h 3114286"/>
                <a:gd name="connsiteX6-565" fmla="*/ 26126 w 400157"/>
                <a:gd name="connsiteY6-566" fmla="*/ 65316 h 3114286"/>
                <a:gd name="connsiteX0-567" fmla="*/ 143692 w 400157"/>
                <a:gd name="connsiteY0-568" fmla="*/ 78378 h 3114286"/>
                <a:gd name="connsiteX1-569" fmla="*/ 244331 w 400157"/>
                <a:gd name="connsiteY1-570" fmla="*/ 0 h 3114286"/>
                <a:gd name="connsiteX2-571" fmla="*/ 391885 w 400157"/>
                <a:gd name="connsiteY2-572" fmla="*/ 1184338 h 3114286"/>
                <a:gd name="connsiteX3-573" fmla="*/ 270457 w 400157"/>
                <a:gd name="connsiteY3-574" fmla="*/ 3035910 h 3114286"/>
                <a:gd name="connsiteX4-575" fmla="*/ 0 w 400157"/>
                <a:gd name="connsiteY4-576" fmla="*/ 3114286 h 3114286"/>
                <a:gd name="connsiteX5-577" fmla="*/ 156753 w 400157"/>
                <a:gd name="connsiteY5-578" fmla="*/ 1523972 h 3114286"/>
                <a:gd name="connsiteX6-579" fmla="*/ 143692 w 400157"/>
                <a:gd name="connsiteY6-580" fmla="*/ 78378 h 3114286"/>
                <a:gd name="connsiteX0-581" fmla="*/ 143692 w 400157"/>
                <a:gd name="connsiteY0-582" fmla="*/ 78378 h 3114286"/>
                <a:gd name="connsiteX1-583" fmla="*/ 244331 w 400157"/>
                <a:gd name="connsiteY1-584" fmla="*/ 0 h 3114286"/>
                <a:gd name="connsiteX2-585" fmla="*/ 391885 w 400157"/>
                <a:gd name="connsiteY2-586" fmla="*/ 1184338 h 3114286"/>
                <a:gd name="connsiteX3-587" fmla="*/ 270457 w 400157"/>
                <a:gd name="connsiteY3-588" fmla="*/ 3035910 h 3114286"/>
                <a:gd name="connsiteX4-589" fmla="*/ 0 w 400157"/>
                <a:gd name="connsiteY4-590" fmla="*/ 3114286 h 3114286"/>
                <a:gd name="connsiteX5-591" fmla="*/ 156753 w 400157"/>
                <a:gd name="connsiteY5-592" fmla="*/ 1523972 h 3114286"/>
                <a:gd name="connsiteX6-593" fmla="*/ 143692 w 400157"/>
                <a:gd name="connsiteY6-594" fmla="*/ 78378 h 3114286"/>
                <a:gd name="connsiteX0-595" fmla="*/ 143692 w 400157"/>
                <a:gd name="connsiteY0-596" fmla="*/ 78378 h 3114286"/>
                <a:gd name="connsiteX1-597" fmla="*/ 244331 w 400157"/>
                <a:gd name="connsiteY1-598" fmla="*/ 0 h 3114286"/>
                <a:gd name="connsiteX2-599" fmla="*/ 391885 w 400157"/>
                <a:gd name="connsiteY2-600" fmla="*/ 1184338 h 3114286"/>
                <a:gd name="connsiteX3-601" fmla="*/ 270457 w 400157"/>
                <a:gd name="connsiteY3-602" fmla="*/ 3035910 h 3114286"/>
                <a:gd name="connsiteX4-603" fmla="*/ 0 w 400157"/>
                <a:gd name="connsiteY4-604" fmla="*/ 3114286 h 3114286"/>
                <a:gd name="connsiteX5-605" fmla="*/ 209005 w 400157"/>
                <a:gd name="connsiteY5-606" fmla="*/ 1537035 h 3114286"/>
                <a:gd name="connsiteX6-607" fmla="*/ 143692 w 400157"/>
                <a:gd name="connsiteY6-608" fmla="*/ 78378 h 3114286"/>
                <a:gd name="connsiteX0-609" fmla="*/ 143692 w 400157"/>
                <a:gd name="connsiteY0-610" fmla="*/ 78378 h 3114286"/>
                <a:gd name="connsiteX1-611" fmla="*/ 244331 w 400157"/>
                <a:gd name="connsiteY1-612" fmla="*/ 0 h 3114286"/>
                <a:gd name="connsiteX2-613" fmla="*/ 391885 w 400157"/>
                <a:gd name="connsiteY2-614" fmla="*/ 1184338 h 3114286"/>
                <a:gd name="connsiteX3-615" fmla="*/ 270457 w 400157"/>
                <a:gd name="connsiteY3-616" fmla="*/ 3035910 h 3114286"/>
                <a:gd name="connsiteX4-617" fmla="*/ 0 w 400157"/>
                <a:gd name="connsiteY4-618" fmla="*/ 3114286 h 3114286"/>
                <a:gd name="connsiteX5-619" fmla="*/ 209005 w 400157"/>
                <a:gd name="connsiteY5-620" fmla="*/ 1537035 h 3114286"/>
                <a:gd name="connsiteX6-621" fmla="*/ 143692 w 400157"/>
                <a:gd name="connsiteY6-622" fmla="*/ 78378 h 3114286"/>
                <a:gd name="connsiteX0-623" fmla="*/ 143692 w 414148"/>
                <a:gd name="connsiteY0-624" fmla="*/ 169818 h 3205726"/>
                <a:gd name="connsiteX1-625" fmla="*/ 414148 w 414148"/>
                <a:gd name="connsiteY1-626" fmla="*/ 0 h 3205726"/>
                <a:gd name="connsiteX2-627" fmla="*/ 391885 w 414148"/>
                <a:gd name="connsiteY2-628" fmla="*/ 1275778 h 3205726"/>
                <a:gd name="connsiteX3-629" fmla="*/ 270457 w 414148"/>
                <a:gd name="connsiteY3-630" fmla="*/ 3127350 h 3205726"/>
                <a:gd name="connsiteX4-631" fmla="*/ 0 w 414148"/>
                <a:gd name="connsiteY4-632" fmla="*/ 3205726 h 3205726"/>
                <a:gd name="connsiteX5-633" fmla="*/ 209005 w 414148"/>
                <a:gd name="connsiteY5-634" fmla="*/ 1628475 h 3205726"/>
                <a:gd name="connsiteX6-635" fmla="*/ 143692 w 414148"/>
                <a:gd name="connsiteY6-636" fmla="*/ 169818 h 3205726"/>
                <a:gd name="connsiteX0-637" fmla="*/ 261258 w 414148"/>
                <a:gd name="connsiteY0-638" fmla="*/ 169818 h 3205726"/>
                <a:gd name="connsiteX1-639" fmla="*/ 414148 w 414148"/>
                <a:gd name="connsiteY1-640" fmla="*/ 0 h 3205726"/>
                <a:gd name="connsiteX2-641" fmla="*/ 391885 w 414148"/>
                <a:gd name="connsiteY2-642" fmla="*/ 1275778 h 3205726"/>
                <a:gd name="connsiteX3-643" fmla="*/ 270457 w 414148"/>
                <a:gd name="connsiteY3-644" fmla="*/ 3127350 h 3205726"/>
                <a:gd name="connsiteX4-645" fmla="*/ 0 w 414148"/>
                <a:gd name="connsiteY4-646" fmla="*/ 3205726 h 3205726"/>
                <a:gd name="connsiteX5-647" fmla="*/ 209005 w 414148"/>
                <a:gd name="connsiteY5-648" fmla="*/ 1628475 h 3205726"/>
                <a:gd name="connsiteX6-649" fmla="*/ 261258 w 414148"/>
                <a:gd name="connsiteY6-650" fmla="*/ 169818 h 3205726"/>
                <a:gd name="connsiteX0-651" fmla="*/ 261258 w 414148"/>
                <a:gd name="connsiteY0-652" fmla="*/ 0 h 3244914"/>
                <a:gd name="connsiteX1-653" fmla="*/ 414148 w 414148"/>
                <a:gd name="connsiteY1-654" fmla="*/ 39188 h 3244914"/>
                <a:gd name="connsiteX2-655" fmla="*/ 391885 w 414148"/>
                <a:gd name="connsiteY2-656" fmla="*/ 1314966 h 3244914"/>
                <a:gd name="connsiteX3-657" fmla="*/ 270457 w 414148"/>
                <a:gd name="connsiteY3-658" fmla="*/ 3166538 h 3244914"/>
                <a:gd name="connsiteX4-659" fmla="*/ 0 w 414148"/>
                <a:gd name="connsiteY4-660" fmla="*/ 3244914 h 3244914"/>
                <a:gd name="connsiteX5-661" fmla="*/ 209005 w 414148"/>
                <a:gd name="connsiteY5-662" fmla="*/ 1667663 h 3244914"/>
                <a:gd name="connsiteX6-663" fmla="*/ 261258 w 414148"/>
                <a:gd name="connsiteY6-664" fmla="*/ 0 h 3244914"/>
                <a:gd name="connsiteX0-665" fmla="*/ 278184 w 431074"/>
                <a:gd name="connsiteY0-666" fmla="*/ 0 h 4107063"/>
                <a:gd name="connsiteX1-667" fmla="*/ 431074 w 431074"/>
                <a:gd name="connsiteY1-668" fmla="*/ 39188 h 4107063"/>
                <a:gd name="connsiteX2-669" fmla="*/ 408811 w 431074"/>
                <a:gd name="connsiteY2-670" fmla="*/ 1314966 h 4107063"/>
                <a:gd name="connsiteX3-671" fmla="*/ 0 w 431074"/>
                <a:gd name="connsiteY3-672" fmla="*/ 4107063 h 4107063"/>
                <a:gd name="connsiteX4-673" fmla="*/ 16926 w 431074"/>
                <a:gd name="connsiteY4-674" fmla="*/ 3244914 h 4107063"/>
                <a:gd name="connsiteX5-675" fmla="*/ 225931 w 431074"/>
                <a:gd name="connsiteY5-676" fmla="*/ 1667663 h 4107063"/>
                <a:gd name="connsiteX6-677" fmla="*/ 278184 w 431074"/>
                <a:gd name="connsiteY6-678" fmla="*/ 0 h 4107063"/>
                <a:gd name="connsiteX0-679" fmla="*/ 278184 w 457200"/>
                <a:gd name="connsiteY0-680" fmla="*/ 0 h 4107063"/>
                <a:gd name="connsiteX1-681" fmla="*/ 457200 w 457200"/>
                <a:gd name="connsiteY1-682" fmla="*/ 156754 h 4107063"/>
                <a:gd name="connsiteX2-683" fmla="*/ 408811 w 457200"/>
                <a:gd name="connsiteY2-684" fmla="*/ 1314966 h 4107063"/>
                <a:gd name="connsiteX3-685" fmla="*/ 0 w 457200"/>
                <a:gd name="connsiteY3-686" fmla="*/ 4107063 h 4107063"/>
                <a:gd name="connsiteX4-687" fmla="*/ 16926 w 457200"/>
                <a:gd name="connsiteY4-688" fmla="*/ 3244914 h 4107063"/>
                <a:gd name="connsiteX5-689" fmla="*/ 225931 w 457200"/>
                <a:gd name="connsiteY5-690" fmla="*/ 1667663 h 4107063"/>
                <a:gd name="connsiteX6-691" fmla="*/ 278184 w 457200"/>
                <a:gd name="connsiteY6-692" fmla="*/ 0 h 4107063"/>
                <a:gd name="connsiteX0-693" fmla="*/ 278184 w 562605"/>
                <a:gd name="connsiteY0-694" fmla="*/ 0 h 4107063"/>
                <a:gd name="connsiteX1-695" fmla="*/ 457200 w 562605"/>
                <a:gd name="connsiteY1-696" fmla="*/ 156754 h 4107063"/>
                <a:gd name="connsiteX2-697" fmla="*/ 552502 w 562605"/>
                <a:gd name="connsiteY2-698" fmla="*/ 1576223 h 4107063"/>
                <a:gd name="connsiteX3-699" fmla="*/ 0 w 562605"/>
                <a:gd name="connsiteY3-700" fmla="*/ 4107063 h 4107063"/>
                <a:gd name="connsiteX4-701" fmla="*/ 16926 w 562605"/>
                <a:gd name="connsiteY4-702" fmla="*/ 3244914 h 4107063"/>
                <a:gd name="connsiteX5-703" fmla="*/ 225931 w 562605"/>
                <a:gd name="connsiteY5-704" fmla="*/ 1667663 h 4107063"/>
                <a:gd name="connsiteX6-705" fmla="*/ 278184 w 562605"/>
                <a:gd name="connsiteY6-706" fmla="*/ 0 h 4107063"/>
                <a:gd name="connsiteX0-707" fmla="*/ 278184 w 562605"/>
                <a:gd name="connsiteY0-708" fmla="*/ 0 h 4107063"/>
                <a:gd name="connsiteX1-709" fmla="*/ 457200 w 562605"/>
                <a:gd name="connsiteY1-710" fmla="*/ 156754 h 4107063"/>
                <a:gd name="connsiteX2-711" fmla="*/ 552502 w 562605"/>
                <a:gd name="connsiteY2-712" fmla="*/ 1576223 h 4107063"/>
                <a:gd name="connsiteX3-713" fmla="*/ 0 w 562605"/>
                <a:gd name="connsiteY3-714" fmla="*/ 4107063 h 4107063"/>
                <a:gd name="connsiteX4-715" fmla="*/ 16926 w 562605"/>
                <a:gd name="connsiteY4-716" fmla="*/ 3244914 h 4107063"/>
                <a:gd name="connsiteX5-717" fmla="*/ 356559 w 562605"/>
                <a:gd name="connsiteY5-718" fmla="*/ 1772166 h 4107063"/>
                <a:gd name="connsiteX6-719" fmla="*/ 278184 w 562605"/>
                <a:gd name="connsiteY6-720" fmla="*/ 0 h 4107063"/>
                <a:gd name="connsiteX0-721" fmla="*/ 278184 w 562605"/>
                <a:gd name="connsiteY0-722" fmla="*/ 0 h 4107063"/>
                <a:gd name="connsiteX1-723" fmla="*/ 457200 w 562605"/>
                <a:gd name="connsiteY1-724" fmla="*/ 156754 h 4107063"/>
                <a:gd name="connsiteX2-725" fmla="*/ 552502 w 562605"/>
                <a:gd name="connsiteY2-726" fmla="*/ 1576223 h 4107063"/>
                <a:gd name="connsiteX3-727" fmla="*/ 0 w 562605"/>
                <a:gd name="connsiteY3-728" fmla="*/ 4107063 h 4107063"/>
                <a:gd name="connsiteX4-729" fmla="*/ 16926 w 562605"/>
                <a:gd name="connsiteY4-730" fmla="*/ 3244914 h 4107063"/>
                <a:gd name="connsiteX5-731" fmla="*/ 356559 w 562605"/>
                <a:gd name="connsiteY5-732" fmla="*/ 1772166 h 4107063"/>
                <a:gd name="connsiteX6-733" fmla="*/ 278184 w 562605"/>
                <a:gd name="connsiteY6-734" fmla="*/ 0 h 4107063"/>
                <a:gd name="connsiteX0-735" fmla="*/ 278184 w 702479"/>
                <a:gd name="connsiteY0-736" fmla="*/ 0 h 4107063"/>
                <a:gd name="connsiteX1-737" fmla="*/ 457200 w 702479"/>
                <a:gd name="connsiteY1-738" fmla="*/ 156754 h 4107063"/>
                <a:gd name="connsiteX2-739" fmla="*/ 696194 w 702479"/>
                <a:gd name="connsiteY2-740" fmla="*/ 1615412 h 4107063"/>
                <a:gd name="connsiteX3-741" fmla="*/ 0 w 702479"/>
                <a:gd name="connsiteY3-742" fmla="*/ 4107063 h 4107063"/>
                <a:gd name="connsiteX4-743" fmla="*/ 16926 w 702479"/>
                <a:gd name="connsiteY4-744" fmla="*/ 3244914 h 4107063"/>
                <a:gd name="connsiteX5-745" fmla="*/ 356559 w 702479"/>
                <a:gd name="connsiteY5-746" fmla="*/ 1772166 h 4107063"/>
                <a:gd name="connsiteX6-747" fmla="*/ 278184 w 702479"/>
                <a:gd name="connsiteY6-748" fmla="*/ 0 h 4107063"/>
                <a:gd name="connsiteX0-749" fmla="*/ 278184 w 702479"/>
                <a:gd name="connsiteY0-750" fmla="*/ 0 h 4107063"/>
                <a:gd name="connsiteX1-751" fmla="*/ 457200 w 702479"/>
                <a:gd name="connsiteY1-752" fmla="*/ 156754 h 4107063"/>
                <a:gd name="connsiteX2-753" fmla="*/ 696194 w 702479"/>
                <a:gd name="connsiteY2-754" fmla="*/ 1615412 h 4107063"/>
                <a:gd name="connsiteX3-755" fmla="*/ 0 w 702479"/>
                <a:gd name="connsiteY3-756" fmla="*/ 4107063 h 4107063"/>
                <a:gd name="connsiteX4-757" fmla="*/ 16926 w 702479"/>
                <a:gd name="connsiteY4-758" fmla="*/ 3244914 h 4107063"/>
                <a:gd name="connsiteX5-759" fmla="*/ 461062 w 702479"/>
                <a:gd name="connsiteY5-760" fmla="*/ 1824417 h 4107063"/>
                <a:gd name="connsiteX6-761" fmla="*/ 278184 w 702479"/>
                <a:gd name="connsiteY6-762" fmla="*/ 0 h 4107063"/>
                <a:gd name="connsiteX0-763" fmla="*/ 278184 w 702479"/>
                <a:gd name="connsiteY0-764" fmla="*/ 0 h 4107063"/>
                <a:gd name="connsiteX1-765" fmla="*/ 457200 w 702479"/>
                <a:gd name="connsiteY1-766" fmla="*/ 156754 h 4107063"/>
                <a:gd name="connsiteX2-767" fmla="*/ 696194 w 702479"/>
                <a:gd name="connsiteY2-768" fmla="*/ 1615412 h 4107063"/>
                <a:gd name="connsiteX3-769" fmla="*/ 0 w 702479"/>
                <a:gd name="connsiteY3-770" fmla="*/ 4107063 h 4107063"/>
                <a:gd name="connsiteX4-771" fmla="*/ 16926 w 702479"/>
                <a:gd name="connsiteY4-772" fmla="*/ 3244914 h 4107063"/>
                <a:gd name="connsiteX5-773" fmla="*/ 461062 w 702479"/>
                <a:gd name="connsiteY5-774" fmla="*/ 1824417 h 4107063"/>
                <a:gd name="connsiteX6-775" fmla="*/ 278184 w 702479"/>
                <a:gd name="connsiteY6-776" fmla="*/ 0 h 4107063"/>
                <a:gd name="connsiteX0-777" fmla="*/ 278184 w 702479"/>
                <a:gd name="connsiteY0-778" fmla="*/ 0 h 4107063"/>
                <a:gd name="connsiteX1-779" fmla="*/ 457200 w 702479"/>
                <a:gd name="connsiteY1-780" fmla="*/ 156754 h 4107063"/>
                <a:gd name="connsiteX2-781" fmla="*/ 696194 w 702479"/>
                <a:gd name="connsiteY2-782" fmla="*/ 1615412 h 4107063"/>
                <a:gd name="connsiteX3-783" fmla="*/ 0 w 702479"/>
                <a:gd name="connsiteY3-784" fmla="*/ 4107063 h 4107063"/>
                <a:gd name="connsiteX4-785" fmla="*/ 95304 w 702479"/>
                <a:gd name="connsiteY4-786" fmla="*/ 3297166 h 4107063"/>
                <a:gd name="connsiteX5-787" fmla="*/ 461062 w 702479"/>
                <a:gd name="connsiteY5-788" fmla="*/ 1824417 h 4107063"/>
                <a:gd name="connsiteX6-789" fmla="*/ 278184 w 702479"/>
                <a:gd name="connsiteY6-790" fmla="*/ 0 h 4107063"/>
                <a:gd name="connsiteX0-791" fmla="*/ 322629 w 746924"/>
                <a:gd name="connsiteY0-792" fmla="*/ 0 h 4107063"/>
                <a:gd name="connsiteX1-793" fmla="*/ 501645 w 746924"/>
                <a:gd name="connsiteY1-794" fmla="*/ 156754 h 4107063"/>
                <a:gd name="connsiteX2-795" fmla="*/ 740639 w 746924"/>
                <a:gd name="connsiteY2-796" fmla="*/ 1615412 h 4107063"/>
                <a:gd name="connsiteX3-797" fmla="*/ 44445 w 746924"/>
                <a:gd name="connsiteY3-798" fmla="*/ 4107063 h 4107063"/>
                <a:gd name="connsiteX4-799" fmla="*/ 139749 w 746924"/>
                <a:gd name="connsiteY4-800" fmla="*/ 3297166 h 4107063"/>
                <a:gd name="connsiteX5-801" fmla="*/ 505507 w 746924"/>
                <a:gd name="connsiteY5-802" fmla="*/ 1824417 h 4107063"/>
                <a:gd name="connsiteX6-803" fmla="*/ 322629 w 746924"/>
                <a:gd name="connsiteY6-804" fmla="*/ 0 h 4107063"/>
                <a:gd name="connsiteX0-805" fmla="*/ 322629 w 752762"/>
                <a:gd name="connsiteY0-806" fmla="*/ 0 h 4107063"/>
                <a:gd name="connsiteX1-807" fmla="*/ 684525 w 752762"/>
                <a:gd name="connsiteY1-808" fmla="*/ 783771 h 4107063"/>
                <a:gd name="connsiteX2-809" fmla="*/ 740639 w 752762"/>
                <a:gd name="connsiteY2-810" fmla="*/ 1615412 h 4107063"/>
                <a:gd name="connsiteX3-811" fmla="*/ 44445 w 752762"/>
                <a:gd name="connsiteY3-812" fmla="*/ 4107063 h 4107063"/>
                <a:gd name="connsiteX4-813" fmla="*/ 139749 w 752762"/>
                <a:gd name="connsiteY4-814" fmla="*/ 3297166 h 4107063"/>
                <a:gd name="connsiteX5-815" fmla="*/ 505507 w 752762"/>
                <a:gd name="connsiteY5-816" fmla="*/ 1824417 h 4107063"/>
                <a:gd name="connsiteX6-817" fmla="*/ 322629 w 752762"/>
                <a:gd name="connsiteY6-818" fmla="*/ 0 h 4107063"/>
                <a:gd name="connsiteX0-819" fmla="*/ 322629 w 716631"/>
                <a:gd name="connsiteY0-820" fmla="*/ 0 h 4107063"/>
                <a:gd name="connsiteX1-821" fmla="*/ 684525 w 716631"/>
                <a:gd name="connsiteY1-822" fmla="*/ 783771 h 4107063"/>
                <a:gd name="connsiteX2-823" fmla="*/ 701450 w 716631"/>
                <a:gd name="connsiteY2-824" fmla="*/ 1615412 h 4107063"/>
                <a:gd name="connsiteX3-825" fmla="*/ 44445 w 716631"/>
                <a:gd name="connsiteY3-826" fmla="*/ 4107063 h 4107063"/>
                <a:gd name="connsiteX4-827" fmla="*/ 139749 w 716631"/>
                <a:gd name="connsiteY4-828" fmla="*/ 3297166 h 4107063"/>
                <a:gd name="connsiteX5-829" fmla="*/ 505507 w 716631"/>
                <a:gd name="connsiteY5-830" fmla="*/ 1824417 h 4107063"/>
                <a:gd name="connsiteX6-831" fmla="*/ 322629 w 716631"/>
                <a:gd name="connsiteY6-832" fmla="*/ 0 h 4107063"/>
                <a:gd name="connsiteX0-833" fmla="*/ 427132 w 716631"/>
                <a:gd name="connsiteY0-834" fmla="*/ 0 h 3493108"/>
                <a:gd name="connsiteX1-835" fmla="*/ 684525 w 716631"/>
                <a:gd name="connsiteY1-836" fmla="*/ 169816 h 3493108"/>
                <a:gd name="connsiteX2-837" fmla="*/ 701450 w 716631"/>
                <a:gd name="connsiteY2-838" fmla="*/ 1001457 h 3493108"/>
                <a:gd name="connsiteX3-839" fmla="*/ 44445 w 716631"/>
                <a:gd name="connsiteY3-840" fmla="*/ 3493108 h 3493108"/>
                <a:gd name="connsiteX4-841" fmla="*/ 139749 w 716631"/>
                <a:gd name="connsiteY4-842" fmla="*/ 2683211 h 3493108"/>
                <a:gd name="connsiteX5-843" fmla="*/ 505507 w 716631"/>
                <a:gd name="connsiteY5-844" fmla="*/ 1210462 h 3493108"/>
                <a:gd name="connsiteX6-845" fmla="*/ 427132 w 716631"/>
                <a:gd name="connsiteY6-846" fmla="*/ 0 h 3493108"/>
                <a:gd name="connsiteX0-847" fmla="*/ 557761 w 716631"/>
                <a:gd name="connsiteY0-848" fmla="*/ 496389 h 3323292"/>
                <a:gd name="connsiteX1-849" fmla="*/ 684525 w 716631"/>
                <a:gd name="connsiteY1-850" fmla="*/ 0 h 3323292"/>
                <a:gd name="connsiteX2-851" fmla="*/ 701450 w 716631"/>
                <a:gd name="connsiteY2-852" fmla="*/ 831641 h 3323292"/>
                <a:gd name="connsiteX3-853" fmla="*/ 44445 w 716631"/>
                <a:gd name="connsiteY3-854" fmla="*/ 3323292 h 3323292"/>
                <a:gd name="connsiteX4-855" fmla="*/ 139749 w 716631"/>
                <a:gd name="connsiteY4-856" fmla="*/ 2513395 h 3323292"/>
                <a:gd name="connsiteX5-857" fmla="*/ 505507 w 716631"/>
                <a:gd name="connsiteY5-858" fmla="*/ 1040646 h 3323292"/>
                <a:gd name="connsiteX6-859" fmla="*/ 557761 w 716631"/>
                <a:gd name="connsiteY6-860" fmla="*/ 496389 h 3323292"/>
                <a:gd name="connsiteX0-861" fmla="*/ 557761 w 716631"/>
                <a:gd name="connsiteY0-862" fmla="*/ 496389 h 3323292"/>
                <a:gd name="connsiteX1-863" fmla="*/ 684525 w 716631"/>
                <a:gd name="connsiteY1-864" fmla="*/ 0 h 3323292"/>
                <a:gd name="connsiteX2-865" fmla="*/ 701450 w 716631"/>
                <a:gd name="connsiteY2-866" fmla="*/ 831641 h 3323292"/>
                <a:gd name="connsiteX3-867" fmla="*/ 44445 w 716631"/>
                <a:gd name="connsiteY3-868" fmla="*/ 3323292 h 3323292"/>
                <a:gd name="connsiteX4-869" fmla="*/ 139749 w 716631"/>
                <a:gd name="connsiteY4-870" fmla="*/ 2513395 h 3323292"/>
                <a:gd name="connsiteX5-871" fmla="*/ 440193 w 716631"/>
                <a:gd name="connsiteY5-872" fmla="*/ 1275777 h 3323292"/>
                <a:gd name="connsiteX6-873" fmla="*/ 557761 w 716631"/>
                <a:gd name="connsiteY6-874" fmla="*/ 496389 h 3323292"/>
                <a:gd name="connsiteX0-875" fmla="*/ 557761 w 802091"/>
                <a:gd name="connsiteY0-876" fmla="*/ 470263 h 3297166"/>
                <a:gd name="connsiteX1-877" fmla="*/ 802091 w 802091"/>
                <a:gd name="connsiteY1-878" fmla="*/ 0 h 3297166"/>
                <a:gd name="connsiteX2-879" fmla="*/ 701450 w 802091"/>
                <a:gd name="connsiteY2-880" fmla="*/ 805515 h 3297166"/>
                <a:gd name="connsiteX3-881" fmla="*/ 44445 w 802091"/>
                <a:gd name="connsiteY3-882" fmla="*/ 3297166 h 3297166"/>
                <a:gd name="connsiteX4-883" fmla="*/ 139749 w 802091"/>
                <a:gd name="connsiteY4-884" fmla="*/ 2487269 h 3297166"/>
                <a:gd name="connsiteX5-885" fmla="*/ 440193 w 802091"/>
                <a:gd name="connsiteY5-886" fmla="*/ 1249651 h 3297166"/>
                <a:gd name="connsiteX6-887" fmla="*/ 557761 w 802091"/>
                <a:gd name="connsiteY6-888" fmla="*/ 470263 h 3297166"/>
                <a:gd name="connsiteX0-889" fmla="*/ 557761 w 815154"/>
                <a:gd name="connsiteY0-890" fmla="*/ 156755 h 2983658"/>
                <a:gd name="connsiteX1-891" fmla="*/ 815154 w 815154"/>
                <a:gd name="connsiteY1-892" fmla="*/ 0 h 2983658"/>
                <a:gd name="connsiteX2-893" fmla="*/ 701450 w 815154"/>
                <a:gd name="connsiteY2-894" fmla="*/ 492007 h 2983658"/>
                <a:gd name="connsiteX3-895" fmla="*/ 44445 w 815154"/>
                <a:gd name="connsiteY3-896" fmla="*/ 2983658 h 2983658"/>
                <a:gd name="connsiteX4-897" fmla="*/ 139749 w 815154"/>
                <a:gd name="connsiteY4-898" fmla="*/ 2173761 h 2983658"/>
                <a:gd name="connsiteX5-899" fmla="*/ 440193 w 815154"/>
                <a:gd name="connsiteY5-900" fmla="*/ 936143 h 2983658"/>
                <a:gd name="connsiteX6-901" fmla="*/ 557761 w 815154"/>
                <a:gd name="connsiteY6-902" fmla="*/ 156755 h 2983658"/>
                <a:gd name="connsiteX0-903" fmla="*/ 557761 w 815154"/>
                <a:gd name="connsiteY0-904" fmla="*/ 13064 h 2983658"/>
                <a:gd name="connsiteX1-905" fmla="*/ 815154 w 815154"/>
                <a:gd name="connsiteY1-906" fmla="*/ 0 h 2983658"/>
                <a:gd name="connsiteX2-907" fmla="*/ 701450 w 815154"/>
                <a:gd name="connsiteY2-908" fmla="*/ 492007 h 2983658"/>
                <a:gd name="connsiteX3-909" fmla="*/ 44445 w 815154"/>
                <a:gd name="connsiteY3-910" fmla="*/ 2983658 h 2983658"/>
                <a:gd name="connsiteX4-911" fmla="*/ 139749 w 815154"/>
                <a:gd name="connsiteY4-912" fmla="*/ 2173761 h 2983658"/>
                <a:gd name="connsiteX5-913" fmla="*/ 440193 w 815154"/>
                <a:gd name="connsiteY5-914" fmla="*/ 936143 h 2983658"/>
                <a:gd name="connsiteX6-915" fmla="*/ 557761 w 815154"/>
                <a:gd name="connsiteY6-916" fmla="*/ 13064 h 2983658"/>
                <a:gd name="connsiteX0-917" fmla="*/ 557761 w 815154"/>
                <a:gd name="connsiteY0-918" fmla="*/ 13064 h 2983658"/>
                <a:gd name="connsiteX1-919" fmla="*/ 815154 w 815154"/>
                <a:gd name="connsiteY1-920" fmla="*/ 0 h 2983658"/>
                <a:gd name="connsiteX2-921" fmla="*/ 701450 w 815154"/>
                <a:gd name="connsiteY2-922" fmla="*/ 492007 h 2983658"/>
                <a:gd name="connsiteX3-923" fmla="*/ 44445 w 815154"/>
                <a:gd name="connsiteY3-924" fmla="*/ 2983658 h 2983658"/>
                <a:gd name="connsiteX4-925" fmla="*/ 139749 w 815154"/>
                <a:gd name="connsiteY4-926" fmla="*/ 2173761 h 2983658"/>
                <a:gd name="connsiteX5-927" fmla="*/ 440193 w 815154"/>
                <a:gd name="connsiteY5-928" fmla="*/ 936143 h 2983658"/>
                <a:gd name="connsiteX6-929" fmla="*/ 557761 w 815154"/>
                <a:gd name="connsiteY6-930" fmla="*/ 13064 h 2983658"/>
                <a:gd name="connsiteX0-931" fmla="*/ 557761 w 815154"/>
                <a:gd name="connsiteY0-932" fmla="*/ 13064 h 2983658"/>
                <a:gd name="connsiteX1-933" fmla="*/ 815154 w 815154"/>
                <a:gd name="connsiteY1-934" fmla="*/ 0 h 2983658"/>
                <a:gd name="connsiteX2-935" fmla="*/ 701450 w 815154"/>
                <a:gd name="connsiteY2-936" fmla="*/ 492007 h 2983658"/>
                <a:gd name="connsiteX3-937" fmla="*/ 44445 w 815154"/>
                <a:gd name="connsiteY3-938" fmla="*/ 2983658 h 2983658"/>
                <a:gd name="connsiteX4-939" fmla="*/ 139749 w 815154"/>
                <a:gd name="connsiteY4-940" fmla="*/ 2173761 h 2983658"/>
                <a:gd name="connsiteX5-941" fmla="*/ 440193 w 815154"/>
                <a:gd name="connsiteY5-942" fmla="*/ 936143 h 2983658"/>
                <a:gd name="connsiteX6-943" fmla="*/ 557761 w 815154"/>
                <a:gd name="connsiteY6-944" fmla="*/ 13064 h 2983658"/>
                <a:gd name="connsiteX0-945" fmla="*/ 557761 w 815154"/>
                <a:gd name="connsiteY0-946" fmla="*/ 13064 h 2983658"/>
                <a:gd name="connsiteX1-947" fmla="*/ 815154 w 815154"/>
                <a:gd name="connsiteY1-948" fmla="*/ 0 h 2983658"/>
                <a:gd name="connsiteX2-949" fmla="*/ 688387 w 815154"/>
                <a:gd name="connsiteY2-950" fmla="*/ 557322 h 2983658"/>
                <a:gd name="connsiteX3-951" fmla="*/ 44445 w 815154"/>
                <a:gd name="connsiteY3-952" fmla="*/ 2983658 h 2983658"/>
                <a:gd name="connsiteX4-953" fmla="*/ 139749 w 815154"/>
                <a:gd name="connsiteY4-954" fmla="*/ 2173761 h 2983658"/>
                <a:gd name="connsiteX5-955" fmla="*/ 440193 w 815154"/>
                <a:gd name="connsiteY5-956" fmla="*/ 936143 h 2983658"/>
                <a:gd name="connsiteX6-957" fmla="*/ 557761 w 815154"/>
                <a:gd name="connsiteY6-958" fmla="*/ 13064 h 2983658"/>
                <a:gd name="connsiteX0-959" fmla="*/ 557761 w 815154"/>
                <a:gd name="connsiteY0-960" fmla="*/ 13064 h 2983658"/>
                <a:gd name="connsiteX1-961" fmla="*/ 815154 w 815154"/>
                <a:gd name="connsiteY1-962" fmla="*/ 0 h 2983658"/>
                <a:gd name="connsiteX2-963" fmla="*/ 688387 w 815154"/>
                <a:gd name="connsiteY2-964" fmla="*/ 557322 h 2983658"/>
                <a:gd name="connsiteX3-965" fmla="*/ 44445 w 815154"/>
                <a:gd name="connsiteY3-966" fmla="*/ 2983658 h 2983658"/>
                <a:gd name="connsiteX4-967" fmla="*/ 139749 w 815154"/>
                <a:gd name="connsiteY4-968" fmla="*/ 2173761 h 2983658"/>
                <a:gd name="connsiteX5-969" fmla="*/ 440193 w 815154"/>
                <a:gd name="connsiteY5-970" fmla="*/ 936143 h 2983658"/>
                <a:gd name="connsiteX6-971" fmla="*/ 557761 w 815154"/>
                <a:gd name="connsiteY6-972" fmla="*/ 13064 h 2983658"/>
                <a:gd name="connsiteX0-973" fmla="*/ 557761 w 815154"/>
                <a:gd name="connsiteY0-974" fmla="*/ 13064 h 2983658"/>
                <a:gd name="connsiteX1-975" fmla="*/ 815154 w 815154"/>
                <a:gd name="connsiteY1-976" fmla="*/ 0 h 2983658"/>
                <a:gd name="connsiteX2-977" fmla="*/ 688387 w 815154"/>
                <a:gd name="connsiteY2-978" fmla="*/ 557322 h 2983658"/>
                <a:gd name="connsiteX3-979" fmla="*/ 44445 w 815154"/>
                <a:gd name="connsiteY3-980" fmla="*/ 2983658 h 2983658"/>
                <a:gd name="connsiteX4-981" fmla="*/ 139749 w 815154"/>
                <a:gd name="connsiteY4-982" fmla="*/ 2173761 h 2983658"/>
                <a:gd name="connsiteX5-983" fmla="*/ 440193 w 815154"/>
                <a:gd name="connsiteY5-984" fmla="*/ 936143 h 2983658"/>
                <a:gd name="connsiteX6-985" fmla="*/ 557761 w 815154"/>
                <a:gd name="connsiteY6-986" fmla="*/ 13064 h 2983658"/>
                <a:gd name="connsiteX0-987" fmla="*/ 610012 w 815154"/>
                <a:gd name="connsiteY0-988" fmla="*/ 39190 h 2983658"/>
                <a:gd name="connsiteX1-989" fmla="*/ 815154 w 815154"/>
                <a:gd name="connsiteY1-990" fmla="*/ 0 h 2983658"/>
                <a:gd name="connsiteX2-991" fmla="*/ 688387 w 815154"/>
                <a:gd name="connsiteY2-992" fmla="*/ 557322 h 2983658"/>
                <a:gd name="connsiteX3-993" fmla="*/ 44445 w 815154"/>
                <a:gd name="connsiteY3-994" fmla="*/ 2983658 h 2983658"/>
                <a:gd name="connsiteX4-995" fmla="*/ 139749 w 815154"/>
                <a:gd name="connsiteY4-996" fmla="*/ 2173761 h 2983658"/>
                <a:gd name="connsiteX5-997" fmla="*/ 440193 w 815154"/>
                <a:gd name="connsiteY5-998" fmla="*/ 936143 h 2983658"/>
                <a:gd name="connsiteX6-999" fmla="*/ 610012 w 815154"/>
                <a:gd name="connsiteY6-1000" fmla="*/ 39190 h 2983658"/>
                <a:gd name="connsiteX0-1001" fmla="*/ 610012 w 815154"/>
                <a:gd name="connsiteY0-1002" fmla="*/ 39190 h 2983658"/>
                <a:gd name="connsiteX1-1003" fmla="*/ 815154 w 815154"/>
                <a:gd name="connsiteY1-1004" fmla="*/ 0 h 2983658"/>
                <a:gd name="connsiteX2-1005" fmla="*/ 688387 w 815154"/>
                <a:gd name="connsiteY2-1006" fmla="*/ 557322 h 2983658"/>
                <a:gd name="connsiteX3-1007" fmla="*/ 44445 w 815154"/>
                <a:gd name="connsiteY3-1008" fmla="*/ 2983658 h 2983658"/>
                <a:gd name="connsiteX4-1009" fmla="*/ 139749 w 815154"/>
                <a:gd name="connsiteY4-1010" fmla="*/ 2173761 h 2983658"/>
                <a:gd name="connsiteX5-1011" fmla="*/ 440193 w 815154"/>
                <a:gd name="connsiteY5-1012" fmla="*/ 936143 h 2983658"/>
                <a:gd name="connsiteX6-1013" fmla="*/ 610012 w 815154"/>
                <a:gd name="connsiteY6-1014" fmla="*/ 39190 h 2983658"/>
                <a:gd name="connsiteX0-1015" fmla="*/ 610012 w 815154"/>
                <a:gd name="connsiteY0-1016" fmla="*/ 39190 h 2983658"/>
                <a:gd name="connsiteX1-1017" fmla="*/ 815154 w 815154"/>
                <a:gd name="connsiteY1-1018" fmla="*/ 0 h 2983658"/>
                <a:gd name="connsiteX2-1019" fmla="*/ 688387 w 815154"/>
                <a:gd name="connsiteY2-1020" fmla="*/ 557322 h 2983658"/>
                <a:gd name="connsiteX3-1021" fmla="*/ 44445 w 815154"/>
                <a:gd name="connsiteY3-1022" fmla="*/ 2983658 h 2983658"/>
                <a:gd name="connsiteX4-1023" fmla="*/ 139749 w 815154"/>
                <a:gd name="connsiteY4-1024" fmla="*/ 2173761 h 2983658"/>
                <a:gd name="connsiteX5-1025" fmla="*/ 440193 w 815154"/>
                <a:gd name="connsiteY5-1026" fmla="*/ 936143 h 2983658"/>
                <a:gd name="connsiteX6-1027" fmla="*/ 610012 w 815154"/>
                <a:gd name="connsiteY6-1028" fmla="*/ 39190 h 2983658"/>
                <a:gd name="connsiteX0-1029" fmla="*/ 610012 w 815154"/>
                <a:gd name="connsiteY0-1030" fmla="*/ 39190 h 2983658"/>
                <a:gd name="connsiteX1-1031" fmla="*/ 815154 w 815154"/>
                <a:gd name="connsiteY1-1032" fmla="*/ 0 h 2983658"/>
                <a:gd name="connsiteX2-1033" fmla="*/ 688387 w 815154"/>
                <a:gd name="connsiteY2-1034" fmla="*/ 557322 h 2983658"/>
                <a:gd name="connsiteX3-1035" fmla="*/ 44445 w 815154"/>
                <a:gd name="connsiteY3-1036" fmla="*/ 2983658 h 2983658"/>
                <a:gd name="connsiteX4-1037" fmla="*/ 139749 w 815154"/>
                <a:gd name="connsiteY4-1038" fmla="*/ 2173761 h 2983658"/>
                <a:gd name="connsiteX5-1039" fmla="*/ 440193 w 815154"/>
                <a:gd name="connsiteY5-1040" fmla="*/ 936143 h 2983658"/>
                <a:gd name="connsiteX6-1041" fmla="*/ 610012 w 815154"/>
                <a:gd name="connsiteY6-1042" fmla="*/ 39190 h 2983658"/>
                <a:gd name="connsiteX0-1043" fmla="*/ 610012 w 815154"/>
                <a:gd name="connsiteY0-1044" fmla="*/ 39190 h 2983658"/>
                <a:gd name="connsiteX1-1045" fmla="*/ 815154 w 815154"/>
                <a:gd name="connsiteY1-1046" fmla="*/ 0 h 2983658"/>
                <a:gd name="connsiteX2-1047" fmla="*/ 688387 w 815154"/>
                <a:gd name="connsiteY2-1048" fmla="*/ 557322 h 2983658"/>
                <a:gd name="connsiteX3-1049" fmla="*/ 44445 w 815154"/>
                <a:gd name="connsiteY3-1050" fmla="*/ 2983658 h 2983658"/>
                <a:gd name="connsiteX4-1051" fmla="*/ 139749 w 815154"/>
                <a:gd name="connsiteY4-1052" fmla="*/ 2173761 h 2983658"/>
                <a:gd name="connsiteX5-1053" fmla="*/ 440193 w 815154"/>
                <a:gd name="connsiteY5-1054" fmla="*/ 1092898 h 2983658"/>
                <a:gd name="connsiteX6-1055" fmla="*/ 610012 w 815154"/>
                <a:gd name="connsiteY6-1056" fmla="*/ 39190 h 2983658"/>
                <a:gd name="connsiteX0-1057" fmla="*/ 610012 w 815154"/>
                <a:gd name="connsiteY0-1058" fmla="*/ 39190 h 2983658"/>
                <a:gd name="connsiteX1-1059" fmla="*/ 815154 w 815154"/>
                <a:gd name="connsiteY1-1060" fmla="*/ 0 h 2983658"/>
                <a:gd name="connsiteX2-1061" fmla="*/ 688387 w 815154"/>
                <a:gd name="connsiteY2-1062" fmla="*/ 557322 h 2983658"/>
                <a:gd name="connsiteX3-1063" fmla="*/ 44445 w 815154"/>
                <a:gd name="connsiteY3-1064" fmla="*/ 2983658 h 2983658"/>
                <a:gd name="connsiteX4-1065" fmla="*/ 139749 w 815154"/>
                <a:gd name="connsiteY4-1066" fmla="*/ 2173761 h 2983658"/>
                <a:gd name="connsiteX5-1067" fmla="*/ 440193 w 815154"/>
                <a:gd name="connsiteY5-1068" fmla="*/ 1092898 h 2983658"/>
                <a:gd name="connsiteX6-1069" fmla="*/ 610012 w 815154"/>
                <a:gd name="connsiteY6-1070" fmla="*/ 39190 h 2983658"/>
                <a:gd name="connsiteX0-1071" fmla="*/ 583886 w 815154"/>
                <a:gd name="connsiteY0-1072" fmla="*/ 261258 h 2983658"/>
                <a:gd name="connsiteX1-1073" fmla="*/ 815154 w 815154"/>
                <a:gd name="connsiteY1-1074" fmla="*/ 0 h 2983658"/>
                <a:gd name="connsiteX2-1075" fmla="*/ 688387 w 815154"/>
                <a:gd name="connsiteY2-1076" fmla="*/ 557322 h 2983658"/>
                <a:gd name="connsiteX3-1077" fmla="*/ 44445 w 815154"/>
                <a:gd name="connsiteY3-1078" fmla="*/ 2983658 h 2983658"/>
                <a:gd name="connsiteX4-1079" fmla="*/ 139749 w 815154"/>
                <a:gd name="connsiteY4-1080" fmla="*/ 2173761 h 2983658"/>
                <a:gd name="connsiteX5-1081" fmla="*/ 440193 w 815154"/>
                <a:gd name="connsiteY5-1082" fmla="*/ 1092898 h 2983658"/>
                <a:gd name="connsiteX6-1083" fmla="*/ 583886 w 815154"/>
                <a:gd name="connsiteY6-1084" fmla="*/ 261258 h 2983658"/>
                <a:gd name="connsiteX0-1085" fmla="*/ 583886 w 815154"/>
                <a:gd name="connsiteY0-1086" fmla="*/ 261258 h 2983658"/>
                <a:gd name="connsiteX1-1087" fmla="*/ 815154 w 815154"/>
                <a:gd name="connsiteY1-1088" fmla="*/ 0 h 2983658"/>
                <a:gd name="connsiteX2-1089" fmla="*/ 688387 w 815154"/>
                <a:gd name="connsiteY2-1090" fmla="*/ 557322 h 2983658"/>
                <a:gd name="connsiteX3-1091" fmla="*/ 44445 w 815154"/>
                <a:gd name="connsiteY3-1092" fmla="*/ 2983658 h 2983658"/>
                <a:gd name="connsiteX4-1093" fmla="*/ 139749 w 815154"/>
                <a:gd name="connsiteY4-1094" fmla="*/ 2173761 h 2983658"/>
                <a:gd name="connsiteX5-1095" fmla="*/ 440193 w 815154"/>
                <a:gd name="connsiteY5-1096" fmla="*/ 1092898 h 2983658"/>
                <a:gd name="connsiteX6-1097" fmla="*/ 583886 w 815154"/>
                <a:gd name="connsiteY6-1098" fmla="*/ 261258 h 2983658"/>
                <a:gd name="connsiteX0-1099" fmla="*/ 583886 w 815154"/>
                <a:gd name="connsiteY0-1100" fmla="*/ 261258 h 2983658"/>
                <a:gd name="connsiteX1-1101" fmla="*/ 815154 w 815154"/>
                <a:gd name="connsiteY1-1102" fmla="*/ 0 h 2983658"/>
                <a:gd name="connsiteX2-1103" fmla="*/ 688387 w 815154"/>
                <a:gd name="connsiteY2-1104" fmla="*/ 557322 h 2983658"/>
                <a:gd name="connsiteX3-1105" fmla="*/ 44445 w 815154"/>
                <a:gd name="connsiteY3-1106" fmla="*/ 2983658 h 2983658"/>
                <a:gd name="connsiteX4-1107" fmla="*/ 139749 w 815154"/>
                <a:gd name="connsiteY4-1108" fmla="*/ 2173761 h 2983658"/>
                <a:gd name="connsiteX5-1109" fmla="*/ 414067 w 815154"/>
                <a:gd name="connsiteY5-1110" fmla="*/ 1145149 h 2983658"/>
                <a:gd name="connsiteX6-1111" fmla="*/ 583886 w 815154"/>
                <a:gd name="connsiteY6-1112" fmla="*/ 261258 h 2983658"/>
                <a:gd name="connsiteX0-1113" fmla="*/ 583886 w 815154"/>
                <a:gd name="connsiteY0-1114" fmla="*/ 261258 h 2983658"/>
                <a:gd name="connsiteX1-1115" fmla="*/ 815154 w 815154"/>
                <a:gd name="connsiteY1-1116" fmla="*/ 0 h 2983658"/>
                <a:gd name="connsiteX2-1117" fmla="*/ 688387 w 815154"/>
                <a:gd name="connsiteY2-1118" fmla="*/ 557322 h 2983658"/>
                <a:gd name="connsiteX3-1119" fmla="*/ 44445 w 815154"/>
                <a:gd name="connsiteY3-1120" fmla="*/ 2983658 h 2983658"/>
                <a:gd name="connsiteX4-1121" fmla="*/ 139749 w 815154"/>
                <a:gd name="connsiteY4-1122" fmla="*/ 2173761 h 2983658"/>
                <a:gd name="connsiteX5-1123" fmla="*/ 414067 w 815154"/>
                <a:gd name="connsiteY5-1124" fmla="*/ 1145149 h 2983658"/>
                <a:gd name="connsiteX6-1125" fmla="*/ 583886 w 815154"/>
                <a:gd name="connsiteY6-1126" fmla="*/ 261258 h 2983658"/>
                <a:gd name="connsiteX0-1127" fmla="*/ 539441 w 770709"/>
                <a:gd name="connsiteY0-1128" fmla="*/ 261258 h 2983658"/>
                <a:gd name="connsiteX1-1129" fmla="*/ 770709 w 770709"/>
                <a:gd name="connsiteY1-1130" fmla="*/ 0 h 2983658"/>
                <a:gd name="connsiteX2-1131" fmla="*/ 643942 w 770709"/>
                <a:gd name="connsiteY2-1132" fmla="*/ 557322 h 2983658"/>
                <a:gd name="connsiteX3-1133" fmla="*/ 0 w 770709"/>
                <a:gd name="connsiteY3-1134" fmla="*/ 2983658 h 2983658"/>
                <a:gd name="connsiteX4-1135" fmla="*/ 238995 w 770709"/>
                <a:gd name="connsiteY4-1136" fmla="*/ 1507555 h 2983658"/>
                <a:gd name="connsiteX5-1137" fmla="*/ 369622 w 770709"/>
                <a:gd name="connsiteY5-1138" fmla="*/ 1145149 h 2983658"/>
                <a:gd name="connsiteX6-1139" fmla="*/ 539441 w 770709"/>
                <a:gd name="connsiteY6-1140" fmla="*/ 261258 h 2983658"/>
                <a:gd name="connsiteX0-1141" fmla="*/ 539441 w 770709"/>
                <a:gd name="connsiteY0-1142" fmla="*/ 261258 h 2983658"/>
                <a:gd name="connsiteX1-1143" fmla="*/ 770709 w 770709"/>
                <a:gd name="connsiteY1-1144" fmla="*/ 0 h 2983658"/>
                <a:gd name="connsiteX2-1145" fmla="*/ 643942 w 770709"/>
                <a:gd name="connsiteY2-1146" fmla="*/ 557322 h 2983658"/>
                <a:gd name="connsiteX3-1147" fmla="*/ 0 w 770709"/>
                <a:gd name="connsiteY3-1148" fmla="*/ 2983658 h 2983658"/>
                <a:gd name="connsiteX4-1149" fmla="*/ 291246 w 770709"/>
                <a:gd name="connsiteY4-1150" fmla="*/ 1376926 h 2983658"/>
                <a:gd name="connsiteX5-1151" fmla="*/ 369622 w 770709"/>
                <a:gd name="connsiteY5-1152" fmla="*/ 1145149 h 2983658"/>
                <a:gd name="connsiteX6-1153" fmla="*/ 539441 w 770709"/>
                <a:gd name="connsiteY6-1154" fmla="*/ 261258 h 2983658"/>
                <a:gd name="connsiteX0-1155" fmla="*/ 539441 w 770709"/>
                <a:gd name="connsiteY0-1156" fmla="*/ 261258 h 2983658"/>
                <a:gd name="connsiteX1-1157" fmla="*/ 770709 w 770709"/>
                <a:gd name="connsiteY1-1158" fmla="*/ 0 h 2983658"/>
                <a:gd name="connsiteX2-1159" fmla="*/ 643942 w 770709"/>
                <a:gd name="connsiteY2-1160" fmla="*/ 557322 h 2983658"/>
                <a:gd name="connsiteX3-1161" fmla="*/ 0 w 770709"/>
                <a:gd name="connsiteY3-1162" fmla="*/ 2983658 h 2983658"/>
                <a:gd name="connsiteX4-1163" fmla="*/ 291246 w 770709"/>
                <a:gd name="connsiteY4-1164" fmla="*/ 1376926 h 2983658"/>
                <a:gd name="connsiteX5-1165" fmla="*/ 369622 w 770709"/>
                <a:gd name="connsiteY5-1166" fmla="*/ 1014521 h 2983658"/>
                <a:gd name="connsiteX6-1167" fmla="*/ 539441 w 770709"/>
                <a:gd name="connsiteY6-1168" fmla="*/ 261258 h 2983658"/>
                <a:gd name="connsiteX0-1169" fmla="*/ 434938 w 770709"/>
                <a:gd name="connsiteY0-1170" fmla="*/ 509452 h 2983658"/>
                <a:gd name="connsiteX1-1171" fmla="*/ 770709 w 770709"/>
                <a:gd name="connsiteY1-1172" fmla="*/ 0 h 2983658"/>
                <a:gd name="connsiteX2-1173" fmla="*/ 643942 w 770709"/>
                <a:gd name="connsiteY2-1174" fmla="*/ 557322 h 2983658"/>
                <a:gd name="connsiteX3-1175" fmla="*/ 0 w 770709"/>
                <a:gd name="connsiteY3-1176" fmla="*/ 2983658 h 2983658"/>
                <a:gd name="connsiteX4-1177" fmla="*/ 291246 w 770709"/>
                <a:gd name="connsiteY4-1178" fmla="*/ 1376926 h 2983658"/>
                <a:gd name="connsiteX5-1179" fmla="*/ 369622 w 770709"/>
                <a:gd name="connsiteY5-1180" fmla="*/ 1014521 h 2983658"/>
                <a:gd name="connsiteX6-1181" fmla="*/ 434938 w 770709"/>
                <a:gd name="connsiteY6-1182" fmla="*/ 509452 h 2983658"/>
                <a:gd name="connsiteX0-1183" fmla="*/ 434938 w 770709"/>
                <a:gd name="connsiteY0-1184" fmla="*/ 509452 h 2983658"/>
                <a:gd name="connsiteX1-1185" fmla="*/ 770709 w 770709"/>
                <a:gd name="connsiteY1-1186" fmla="*/ 0 h 2983658"/>
                <a:gd name="connsiteX2-1187" fmla="*/ 643942 w 770709"/>
                <a:gd name="connsiteY2-1188" fmla="*/ 557322 h 2983658"/>
                <a:gd name="connsiteX3-1189" fmla="*/ 0 w 770709"/>
                <a:gd name="connsiteY3-1190" fmla="*/ 2983658 h 2983658"/>
                <a:gd name="connsiteX4-1191" fmla="*/ 238995 w 770709"/>
                <a:gd name="connsiteY4-1192" fmla="*/ 1481429 h 2983658"/>
                <a:gd name="connsiteX5-1193" fmla="*/ 369622 w 770709"/>
                <a:gd name="connsiteY5-1194" fmla="*/ 1014521 h 2983658"/>
                <a:gd name="connsiteX6-1195" fmla="*/ 434938 w 770709"/>
                <a:gd name="connsiteY6-1196" fmla="*/ 509452 h 2983658"/>
                <a:gd name="connsiteX0-1197" fmla="*/ 434938 w 770709"/>
                <a:gd name="connsiteY0-1198" fmla="*/ 613955 h 2983658"/>
                <a:gd name="connsiteX1-1199" fmla="*/ 770709 w 770709"/>
                <a:gd name="connsiteY1-1200" fmla="*/ 0 h 2983658"/>
                <a:gd name="connsiteX2-1201" fmla="*/ 643942 w 770709"/>
                <a:gd name="connsiteY2-1202" fmla="*/ 557322 h 2983658"/>
                <a:gd name="connsiteX3-1203" fmla="*/ 0 w 770709"/>
                <a:gd name="connsiteY3-1204" fmla="*/ 2983658 h 2983658"/>
                <a:gd name="connsiteX4-1205" fmla="*/ 238995 w 770709"/>
                <a:gd name="connsiteY4-1206" fmla="*/ 1481429 h 2983658"/>
                <a:gd name="connsiteX5-1207" fmla="*/ 369622 w 770709"/>
                <a:gd name="connsiteY5-1208" fmla="*/ 1014521 h 2983658"/>
                <a:gd name="connsiteX6-1209" fmla="*/ 434938 w 770709"/>
                <a:gd name="connsiteY6-1210" fmla="*/ 613955 h 2983658"/>
                <a:gd name="connsiteX0-1211" fmla="*/ 565566 w 770709"/>
                <a:gd name="connsiteY0-1212" fmla="*/ 169818 h 2983658"/>
                <a:gd name="connsiteX1-1213" fmla="*/ 770709 w 770709"/>
                <a:gd name="connsiteY1-1214" fmla="*/ 0 h 2983658"/>
                <a:gd name="connsiteX2-1215" fmla="*/ 643942 w 770709"/>
                <a:gd name="connsiteY2-1216" fmla="*/ 557322 h 2983658"/>
                <a:gd name="connsiteX3-1217" fmla="*/ 0 w 770709"/>
                <a:gd name="connsiteY3-1218" fmla="*/ 2983658 h 2983658"/>
                <a:gd name="connsiteX4-1219" fmla="*/ 238995 w 770709"/>
                <a:gd name="connsiteY4-1220" fmla="*/ 1481429 h 2983658"/>
                <a:gd name="connsiteX5-1221" fmla="*/ 369622 w 770709"/>
                <a:gd name="connsiteY5-1222" fmla="*/ 1014521 h 2983658"/>
                <a:gd name="connsiteX6-1223" fmla="*/ 565566 w 770709"/>
                <a:gd name="connsiteY6-1224" fmla="*/ 169818 h 2983658"/>
                <a:gd name="connsiteX0-1225" fmla="*/ 565566 w 770709"/>
                <a:gd name="connsiteY0-1226" fmla="*/ 169818 h 2983658"/>
                <a:gd name="connsiteX1-1227" fmla="*/ 770709 w 770709"/>
                <a:gd name="connsiteY1-1228" fmla="*/ 0 h 2983658"/>
                <a:gd name="connsiteX2-1229" fmla="*/ 643942 w 770709"/>
                <a:gd name="connsiteY2-1230" fmla="*/ 557322 h 2983658"/>
                <a:gd name="connsiteX3-1231" fmla="*/ 0 w 770709"/>
                <a:gd name="connsiteY3-1232" fmla="*/ 2983658 h 2983658"/>
                <a:gd name="connsiteX4-1233" fmla="*/ 238995 w 770709"/>
                <a:gd name="connsiteY4-1234" fmla="*/ 1481429 h 2983658"/>
                <a:gd name="connsiteX5-1235" fmla="*/ 330434 w 770709"/>
                <a:gd name="connsiteY5-1236" fmla="*/ 1171275 h 2983658"/>
                <a:gd name="connsiteX6-1237" fmla="*/ 565566 w 770709"/>
                <a:gd name="connsiteY6-1238" fmla="*/ 169818 h 2983658"/>
                <a:gd name="connsiteX0-1239" fmla="*/ 565566 w 657941"/>
                <a:gd name="connsiteY0-1240" fmla="*/ 0 h 2813840"/>
                <a:gd name="connsiteX1-1241" fmla="*/ 613955 w 657941"/>
                <a:gd name="connsiteY1-1242" fmla="*/ 470262 h 2813840"/>
                <a:gd name="connsiteX2-1243" fmla="*/ 643942 w 657941"/>
                <a:gd name="connsiteY2-1244" fmla="*/ 387504 h 2813840"/>
                <a:gd name="connsiteX3-1245" fmla="*/ 0 w 657941"/>
                <a:gd name="connsiteY3-1246" fmla="*/ 2813840 h 2813840"/>
                <a:gd name="connsiteX4-1247" fmla="*/ 238995 w 657941"/>
                <a:gd name="connsiteY4-1248" fmla="*/ 1311611 h 2813840"/>
                <a:gd name="connsiteX5-1249" fmla="*/ 330434 w 657941"/>
                <a:gd name="connsiteY5-1250" fmla="*/ 1001457 h 2813840"/>
                <a:gd name="connsiteX6-1251" fmla="*/ 565566 w 657941"/>
                <a:gd name="connsiteY6-1252" fmla="*/ 0 h 2813840"/>
                <a:gd name="connsiteX0-1253" fmla="*/ 565566 w 613955"/>
                <a:gd name="connsiteY0-1254" fmla="*/ 0 h 2813840"/>
                <a:gd name="connsiteX1-1255" fmla="*/ 613955 w 613955"/>
                <a:gd name="connsiteY1-1256" fmla="*/ 470262 h 2813840"/>
                <a:gd name="connsiteX2-1257" fmla="*/ 591691 w 613955"/>
                <a:gd name="connsiteY2-1258" fmla="*/ 714075 h 2813840"/>
                <a:gd name="connsiteX3-1259" fmla="*/ 0 w 613955"/>
                <a:gd name="connsiteY3-1260" fmla="*/ 2813840 h 2813840"/>
                <a:gd name="connsiteX4-1261" fmla="*/ 238995 w 613955"/>
                <a:gd name="connsiteY4-1262" fmla="*/ 1311611 h 2813840"/>
                <a:gd name="connsiteX5-1263" fmla="*/ 330434 w 613955"/>
                <a:gd name="connsiteY5-1264" fmla="*/ 1001457 h 2813840"/>
                <a:gd name="connsiteX6-1265" fmla="*/ 565566 w 613955"/>
                <a:gd name="connsiteY6-1266" fmla="*/ 0 h 2813840"/>
                <a:gd name="connsiteX0-1267" fmla="*/ 565566 w 613955"/>
                <a:gd name="connsiteY0-1268" fmla="*/ 0 h 2813840"/>
                <a:gd name="connsiteX1-1269" fmla="*/ 613955 w 613955"/>
                <a:gd name="connsiteY1-1270" fmla="*/ 470262 h 2813840"/>
                <a:gd name="connsiteX2-1271" fmla="*/ 591691 w 613955"/>
                <a:gd name="connsiteY2-1272" fmla="*/ 714075 h 2813840"/>
                <a:gd name="connsiteX3-1273" fmla="*/ 0 w 613955"/>
                <a:gd name="connsiteY3-1274" fmla="*/ 2813840 h 2813840"/>
                <a:gd name="connsiteX4-1275" fmla="*/ 238995 w 613955"/>
                <a:gd name="connsiteY4-1276" fmla="*/ 1311611 h 2813840"/>
                <a:gd name="connsiteX5-1277" fmla="*/ 369623 w 613955"/>
                <a:gd name="connsiteY5-1278" fmla="*/ 1040646 h 2813840"/>
                <a:gd name="connsiteX6-1279" fmla="*/ 565566 w 613955"/>
                <a:gd name="connsiteY6-1280" fmla="*/ 0 h 2813840"/>
                <a:gd name="connsiteX0-1281" fmla="*/ 565566 w 613955"/>
                <a:gd name="connsiteY0-1282" fmla="*/ 0 h 2813840"/>
                <a:gd name="connsiteX1-1283" fmla="*/ 613955 w 613955"/>
                <a:gd name="connsiteY1-1284" fmla="*/ 470262 h 2813840"/>
                <a:gd name="connsiteX2-1285" fmla="*/ 591691 w 613955"/>
                <a:gd name="connsiteY2-1286" fmla="*/ 714075 h 2813840"/>
                <a:gd name="connsiteX3-1287" fmla="*/ 0 w 613955"/>
                <a:gd name="connsiteY3-1288" fmla="*/ 2813840 h 2813840"/>
                <a:gd name="connsiteX4-1289" fmla="*/ 238995 w 613955"/>
                <a:gd name="connsiteY4-1290" fmla="*/ 1311611 h 2813840"/>
                <a:gd name="connsiteX5-1291" fmla="*/ 369623 w 613955"/>
                <a:gd name="connsiteY5-1292" fmla="*/ 1040646 h 2813840"/>
                <a:gd name="connsiteX6-1293" fmla="*/ 565566 w 613955"/>
                <a:gd name="connsiteY6-1294" fmla="*/ 0 h 2813840"/>
                <a:gd name="connsiteX0-1295" fmla="*/ 487189 w 613955"/>
                <a:gd name="connsiteY0-1296" fmla="*/ 144414 h 2357363"/>
                <a:gd name="connsiteX1-1297" fmla="*/ 613955 w 613955"/>
                <a:gd name="connsiteY1-1298" fmla="*/ 13785 h 2357363"/>
                <a:gd name="connsiteX2-1299" fmla="*/ 591691 w 613955"/>
                <a:gd name="connsiteY2-1300" fmla="*/ 257598 h 2357363"/>
                <a:gd name="connsiteX3-1301" fmla="*/ 0 w 613955"/>
                <a:gd name="connsiteY3-1302" fmla="*/ 2357363 h 2357363"/>
                <a:gd name="connsiteX4-1303" fmla="*/ 238995 w 613955"/>
                <a:gd name="connsiteY4-1304" fmla="*/ 855134 h 2357363"/>
                <a:gd name="connsiteX5-1305" fmla="*/ 369623 w 613955"/>
                <a:gd name="connsiteY5-1306" fmla="*/ 584169 h 2357363"/>
                <a:gd name="connsiteX6-1307" fmla="*/ 487189 w 613955"/>
                <a:gd name="connsiteY6-1308" fmla="*/ 144414 h 2357363"/>
                <a:gd name="connsiteX0-1309" fmla="*/ 487189 w 682191"/>
                <a:gd name="connsiteY0-1310" fmla="*/ 130629 h 2343578"/>
                <a:gd name="connsiteX1-1311" fmla="*/ 613955 w 682191"/>
                <a:gd name="connsiteY1-1312" fmla="*/ 0 h 2343578"/>
                <a:gd name="connsiteX2-1313" fmla="*/ 670068 w 682191"/>
                <a:gd name="connsiteY2-1314" fmla="*/ 309127 h 2343578"/>
                <a:gd name="connsiteX3-1315" fmla="*/ 0 w 682191"/>
                <a:gd name="connsiteY3-1316" fmla="*/ 2343578 h 2343578"/>
                <a:gd name="connsiteX4-1317" fmla="*/ 238995 w 682191"/>
                <a:gd name="connsiteY4-1318" fmla="*/ 841349 h 2343578"/>
                <a:gd name="connsiteX5-1319" fmla="*/ 369623 w 682191"/>
                <a:gd name="connsiteY5-1320" fmla="*/ 570384 h 2343578"/>
                <a:gd name="connsiteX6-1321" fmla="*/ 487189 w 682191"/>
                <a:gd name="connsiteY6-1322" fmla="*/ 130629 h 2343578"/>
                <a:gd name="connsiteX0-1323" fmla="*/ 487189 w 688259"/>
                <a:gd name="connsiteY0-1324" fmla="*/ 65623 h 2278572"/>
                <a:gd name="connsiteX1-1325" fmla="*/ 670068 w 688259"/>
                <a:gd name="connsiteY1-1326" fmla="*/ 244121 h 2278572"/>
                <a:gd name="connsiteX2-1327" fmla="*/ 0 w 688259"/>
                <a:gd name="connsiteY2-1328" fmla="*/ 2278572 h 2278572"/>
                <a:gd name="connsiteX3-1329" fmla="*/ 238995 w 688259"/>
                <a:gd name="connsiteY3-1330" fmla="*/ 776343 h 2278572"/>
                <a:gd name="connsiteX4-1331" fmla="*/ 369623 w 688259"/>
                <a:gd name="connsiteY4-1332" fmla="*/ 505378 h 2278572"/>
                <a:gd name="connsiteX5-1333" fmla="*/ 487189 w 688259"/>
                <a:gd name="connsiteY5-1334" fmla="*/ 65623 h 2278572"/>
                <a:gd name="connsiteX0-1335" fmla="*/ 487189 w 688259"/>
                <a:gd name="connsiteY0-1336" fmla="*/ 65623 h 2278572"/>
                <a:gd name="connsiteX1-1337" fmla="*/ 670068 w 688259"/>
                <a:gd name="connsiteY1-1338" fmla="*/ 244121 h 2278572"/>
                <a:gd name="connsiteX2-1339" fmla="*/ 0 w 688259"/>
                <a:gd name="connsiteY2-1340" fmla="*/ 2278572 h 2278572"/>
                <a:gd name="connsiteX3-1341" fmla="*/ 238995 w 688259"/>
                <a:gd name="connsiteY3-1342" fmla="*/ 776343 h 2278572"/>
                <a:gd name="connsiteX4-1343" fmla="*/ 487189 w 688259"/>
                <a:gd name="connsiteY4-1344" fmla="*/ 65623 h 2278572"/>
                <a:gd name="connsiteX0-1345" fmla="*/ 617818 w 704054"/>
                <a:gd name="connsiteY0-1346" fmla="*/ 54012 h 2293087"/>
                <a:gd name="connsiteX1-1347" fmla="*/ 670068 w 704054"/>
                <a:gd name="connsiteY1-1348" fmla="*/ 258636 h 2293087"/>
                <a:gd name="connsiteX2-1349" fmla="*/ 0 w 704054"/>
                <a:gd name="connsiteY2-1350" fmla="*/ 2293087 h 2293087"/>
                <a:gd name="connsiteX3-1351" fmla="*/ 238995 w 704054"/>
                <a:gd name="connsiteY3-1352" fmla="*/ 790858 h 2293087"/>
                <a:gd name="connsiteX4-1353" fmla="*/ 617818 w 704054"/>
                <a:gd name="connsiteY4-1354" fmla="*/ 54012 h 2293087"/>
                <a:gd name="connsiteX0-1355" fmla="*/ 617818 w 704054"/>
                <a:gd name="connsiteY0-1356" fmla="*/ 54012 h 2293087"/>
                <a:gd name="connsiteX1-1357" fmla="*/ 670068 w 704054"/>
                <a:gd name="connsiteY1-1358" fmla="*/ 258636 h 2293087"/>
                <a:gd name="connsiteX2-1359" fmla="*/ 0 w 704054"/>
                <a:gd name="connsiteY2-1360" fmla="*/ 2293087 h 2293087"/>
                <a:gd name="connsiteX3-1361" fmla="*/ 330435 w 704054"/>
                <a:gd name="connsiteY3-1362" fmla="*/ 803921 h 2293087"/>
                <a:gd name="connsiteX4-1363" fmla="*/ 617818 w 704054"/>
                <a:gd name="connsiteY4-1364" fmla="*/ 54012 h 2293087"/>
                <a:gd name="connsiteX0-1365" fmla="*/ 617818 w 634186"/>
                <a:gd name="connsiteY0-1366" fmla="*/ 2987 h 2242062"/>
                <a:gd name="connsiteX1-1367" fmla="*/ 513313 w 634186"/>
                <a:gd name="connsiteY1-1368" fmla="*/ 769314 h 2242062"/>
                <a:gd name="connsiteX2-1369" fmla="*/ 0 w 634186"/>
                <a:gd name="connsiteY2-1370" fmla="*/ 2242062 h 2242062"/>
                <a:gd name="connsiteX3-1371" fmla="*/ 330435 w 634186"/>
                <a:gd name="connsiteY3-1372" fmla="*/ 752896 h 2242062"/>
                <a:gd name="connsiteX4-1373" fmla="*/ 617818 w 634186"/>
                <a:gd name="connsiteY4-1374" fmla="*/ 2987 h 2242062"/>
                <a:gd name="connsiteX0-1375" fmla="*/ 617818 w 634186"/>
                <a:gd name="connsiteY0-1376" fmla="*/ 2987 h 2242062"/>
                <a:gd name="connsiteX1-1377" fmla="*/ 513313 w 634186"/>
                <a:gd name="connsiteY1-1378" fmla="*/ 769314 h 2242062"/>
                <a:gd name="connsiteX2-1379" fmla="*/ 0 w 634186"/>
                <a:gd name="connsiteY2-1380" fmla="*/ 2242062 h 2242062"/>
                <a:gd name="connsiteX3-1381" fmla="*/ 330435 w 634186"/>
                <a:gd name="connsiteY3-1382" fmla="*/ 752896 h 2242062"/>
                <a:gd name="connsiteX4-1383" fmla="*/ 617818 w 634186"/>
                <a:gd name="connsiteY4-1384" fmla="*/ 2987 h 2242062"/>
                <a:gd name="connsiteX0-1385" fmla="*/ 604756 w 621124"/>
                <a:gd name="connsiteY0-1386" fmla="*/ 2987 h 2398816"/>
                <a:gd name="connsiteX1-1387" fmla="*/ 500251 w 621124"/>
                <a:gd name="connsiteY1-1388" fmla="*/ 769314 h 2398816"/>
                <a:gd name="connsiteX2-1389" fmla="*/ 0 w 621124"/>
                <a:gd name="connsiteY2-1390" fmla="*/ 2398816 h 2398816"/>
                <a:gd name="connsiteX3-1391" fmla="*/ 317373 w 621124"/>
                <a:gd name="connsiteY3-1392" fmla="*/ 752896 h 2398816"/>
                <a:gd name="connsiteX4-1393" fmla="*/ 604756 w 621124"/>
                <a:gd name="connsiteY4-1394" fmla="*/ 2987 h 2398816"/>
                <a:gd name="connsiteX0-1395" fmla="*/ 604756 w 621124"/>
                <a:gd name="connsiteY0-1396" fmla="*/ 2987 h 2398816"/>
                <a:gd name="connsiteX1-1397" fmla="*/ 500251 w 621124"/>
                <a:gd name="connsiteY1-1398" fmla="*/ 769314 h 2398816"/>
                <a:gd name="connsiteX2-1399" fmla="*/ 0 w 621124"/>
                <a:gd name="connsiteY2-1400" fmla="*/ 2398816 h 2398816"/>
                <a:gd name="connsiteX3-1401" fmla="*/ 265121 w 621124"/>
                <a:gd name="connsiteY3-1402" fmla="*/ 543890 h 2398816"/>
                <a:gd name="connsiteX4-1403" fmla="*/ 604756 w 621124"/>
                <a:gd name="connsiteY4-1404" fmla="*/ 2987 h 2398816"/>
                <a:gd name="connsiteX0-1405" fmla="*/ 604756 w 621124"/>
                <a:gd name="connsiteY0-1406" fmla="*/ 2987 h 2398816"/>
                <a:gd name="connsiteX1-1407" fmla="*/ 500251 w 621124"/>
                <a:gd name="connsiteY1-1408" fmla="*/ 769314 h 2398816"/>
                <a:gd name="connsiteX2-1409" fmla="*/ 0 w 621124"/>
                <a:gd name="connsiteY2-1410" fmla="*/ 2398816 h 2398816"/>
                <a:gd name="connsiteX3-1411" fmla="*/ 304310 w 621124"/>
                <a:gd name="connsiteY3-1412" fmla="*/ 583079 h 2398816"/>
                <a:gd name="connsiteX4-1413" fmla="*/ 604756 w 621124"/>
                <a:gd name="connsiteY4-1414" fmla="*/ 2987 h 2398816"/>
                <a:gd name="connsiteX0-1415" fmla="*/ 604756 w 621124"/>
                <a:gd name="connsiteY0-1416" fmla="*/ 2987 h 2398816"/>
                <a:gd name="connsiteX1-1417" fmla="*/ 500251 w 621124"/>
                <a:gd name="connsiteY1-1418" fmla="*/ 769314 h 2398816"/>
                <a:gd name="connsiteX2-1419" fmla="*/ 0 w 621124"/>
                <a:gd name="connsiteY2-1420" fmla="*/ 2398816 h 2398816"/>
                <a:gd name="connsiteX3-1421" fmla="*/ 304310 w 621124"/>
                <a:gd name="connsiteY3-1422" fmla="*/ 583079 h 2398816"/>
                <a:gd name="connsiteX4-1423" fmla="*/ 604756 w 621124"/>
                <a:gd name="connsiteY4-1424" fmla="*/ 2987 h 2398816"/>
                <a:gd name="connsiteX0-1425" fmla="*/ 604756 w 621124"/>
                <a:gd name="connsiteY0-1426" fmla="*/ 2987 h 2398816"/>
                <a:gd name="connsiteX1-1427" fmla="*/ 500251 w 621124"/>
                <a:gd name="connsiteY1-1428" fmla="*/ 769314 h 2398816"/>
                <a:gd name="connsiteX2-1429" fmla="*/ 0 w 621124"/>
                <a:gd name="connsiteY2-1430" fmla="*/ 2398816 h 2398816"/>
                <a:gd name="connsiteX3-1431" fmla="*/ 317372 w 621124"/>
                <a:gd name="connsiteY3-1432" fmla="*/ 609205 h 2398816"/>
                <a:gd name="connsiteX4-1433" fmla="*/ 604756 w 621124"/>
                <a:gd name="connsiteY4-1434" fmla="*/ 2987 h 2398816"/>
                <a:gd name="connsiteX0-1435" fmla="*/ 604756 w 621124"/>
                <a:gd name="connsiteY0-1436" fmla="*/ 2987 h 2398816"/>
                <a:gd name="connsiteX1-1437" fmla="*/ 500251 w 621124"/>
                <a:gd name="connsiteY1-1438" fmla="*/ 769314 h 2398816"/>
                <a:gd name="connsiteX2-1439" fmla="*/ 0 w 621124"/>
                <a:gd name="connsiteY2-1440" fmla="*/ 2398816 h 2398816"/>
                <a:gd name="connsiteX3-1441" fmla="*/ 317372 w 621124"/>
                <a:gd name="connsiteY3-1442" fmla="*/ 609205 h 2398816"/>
                <a:gd name="connsiteX4-1443" fmla="*/ 604756 w 621124"/>
                <a:gd name="connsiteY4-1444" fmla="*/ 2987 h 2398816"/>
                <a:gd name="connsiteX0-1445" fmla="*/ 643944 w 656334"/>
                <a:gd name="connsiteY0-1446" fmla="*/ 2400 h 2515795"/>
                <a:gd name="connsiteX1-1447" fmla="*/ 500251 w 656334"/>
                <a:gd name="connsiteY1-1448" fmla="*/ 886293 h 2515795"/>
                <a:gd name="connsiteX2-1449" fmla="*/ 0 w 656334"/>
                <a:gd name="connsiteY2-1450" fmla="*/ 2515795 h 2515795"/>
                <a:gd name="connsiteX3-1451" fmla="*/ 317372 w 656334"/>
                <a:gd name="connsiteY3-1452" fmla="*/ 726184 h 2515795"/>
                <a:gd name="connsiteX4-1453" fmla="*/ 643944 w 656334"/>
                <a:gd name="connsiteY4-1454" fmla="*/ 2400 h 2515795"/>
                <a:gd name="connsiteX0-1455" fmla="*/ 643944 w 656334"/>
                <a:gd name="connsiteY0-1456" fmla="*/ 2400 h 2515795"/>
                <a:gd name="connsiteX1-1457" fmla="*/ 500251 w 656334"/>
                <a:gd name="connsiteY1-1458" fmla="*/ 886293 h 2515795"/>
                <a:gd name="connsiteX2-1459" fmla="*/ 0 w 656334"/>
                <a:gd name="connsiteY2-1460" fmla="*/ 2515795 h 2515795"/>
                <a:gd name="connsiteX3-1461" fmla="*/ 317372 w 656334"/>
                <a:gd name="connsiteY3-1462" fmla="*/ 726184 h 2515795"/>
                <a:gd name="connsiteX4-1463" fmla="*/ 643944 w 656334"/>
                <a:gd name="connsiteY4-1464" fmla="*/ 2400 h 2515795"/>
                <a:gd name="connsiteX0-1465" fmla="*/ 643944 w 656334"/>
                <a:gd name="connsiteY0-1466" fmla="*/ 2400 h 2515795"/>
                <a:gd name="connsiteX1-1467" fmla="*/ 500251 w 656334"/>
                <a:gd name="connsiteY1-1468" fmla="*/ 886293 h 2515795"/>
                <a:gd name="connsiteX2-1469" fmla="*/ 0 w 656334"/>
                <a:gd name="connsiteY2-1470" fmla="*/ 2515795 h 2515795"/>
                <a:gd name="connsiteX3-1471" fmla="*/ 369624 w 656334"/>
                <a:gd name="connsiteY3-1472" fmla="*/ 752310 h 2515795"/>
                <a:gd name="connsiteX4-1473" fmla="*/ 643944 w 656334"/>
                <a:gd name="connsiteY4-1474" fmla="*/ 2400 h 2515795"/>
                <a:gd name="connsiteX0-1475" fmla="*/ 643944 w 656334"/>
                <a:gd name="connsiteY0-1476" fmla="*/ 2400 h 2515795"/>
                <a:gd name="connsiteX1-1477" fmla="*/ 500251 w 656334"/>
                <a:gd name="connsiteY1-1478" fmla="*/ 886293 h 2515795"/>
                <a:gd name="connsiteX2-1479" fmla="*/ 0 w 656334"/>
                <a:gd name="connsiteY2-1480" fmla="*/ 2515795 h 2515795"/>
                <a:gd name="connsiteX3-1481" fmla="*/ 369624 w 656334"/>
                <a:gd name="connsiteY3-1482" fmla="*/ 752310 h 2515795"/>
                <a:gd name="connsiteX4-1483" fmla="*/ 643944 w 656334"/>
                <a:gd name="connsiteY4-1484" fmla="*/ 2400 h 2515795"/>
                <a:gd name="connsiteX0-1485" fmla="*/ 643944 w 656334"/>
                <a:gd name="connsiteY0-1486" fmla="*/ 2400 h 2515795"/>
                <a:gd name="connsiteX1-1487" fmla="*/ 500251 w 656334"/>
                <a:gd name="connsiteY1-1488" fmla="*/ 886293 h 2515795"/>
                <a:gd name="connsiteX2-1489" fmla="*/ 0 w 656334"/>
                <a:gd name="connsiteY2-1490" fmla="*/ 2515795 h 2515795"/>
                <a:gd name="connsiteX3-1491" fmla="*/ 369624 w 656334"/>
                <a:gd name="connsiteY3-1492" fmla="*/ 752310 h 2515795"/>
                <a:gd name="connsiteX4-1493" fmla="*/ 643944 w 656334"/>
                <a:gd name="connsiteY4-1494" fmla="*/ 2400 h 2515795"/>
                <a:gd name="connsiteX0-1495" fmla="*/ 643944 w 650374"/>
                <a:gd name="connsiteY0-1496" fmla="*/ 1221 h 2514616"/>
                <a:gd name="connsiteX1-1497" fmla="*/ 356560 w 650374"/>
                <a:gd name="connsiteY1-1498" fmla="*/ 1459880 h 2514616"/>
                <a:gd name="connsiteX2-1499" fmla="*/ 0 w 650374"/>
                <a:gd name="connsiteY2-1500" fmla="*/ 2514616 h 2514616"/>
                <a:gd name="connsiteX3-1501" fmla="*/ 369624 w 650374"/>
                <a:gd name="connsiteY3-1502" fmla="*/ 751131 h 2514616"/>
                <a:gd name="connsiteX4-1503" fmla="*/ 643944 w 650374"/>
                <a:gd name="connsiteY4-1504" fmla="*/ 1221 h 2514616"/>
                <a:gd name="connsiteX0-1505" fmla="*/ 643944 w 650374"/>
                <a:gd name="connsiteY0-1506" fmla="*/ 1221 h 2514616"/>
                <a:gd name="connsiteX1-1507" fmla="*/ 356560 w 650374"/>
                <a:gd name="connsiteY1-1508" fmla="*/ 1459880 h 2514616"/>
                <a:gd name="connsiteX2-1509" fmla="*/ 0 w 650374"/>
                <a:gd name="connsiteY2-1510" fmla="*/ 2514616 h 2514616"/>
                <a:gd name="connsiteX3-1511" fmla="*/ 369624 w 650374"/>
                <a:gd name="connsiteY3-1512" fmla="*/ 751131 h 2514616"/>
                <a:gd name="connsiteX4-1513" fmla="*/ 643944 w 650374"/>
                <a:gd name="connsiteY4-1514" fmla="*/ 1221 h 2514616"/>
                <a:gd name="connsiteX0-1515" fmla="*/ 643944 w 648294"/>
                <a:gd name="connsiteY0-1516" fmla="*/ 1169 h 2514564"/>
                <a:gd name="connsiteX1-1517" fmla="*/ 356560 w 648294"/>
                <a:gd name="connsiteY1-1518" fmla="*/ 1459828 h 2514564"/>
                <a:gd name="connsiteX2-1519" fmla="*/ 0 w 648294"/>
                <a:gd name="connsiteY2-1520" fmla="*/ 2514564 h 2514564"/>
                <a:gd name="connsiteX3-1521" fmla="*/ 369624 w 648294"/>
                <a:gd name="connsiteY3-1522" fmla="*/ 751079 h 2514564"/>
                <a:gd name="connsiteX4-1523" fmla="*/ 643944 w 648294"/>
                <a:gd name="connsiteY4-1524" fmla="*/ 1169 h 2514564"/>
                <a:gd name="connsiteX0-1525" fmla="*/ 643944 w 647932"/>
                <a:gd name="connsiteY0-1526" fmla="*/ 1121 h 2514516"/>
                <a:gd name="connsiteX1-1527" fmla="*/ 317371 w 647932"/>
                <a:gd name="connsiteY1-1528" fmla="*/ 1512031 h 2514516"/>
                <a:gd name="connsiteX2-1529" fmla="*/ 0 w 647932"/>
                <a:gd name="connsiteY2-1530" fmla="*/ 2514516 h 2514516"/>
                <a:gd name="connsiteX3-1531" fmla="*/ 369624 w 647932"/>
                <a:gd name="connsiteY3-1532" fmla="*/ 751031 h 2514516"/>
                <a:gd name="connsiteX4-1533" fmla="*/ 643944 w 647932"/>
                <a:gd name="connsiteY4-1534" fmla="*/ 1121 h 2514516"/>
                <a:gd name="connsiteX0-1535" fmla="*/ 643944 w 649412"/>
                <a:gd name="connsiteY0-1536" fmla="*/ 1110 h 2514505"/>
                <a:gd name="connsiteX1-1537" fmla="*/ 317371 w 649412"/>
                <a:gd name="connsiteY1-1538" fmla="*/ 1512020 h 2514505"/>
                <a:gd name="connsiteX2-1539" fmla="*/ 0 w 649412"/>
                <a:gd name="connsiteY2-1540" fmla="*/ 2514505 h 2514505"/>
                <a:gd name="connsiteX3-1541" fmla="*/ 369624 w 649412"/>
                <a:gd name="connsiteY3-1542" fmla="*/ 751020 h 2514505"/>
                <a:gd name="connsiteX4-1543" fmla="*/ 643944 w 649412"/>
                <a:gd name="connsiteY4-1544" fmla="*/ 1110 h 2514505"/>
                <a:gd name="connsiteX0-1545" fmla="*/ 643944 w 648543"/>
                <a:gd name="connsiteY0-1546" fmla="*/ 1110 h 2514505"/>
                <a:gd name="connsiteX1-1547" fmla="*/ 252057 w 648543"/>
                <a:gd name="connsiteY1-1548" fmla="*/ 1512020 h 2514505"/>
                <a:gd name="connsiteX2-1549" fmla="*/ 0 w 648543"/>
                <a:gd name="connsiteY2-1550" fmla="*/ 2514505 h 2514505"/>
                <a:gd name="connsiteX3-1551" fmla="*/ 369624 w 648543"/>
                <a:gd name="connsiteY3-1552" fmla="*/ 751020 h 2514505"/>
                <a:gd name="connsiteX4-1553" fmla="*/ 643944 w 648543"/>
                <a:gd name="connsiteY4-1554" fmla="*/ 1110 h 2514505"/>
                <a:gd name="connsiteX0-1555" fmla="*/ 956489 w 961088"/>
                <a:gd name="connsiteY0-1556" fmla="*/ 1110 h 2269254"/>
                <a:gd name="connsiteX1-1557" fmla="*/ 564602 w 961088"/>
                <a:gd name="connsiteY1-1558" fmla="*/ 1512020 h 2269254"/>
                <a:gd name="connsiteX2-1559" fmla="*/ 0 w 961088"/>
                <a:gd name="connsiteY2-1560" fmla="*/ 2269254 h 2269254"/>
                <a:gd name="connsiteX3-1561" fmla="*/ 682169 w 961088"/>
                <a:gd name="connsiteY3-1562" fmla="*/ 751020 h 2269254"/>
                <a:gd name="connsiteX4-1563" fmla="*/ 956489 w 961088"/>
                <a:gd name="connsiteY4-1564" fmla="*/ 1110 h 2269254"/>
                <a:gd name="connsiteX0-1565" fmla="*/ 957889 w 962488"/>
                <a:gd name="connsiteY0-1566" fmla="*/ 1110 h 2309861"/>
                <a:gd name="connsiteX1-1567" fmla="*/ 566002 w 962488"/>
                <a:gd name="connsiteY1-1568" fmla="*/ 1512020 h 2309861"/>
                <a:gd name="connsiteX2-1569" fmla="*/ 480037 w 962488"/>
                <a:gd name="connsiteY2-1570" fmla="*/ 1927981 h 2309861"/>
                <a:gd name="connsiteX3-1571" fmla="*/ 1400 w 962488"/>
                <a:gd name="connsiteY3-1572" fmla="*/ 2269254 h 2309861"/>
                <a:gd name="connsiteX4-1573" fmla="*/ 683569 w 962488"/>
                <a:gd name="connsiteY4-1574" fmla="*/ 751020 h 2309861"/>
                <a:gd name="connsiteX5-1575" fmla="*/ 957889 w 962488"/>
                <a:gd name="connsiteY5-1576" fmla="*/ 1110 h 2309861"/>
                <a:gd name="connsiteX0-1577" fmla="*/ 957889 w 962488"/>
                <a:gd name="connsiteY0-1578" fmla="*/ 1110 h 2309861"/>
                <a:gd name="connsiteX1-1579" fmla="*/ 566002 w 962488"/>
                <a:gd name="connsiteY1-1580" fmla="*/ 1512020 h 2309861"/>
                <a:gd name="connsiteX2-1581" fmla="*/ 480037 w 962488"/>
                <a:gd name="connsiteY2-1582" fmla="*/ 1927981 h 2309861"/>
                <a:gd name="connsiteX3-1583" fmla="*/ 1400 w 962488"/>
                <a:gd name="connsiteY3-1584" fmla="*/ 2269254 h 2309861"/>
                <a:gd name="connsiteX4-1585" fmla="*/ 420374 w 962488"/>
                <a:gd name="connsiteY4-1586" fmla="*/ 1268770 h 2309861"/>
                <a:gd name="connsiteX5-1587" fmla="*/ 957889 w 962488"/>
                <a:gd name="connsiteY5-1588" fmla="*/ 1110 h 2309861"/>
                <a:gd name="connsiteX0-1589" fmla="*/ 958301 w 962900"/>
                <a:gd name="connsiteY0-1590" fmla="*/ 1110 h 2309861"/>
                <a:gd name="connsiteX1-1591" fmla="*/ 566414 w 962900"/>
                <a:gd name="connsiteY1-1592" fmla="*/ 1512020 h 2309861"/>
                <a:gd name="connsiteX2-1593" fmla="*/ 381751 w 962900"/>
                <a:gd name="connsiteY2-1594" fmla="*/ 1927981 h 2309861"/>
                <a:gd name="connsiteX3-1595" fmla="*/ 1812 w 962900"/>
                <a:gd name="connsiteY3-1596" fmla="*/ 2269254 h 2309861"/>
                <a:gd name="connsiteX4-1597" fmla="*/ 420786 w 962900"/>
                <a:gd name="connsiteY4-1598" fmla="*/ 1268770 h 2309861"/>
                <a:gd name="connsiteX5-1599" fmla="*/ 958301 w 962900"/>
                <a:gd name="connsiteY5-1600" fmla="*/ 1110 h 2309861"/>
                <a:gd name="connsiteX0-1601" fmla="*/ 810254 w 817436"/>
                <a:gd name="connsiteY0-1602" fmla="*/ 1796 h 1820046"/>
                <a:gd name="connsiteX1-1603" fmla="*/ 566414 w 817436"/>
                <a:gd name="connsiteY1-1604" fmla="*/ 1022205 h 1820046"/>
                <a:gd name="connsiteX2-1605" fmla="*/ 381751 w 817436"/>
                <a:gd name="connsiteY2-1606" fmla="*/ 1438166 h 1820046"/>
                <a:gd name="connsiteX3-1607" fmla="*/ 1812 w 817436"/>
                <a:gd name="connsiteY3-1608" fmla="*/ 1779439 h 1820046"/>
                <a:gd name="connsiteX4-1609" fmla="*/ 420786 w 817436"/>
                <a:gd name="connsiteY4-1610" fmla="*/ 778955 h 1820046"/>
                <a:gd name="connsiteX5-1611" fmla="*/ 810254 w 817436"/>
                <a:gd name="connsiteY5-1612" fmla="*/ 1796 h 1820046"/>
                <a:gd name="connsiteX0-1613" fmla="*/ 810565 w 817747"/>
                <a:gd name="connsiteY0-1614" fmla="*/ 1796 h 1814424"/>
                <a:gd name="connsiteX1-1615" fmla="*/ 566725 w 817747"/>
                <a:gd name="connsiteY1-1616" fmla="*/ 1022205 h 1814424"/>
                <a:gd name="connsiteX2-1617" fmla="*/ 332712 w 817747"/>
                <a:gd name="connsiteY2-1618" fmla="*/ 1356415 h 1814424"/>
                <a:gd name="connsiteX3-1619" fmla="*/ 2123 w 817747"/>
                <a:gd name="connsiteY3-1620" fmla="*/ 1779439 h 1814424"/>
                <a:gd name="connsiteX4-1621" fmla="*/ 421097 w 817747"/>
                <a:gd name="connsiteY4-1622" fmla="*/ 778955 h 1814424"/>
                <a:gd name="connsiteX5-1623" fmla="*/ 810565 w 817747"/>
                <a:gd name="connsiteY5-1624" fmla="*/ 1796 h 1814424"/>
                <a:gd name="connsiteX0-1625" fmla="*/ 810565 w 817093"/>
                <a:gd name="connsiteY0-1626" fmla="*/ 1894 h 1814522"/>
                <a:gd name="connsiteX1-1627" fmla="*/ 540271 w 817093"/>
                <a:gd name="connsiteY1-1628" fmla="*/ 979964 h 1814522"/>
                <a:gd name="connsiteX2-1629" fmla="*/ 332712 w 817093"/>
                <a:gd name="connsiteY2-1630" fmla="*/ 1356513 h 1814522"/>
                <a:gd name="connsiteX3-1631" fmla="*/ 2123 w 817093"/>
                <a:gd name="connsiteY3-1632" fmla="*/ 1779537 h 1814522"/>
                <a:gd name="connsiteX4-1633" fmla="*/ 421097 w 817093"/>
                <a:gd name="connsiteY4-1634" fmla="*/ 779053 h 1814522"/>
                <a:gd name="connsiteX5-1635" fmla="*/ 810565 w 817093"/>
                <a:gd name="connsiteY5-1636" fmla="*/ 1894 h 1814522"/>
                <a:gd name="connsiteX0-1637" fmla="*/ 810881 w 817409"/>
                <a:gd name="connsiteY0-1638" fmla="*/ 1894 h 1810494"/>
                <a:gd name="connsiteX1-1639" fmla="*/ 540587 w 817409"/>
                <a:gd name="connsiteY1-1640" fmla="*/ 979964 h 1810494"/>
                <a:gd name="connsiteX2-1641" fmla="*/ 295814 w 817409"/>
                <a:gd name="connsiteY2-1642" fmla="*/ 1280007 h 1810494"/>
                <a:gd name="connsiteX3-1643" fmla="*/ 2439 w 817409"/>
                <a:gd name="connsiteY3-1644" fmla="*/ 1779537 h 1810494"/>
                <a:gd name="connsiteX4-1645" fmla="*/ 421413 w 817409"/>
                <a:gd name="connsiteY4-1646" fmla="*/ 779053 h 1810494"/>
                <a:gd name="connsiteX5-1647" fmla="*/ 810881 w 817409"/>
                <a:gd name="connsiteY5-1648" fmla="*/ 1894 h 1810494"/>
                <a:gd name="connsiteX0-1649" fmla="*/ 810881 w 817409"/>
                <a:gd name="connsiteY0-1650" fmla="*/ 1894 h 1810494"/>
                <a:gd name="connsiteX1-1651" fmla="*/ 540587 w 817409"/>
                <a:gd name="connsiteY1-1652" fmla="*/ 979965 h 1810494"/>
                <a:gd name="connsiteX2-1653" fmla="*/ 295814 w 817409"/>
                <a:gd name="connsiteY2-1654" fmla="*/ 1280007 h 1810494"/>
                <a:gd name="connsiteX3-1655" fmla="*/ 2439 w 817409"/>
                <a:gd name="connsiteY3-1656" fmla="*/ 1779537 h 1810494"/>
                <a:gd name="connsiteX4-1657" fmla="*/ 421413 w 817409"/>
                <a:gd name="connsiteY4-1658" fmla="*/ 779053 h 1810494"/>
                <a:gd name="connsiteX5-1659" fmla="*/ 810881 w 817409"/>
                <a:gd name="connsiteY5-1660" fmla="*/ 1894 h 1810494"/>
                <a:gd name="connsiteX0-1661" fmla="*/ 810766 w 817294"/>
                <a:gd name="connsiteY0-1662" fmla="*/ 1894 h 1824364"/>
                <a:gd name="connsiteX1-1663" fmla="*/ 540472 w 817294"/>
                <a:gd name="connsiteY1-1664" fmla="*/ 979965 h 1824364"/>
                <a:gd name="connsiteX2-1665" fmla="*/ 308249 w 817294"/>
                <a:gd name="connsiteY2-1666" fmla="*/ 1486491 h 1824364"/>
                <a:gd name="connsiteX3-1667" fmla="*/ 2324 w 817294"/>
                <a:gd name="connsiteY3-1668" fmla="*/ 1779537 h 1824364"/>
                <a:gd name="connsiteX4-1669" fmla="*/ 421298 w 817294"/>
                <a:gd name="connsiteY4-1670" fmla="*/ 779053 h 1824364"/>
                <a:gd name="connsiteX5-1671" fmla="*/ 810766 w 817294"/>
                <a:gd name="connsiteY5-1672" fmla="*/ 1894 h 1824364"/>
                <a:gd name="connsiteX0-1673" fmla="*/ 810766 w 817294"/>
                <a:gd name="connsiteY0-1674" fmla="*/ 1894 h 1824364"/>
                <a:gd name="connsiteX1-1675" fmla="*/ 540472 w 817294"/>
                <a:gd name="connsiteY1-1676" fmla="*/ 979965 h 1824364"/>
                <a:gd name="connsiteX2-1677" fmla="*/ 308249 w 817294"/>
                <a:gd name="connsiteY2-1678" fmla="*/ 1486491 h 1824364"/>
                <a:gd name="connsiteX3-1679" fmla="*/ 2324 w 817294"/>
                <a:gd name="connsiteY3-1680" fmla="*/ 1779537 h 1824364"/>
                <a:gd name="connsiteX4-1681" fmla="*/ 421298 w 817294"/>
                <a:gd name="connsiteY4-1682" fmla="*/ 779053 h 1824364"/>
                <a:gd name="connsiteX5-1683" fmla="*/ 810766 w 817294"/>
                <a:gd name="connsiteY5-1684" fmla="*/ 1894 h 1824364"/>
                <a:gd name="connsiteX0-1685" fmla="*/ 810114 w 816642"/>
                <a:gd name="connsiteY0-1686" fmla="*/ 1894 h 1812021"/>
                <a:gd name="connsiteX1-1687" fmla="*/ 539820 w 816642"/>
                <a:gd name="connsiteY1-1688" fmla="*/ 979965 h 1812021"/>
                <a:gd name="connsiteX2-1689" fmla="*/ 409831 w 816642"/>
                <a:gd name="connsiteY2-1690" fmla="*/ 1311208 h 1812021"/>
                <a:gd name="connsiteX3-1691" fmla="*/ 1672 w 816642"/>
                <a:gd name="connsiteY3-1692" fmla="*/ 1779537 h 1812021"/>
                <a:gd name="connsiteX4-1693" fmla="*/ 420646 w 816642"/>
                <a:gd name="connsiteY4-1694" fmla="*/ 779053 h 1812021"/>
                <a:gd name="connsiteX5-1695" fmla="*/ 810114 w 816642"/>
                <a:gd name="connsiteY5-1696" fmla="*/ 1894 h 1812021"/>
                <a:gd name="connsiteX0-1697" fmla="*/ 808442 w 814970"/>
                <a:gd name="connsiteY0-1698" fmla="*/ 1894 h 1781032"/>
                <a:gd name="connsiteX1-1699" fmla="*/ 538148 w 814970"/>
                <a:gd name="connsiteY1-1700" fmla="*/ 979965 h 1781032"/>
                <a:gd name="connsiteX2-1701" fmla="*/ 0 w 814970"/>
                <a:gd name="connsiteY2-1702" fmla="*/ 1779537 h 1781032"/>
                <a:gd name="connsiteX3-1703" fmla="*/ 418974 w 814970"/>
                <a:gd name="connsiteY3-1704" fmla="*/ 779053 h 1781032"/>
                <a:gd name="connsiteX4-1705" fmla="*/ 808442 w 814970"/>
                <a:gd name="connsiteY4-1706" fmla="*/ 1894 h 1781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14970" h="1781032">
                  <a:moveTo>
                    <a:pt x="808442" y="1894"/>
                  </a:moveTo>
                  <a:cubicBezTo>
                    <a:pt x="858516" y="-41649"/>
                    <a:pt x="606284" y="676454"/>
                    <a:pt x="538148" y="979965"/>
                  </a:cubicBezTo>
                  <a:cubicBezTo>
                    <a:pt x="403408" y="1276239"/>
                    <a:pt x="19862" y="1813022"/>
                    <a:pt x="0" y="1779537"/>
                  </a:cubicBezTo>
                  <a:cubicBezTo>
                    <a:pt x="31768" y="1509571"/>
                    <a:pt x="60634" y="1636848"/>
                    <a:pt x="418974" y="779053"/>
                  </a:cubicBezTo>
                  <a:cubicBezTo>
                    <a:pt x="604675" y="475543"/>
                    <a:pt x="671283" y="38347"/>
                    <a:pt x="808442" y="1894"/>
                  </a:cubicBezTo>
                  <a:close/>
                </a:path>
              </a:pathLst>
            </a:custGeom>
            <a:solidFill>
              <a:srgbClr val="BEC847"/>
            </a:solidFill>
            <a:ln>
              <a:solidFill>
                <a:srgbClr val="BEC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1"/>
            <p:cNvSpPr/>
            <p:nvPr/>
          </p:nvSpPr>
          <p:spPr>
            <a:xfrm>
              <a:off x="1067707" y="5151150"/>
              <a:ext cx="528768" cy="724066"/>
            </a:xfrm>
            <a:custGeom>
              <a:avLst/>
              <a:gdLst>
                <a:gd name="connsiteX0" fmla="*/ 0 w 575934"/>
                <a:gd name="connsiteY0" fmla="*/ 0 h 769459"/>
                <a:gd name="connsiteX1" fmla="*/ 575934 w 575934"/>
                <a:gd name="connsiteY1" fmla="*/ 0 h 769459"/>
                <a:gd name="connsiteX2" fmla="*/ 575934 w 575934"/>
                <a:gd name="connsiteY2" fmla="*/ 769459 h 769459"/>
                <a:gd name="connsiteX3" fmla="*/ 0 w 575934"/>
                <a:gd name="connsiteY3" fmla="*/ 769459 h 769459"/>
                <a:gd name="connsiteX4" fmla="*/ 0 w 575934"/>
                <a:gd name="connsiteY4" fmla="*/ 0 h 769459"/>
                <a:gd name="connsiteX0-1" fmla="*/ 0 w 667374"/>
                <a:gd name="connsiteY0-2" fmla="*/ 0 h 860899"/>
                <a:gd name="connsiteX1-3" fmla="*/ 575934 w 667374"/>
                <a:gd name="connsiteY1-4" fmla="*/ 0 h 860899"/>
                <a:gd name="connsiteX2-5" fmla="*/ 667374 w 667374"/>
                <a:gd name="connsiteY2-6" fmla="*/ 860899 h 860899"/>
                <a:gd name="connsiteX3-7" fmla="*/ 0 w 667374"/>
                <a:gd name="connsiteY3-8" fmla="*/ 769459 h 860899"/>
                <a:gd name="connsiteX4-9" fmla="*/ 0 w 667374"/>
                <a:gd name="connsiteY4-10" fmla="*/ 0 h 860899"/>
                <a:gd name="connsiteX0-11" fmla="*/ 0 w 667374"/>
                <a:gd name="connsiteY0-12" fmla="*/ 0 h 860899"/>
                <a:gd name="connsiteX1-13" fmla="*/ 549808 w 667374"/>
                <a:gd name="connsiteY1-14" fmla="*/ 39189 h 860899"/>
                <a:gd name="connsiteX2-15" fmla="*/ 667374 w 667374"/>
                <a:gd name="connsiteY2-16" fmla="*/ 860899 h 860899"/>
                <a:gd name="connsiteX3-17" fmla="*/ 0 w 667374"/>
                <a:gd name="connsiteY3-18" fmla="*/ 769459 h 860899"/>
                <a:gd name="connsiteX4-19" fmla="*/ 0 w 667374"/>
                <a:gd name="connsiteY4-20" fmla="*/ 0 h 860899"/>
                <a:gd name="connsiteX0-21" fmla="*/ 0 w 680436"/>
                <a:gd name="connsiteY0-22" fmla="*/ 0 h 887024"/>
                <a:gd name="connsiteX1-23" fmla="*/ 549808 w 680436"/>
                <a:gd name="connsiteY1-24" fmla="*/ 39189 h 887024"/>
                <a:gd name="connsiteX2-25" fmla="*/ 680436 w 680436"/>
                <a:gd name="connsiteY2-26" fmla="*/ 887024 h 887024"/>
                <a:gd name="connsiteX3-27" fmla="*/ 0 w 680436"/>
                <a:gd name="connsiteY3-28" fmla="*/ 769459 h 887024"/>
                <a:gd name="connsiteX4-29" fmla="*/ 0 w 680436"/>
                <a:gd name="connsiteY4-30" fmla="*/ 0 h 887024"/>
                <a:gd name="connsiteX0-31" fmla="*/ 0 w 680436"/>
                <a:gd name="connsiteY0-32" fmla="*/ 0 h 887024"/>
                <a:gd name="connsiteX1-33" fmla="*/ 602060 w 680436"/>
                <a:gd name="connsiteY1-34" fmla="*/ 26126 h 887024"/>
                <a:gd name="connsiteX2-35" fmla="*/ 680436 w 680436"/>
                <a:gd name="connsiteY2-36" fmla="*/ 887024 h 887024"/>
                <a:gd name="connsiteX3-37" fmla="*/ 0 w 680436"/>
                <a:gd name="connsiteY3-38" fmla="*/ 769459 h 887024"/>
                <a:gd name="connsiteX4-39" fmla="*/ 0 w 680436"/>
                <a:gd name="connsiteY4-40" fmla="*/ 0 h 887024"/>
                <a:gd name="connsiteX0-41" fmla="*/ 39189 w 680436"/>
                <a:gd name="connsiteY0-42" fmla="*/ 0 h 952338"/>
                <a:gd name="connsiteX1-43" fmla="*/ 602060 w 680436"/>
                <a:gd name="connsiteY1-44" fmla="*/ 91440 h 952338"/>
                <a:gd name="connsiteX2-45" fmla="*/ 680436 w 680436"/>
                <a:gd name="connsiteY2-46" fmla="*/ 952338 h 952338"/>
                <a:gd name="connsiteX3-47" fmla="*/ 0 w 680436"/>
                <a:gd name="connsiteY3-48" fmla="*/ 834773 h 952338"/>
                <a:gd name="connsiteX4-49" fmla="*/ 39189 w 680436"/>
                <a:gd name="connsiteY4-50" fmla="*/ 0 h 952338"/>
                <a:gd name="connsiteX0-51" fmla="*/ 26126 w 667373"/>
                <a:gd name="connsiteY0-52" fmla="*/ 0 h 952338"/>
                <a:gd name="connsiteX1-53" fmla="*/ 588997 w 667373"/>
                <a:gd name="connsiteY1-54" fmla="*/ 91440 h 952338"/>
                <a:gd name="connsiteX2-55" fmla="*/ 667373 w 667373"/>
                <a:gd name="connsiteY2-56" fmla="*/ 952338 h 952338"/>
                <a:gd name="connsiteX3-57" fmla="*/ 0 w 667373"/>
                <a:gd name="connsiteY3-58" fmla="*/ 860899 h 952338"/>
                <a:gd name="connsiteX4-59" fmla="*/ 26126 w 667373"/>
                <a:gd name="connsiteY4-60" fmla="*/ 0 h 952338"/>
                <a:gd name="connsiteX0-61" fmla="*/ 52251 w 667373"/>
                <a:gd name="connsiteY0-62" fmla="*/ 0 h 952338"/>
                <a:gd name="connsiteX1-63" fmla="*/ 588997 w 667373"/>
                <a:gd name="connsiteY1-64" fmla="*/ 91440 h 952338"/>
                <a:gd name="connsiteX2-65" fmla="*/ 667373 w 667373"/>
                <a:gd name="connsiteY2-66" fmla="*/ 952338 h 952338"/>
                <a:gd name="connsiteX3-67" fmla="*/ 0 w 667373"/>
                <a:gd name="connsiteY3-68" fmla="*/ 860899 h 952338"/>
                <a:gd name="connsiteX4-69" fmla="*/ 52251 w 667373"/>
                <a:gd name="connsiteY4-70" fmla="*/ 0 h 952338"/>
                <a:gd name="connsiteX0-71" fmla="*/ 52251 w 667373"/>
                <a:gd name="connsiteY0-72" fmla="*/ 0 h 952338"/>
                <a:gd name="connsiteX1-73" fmla="*/ 588997 w 667373"/>
                <a:gd name="connsiteY1-74" fmla="*/ 91440 h 952338"/>
                <a:gd name="connsiteX2-75" fmla="*/ 667373 w 667373"/>
                <a:gd name="connsiteY2-76" fmla="*/ 952338 h 952338"/>
                <a:gd name="connsiteX3-77" fmla="*/ 0 w 667373"/>
                <a:gd name="connsiteY3-78" fmla="*/ 860899 h 952338"/>
                <a:gd name="connsiteX4-79" fmla="*/ 52251 w 667373"/>
                <a:gd name="connsiteY4-80" fmla="*/ 0 h 952338"/>
                <a:gd name="connsiteX0-81" fmla="*/ 62915 w 667373"/>
                <a:gd name="connsiteY0-82" fmla="*/ 0 h 952338"/>
                <a:gd name="connsiteX1-83" fmla="*/ 588997 w 667373"/>
                <a:gd name="connsiteY1-84" fmla="*/ 91440 h 952338"/>
                <a:gd name="connsiteX2-85" fmla="*/ 667373 w 667373"/>
                <a:gd name="connsiteY2-86" fmla="*/ 952338 h 952338"/>
                <a:gd name="connsiteX3-87" fmla="*/ 0 w 667373"/>
                <a:gd name="connsiteY3-88" fmla="*/ 860899 h 952338"/>
                <a:gd name="connsiteX4-89" fmla="*/ 62915 w 667373"/>
                <a:gd name="connsiteY4-90" fmla="*/ 0 h 952338"/>
                <a:gd name="connsiteX0-91" fmla="*/ 78911 w 683369"/>
                <a:gd name="connsiteY0-92" fmla="*/ 0 h 952338"/>
                <a:gd name="connsiteX1-93" fmla="*/ 604993 w 683369"/>
                <a:gd name="connsiteY1-94" fmla="*/ 91440 h 952338"/>
                <a:gd name="connsiteX2-95" fmla="*/ 683369 w 683369"/>
                <a:gd name="connsiteY2-96" fmla="*/ 952338 h 952338"/>
                <a:gd name="connsiteX3-97" fmla="*/ 0 w 683369"/>
                <a:gd name="connsiteY3-98" fmla="*/ 860899 h 952338"/>
                <a:gd name="connsiteX4-99" fmla="*/ 78911 w 683369"/>
                <a:gd name="connsiteY4-100" fmla="*/ 0 h 952338"/>
                <a:gd name="connsiteX0-101" fmla="*/ 78911 w 683369"/>
                <a:gd name="connsiteY0-102" fmla="*/ 0 h 952338"/>
                <a:gd name="connsiteX1-103" fmla="*/ 604993 w 683369"/>
                <a:gd name="connsiteY1-104" fmla="*/ 91440 h 952338"/>
                <a:gd name="connsiteX2-105" fmla="*/ 683369 w 683369"/>
                <a:gd name="connsiteY2-106" fmla="*/ 952338 h 952338"/>
                <a:gd name="connsiteX3-107" fmla="*/ 0 w 683369"/>
                <a:gd name="connsiteY3-108" fmla="*/ 860899 h 952338"/>
                <a:gd name="connsiteX4-109" fmla="*/ 78911 w 683369"/>
                <a:gd name="connsiteY4-110" fmla="*/ 0 h 952338"/>
                <a:gd name="connsiteX0-111" fmla="*/ 78911 w 683369"/>
                <a:gd name="connsiteY0-112" fmla="*/ 0 h 952338"/>
                <a:gd name="connsiteX1-113" fmla="*/ 604993 w 683369"/>
                <a:gd name="connsiteY1-114" fmla="*/ 91440 h 952338"/>
                <a:gd name="connsiteX2-115" fmla="*/ 683369 w 683369"/>
                <a:gd name="connsiteY2-116" fmla="*/ 952338 h 952338"/>
                <a:gd name="connsiteX3-117" fmla="*/ 0 w 683369"/>
                <a:gd name="connsiteY3-118" fmla="*/ 860899 h 952338"/>
                <a:gd name="connsiteX4-119" fmla="*/ 78911 w 683369"/>
                <a:gd name="connsiteY4-120" fmla="*/ 0 h 952338"/>
                <a:gd name="connsiteX0-121" fmla="*/ 78911 w 683369"/>
                <a:gd name="connsiteY0-122" fmla="*/ 0 h 952338"/>
                <a:gd name="connsiteX1-123" fmla="*/ 604993 w 683369"/>
                <a:gd name="connsiteY1-124" fmla="*/ 91440 h 952338"/>
                <a:gd name="connsiteX2-125" fmla="*/ 635203 w 683369"/>
                <a:gd name="connsiteY2-126" fmla="*/ 500189 h 952338"/>
                <a:gd name="connsiteX3-127" fmla="*/ 683369 w 683369"/>
                <a:gd name="connsiteY3-128" fmla="*/ 952338 h 952338"/>
                <a:gd name="connsiteX4-129" fmla="*/ 0 w 683369"/>
                <a:gd name="connsiteY4-130" fmla="*/ 860899 h 952338"/>
                <a:gd name="connsiteX5" fmla="*/ 78911 w 683369"/>
                <a:gd name="connsiteY5" fmla="*/ 0 h 952338"/>
                <a:gd name="connsiteX0-131" fmla="*/ 78911 w 699364"/>
                <a:gd name="connsiteY0-132" fmla="*/ 0 h 957670"/>
                <a:gd name="connsiteX1-133" fmla="*/ 604993 w 699364"/>
                <a:gd name="connsiteY1-134" fmla="*/ 91440 h 957670"/>
                <a:gd name="connsiteX2-135" fmla="*/ 635203 w 699364"/>
                <a:gd name="connsiteY2-136" fmla="*/ 500189 h 957670"/>
                <a:gd name="connsiteX3-137" fmla="*/ 699364 w 699364"/>
                <a:gd name="connsiteY3-138" fmla="*/ 957670 h 957670"/>
                <a:gd name="connsiteX4-139" fmla="*/ 0 w 699364"/>
                <a:gd name="connsiteY4-140" fmla="*/ 860899 h 957670"/>
                <a:gd name="connsiteX5-141" fmla="*/ 78911 w 699364"/>
                <a:gd name="connsiteY5-142" fmla="*/ 0 h 957670"/>
                <a:gd name="connsiteX0-143" fmla="*/ 78911 w 699364"/>
                <a:gd name="connsiteY0-144" fmla="*/ 0 h 957670"/>
                <a:gd name="connsiteX1-145" fmla="*/ 604993 w 699364"/>
                <a:gd name="connsiteY1-146" fmla="*/ 91440 h 957670"/>
                <a:gd name="connsiteX2-147" fmla="*/ 616542 w 699364"/>
                <a:gd name="connsiteY2-148" fmla="*/ 505521 h 957670"/>
                <a:gd name="connsiteX3-149" fmla="*/ 699364 w 699364"/>
                <a:gd name="connsiteY3-150" fmla="*/ 957670 h 957670"/>
                <a:gd name="connsiteX4-151" fmla="*/ 0 w 699364"/>
                <a:gd name="connsiteY4-152" fmla="*/ 860899 h 957670"/>
                <a:gd name="connsiteX5-153" fmla="*/ 78911 w 699364"/>
                <a:gd name="connsiteY5-154" fmla="*/ 0 h 957670"/>
                <a:gd name="connsiteX0-155" fmla="*/ 78911 w 699364"/>
                <a:gd name="connsiteY0-156" fmla="*/ 0 h 957670"/>
                <a:gd name="connsiteX1-157" fmla="*/ 591664 w 699364"/>
                <a:gd name="connsiteY1-158" fmla="*/ 88774 h 957670"/>
                <a:gd name="connsiteX2-159" fmla="*/ 616542 w 699364"/>
                <a:gd name="connsiteY2-160" fmla="*/ 505521 h 957670"/>
                <a:gd name="connsiteX3-161" fmla="*/ 699364 w 699364"/>
                <a:gd name="connsiteY3-162" fmla="*/ 957670 h 957670"/>
                <a:gd name="connsiteX4-163" fmla="*/ 0 w 699364"/>
                <a:gd name="connsiteY4-164" fmla="*/ 860899 h 957670"/>
                <a:gd name="connsiteX5-165" fmla="*/ 78911 w 699364"/>
                <a:gd name="connsiteY5-166" fmla="*/ 0 h 957670"/>
                <a:gd name="connsiteX0-167" fmla="*/ 78911 w 699364"/>
                <a:gd name="connsiteY0-168" fmla="*/ 0 h 957670"/>
                <a:gd name="connsiteX1-169" fmla="*/ 591664 w 699364"/>
                <a:gd name="connsiteY1-170" fmla="*/ 88774 h 957670"/>
                <a:gd name="connsiteX2-171" fmla="*/ 637869 w 699364"/>
                <a:gd name="connsiteY2-172" fmla="*/ 513518 h 957670"/>
                <a:gd name="connsiteX3-173" fmla="*/ 699364 w 699364"/>
                <a:gd name="connsiteY3-174" fmla="*/ 957670 h 957670"/>
                <a:gd name="connsiteX4-175" fmla="*/ 0 w 699364"/>
                <a:gd name="connsiteY4-176" fmla="*/ 860899 h 957670"/>
                <a:gd name="connsiteX5-177" fmla="*/ 78911 w 699364"/>
                <a:gd name="connsiteY5-178" fmla="*/ 0 h 957670"/>
                <a:gd name="connsiteX0-179" fmla="*/ 78911 w 699364"/>
                <a:gd name="connsiteY0-180" fmla="*/ 0 h 957670"/>
                <a:gd name="connsiteX1-181" fmla="*/ 582787 w 699364"/>
                <a:gd name="connsiteY1-182" fmla="*/ 88774 h 957670"/>
                <a:gd name="connsiteX2-183" fmla="*/ 637869 w 699364"/>
                <a:gd name="connsiteY2-184" fmla="*/ 513518 h 957670"/>
                <a:gd name="connsiteX3-185" fmla="*/ 699364 w 699364"/>
                <a:gd name="connsiteY3-186" fmla="*/ 957670 h 957670"/>
                <a:gd name="connsiteX4-187" fmla="*/ 0 w 699364"/>
                <a:gd name="connsiteY4-188" fmla="*/ 860899 h 957670"/>
                <a:gd name="connsiteX5-189" fmla="*/ 78911 w 699364"/>
                <a:gd name="connsiteY5-190" fmla="*/ 0 h 957670"/>
                <a:gd name="connsiteX0-191" fmla="*/ 87789 w 699364"/>
                <a:gd name="connsiteY0-192" fmla="*/ 0 h 957670"/>
                <a:gd name="connsiteX1-193" fmla="*/ 582787 w 699364"/>
                <a:gd name="connsiteY1-194" fmla="*/ 88774 h 957670"/>
                <a:gd name="connsiteX2-195" fmla="*/ 637869 w 699364"/>
                <a:gd name="connsiteY2-196" fmla="*/ 513518 h 957670"/>
                <a:gd name="connsiteX3-197" fmla="*/ 699364 w 699364"/>
                <a:gd name="connsiteY3-198" fmla="*/ 957670 h 957670"/>
                <a:gd name="connsiteX4-199" fmla="*/ 0 w 699364"/>
                <a:gd name="connsiteY4-200" fmla="*/ 860899 h 957670"/>
                <a:gd name="connsiteX5-201" fmla="*/ 87789 w 699364"/>
                <a:gd name="connsiteY5-202" fmla="*/ 0 h 957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41" y="connsiteY5-142"/>
                </a:cxn>
              </a:cxnLst>
              <a:rect l="l" t="t" r="r" b="b"/>
              <a:pathLst>
                <a:path w="699364" h="957670">
                  <a:moveTo>
                    <a:pt x="87789" y="0"/>
                  </a:moveTo>
                  <a:lnTo>
                    <a:pt x="582787" y="88774"/>
                  </a:lnTo>
                  <a:cubicBezTo>
                    <a:pt x="596411" y="225024"/>
                    <a:pt x="624245" y="377268"/>
                    <a:pt x="637869" y="513518"/>
                  </a:cubicBezTo>
                  <a:lnTo>
                    <a:pt x="699364" y="957670"/>
                  </a:lnTo>
                  <a:lnTo>
                    <a:pt x="0" y="860899"/>
                  </a:lnTo>
                  <a:cubicBezTo>
                    <a:pt x="34302" y="573934"/>
                    <a:pt x="61485" y="286966"/>
                    <a:pt x="87789" y="0"/>
                  </a:cubicBezTo>
                  <a:close/>
                </a:path>
              </a:pathLst>
            </a:custGeom>
            <a:solidFill>
              <a:srgbClr val="F4A879"/>
            </a:solidFill>
            <a:ln>
              <a:solidFill>
                <a:srgbClr val="F4A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矩形 1"/>
            <p:cNvSpPr/>
            <p:nvPr/>
          </p:nvSpPr>
          <p:spPr>
            <a:xfrm rot="6037120">
              <a:off x="1182889" y="5252443"/>
              <a:ext cx="332563" cy="514558"/>
            </a:xfrm>
            <a:custGeom>
              <a:avLst/>
              <a:gdLst>
                <a:gd name="connsiteX0" fmla="*/ 0 w 575934"/>
                <a:gd name="connsiteY0" fmla="*/ 0 h 769459"/>
                <a:gd name="connsiteX1" fmla="*/ 575934 w 575934"/>
                <a:gd name="connsiteY1" fmla="*/ 0 h 769459"/>
                <a:gd name="connsiteX2" fmla="*/ 575934 w 575934"/>
                <a:gd name="connsiteY2" fmla="*/ 769459 h 769459"/>
                <a:gd name="connsiteX3" fmla="*/ 0 w 575934"/>
                <a:gd name="connsiteY3" fmla="*/ 769459 h 769459"/>
                <a:gd name="connsiteX4" fmla="*/ 0 w 575934"/>
                <a:gd name="connsiteY4" fmla="*/ 0 h 769459"/>
                <a:gd name="connsiteX0-1" fmla="*/ 0 w 667374"/>
                <a:gd name="connsiteY0-2" fmla="*/ 0 h 860899"/>
                <a:gd name="connsiteX1-3" fmla="*/ 575934 w 667374"/>
                <a:gd name="connsiteY1-4" fmla="*/ 0 h 860899"/>
                <a:gd name="connsiteX2-5" fmla="*/ 667374 w 667374"/>
                <a:gd name="connsiteY2-6" fmla="*/ 860899 h 860899"/>
                <a:gd name="connsiteX3-7" fmla="*/ 0 w 667374"/>
                <a:gd name="connsiteY3-8" fmla="*/ 769459 h 860899"/>
                <a:gd name="connsiteX4-9" fmla="*/ 0 w 667374"/>
                <a:gd name="connsiteY4-10" fmla="*/ 0 h 860899"/>
                <a:gd name="connsiteX0-11" fmla="*/ 0 w 667374"/>
                <a:gd name="connsiteY0-12" fmla="*/ 0 h 860899"/>
                <a:gd name="connsiteX1-13" fmla="*/ 549808 w 667374"/>
                <a:gd name="connsiteY1-14" fmla="*/ 39189 h 860899"/>
                <a:gd name="connsiteX2-15" fmla="*/ 667374 w 667374"/>
                <a:gd name="connsiteY2-16" fmla="*/ 860899 h 860899"/>
                <a:gd name="connsiteX3-17" fmla="*/ 0 w 667374"/>
                <a:gd name="connsiteY3-18" fmla="*/ 769459 h 860899"/>
                <a:gd name="connsiteX4-19" fmla="*/ 0 w 667374"/>
                <a:gd name="connsiteY4-20" fmla="*/ 0 h 860899"/>
                <a:gd name="connsiteX0-21" fmla="*/ 0 w 680436"/>
                <a:gd name="connsiteY0-22" fmla="*/ 0 h 887024"/>
                <a:gd name="connsiteX1-23" fmla="*/ 549808 w 680436"/>
                <a:gd name="connsiteY1-24" fmla="*/ 39189 h 887024"/>
                <a:gd name="connsiteX2-25" fmla="*/ 680436 w 680436"/>
                <a:gd name="connsiteY2-26" fmla="*/ 887024 h 887024"/>
                <a:gd name="connsiteX3-27" fmla="*/ 0 w 680436"/>
                <a:gd name="connsiteY3-28" fmla="*/ 769459 h 887024"/>
                <a:gd name="connsiteX4-29" fmla="*/ 0 w 680436"/>
                <a:gd name="connsiteY4-30" fmla="*/ 0 h 887024"/>
                <a:gd name="connsiteX0-31" fmla="*/ 0 w 680436"/>
                <a:gd name="connsiteY0-32" fmla="*/ 0 h 887024"/>
                <a:gd name="connsiteX1-33" fmla="*/ 602060 w 680436"/>
                <a:gd name="connsiteY1-34" fmla="*/ 26126 h 887024"/>
                <a:gd name="connsiteX2-35" fmla="*/ 680436 w 680436"/>
                <a:gd name="connsiteY2-36" fmla="*/ 887024 h 887024"/>
                <a:gd name="connsiteX3-37" fmla="*/ 0 w 680436"/>
                <a:gd name="connsiteY3-38" fmla="*/ 769459 h 887024"/>
                <a:gd name="connsiteX4-39" fmla="*/ 0 w 680436"/>
                <a:gd name="connsiteY4-40" fmla="*/ 0 h 887024"/>
                <a:gd name="connsiteX0-41" fmla="*/ 39189 w 680436"/>
                <a:gd name="connsiteY0-42" fmla="*/ 0 h 952338"/>
                <a:gd name="connsiteX1-43" fmla="*/ 602060 w 680436"/>
                <a:gd name="connsiteY1-44" fmla="*/ 91440 h 952338"/>
                <a:gd name="connsiteX2-45" fmla="*/ 680436 w 680436"/>
                <a:gd name="connsiteY2-46" fmla="*/ 952338 h 952338"/>
                <a:gd name="connsiteX3-47" fmla="*/ 0 w 680436"/>
                <a:gd name="connsiteY3-48" fmla="*/ 834773 h 952338"/>
                <a:gd name="connsiteX4-49" fmla="*/ 39189 w 680436"/>
                <a:gd name="connsiteY4-50" fmla="*/ 0 h 952338"/>
                <a:gd name="connsiteX0-51" fmla="*/ 26126 w 667373"/>
                <a:gd name="connsiteY0-52" fmla="*/ 0 h 952338"/>
                <a:gd name="connsiteX1-53" fmla="*/ 588997 w 667373"/>
                <a:gd name="connsiteY1-54" fmla="*/ 91440 h 952338"/>
                <a:gd name="connsiteX2-55" fmla="*/ 667373 w 667373"/>
                <a:gd name="connsiteY2-56" fmla="*/ 952338 h 952338"/>
                <a:gd name="connsiteX3-57" fmla="*/ 0 w 667373"/>
                <a:gd name="connsiteY3-58" fmla="*/ 860899 h 952338"/>
                <a:gd name="connsiteX4-59" fmla="*/ 26126 w 667373"/>
                <a:gd name="connsiteY4-60" fmla="*/ 0 h 952338"/>
                <a:gd name="connsiteX0-61" fmla="*/ 52251 w 667373"/>
                <a:gd name="connsiteY0-62" fmla="*/ 0 h 952338"/>
                <a:gd name="connsiteX1-63" fmla="*/ 588997 w 667373"/>
                <a:gd name="connsiteY1-64" fmla="*/ 91440 h 952338"/>
                <a:gd name="connsiteX2-65" fmla="*/ 667373 w 667373"/>
                <a:gd name="connsiteY2-66" fmla="*/ 952338 h 952338"/>
                <a:gd name="connsiteX3-67" fmla="*/ 0 w 667373"/>
                <a:gd name="connsiteY3-68" fmla="*/ 860899 h 952338"/>
                <a:gd name="connsiteX4-69" fmla="*/ 52251 w 667373"/>
                <a:gd name="connsiteY4-70" fmla="*/ 0 h 952338"/>
                <a:gd name="connsiteX0-71" fmla="*/ 52251 w 667373"/>
                <a:gd name="connsiteY0-72" fmla="*/ 0 h 952338"/>
                <a:gd name="connsiteX1-73" fmla="*/ 588997 w 667373"/>
                <a:gd name="connsiteY1-74" fmla="*/ 91440 h 952338"/>
                <a:gd name="connsiteX2-75" fmla="*/ 667373 w 667373"/>
                <a:gd name="connsiteY2-76" fmla="*/ 952338 h 952338"/>
                <a:gd name="connsiteX3-77" fmla="*/ 0 w 667373"/>
                <a:gd name="connsiteY3-78" fmla="*/ 860899 h 952338"/>
                <a:gd name="connsiteX4-79" fmla="*/ 52251 w 667373"/>
                <a:gd name="connsiteY4-80" fmla="*/ 0 h 952338"/>
                <a:gd name="connsiteX0-81" fmla="*/ 62915 w 667373"/>
                <a:gd name="connsiteY0-82" fmla="*/ 0 h 952338"/>
                <a:gd name="connsiteX1-83" fmla="*/ 588997 w 667373"/>
                <a:gd name="connsiteY1-84" fmla="*/ 91440 h 952338"/>
                <a:gd name="connsiteX2-85" fmla="*/ 667373 w 667373"/>
                <a:gd name="connsiteY2-86" fmla="*/ 952338 h 952338"/>
                <a:gd name="connsiteX3-87" fmla="*/ 0 w 667373"/>
                <a:gd name="connsiteY3-88" fmla="*/ 860899 h 952338"/>
                <a:gd name="connsiteX4-89" fmla="*/ 62915 w 667373"/>
                <a:gd name="connsiteY4-90" fmla="*/ 0 h 952338"/>
                <a:gd name="connsiteX0-91" fmla="*/ 78911 w 683369"/>
                <a:gd name="connsiteY0-92" fmla="*/ 0 h 952338"/>
                <a:gd name="connsiteX1-93" fmla="*/ 604993 w 683369"/>
                <a:gd name="connsiteY1-94" fmla="*/ 91440 h 952338"/>
                <a:gd name="connsiteX2-95" fmla="*/ 683369 w 683369"/>
                <a:gd name="connsiteY2-96" fmla="*/ 952338 h 952338"/>
                <a:gd name="connsiteX3-97" fmla="*/ 0 w 683369"/>
                <a:gd name="connsiteY3-98" fmla="*/ 860899 h 952338"/>
                <a:gd name="connsiteX4-99" fmla="*/ 78911 w 683369"/>
                <a:gd name="connsiteY4-100" fmla="*/ 0 h 952338"/>
                <a:gd name="connsiteX0-101" fmla="*/ 78911 w 683369"/>
                <a:gd name="connsiteY0-102" fmla="*/ 0 h 952338"/>
                <a:gd name="connsiteX1-103" fmla="*/ 604993 w 683369"/>
                <a:gd name="connsiteY1-104" fmla="*/ 91440 h 952338"/>
                <a:gd name="connsiteX2-105" fmla="*/ 683369 w 683369"/>
                <a:gd name="connsiteY2-106" fmla="*/ 952338 h 952338"/>
                <a:gd name="connsiteX3-107" fmla="*/ 0 w 683369"/>
                <a:gd name="connsiteY3-108" fmla="*/ 860899 h 952338"/>
                <a:gd name="connsiteX4-109" fmla="*/ 78911 w 683369"/>
                <a:gd name="connsiteY4-110" fmla="*/ 0 h 952338"/>
                <a:gd name="connsiteX0-111" fmla="*/ 78911 w 683369"/>
                <a:gd name="connsiteY0-112" fmla="*/ 0 h 952338"/>
                <a:gd name="connsiteX1-113" fmla="*/ 604993 w 683369"/>
                <a:gd name="connsiteY1-114" fmla="*/ 91440 h 952338"/>
                <a:gd name="connsiteX2-115" fmla="*/ 683369 w 683369"/>
                <a:gd name="connsiteY2-116" fmla="*/ 952338 h 952338"/>
                <a:gd name="connsiteX3-117" fmla="*/ 0 w 683369"/>
                <a:gd name="connsiteY3-118" fmla="*/ 860899 h 952338"/>
                <a:gd name="connsiteX4-119" fmla="*/ 78911 w 683369"/>
                <a:gd name="connsiteY4-120" fmla="*/ 0 h 952338"/>
                <a:gd name="connsiteX0-121" fmla="*/ 78911 w 683369"/>
                <a:gd name="connsiteY0-122" fmla="*/ 0 h 952338"/>
                <a:gd name="connsiteX1-123" fmla="*/ 604993 w 683369"/>
                <a:gd name="connsiteY1-124" fmla="*/ 91440 h 952338"/>
                <a:gd name="connsiteX2-125" fmla="*/ 635203 w 683369"/>
                <a:gd name="connsiteY2-126" fmla="*/ 500189 h 952338"/>
                <a:gd name="connsiteX3-127" fmla="*/ 683369 w 683369"/>
                <a:gd name="connsiteY3-128" fmla="*/ 952338 h 952338"/>
                <a:gd name="connsiteX4-129" fmla="*/ 0 w 683369"/>
                <a:gd name="connsiteY4-130" fmla="*/ 860899 h 952338"/>
                <a:gd name="connsiteX5" fmla="*/ 78911 w 683369"/>
                <a:gd name="connsiteY5" fmla="*/ 0 h 952338"/>
                <a:gd name="connsiteX0-131" fmla="*/ 78911 w 699364"/>
                <a:gd name="connsiteY0-132" fmla="*/ 0 h 957670"/>
                <a:gd name="connsiteX1-133" fmla="*/ 604993 w 699364"/>
                <a:gd name="connsiteY1-134" fmla="*/ 91440 h 957670"/>
                <a:gd name="connsiteX2-135" fmla="*/ 635203 w 699364"/>
                <a:gd name="connsiteY2-136" fmla="*/ 500189 h 957670"/>
                <a:gd name="connsiteX3-137" fmla="*/ 699364 w 699364"/>
                <a:gd name="connsiteY3-138" fmla="*/ 957670 h 957670"/>
                <a:gd name="connsiteX4-139" fmla="*/ 0 w 699364"/>
                <a:gd name="connsiteY4-140" fmla="*/ 860899 h 957670"/>
                <a:gd name="connsiteX5-141" fmla="*/ 78911 w 699364"/>
                <a:gd name="connsiteY5-142" fmla="*/ 0 h 957670"/>
                <a:gd name="connsiteX0-143" fmla="*/ 78911 w 699364"/>
                <a:gd name="connsiteY0-144" fmla="*/ 0 h 957670"/>
                <a:gd name="connsiteX1-145" fmla="*/ 604993 w 699364"/>
                <a:gd name="connsiteY1-146" fmla="*/ 91440 h 957670"/>
                <a:gd name="connsiteX2-147" fmla="*/ 616542 w 699364"/>
                <a:gd name="connsiteY2-148" fmla="*/ 505521 h 957670"/>
                <a:gd name="connsiteX3-149" fmla="*/ 699364 w 699364"/>
                <a:gd name="connsiteY3-150" fmla="*/ 957670 h 957670"/>
                <a:gd name="connsiteX4-151" fmla="*/ 0 w 699364"/>
                <a:gd name="connsiteY4-152" fmla="*/ 860899 h 957670"/>
                <a:gd name="connsiteX5-153" fmla="*/ 78911 w 699364"/>
                <a:gd name="connsiteY5-154" fmla="*/ 0 h 957670"/>
                <a:gd name="connsiteX0-155" fmla="*/ 78911 w 699364"/>
                <a:gd name="connsiteY0-156" fmla="*/ 0 h 957670"/>
                <a:gd name="connsiteX1-157" fmla="*/ 591664 w 699364"/>
                <a:gd name="connsiteY1-158" fmla="*/ 88774 h 957670"/>
                <a:gd name="connsiteX2-159" fmla="*/ 616542 w 699364"/>
                <a:gd name="connsiteY2-160" fmla="*/ 505521 h 957670"/>
                <a:gd name="connsiteX3-161" fmla="*/ 699364 w 699364"/>
                <a:gd name="connsiteY3-162" fmla="*/ 957670 h 957670"/>
                <a:gd name="connsiteX4-163" fmla="*/ 0 w 699364"/>
                <a:gd name="connsiteY4-164" fmla="*/ 860899 h 957670"/>
                <a:gd name="connsiteX5-165" fmla="*/ 78911 w 699364"/>
                <a:gd name="connsiteY5-166" fmla="*/ 0 h 957670"/>
                <a:gd name="connsiteX0-167" fmla="*/ 78911 w 699364"/>
                <a:gd name="connsiteY0-168" fmla="*/ 0 h 957670"/>
                <a:gd name="connsiteX1-169" fmla="*/ 591664 w 699364"/>
                <a:gd name="connsiteY1-170" fmla="*/ 88774 h 957670"/>
                <a:gd name="connsiteX2-171" fmla="*/ 637869 w 699364"/>
                <a:gd name="connsiteY2-172" fmla="*/ 513518 h 957670"/>
                <a:gd name="connsiteX3-173" fmla="*/ 699364 w 699364"/>
                <a:gd name="connsiteY3-174" fmla="*/ 957670 h 957670"/>
                <a:gd name="connsiteX4-175" fmla="*/ 0 w 699364"/>
                <a:gd name="connsiteY4-176" fmla="*/ 860899 h 957670"/>
                <a:gd name="connsiteX5-177" fmla="*/ 78911 w 699364"/>
                <a:gd name="connsiteY5-178" fmla="*/ 0 h 957670"/>
                <a:gd name="connsiteX0-179" fmla="*/ 74993 w 695446"/>
                <a:gd name="connsiteY0-180" fmla="*/ 0 h 990045"/>
                <a:gd name="connsiteX1-181" fmla="*/ 587746 w 695446"/>
                <a:gd name="connsiteY1-182" fmla="*/ 88774 h 990045"/>
                <a:gd name="connsiteX2-183" fmla="*/ 633951 w 695446"/>
                <a:gd name="connsiteY2-184" fmla="*/ 513518 h 990045"/>
                <a:gd name="connsiteX3-185" fmla="*/ 695446 w 695446"/>
                <a:gd name="connsiteY3-186" fmla="*/ 957670 h 990045"/>
                <a:gd name="connsiteX4-187" fmla="*/ 0 w 695446"/>
                <a:gd name="connsiteY4-188" fmla="*/ 990046 h 990045"/>
                <a:gd name="connsiteX5-189" fmla="*/ 74993 w 695446"/>
                <a:gd name="connsiteY5-190" fmla="*/ 0 h 990045"/>
                <a:gd name="connsiteX0-191" fmla="*/ 74993 w 688096"/>
                <a:gd name="connsiteY0-192" fmla="*/ 0 h 990046"/>
                <a:gd name="connsiteX1-193" fmla="*/ 587746 w 688096"/>
                <a:gd name="connsiteY1-194" fmla="*/ 88774 h 990046"/>
                <a:gd name="connsiteX2-195" fmla="*/ 633951 w 688096"/>
                <a:gd name="connsiteY2-196" fmla="*/ 513518 h 990046"/>
                <a:gd name="connsiteX3-197" fmla="*/ 688096 w 688096"/>
                <a:gd name="connsiteY3-198" fmla="*/ 918461 h 990046"/>
                <a:gd name="connsiteX4-199" fmla="*/ 0 w 688096"/>
                <a:gd name="connsiteY4-200" fmla="*/ 990046 h 990046"/>
                <a:gd name="connsiteX5-201" fmla="*/ 74993 w 688096"/>
                <a:gd name="connsiteY5-202" fmla="*/ 0 h 990046"/>
                <a:gd name="connsiteX0-203" fmla="*/ 7566 w 688552"/>
                <a:gd name="connsiteY0-204" fmla="*/ 25423 h 901272"/>
                <a:gd name="connsiteX1-205" fmla="*/ 588202 w 688552"/>
                <a:gd name="connsiteY1-206" fmla="*/ 0 h 901272"/>
                <a:gd name="connsiteX2-207" fmla="*/ 634407 w 688552"/>
                <a:gd name="connsiteY2-208" fmla="*/ 424744 h 901272"/>
                <a:gd name="connsiteX3-209" fmla="*/ 688552 w 688552"/>
                <a:gd name="connsiteY3-210" fmla="*/ 829687 h 901272"/>
                <a:gd name="connsiteX4-211" fmla="*/ 456 w 688552"/>
                <a:gd name="connsiteY4-212" fmla="*/ 901272 h 901272"/>
                <a:gd name="connsiteX5-213" fmla="*/ 7566 w 688552"/>
                <a:gd name="connsiteY5-214" fmla="*/ 25423 h 901272"/>
                <a:gd name="connsiteX0-215" fmla="*/ 7566 w 688552"/>
                <a:gd name="connsiteY0-216" fmla="*/ 166088 h 1041937"/>
                <a:gd name="connsiteX1-217" fmla="*/ 602418 w 688552"/>
                <a:gd name="connsiteY1-218" fmla="*/ 0 h 1041937"/>
                <a:gd name="connsiteX2-219" fmla="*/ 634407 w 688552"/>
                <a:gd name="connsiteY2-220" fmla="*/ 565409 h 1041937"/>
                <a:gd name="connsiteX3-221" fmla="*/ 688552 w 688552"/>
                <a:gd name="connsiteY3-222" fmla="*/ 970352 h 1041937"/>
                <a:gd name="connsiteX4-223" fmla="*/ 456 w 688552"/>
                <a:gd name="connsiteY4-224" fmla="*/ 1041937 h 1041937"/>
                <a:gd name="connsiteX5-225" fmla="*/ 7566 w 688552"/>
                <a:gd name="connsiteY5-226" fmla="*/ 166088 h 1041937"/>
                <a:gd name="connsiteX0-227" fmla="*/ 5169 w 717034"/>
                <a:gd name="connsiteY0-228" fmla="*/ 196233 h 1041937"/>
                <a:gd name="connsiteX1-229" fmla="*/ 630900 w 717034"/>
                <a:gd name="connsiteY1-230" fmla="*/ 0 h 1041937"/>
                <a:gd name="connsiteX2-231" fmla="*/ 662889 w 717034"/>
                <a:gd name="connsiteY2-232" fmla="*/ 565409 h 1041937"/>
                <a:gd name="connsiteX3-233" fmla="*/ 717034 w 717034"/>
                <a:gd name="connsiteY3-234" fmla="*/ 970352 h 1041937"/>
                <a:gd name="connsiteX4-235" fmla="*/ 28938 w 717034"/>
                <a:gd name="connsiteY4-236" fmla="*/ 1041937 h 1041937"/>
                <a:gd name="connsiteX5-237" fmla="*/ 5169 w 717034"/>
                <a:gd name="connsiteY5-238" fmla="*/ 196233 h 1041937"/>
                <a:gd name="connsiteX0-239" fmla="*/ 310 w 712175"/>
                <a:gd name="connsiteY0-240" fmla="*/ 196233 h 1041937"/>
                <a:gd name="connsiteX1-241" fmla="*/ 626041 w 712175"/>
                <a:gd name="connsiteY1-242" fmla="*/ 0 h 1041937"/>
                <a:gd name="connsiteX2-243" fmla="*/ 658030 w 712175"/>
                <a:gd name="connsiteY2-244" fmla="*/ 565409 h 1041937"/>
                <a:gd name="connsiteX3-245" fmla="*/ 712175 w 712175"/>
                <a:gd name="connsiteY3-246" fmla="*/ 970352 h 1041937"/>
                <a:gd name="connsiteX4-247" fmla="*/ 24079 w 712175"/>
                <a:gd name="connsiteY4-248" fmla="*/ 1041937 h 1041937"/>
                <a:gd name="connsiteX5-249" fmla="*/ 310 w 712175"/>
                <a:gd name="connsiteY5-250" fmla="*/ 196233 h 1041937"/>
                <a:gd name="connsiteX0-251" fmla="*/ 271 w 712136"/>
                <a:gd name="connsiteY0-252" fmla="*/ 196233 h 1048307"/>
                <a:gd name="connsiteX1-253" fmla="*/ 626002 w 712136"/>
                <a:gd name="connsiteY1-254" fmla="*/ 0 h 1048307"/>
                <a:gd name="connsiteX2-255" fmla="*/ 657991 w 712136"/>
                <a:gd name="connsiteY2-256" fmla="*/ 565409 h 1048307"/>
                <a:gd name="connsiteX3-257" fmla="*/ 712136 w 712136"/>
                <a:gd name="connsiteY3-258" fmla="*/ 970352 h 1048307"/>
                <a:gd name="connsiteX4-259" fmla="*/ 33352 w 712136"/>
                <a:gd name="connsiteY4-260" fmla="*/ 1048308 h 1048307"/>
                <a:gd name="connsiteX5-261" fmla="*/ 271 w 712136"/>
                <a:gd name="connsiteY5-262" fmla="*/ 196233 h 1048307"/>
                <a:gd name="connsiteX0-263" fmla="*/ 234 w 712099"/>
                <a:gd name="connsiteY0-264" fmla="*/ 196233 h 1025763"/>
                <a:gd name="connsiteX1-265" fmla="*/ 625965 w 712099"/>
                <a:gd name="connsiteY1-266" fmla="*/ 0 h 1025763"/>
                <a:gd name="connsiteX2-267" fmla="*/ 657954 w 712099"/>
                <a:gd name="connsiteY2-268" fmla="*/ 565409 h 1025763"/>
                <a:gd name="connsiteX3-269" fmla="*/ 712099 w 712099"/>
                <a:gd name="connsiteY3-270" fmla="*/ 970352 h 1025763"/>
                <a:gd name="connsiteX4-271" fmla="*/ 45324 w 712099"/>
                <a:gd name="connsiteY4-272" fmla="*/ 1025763 h 1025763"/>
                <a:gd name="connsiteX5-273" fmla="*/ 234 w 712099"/>
                <a:gd name="connsiteY5-274" fmla="*/ 196233 h 1025763"/>
                <a:gd name="connsiteX0-275" fmla="*/ 500 w 712365"/>
                <a:gd name="connsiteY0-276" fmla="*/ 196233 h 1025763"/>
                <a:gd name="connsiteX1-277" fmla="*/ 626231 w 712365"/>
                <a:gd name="connsiteY1-278" fmla="*/ 0 h 1025763"/>
                <a:gd name="connsiteX2-279" fmla="*/ 658220 w 712365"/>
                <a:gd name="connsiteY2-280" fmla="*/ 565409 h 1025763"/>
                <a:gd name="connsiteX3-281" fmla="*/ 712365 w 712365"/>
                <a:gd name="connsiteY3-282" fmla="*/ 970352 h 1025763"/>
                <a:gd name="connsiteX4-283" fmla="*/ 45590 w 712365"/>
                <a:gd name="connsiteY4-284" fmla="*/ 1025763 h 1025763"/>
                <a:gd name="connsiteX5-285" fmla="*/ 500 w 712365"/>
                <a:gd name="connsiteY5-286" fmla="*/ 196233 h 1025763"/>
                <a:gd name="connsiteX0-287" fmla="*/ 501 w 712366"/>
                <a:gd name="connsiteY0-288" fmla="*/ 196233 h 1025763"/>
                <a:gd name="connsiteX1-289" fmla="*/ 626232 w 712366"/>
                <a:gd name="connsiteY1-290" fmla="*/ 0 h 1025763"/>
                <a:gd name="connsiteX2-291" fmla="*/ 658955 w 712366"/>
                <a:gd name="connsiteY2-292" fmla="*/ 569331 h 1025763"/>
                <a:gd name="connsiteX3-293" fmla="*/ 712366 w 712366"/>
                <a:gd name="connsiteY3-294" fmla="*/ 970352 h 1025763"/>
                <a:gd name="connsiteX4-295" fmla="*/ 45591 w 712366"/>
                <a:gd name="connsiteY4-296" fmla="*/ 1025763 h 1025763"/>
                <a:gd name="connsiteX5-297" fmla="*/ 501 w 712366"/>
                <a:gd name="connsiteY5-298" fmla="*/ 196233 h 1025763"/>
                <a:gd name="connsiteX0-299" fmla="*/ 501 w 712366"/>
                <a:gd name="connsiteY0-300" fmla="*/ 196233 h 1025763"/>
                <a:gd name="connsiteX1-301" fmla="*/ 626232 w 712366"/>
                <a:gd name="connsiteY1-302" fmla="*/ 0 h 1025763"/>
                <a:gd name="connsiteX2-303" fmla="*/ 692774 w 712366"/>
                <a:gd name="connsiteY2-304" fmla="*/ 554874 h 1025763"/>
                <a:gd name="connsiteX3-305" fmla="*/ 712366 w 712366"/>
                <a:gd name="connsiteY3-306" fmla="*/ 970352 h 1025763"/>
                <a:gd name="connsiteX4-307" fmla="*/ 45591 w 712366"/>
                <a:gd name="connsiteY4-308" fmla="*/ 1025763 h 1025763"/>
                <a:gd name="connsiteX5-309" fmla="*/ 501 w 712366"/>
                <a:gd name="connsiteY5-310" fmla="*/ 196233 h 1025763"/>
                <a:gd name="connsiteX0-311" fmla="*/ 501 w 712366"/>
                <a:gd name="connsiteY0-312" fmla="*/ 196233 h 1025763"/>
                <a:gd name="connsiteX1-313" fmla="*/ 626232 w 712366"/>
                <a:gd name="connsiteY1-314" fmla="*/ 0 h 1025763"/>
                <a:gd name="connsiteX2-315" fmla="*/ 681012 w 712366"/>
                <a:gd name="connsiteY2-316" fmla="*/ 557080 h 1025763"/>
                <a:gd name="connsiteX3-317" fmla="*/ 712366 w 712366"/>
                <a:gd name="connsiteY3-318" fmla="*/ 970352 h 1025763"/>
                <a:gd name="connsiteX4-319" fmla="*/ 45591 w 712366"/>
                <a:gd name="connsiteY4-320" fmla="*/ 1025763 h 1025763"/>
                <a:gd name="connsiteX5-321" fmla="*/ 501 w 712366"/>
                <a:gd name="connsiteY5-322" fmla="*/ 196233 h 1025763"/>
                <a:gd name="connsiteX0-323" fmla="*/ 465 w 715569"/>
                <a:gd name="connsiteY0-324" fmla="*/ 180549 h 1025763"/>
                <a:gd name="connsiteX1-325" fmla="*/ 629435 w 715569"/>
                <a:gd name="connsiteY1-326" fmla="*/ 0 h 1025763"/>
                <a:gd name="connsiteX2-327" fmla="*/ 684215 w 715569"/>
                <a:gd name="connsiteY2-328" fmla="*/ 557080 h 1025763"/>
                <a:gd name="connsiteX3-329" fmla="*/ 715569 w 715569"/>
                <a:gd name="connsiteY3-330" fmla="*/ 970352 h 1025763"/>
                <a:gd name="connsiteX4-331" fmla="*/ 48794 w 715569"/>
                <a:gd name="connsiteY4-332" fmla="*/ 1025763 h 1025763"/>
                <a:gd name="connsiteX5-333" fmla="*/ 465 w 715569"/>
                <a:gd name="connsiteY5-334" fmla="*/ 180549 h 1025763"/>
                <a:gd name="connsiteX0-335" fmla="*/ 462 w 715866"/>
                <a:gd name="connsiteY0-336" fmla="*/ 203126 h 1025763"/>
                <a:gd name="connsiteX1-337" fmla="*/ 629732 w 715866"/>
                <a:gd name="connsiteY1-338" fmla="*/ 0 h 1025763"/>
                <a:gd name="connsiteX2-339" fmla="*/ 684512 w 715866"/>
                <a:gd name="connsiteY2-340" fmla="*/ 557080 h 1025763"/>
                <a:gd name="connsiteX3-341" fmla="*/ 715866 w 715866"/>
                <a:gd name="connsiteY3-342" fmla="*/ 970352 h 1025763"/>
                <a:gd name="connsiteX4-343" fmla="*/ 49091 w 715866"/>
                <a:gd name="connsiteY4-344" fmla="*/ 1025763 h 1025763"/>
                <a:gd name="connsiteX5-345" fmla="*/ 462 w 715866"/>
                <a:gd name="connsiteY5-346" fmla="*/ 203126 h 1025763"/>
                <a:gd name="connsiteX0-347" fmla="*/ 462 w 715866"/>
                <a:gd name="connsiteY0-348" fmla="*/ 195787 h 1018424"/>
                <a:gd name="connsiteX1-349" fmla="*/ 658023 w 715866"/>
                <a:gd name="connsiteY1-350" fmla="*/ -1 h 1018424"/>
                <a:gd name="connsiteX2-351" fmla="*/ 684512 w 715866"/>
                <a:gd name="connsiteY2-352" fmla="*/ 549741 h 1018424"/>
                <a:gd name="connsiteX3-353" fmla="*/ 715866 w 715866"/>
                <a:gd name="connsiteY3-354" fmla="*/ 963013 h 1018424"/>
                <a:gd name="connsiteX4-355" fmla="*/ 49091 w 715866"/>
                <a:gd name="connsiteY4-356" fmla="*/ 1018424 h 1018424"/>
                <a:gd name="connsiteX5-357" fmla="*/ 462 w 715866"/>
                <a:gd name="connsiteY5-358" fmla="*/ 195787 h 1018424"/>
                <a:gd name="connsiteX0-359" fmla="*/ 383 w 725082"/>
                <a:gd name="connsiteY0-360" fmla="*/ 215601 h 1018426"/>
                <a:gd name="connsiteX1-361" fmla="*/ 667239 w 725082"/>
                <a:gd name="connsiteY1-362" fmla="*/ 1 h 1018426"/>
                <a:gd name="connsiteX2-363" fmla="*/ 693728 w 725082"/>
                <a:gd name="connsiteY2-364" fmla="*/ 549743 h 1018426"/>
                <a:gd name="connsiteX3-365" fmla="*/ 725082 w 725082"/>
                <a:gd name="connsiteY3-366" fmla="*/ 963015 h 1018426"/>
                <a:gd name="connsiteX4-367" fmla="*/ 58307 w 725082"/>
                <a:gd name="connsiteY4-368" fmla="*/ 1018426 h 1018426"/>
                <a:gd name="connsiteX5-369" fmla="*/ 383 w 725082"/>
                <a:gd name="connsiteY5-370" fmla="*/ 215601 h 10184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41" y="connsiteY5-142"/>
                </a:cxn>
              </a:cxnLst>
              <a:rect l="l" t="t" r="r" b="b"/>
              <a:pathLst>
                <a:path w="725082" h="1018426">
                  <a:moveTo>
                    <a:pt x="383" y="215601"/>
                  </a:moveTo>
                  <a:lnTo>
                    <a:pt x="667239" y="1"/>
                  </a:lnTo>
                  <a:cubicBezTo>
                    <a:pt x="680863" y="136251"/>
                    <a:pt x="680104" y="413493"/>
                    <a:pt x="693728" y="549743"/>
                  </a:cubicBezTo>
                  <a:lnTo>
                    <a:pt x="725082" y="963015"/>
                  </a:lnTo>
                  <a:lnTo>
                    <a:pt x="58307" y="1018426"/>
                  </a:lnTo>
                  <a:cubicBezTo>
                    <a:pt x="45069" y="716019"/>
                    <a:pt x="-4847" y="506732"/>
                    <a:pt x="383" y="215601"/>
                  </a:cubicBezTo>
                  <a:close/>
                </a:path>
              </a:pathLst>
            </a:custGeom>
            <a:solidFill>
              <a:srgbClr val="DC6236"/>
            </a:solidFill>
            <a:ln>
              <a:solidFill>
                <a:srgbClr val="DC6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898459">
              <a:off x="1150329" y="5066085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110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＜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0289231">
              <a:off x="1206679" y="5349961"/>
              <a:ext cx="207400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110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＝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98967" y="5650250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110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＞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矩形 1"/>
            <p:cNvSpPr/>
            <p:nvPr/>
          </p:nvSpPr>
          <p:spPr>
            <a:xfrm rot="6037120">
              <a:off x="1155073" y="4755789"/>
              <a:ext cx="328639" cy="421706"/>
            </a:xfrm>
            <a:custGeom>
              <a:avLst/>
              <a:gdLst>
                <a:gd name="connsiteX0" fmla="*/ 0 w 575934"/>
                <a:gd name="connsiteY0" fmla="*/ 0 h 769459"/>
                <a:gd name="connsiteX1" fmla="*/ 575934 w 575934"/>
                <a:gd name="connsiteY1" fmla="*/ 0 h 769459"/>
                <a:gd name="connsiteX2" fmla="*/ 575934 w 575934"/>
                <a:gd name="connsiteY2" fmla="*/ 769459 h 769459"/>
                <a:gd name="connsiteX3" fmla="*/ 0 w 575934"/>
                <a:gd name="connsiteY3" fmla="*/ 769459 h 769459"/>
                <a:gd name="connsiteX4" fmla="*/ 0 w 575934"/>
                <a:gd name="connsiteY4" fmla="*/ 0 h 769459"/>
                <a:gd name="connsiteX0-1" fmla="*/ 0 w 667374"/>
                <a:gd name="connsiteY0-2" fmla="*/ 0 h 860899"/>
                <a:gd name="connsiteX1-3" fmla="*/ 575934 w 667374"/>
                <a:gd name="connsiteY1-4" fmla="*/ 0 h 860899"/>
                <a:gd name="connsiteX2-5" fmla="*/ 667374 w 667374"/>
                <a:gd name="connsiteY2-6" fmla="*/ 860899 h 860899"/>
                <a:gd name="connsiteX3-7" fmla="*/ 0 w 667374"/>
                <a:gd name="connsiteY3-8" fmla="*/ 769459 h 860899"/>
                <a:gd name="connsiteX4-9" fmla="*/ 0 w 667374"/>
                <a:gd name="connsiteY4-10" fmla="*/ 0 h 860899"/>
                <a:gd name="connsiteX0-11" fmla="*/ 0 w 667374"/>
                <a:gd name="connsiteY0-12" fmla="*/ 0 h 860899"/>
                <a:gd name="connsiteX1-13" fmla="*/ 549808 w 667374"/>
                <a:gd name="connsiteY1-14" fmla="*/ 39189 h 860899"/>
                <a:gd name="connsiteX2-15" fmla="*/ 667374 w 667374"/>
                <a:gd name="connsiteY2-16" fmla="*/ 860899 h 860899"/>
                <a:gd name="connsiteX3-17" fmla="*/ 0 w 667374"/>
                <a:gd name="connsiteY3-18" fmla="*/ 769459 h 860899"/>
                <a:gd name="connsiteX4-19" fmla="*/ 0 w 667374"/>
                <a:gd name="connsiteY4-20" fmla="*/ 0 h 860899"/>
                <a:gd name="connsiteX0-21" fmla="*/ 0 w 680436"/>
                <a:gd name="connsiteY0-22" fmla="*/ 0 h 887024"/>
                <a:gd name="connsiteX1-23" fmla="*/ 549808 w 680436"/>
                <a:gd name="connsiteY1-24" fmla="*/ 39189 h 887024"/>
                <a:gd name="connsiteX2-25" fmla="*/ 680436 w 680436"/>
                <a:gd name="connsiteY2-26" fmla="*/ 887024 h 887024"/>
                <a:gd name="connsiteX3-27" fmla="*/ 0 w 680436"/>
                <a:gd name="connsiteY3-28" fmla="*/ 769459 h 887024"/>
                <a:gd name="connsiteX4-29" fmla="*/ 0 w 680436"/>
                <a:gd name="connsiteY4-30" fmla="*/ 0 h 887024"/>
                <a:gd name="connsiteX0-31" fmla="*/ 0 w 680436"/>
                <a:gd name="connsiteY0-32" fmla="*/ 0 h 887024"/>
                <a:gd name="connsiteX1-33" fmla="*/ 602060 w 680436"/>
                <a:gd name="connsiteY1-34" fmla="*/ 26126 h 887024"/>
                <a:gd name="connsiteX2-35" fmla="*/ 680436 w 680436"/>
                <a:gd name="connsiteY2-36" fmla="*/ 887024 h 887024"/>
                <a:gd name="connsiteX3-37" fmla="*/ 0 w 680436"/>
                <a:gd name="connsiteY3-38" fmla="*/ 769459 h 887024"/>
                <a:gd name="connsiteX4-39" fmla="*/ 0 w 680436"/>
                <a:gd name="connsiteY4-40" fmla="*/ 0 h 887024"/>
                <a:gd name="connsiteX0-41" fmla="*/ 39189 w 680436"/>
                <a:gd name="connsiteY0-42" fmla="*/ 0 h 952338"/>
                <a:gd name="connsiteX1-43" fmla="*/ 602060 w 680436"/>
                <a:gd name="connsiteY1-44" fmla="*/ 91440 h 952338"/>
                <a:gd name="connsiteX2-45" fmla="*/ 680436 w 680436"/>
                <a:gd name="connsiteY2-46" fmla="*/ 952338 h 952338"/>
                <a:gd name="connsiteX3-47" fmla="*/ 0 w 680436"/>
                <a:gd name="connsiteY3-48" fmla="*/ 834773 h 952338"/>
                <a:gd name="connsiteX4-49" fmla="*/ 39189 w 680436"/>
                <a:gd name="connsiteY4-50" fmla="*/ 0 h 952338"/>
                <a:gd name="connsiteX0-51" fmla="*/ 26126 w 667373"/>
                <a:gd name="connsiteY0-52" fmla="*/ 0 h 952338"/>
                <a:gd name="connsiteX1-53" fmla="*/ 588997 w 667373"/>
                <a:gd name="connsiteY1-54" fmla="*/ 91440 h 952338"/>
                <a:gd name="connsiteX2-55" fmla="*/ 667373 w 667373"/>
                <a:gd name="connsiteY2-56" fmla="*/ 952338 h 952338"/>
                <a:gd name="connsiteX3-57" fmla="*/ 0 w 667373"/>
                <a:gd name="connsiteY3-58" fmla="*/ 860899 h 952338"/>
                <a:gd name="connsiteX4-59" fmla="*/ 26126 w 667373"/>
                <a:gd name="connsiteY4-60" fmla="*/ 0 h 952338"/>
                <a:gd name="connsiteX0-61" fmla="*/ 52251 w 667373"/>
                <a:gd name="connsiteY0-62" fmla="*/ 0 h 952338"/>
                <a:gd name="connsiteX1-63" fmla="*/ 588997 w 667373"/>
                <a:gd name="connsiteY1-64" fmla="*/ 91440 h 952338"/>
                <a:gd name="connsiteX2-65" fmla="*/ 667373 w 667373"/>
                <a:gd name="connsiteY2-66" fmla="*/ 952338 h 952338"/>
                <a:gd name="connsiteX3-67" fmla="*/ 0 w 667373"/>
                <a:gd name="connsiteY3-68" fmla="*/ 860899 h 952338"/>
                <a:gd name="connsiteX4-69" fmla="*/ 52251 w 667373"/>
                <a:gd name="connsiteY4-70" fmla="*/ 0 h 952338"/>
                <a:gd name="connsiteX0-71" fmla="*/ 52251 w 667373"/>
                <a:gd name="connsiteY0-72" fmla="*/ 0 h 952338"/>
                <a:gd name="connsiteX1-73" fmla="*/ 588997 w 667373"/>
                <a:gd name="connsiteY1-74" fmla="*/ 91440 h 952338"/>
                <a:gd name="connsiteX2-75" fmla="*/ 667373 w 667373"/>
                <a:gd name="connsiteY2-76" fmla="*/ 952338 h 952338"/>
                <a:gd name="connsiteX3-77" fmla="*/ 0 w 667373"/>
                <a:gd name="connsiteY3-78" fmla="*/ 860899 h 952338"/>
                <a:gd name="connsiteX4-79" fmla="*/ 52251 w 667373"/>
                <a:gd name="connsiteY4-80" fmla="*/ 0 h 952338"/>
                <a:gd name="connsiteX0-81" fmla="*/ 62915 w 667373"/>
                <a:gd name="connsiteY0-82" fmla="*/ 0 h 952338"/>
                <a:gd name="connsiteX1-83" fmla="*/ 588997 w 667373"/>
                <a:gd name="connsiteY1-84" fmla="*/ 91440 h 952338"/>
                <a:gd name="connsiteX2-85" fmla="*/ 667373 w 667373"/>
                <a:gd name="connsiteY2-86" fmla="*/ 952338 h 952338"/>
                <a:gd name="connsiteX3-87" fmla="*/ 0 w 667373"/>
                <a:gd name="connsiteY3-88" fmla="*/ 860899 h 952338"/>
                <a:gd name="connsiteX4-89" fmla="*/ 62915 w 667373"/>
                <a:gd name="connsiteY4-90" fmla="*/ 0 h 952338"/>
                <a:gd name="connsiteX0-91" fmla="*/ 78911 w 683369"/>
                <a:gd name="connsiteY0-92" fmla="*/ 0 h 952338"/>
                <a:gd name="connsiteX1-93" fmla="*/ 604993 w 683369"/>
                <a:gd name="connsiteY1-94" fmla="*/ 91440 h 952338"/>
                <a:gd name="connsiteX2-95" fmla="*/ 683369 w 683369"/>
                <a:gd name="connsiteY2-96" fmla="*/ 952338 h 952338"/>
                <a:gd name="connsiteX3-97" fmla="*/ 0 w 683369"/>
                <a:gd name="connsiteY3-98" fmla="*/ 860899 h 952338"/>
                <a:gd name="connsiteX4-99" fmla="*/ 78911 w 683369"/>
                <a:gd name="connsiteY4-100" fmla="*/ 0 h 952338"/>
                <a:gd name="connsiteX0-101" fmla="*/ 78911 w 683369"/>
                <a:gd name="connsiteY0-102" fmla="*/ 0 h 952338"/>
                <a:gd name="connsiteX1-103" fmla="*/ 604993 w 683369"/>
                <a:gd name="connsiteY1-104" fmla="*/ 91440 h 952338"/>
                <a:gd name="connsiteX2-105" fmla="*/ 683369 w 683369"/>
                <a:gd name="connsiteY2-106" fmla="*/ 952338 h 952338"/>
                <a:gd name="connsiteX3-107" fmla="*/ 0 w 683369"/>
                <a:gd name="connsiteY3-108" fmla="*/ 860899 h 952338"/>
                <a:gd name="connsiteX4-109" fmla="*/ 78911 w 683369"/>
                <a:gd name="connsiteY4-110" fmla="*/ 0 h 952338"/>
                <a:gd name="connsiteX0-111" fmla="*/ 78911 w 683369"/>
                <a:gd name="connsiteY0-112" fmla="*/ 0 h 952338"/>
                <a:gd name="connsiteX1-113" fmla="*/ 604993 w 683369"/>
                <a:gd name="connsiteY1-114" fmla="*/ 91440 h 952338"/>
                <a:gd name="connsiteX2-115" fmla="*/ 683369 w 683369"/>
                <a:gd name="connsiteY2-116" fmla="*/ 952338 h 952338"/>
                <a:gd name="connsiteX3-117" fmla="*/ 0 w 683369"/>
                <a:gd name="connsiteY3-118" fmla="*/ 860899 h 952338"/>
                <a:gd name="connsiteX4-119" fmla="*/ 78911 w 683369"/>
                <a:gd name="connsiteY4-120" fmla="*/ 0 h 952338"/>
                <a:gd name="connsiteX0-121" fmla="*/ 78911 w 683369"/>
                <a:gd name="connsiteY0-122" fmla="*/ 0 h 952338"/>
                <a:gd name="connsiteX1-123" fmla="*/ 604993 w 683369"/>
                <a:gd name="connsiteY1-124" fmla="*/ 91440 h 952338"/>
                <a:gd name="connsiteX2-125" fmla="*/ 635203 w 683369"/>
                <a:gd name="connsiteY2-126" fmla="*/ 500189 h 952338"/>
                <a:gd name="connsiteX3-127" fmla="*/ 683369 w 683369"/>
                <a:gd name="connsiteY3-128" fmla="*/ 952338 h 952338"/>
                <a:gd name="connsiteX4-129" fmla="*/ 0 w 683369"/>
                <a:gd name="connsiteY4-130" fmla="*/ 860899 h 952338"/>
                <a:gd name="connsiteX5" fmla="*/ 78911 w 683369"/>
                <a:gd name="connsiteY5" fmla="*/ 0 h 952338"/>
                <a:gd name="connsiteX0-131" fmla="*/ 78911 w 699364"/>
                <a:gd name="connsiteY0-132" fmla="*/ 0 h 957670"/>
                <a:gd name="connsiteX1-133" fmla="*/ 604993 w 699364"/>
                <a:gd name="connsiteY1-134" fmla="*/ 91440 h 957670"/>
                <a:gd name="connsiteX2-135" fmla="*/ 635203 w 699364"/>
                <a:gd name="connsiteY2-136" fmla="*/ 500189 h 957670"/>
                <a:gd name="connsiteX3-137" fmla="*/ 699364 w 699364"/>
                <a:gd name="connsiteY3-138" fmla="*/ 957670 h 957670"/>
                <a:gd name="connsiteX4-139" fmla="*/ 0 w 699364"/>
                <a:gd name="connsiteY4-140" fmla="*/ 860899 h 957670"/>
                <a:gd name="connsiteX5-141" fmla="*/ 78911 w 699364"/>
                <a:gd name="connsiteY5-142" fmla="*/ 0 h 957670"/>
                <a:gd name="connsiteX0-143" fmla="*/ 78911 w 699364"/>
                <a:gd name="connsiteY0-144" fmla="*/ 0 h 957670"/>
                <a:gd name="connsiteX1-145" fmla="*/ 604993 w 699364"/>
                <a:gd name="connsiteY1-146" fmla="*/ 91440 h 957670"/>
                <a:gd name="connsiteX2-147" fmla="*/ 616542 w 699364"/>
                <a:gd name="connsiteY2-148" fmla="*/ 505521 h 957670"/>
                <a:gd name="connsiteX3-149" fmla="*/ 699364 w 699364"/>
                <a:gd name="connsiteY3-150" fmla="*/ 957670 h 957670"/>
                <a:gd name="connsiteX4-151" fmla="*/ 0 w 699364"/>
                <a:gd name="connsiteY4-152" fmla="*/ 860899 h 957670"/>
                <a:gd name="connsiteX5-153" fmla="*/ 78911 w 699364"/>
                <a:gd name="connsiteY5-154" fmla="*/ 0 h 957670"/>
                <a:gd name="connsiteX0-155" fmla="*/ 78911 w 699364"/>
                <a:gd name="connsiteY0-156" fmla="*/ 0 h 957670"/>
                <a:gd name="connsiteX1-157" fmla="*/ 591664 w 699364"/>
                <a:gd name="connsiteY1-158" fmla="*/ 88774 h 957670"/>
                <a:gd name="connsiteX2-159" fmla="*/ 616542 w 699364"/>
                <a:gd name="connsiteY2-160" fmla="*/ 505521 h 957670"/>
                <a:gd name="connsiteX3-161" fmla="*/ 699364 w 699364"/>
                <a:gd name="connsiteY3-162" fmla="*/ 957670 h 957670"/>
                <a:gd name="connsiteX4-163" fmla="*/ 0 w 699364"/>
                <a:gd name="connsiteY4-164" fmla="*/ 860899 h 957670"/>
                <a:gd name="connsiteX5-165" fmla="*/ 78911 w 699364"/>
                <a:gd name="connsiteY5-166" fmla="*/ 0 h 957670"/>
                <a:gd name="connsiteX0-167" fmla="*/ 78911 w 699364"/>
                <a:gd name="connsiteY0-168" fmla="*/ 0 h 957670"/>
                <a:gd name="connsiteX1-169" fmla="*/ 591664 w 699364"/>
                <a:gd name="connsiteY1-170" fmla="*/ 88774 h 957670"/>
                <a:gd name="connsiteX2-171" fmla="*/ 637869 w 699364"/>
                <a:gd name="connsiteY2-172" fmla="*/ 513518 h 957670"/>
                <a:gd name="connsiteX3-173" fmla="*/ 699364 w 699364"/>
                <a:gd name="connsiteY3-174" fmla="*/ 957670 h 957670"/>
                <a:gd name="connsiteX4-175" fmla="*/ 0 w 699364"/>
                <a:gd name="connsiteY4-176" fmla="*/ 860899 h 957670"/>
                <a:gd name="connsiteX5-177" fmla="*/ 78911 w 699364"/>
                <a:gd name="connsiteY5-178" fmla="*/ 0 h 957670"/>
                <a:gd name="connsiteX0-179" fmla="*/ 74993 w 695446"/>
                <a:gd name="connsiteY0-180" fmla="*/ 0 h 990045"/>
                <a:gd name="connsiteX1-181" fmla="*/ 587746 w 695446"/>
                <a:gd name="connsiteY1-182" fmla="*/ 88774 h 990045"/>
                <a:gd name="connsiteX2-183" fmla="*/ 633951 w 695446"/>
                <a:gd name="connsiteY2-184" fmla="*/ 513518 h 990045"/>
                <a:gd name="connsiteX3-185" fmla="*/ 695446 w 695446"/>
                <a:gd name="connsiteY3-186" fmla="*/ 957670 h 990045"/>
                <a:gd name="connsiteX4-187" fmla="*/ 0 w 695446"/>
                <a:gd name="connsiteY4-188" fmla="*/ 990046 h 990045"/>
                <a:gd name="connsiteX5-189" fmla="*/ 74993 w 695446"/>
                <a:gd name="connsiteY5-190" fmla="*/ 0 h 990045"/>
                <a:gd name="connsiteX0-191" fmla="*/ 74993 w 688096"/>
                <a:gd name="connsiteY0-192" fmla="*/ 0 h 990046"/>
                <a:gd name="connsiteX1-193" fmla="*/ 587746 w 688096"/>
                <a:gd name="connsiteY1-194" fmla="*/ 88774 h 990046"/>
                <a:gd name="connsiteX2-195" fmla="*/ 633951 w 688096"/>
                <a:gd name="connsiteY2-196" fmla="*/ 513518 h 990046"/>
                <a:gd name="connsiteX3-197" fmla="*/ 688096 w 688096"/>
                <a:gd name="connsiteY3-198" fmla="*/ 918461 h 990046"/>
                <a:gd name="connsiteX4-199" fmla="*/ 0 w 688096"/>
                <a:gd name="connsiteY4-200" fmla="*/ 990046 h 990046"/>
                <a:gd name="connsiteX5-201" fmla="*/ 74993 w 688096"/>
                <a:gd name="connsiteY5-202" fmla="*/ 0 h 990046"/>
                <a:gd name="connsiteX0-203" fmla="*/ 7566 w 688552"/>
                <a:gd name="connsiteY0-204" fmla="*/ 25423 h 901272"/>
                <a:gd name="connsiteX1-205" fmla="*/ 588202 w 688552"/>
                <a:gd name="connsiteY1-206" fmla="*/ 0 h 901272"/>
                <a:gd name="connsiteX2-207" fmla="*/ 634407 w 688552"/>
                <a:gd name="connsiteY2-208" fmla="*/ 424744 h 901272"/>
                <a:gd name="connsiteX3-209" fmla="*/ 688552 w 688552"/>
                <a:gd name="connsiteY3-210" fmla="*/ 829687 h 901272"/>
                <a:gd name="connsiteX4-211" fmla="*/ 456 w 688552"/>
                <a:gd name="connsiteY4-212" fmla="*/ 901272 h 901272"/>
                <a:gd name="connsiteX5-213" fmla="*/ 7566 w 688552"/>
                <a:gd name="connsiteY5-214" fmla="*/ 25423 h 901272"/>
                <a:gd name="connsiteX0-215" fmla="*/ 7566 w 688552"/>
                <a:gd name="connsiteY0-216" fmla="*/ 166088 h 1041937"/>
                <a:gd name="connsiteX1-217" fmla="*/ 602418 w 688552"/>
                <a:gd name="connsiteY1-218" fmla="*/ 0 h 1041937"/>
                <a:gd name="connsiteX2-219" fmla="*/ 634407 w 688552"/>
                <a:gd name="connsiteY2-220" fmla="*/ 565409 h 1041937"/>
                <a:gd name="connsiteX3-221" fmla="*/ 688552 w 688552"/>
                <a:gd name="connsiteY3-222" fmla="*/ 970352 h 1041937"/>
                <a:gd name="connsiteX4-223" fmla="*/ 456 w 688552"/>
                <a:gd name="connsiteY4-224" fmla="*/ 1041937 h 1041937"/>
                <a:gd name="connsiteX5-225" fmla="*/ 7566 w 688552"/>
                <a:gd name="connsiteY5-226" fmla="*/ 166088 h 1041937"/>
                <a:gd name="connsiteX0-227" fmla="*/ 5169 w 717034"/>
                <a:gd name="connsiteY0-228" fmla="*/ 196233 h 1041937"/>
                <a:gd name="connsiteX1-229" fmla="*/ 630900 w 717034"/>
                <a:gd name="connsiteY1-230" fmla="*/ 0 h 1041937"/>
                <a:gd name="connsiteX2-231" fmla="*/ 662889 w 717034"/>
                <a:gd name="connsiteY2-232" fmla="*/ 565409 h 1041937"/>
                <a:gd name="connsiteX3-233" fmla="*/ 717034 w 717034"/>
                <a:gd name="connsiteY3-234" fmla="*/ 970352 h 1041937"/>
                <a:gd name="connsiteX4-235" fmla="*/ 28938 w 717034"/>
                <a:gd name="connsiteY4-236" fmla="*/ 1041937 h 1041937"/>
                <a:gd name="connsiteX5-237" fmla="*/ 5169 w 717034"/>
                <a:gd name="connsiteY5-238" fmla="*/ 196233 h 1041937"/>
                <a:gd name="connsiteX0-239" fmla="*/ 310 w 712175"/>
                <a:gd name="connsiteY0-240" fmla="*/ 196233 h 1041937"/>
                <a:gd name="connsiteX1-241" fmla="*/ 626041 w 712175"/>
                <a:gd name="connsiteY1-242" fmla="*/ 0 h 1041937"/>
                <a:gd name="connsiteX2-243" fmla="*/ 658030 w 712175"/>
                <a:gd name="connsiteY2-244" fmla="*/ 565409 h 1041937"/>
                <a:gd name="connsiteX3-245" fmla="*/ 712175 w 712175"/>
                <a:gd name="connsiteY3-246" fmla="*/ 970352 h 1041937"/>
                <a:gd name="connsiteX4-247" fmla="*/ 24079 w 712175"/>
                <a:gd name="connsiteY4-248" fmla="*/ 1041937 h 1041937"/>
                <a:gd name="connsiteX5-249" fmla="*/ 310 w 712175"/>
                <a:gd name="connsiteY5-250" fmla="*/ 196233 h 1041937"/>
                <a:gd name="connsiteX0-251" fmla="*/ 271 w 712136"/>
                <a:gd name="connsiteY0-252" fmla="*/ 196233 h 1048307"/>
                <a:gd name="connsiteX1-253" fmla="*/ 626002 w 712136"/>
                <a:gd name="connsiteY1-254" fmla="*/ 0 h 1048307"/>
                <a:gd name="connsiteX2-255" fmla="*/ 657991 w 712136"/>
                <a:gd name="connsiteY2-256" fmla="*/ 565409 h 1048307"/>
                <a:gd name="connsiteX3-257" fmla="*/ 712136 w 712136"/>
                <a:gd name="connsiteY3-258" fmla="*/ 970352 h 1048307"/>
                <a:gd name="connsiteX4-259" fmla="*/ 33352 w 712136"/>
                <a:gd name="connsiteY4-260" fmla="*/ 1048308 h 1048307"/>
                <a:gd name="connsiteX5-261" fmla="*/ 271 w 712136"/>
                <a:gd name="connsiteY5-262" fmla="*/ 196233 h 1048307"/>
                <a:gd name="connsiteX0-263" fmla="*/ 234 w 712099"/>
                <a:gd name="connsiteY0-264" fmla="*/ 196233 h 1025763"/>
                <a:gd name="connsiteX1-265" fmla="*/ 625965 w 712099"/>
                <a:gd name="connsiteY1-266" fmla="*/ 0 h 1025763"/>
                <a:gd name="connsiteX2-267" fmla="*/ 657954 w 712099"/>
                <a:gd name="connsiteY2-268" fmla="*/ 565409 h 1025763"/>
                <a:gd name="connsiteX3-269" fmla="*/ 712099 w 712099"/>
                <a:gd name="connsiteY3-270" fmla="*/ 970352 h 1025763"/>
                <a:gd name="connsiteX4-271" fmla="*/ 45324 w 712099"/>
                <a:gd name="connsiteY4-272" fmla="*/ 1025763 h 1025763"/>
                <a:gd name="connsiteX5-273" fmla="*/ 234 w 712099"/>
                <a:gd name="connsiteY5-274" fmla="*/ 196233 h 1025763"/>
                <a:gd name="connsiteX0-275" fmla="*/ 500 w 712365"/>
                <a:gd name="connsiteY0-276" fmla="*/ 196233 h 1025763"/>
                <a:gd name="connsiteX1-277" fmla="*/ 626231 w 712365"/>
                <a:gd name="connsiteY1-278" fmla="*/ 0 h 1025763"/>
                <a:gd name="connsiteX2-279" fmla="*/ 658220 w 712365"/>
                <a:gd name="connsiteY2-280" fmla="*/ 565409 h 1025763"/>
                <a:gd name="connsiteX3-281" fmla="*/ 712365 w 712365"/>
                <a:gd name="connsiteY3-282" fmla="*/ 970352 h 1025763"/>
                <a:gd name="connsiteX4-283" fmla="*/ 45590 w 712365"/>
                <a:gd name="connsiteY4-284" fmla="*/ 1025763 h 1025763"/>
                <a:gd name="connsiteX5-285" fmla="*/ 500 w 712365"/>
                <a:gd name="connsiteY5-286" fmla="*/ 196233 h 1025763"/>
                <a:gd name="connsiteX0-287" fmla="*/ 501 w 712366"/>
                <a:gd name="connsiteY0-288" fmla="*/ 196233 h 1025763"/>
                <a:gd name="connsiteX1-289" fmla="*/ 626232 w 712366"/>
                <a:gd name="connsiteY1-290" fmla="*/ 0 h 1025763"/>
                <a:gd name="connsiteX2-291" fmla="*/ 658955 w 712366"/>
                <a:gd name="connsiteY2-292" fmla="*/ 569331 h 1025763"/>
                <a:gd name="connsiteX3-293" fmla="*/ 712366 w 712366"/>
                <a:gd name="connsiteY3-294" fmla="*/ 970352 h 1025763"/>
                <a:gd name="connsiteX4-295" fmla="*/ 45591 w 712366"/>
                <a:gd name="connsiteY4-296" fmla="*/ 1025763 h 1025763"/>
                <a:gd name="connsiteX5-297" fmla="*/ 501 w 712366"/>
                <a:gd name="connsiteY5-298" fmla="*/ 196233 h 1025763"/>
                <a:gd name="connsiteX0-299" fmla="*/ 501 w 712366"/>
                <a:gd name="connsiteY0-300" fmla="*/ 196233 h 1025763"/>
                <a:gd name="connsiteX1-301" fmla="*/ 626232 w 712366"/>
                <a:gd name="connsiteY1-302" fmla="*/ 0 h 1025763"/>
                <a:gd name="connsiteX2-303" fmla="*/ 692774 w 712366"/>
                <a:gd name="connsiteY2-304" fmla="*/ 554874 h 1025763"/>
                <a:gd name="connsiteX3-305" fmla="*/ 712366 w 712366"/>
                <a:gd name="connsiteY3-306" fmla="*/ 970352 h 1025763"/>
                <a:gd name="connsiteX4-307" fmla="*/ 45591 w 712366"/>
                <a:gd name="connsiteY4-308" fmla="*/ 1025763 h 1025763"/>
                <a:gd name="connsiteX5-309" fmla="*/ 501 w 712366"/>
                <a:gd name="connsiteY5-310" fmla="*/ 196233 h 1025763"/>
                <a:gd name="connsiteX0-311" fmla="*/ 501 w 712366"/>
                <a:gd name="connsiteY0-312" fmla="*/ 196233 h 1025763"/>
                <a:gd name="connsiteX1-313" fmla="*/ 626232 w 712366"/>
                <a:gd name="connsiteY1-314" fmla="*/ 0 h 1025763"/>
                <a:gd name="connsiteX2-315" fmla="*/ 681012 w 712366"/>
                <a:gd name="connsiteY2-316" fmla="*/ 557080 h 1025763"/>
                <a:gd name="connsiteX3-317" fmla="*/ 712366 w 712366"/>
                <a:gd name="connsiteY3-318" fmla="*/ 970352 h 1025763"/>
                <a:gd name="connsiteX4-319" fmla="*/ 45591 w 712366"/>
                <a:gd name="connsiteY4-320" fmla="*/ 1025763 h 1025763"/>
                <a:gd name="connsiteX5-321" fmla="*/ 501 w 712366"/>
                <a:gd name="connsiteY5-322" fmla="*/ 196233 h 1025763"/>
                <a:gd name="connsiteX0-323" fmla="*/ 465 w 715569"/>
                <a:gd name="connsiteY0-324" fmla="*/ 180549 h 1025763"/>
                <a:gd name="connsiteX1-325" fmla="*/ 629435 w 715569"/>
                <a:gd name="connsiteY1-326" fmla="*/ 0 h 1025763"/>
                <a:gd name="connsiteX2-327" fmla="*/ 684215 w 715569"/>
                <a:gd name="connsiteY2-328" fmla="*/ 557080 h 1025763"/>
                <a:gd name="connsiteX3-329" fmla="*/ 715569 w 715569"/>
                <a:gd name="connsiteY3-330" fmla="*/ 970352 h 1025763"/>
                <a:gd name="connsiteX4-331" fmla="*/ 48794 w 715569"/>
                <a:gd name="connsiteY4-332" fmla="*/ 1025763 h 1025763"/>
                <a:gd name="connsiteX5-333" fmla="*/ 465 w 715569"/>
                <a:gd name="connsiteY5-334" fmla="*/ 180549 h 1025763"/>
                <a:gd name="connsiteX0-335" fmla="*/ 430 w 715534"/>
                <a:gd name="connsiteY0-336" fmla="*/ 180549 h 1043173"/>
                <a:gd name="connsiteX1-337" fmla="*/ 629400 w 715534"/>
                <a:gd name="connsiteY1-338" fmla="*/ 0 h 1043173"/>
                <a:gd name="connsiteX2-339" fmla="*/ 684180 w 715534"/>
                <a:gd name="connsiteY2-340" fmla="*/ 557080 h 1043173"/>
                <a:gd name="connsiteX3-341" fmla="*/ 715534 w 715534"/>
                <a:gd name="connsiteY3-342" fmla="*/ 970352 h 1043173"/>
                <a:gd name="connsiteX4-343" fmla="*/ 52355 w 715534"/>
                <a:gd name="connsiteY4-344" fmla="*/ 1043173 h 1043173"/>
                <a:gd name="connsiteX5-345" fmla="*/ 430 w 715534"/>
                <a:gd name="connsiteY5-346" fmla="*/ 180549 h 1043173"/>
                <a:gd name="connsiteX0-347" fmla="*/ 430 w 713137"/>
                <a:gd name="connsiteY0-348" fmla="*/ 180549 h 1043173"/>
                <a:gd name="connsiteX1-349" fmla="*/ 629400 w 713137"/>
                <a:gd name="connsiteY1-350" fmla="*/ 0 h 1043173"/>
                <a:gd name="connsiteX2-351" fmla="*/ 684180 w 713137"/>
                <a:gd name="connsiteY2-352" fmla="*/ 557080 h 1043173"/>
                <a:gd name="connsiteX3-353" fmla="*/ 713137 w 713137"/>
                <a:gd name="connsiteY3-354" fmla="*/ 934715 h 1043173"/>
                <a:gd name="connsiteX4-355" fmla="*/ 52355 w 713137"/>
                <a:gd name="connsiteY4-356" fmla="*/ 1043173 h 1043173"/>
                <a:gd name="connsiteX5-357" fmla="*/ 430 w 713137"/>
                <a:gd name="connsiteY5-358" fmla="*/ 180549 h 1043173"/>
                <a:gd name="connsiteX0-359" fmla="*/ 430 w 713137"/>
                <a:gd name="connsiteY0-360" fmla="*/ 0 h 862624"/>
                <a:gd name="connsiteX1-361" fmla="*/ 645877 w 713137"/>
                <a:gd name="connsiteY1-362" fmla="*/ 19391 h 862624"/>
                <a:gd name="connsiteX2-363" fmla="*/ 684180 w 713137"/>
                <a:gd name="connsiteY2-364" fmla="*/ 376531 h 862624"/>
                <a:gd name="connsiteX3-365" fmla="*/ 713137 w 713137"/>
                <a:gd name="connsiteY3-366" fmla="*/ 754166 h 862624"/>
                <a:gd name="connsiteX4-367" fmla="*/ 52355 w 713137"/>
                <a:gd name="connsiteY4-368" fmla="*/ 862624 h 862624"/>
                <a:gd name="connsiteX5-369" fmla="*/ 430 w 713137"/>
                <a:gd name="connsiteY5-370" fmla="*/ 0 h 862624"/>
                <a:gd name="connsiteX0-371" fmla="*/ 426 w 713435"/>
                <a:gd name="connsiteY0-372" fmla="*/ 75275 h 843233"/>
                <a:gd name="connsiteX1-373" fmla="*/ 646175 w 713435"/>
                <a:gd name="connsiteY1-374" fmla="*/ 0 h 843233"/>
                <a:gd name="connsiteX2-375" fmla="*/ 684478 w 713435"/>
                <a:gd name="connsiteY2-376" fmla="*/ 357140 h 843233"/>
                <a:gd name="connsiteX3-377" fmla="*/ 713435 w 713435"/>
                <a:gd name="connsiteY3-378" fmla="*/ 734775 h 843233"/>
                <a:gd name="connsiteX4-379" fmla="*/ 52653 w 713435"/>
                <a:gd name="connsiteY4-380" fmla="*/ 843233 h 843233"/>
                <a:gd name="connsiteX5-381" fmla="*/ 426 w 713435"/>
                <a:gd name="connsiteY5-382" fmla="*/ 75275 h 843233"/>
                <a:gd name="connsiteX0-383" fmla="*/ 428 w 713437"/>
                <a:gd name="connsiteY0-384" fmla="*/ 43175 h 811133"/>
                <a:gd name="connsiteX1-385" fmla="*/ 642881 w 713437"/>
                <a:gd name="connsiteY1-386" fmla="*/ 0 h 811133"/>
                <a:gd name="connsiteX2-387" fmla="*/ 684480 w 713437"/>
                <a:gd name="connsiteY2-388" fmla="*/ 325040 h 811133"/>
                <a:gd name="connsiteX3-389" fmla="*/ 713437 w 713437"/>
                <a:gd name="connsiteY3-390" fmla="*/ 702675 h 811133"/>
                <a:gd name="connsiteX4-391" fmla="*/ 52655 w 713437"/>
                <a:gd name="connsiteY4-392" fmla="*/ 811133 h 811133"/>
                <a:gd name="connsiteX5-393" fmla="*/ 428 w 713437"/>
                <a:gd name="connsiteY5-394" fmla="*/ 43175 h 811133"/>
                <a:gd name="connsiteX0-395" fmla="*/ 408 w 715512"/>
                <a:gd name="connsiteY0-396" fmla="*/ 57050 h 811133"/>
                <a:gd name="connsiteX1-397" fmla="*/ 644956 w 715512"/>
                <a:gd name="connsiteY1-398" fmla="*/ 0 h 811133"/>
                <a:gd name="connsiteX2-399" fmla="*/ 686555 w 715512"/>
                <a:gd name="connsiteY2-400" fmla="*/ 325040 h 811133"/>
                <a:gd name="connsiteX3-401" fmla="*/ 715512 w 715512"/>
                <a:gd name="connsiteY3-402" fmla="*/ 702675 h 811133"/>
                <a:gd name="connsiteX4-403" fmla="*/ 54730 w 715512"/>
                <a:gd name="connsiteY4-404" fmla="*/ 811133 h 811133"/>
                <a:gd name="connsiteX5-405" fmla="*/ 408 w 715512"/>
                <a:gd name="connsiteY5-406" fmla="*/ 57050 h 811133"/>
                <a:gd name="connsiteX0-407" fmla="*/ 417 w 714620"/>
                <a:gd name="connsiteY0-408" fmla="*/ 61401 h 811133"/>
                <a:gd name="connsiteX1-409" fmla="*/ 644064 w 714620"/>
                <a:gd name="connsiteY1-410" fmla="*/ 0 h 811133"/>
                <a:gd name="connsiteX2-411" fmla="*/ 685663 w 714620"/>
                <a:gd name="connsiteY2-412" fmla="*/ 325040 h 811133"/>
                <a:gd name="connsiteX3-413" fmla="*/ 714620 w 714620"/>
                <a:gd name="connsiteY3-414" fmla="*/ 702675 h 811133"/>
                <a:gd name="connsiteX4-415" fmla="*/ 53838 w 714620"/>
                <a:gd name="connsiteY4-416" fmla="*/ 811133 h 811133"/>
                <a:gd name="connsiteX5-417" fmla="*/ 417 w 714620"/>
                <a:gd name="connsiteY5-418" fmla="*/ 61401 h 811133"/>
                <a:gd name="connsiteX0-419" fmla="*/ 401 w 716524"/>
                <a:gd name="connsiteY0-420" fmla="*/ 90583 h 811133"/>
                <a:gd name="connsiteX1-421" fmla="*/ 645968 w 716524"/>
                <a:gd name="connsiteY1-422" fmla="*/ 0 h 811133"/>
                <a:gd name="connsiteX2-423" fmla="*/ 687567 w 716524"/>
                <a:gd name="connsiteY2-424" fmla="*/ 325040 h 811133"/>
                <a:gd name="connsiteX3-425" fmla="*/ 716524 w 716524"/>
                <a:gd name="connsiteY3-426" fmla="*/ 702675 h 811133"/>
                <a:gd name="connsiteX4-427" fmla="*/ 55742 w 716524"/>
                <a:gd name="connsiteY4-428" fmla="*/ 811133 h 811133"/>
                <a:gd name="connsiteX5-429" fmla="*/ 401 w 716524"/>
                <a:gd name="connsiteY5-430" fmla="*/ 90583 h 811133"/>
                <a:gd name="connsiteX0-431" fmla="*/ 401 w 716524"/>
                <a:gd name="connsiteY0-432" fmla="*/ 114101 h 834651"/>
                <a:gd name="connsiteX1-433" fmla="*/ 657004 w 716524"/>
                <a:gd name="connsiteY1-434" fmla="*/ 0 h 834651"/>
                <a:gd name="connsiteX2-435" fmla="*/ 687567 w 716524"/>
                <a:gd name="connsiteY2-436" fmla="*/ 348558 h 834651"/>
                <a:gd name="connsiteX3-437" fmla="*/ 716524 w 716524"/>
                <a:gd name="connsiteY3-438" fmla="*/ 726193 h 834651"/>
                <a:gd name="connsiteX4-439" fmla="*/ 55742 w 716524"/>
                <a:gd name="connsiteY4-440" fmla="*/ 834651 h 834651"/>
                <a:gd name="connsiteX5-441" fmla="*/ 401 w 716524"/>
                <a:gd name="connsiteY5-442" fmla="*/ 114101 h 8346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41" y="connsiteY5-142"/>
                </a:cxn>
              </a:cxnLst>
              <a:rect l="l" t="t" r="r" b="b"/>
              <a:pathLst>
                <a:path w="716524" h="834651">
                  <a:moveTo>
                    <a:pt x="401" y="114101"/>
                  </a:moveTo>
                  <a:cubicBezTo>
                    <a:pt x="214950" y="93634"/>
                    <a:pt x="442455" y="20467"/>
                    <a:pt x="657004" y="0"/>
                  </a:cubicBezTo>
                  <a:cubicBezTo>
                    <a:pt x="670628" y="136250"/>
                    <a:pt x="673943" y="212308"/>
                    <a:pt x="687567" y="348558"/>
                  </a:cubicBezTo>
                  <a:lnTo>
                    <a:pt x="716524" y="726193"/>
                  </a:lnTo>
                  <a:lnTo>
                    <a:pt x="55742" y="834651"/>
                  </a:lnTo>
                  <a:cubicBezTo>
                    <a:pt x="42504" y="532244"/>
                    <a:pt x="-4829" y="405232"/>
                    <a:pt x="401" y="114101"/>
                  </a:cubicBezTo>
                  <a:close/>
                </a:path>
              </a:pathLst>
            </a:custGeom>
            <a:solidFill>
              <a:srgbClr val="9DC49B"/>
            </a:solidFill>
            <a:ln>
              <a:solidFill>
                <a:srgbClr val="9DC4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矩形 1"/>
            <p:cNvSpPr/>
            <p:nvPr/>
          </p:nvSpPr>
          <p:spPr>
            <a:xfrm rot="6037120">
              <a:off x="1198457" y="4379184"/>
              <a:ext cx="253331" cy="413806"/>
            </a:xfrm>
            <a:custGeom>
              <a:avLst/>
              <a:gdLst>
                <a:gd name="connsiteX0" fmla="*/ 0 w 575934"/>
                <a:gd name="connsiteY0" fmla="*/ 0 h 769459"/>
                <a:gd name="connsiteX1" fmla="*/ 575934 w 575934"/>
                <a:gd name="connsiteY1" fmla="*/ 0 h 769459"/>
                <a:gd name="connsiteX2" fmla="*/ 575934 w 575934"/>
                <a:gd name="connsiteY2" fmla="*/ 769459 h 769459"/>
                <a:gd name="connsiteX3" fmla="*/ 0 w 575934"/>
                <a:gd name="connsiteY3" fmla="*/ 769459 h 769459"/>
                <a:gd name="connsiteX4" fmla="*/ 0 w 575934"/>
                <a:gd name="connsiteY4" fmla="*/ 0 h 769459"/>
                <a:gd name="connsiteX0-1" fmla="*/ 0 w 667374"/>
                <a:gd name="connsiteY0-2" fmla="*/ 0 h 860899"/>
                <a:gd name="connsiteX1-3" fmla="*/ 575934 w 667374"/>
                <a:gd name="connsiteY1-4" fmla="*/ 0 h 860899"/>
                <a:gd name="connsiteX2-5" fmla="*/ 667374 w 667374"/>
                <a:gd name="connsiteY2-6" fmla="*/ 860899 h 860899"/>
                <a:gd name="connsiteX3-7" fmla="*/ 0 w 667374"/>
                <a:gd name="connsiteY3-8" fmla="*/ 769459 h 860899"/>
                <a:gd name="connsiteX4-9" fmla="*/ 0 w 667374"/>
                <a:gd name="connsiteY4-10" fmla="*/ 0 h 860899"/>
                <a:gd name="connsiteX0-11" fmla="*/ 0 w 667374"/>
                <a:gd name="connsiteY0-12" fmla="*/ 0 h 860899"/>
                <a:gd name="connsiteX1-13" fmla="*/ 549808 w 667374"/>
                <a:gd name="connsiteY1-14" fmla="*/ 39189 h 860899"/>
                <a:gd name="connsiteX2-15" fmla="*/ 667374 w 667374"/>
                <a:gd name="connsiteY2-16" fmla="*/ 860899 h 860899"/>
                <a:gd name="connsiteX3-17" fmla="*/ 0 w 667374"/>
                <a:gd name="connsiteY3-18" fmla="*/ 769459 h 860899"/>
                <a:gd name="connsiteX4-19" fmla="*/ 0 w 667374"/>
                <a:gd name="connsiteY4-20" fmla="*/ 0 h 860899"/>
                <a:gd name="connsiteX0-21" fmla="*/ 0 w 680436"/>
                <a:gd name="connsiteY0-22" fmla="*/ 0 h 887024"/>
                <a:gd name="connsiteX1-23" fmla="*/ 549808 w 680436"/>
                <a:gd name="connsiteY1-24" fmla="*/ 39189 h 887024"/>
                <a:gd name="connsiteX2-25" fmla="*/ 680436 w 680436"/>
                <a:gd name="connsiteY2-26" fmla="*/ 887024 h 887024"/>
                <a:gd name="connsiteX3-27" fmla="*/ 0 w 680436"/>
                <a:gd name="connsiteY3-28" fmla="*/ 769459 h 887024"/>
                <a:gd name="connsiteX4-29" fmla="*/ 0 w 680436"/>
                <a:gd name="connsiteY4-30" fmla="*/ 0 h 887024"/>
                <a:gd name="connsiteX0-31" fmla="*/ 0 w 680436"/>
                <a:gd name="connsiteY0-32" fmla="*/ 0 h 887024"/>
                <a:gd name="connsiteX1-33" fmla="*/ 602060 w 680436"/>
                <a:gd name="connsiteY1-34" fmla="*/ 26126 h 887024"/>
                <a:gd name="connsiteX2-35" fmla="*/ 680436 w 680436"/>
                <a:gd name="connsiteY2-36" fmla="*/ 887024 h 887024"/>
                <a:gd name="connsiteX3-37" fmla="*/ 0 w 680436"/>
                <a:gd name="connsiteY3-38" fmla="*/ 769459 h 887024"/>
                <a:gd name="connsiteX4-39" fmla="*/ 0 w 680436"/>
                <a:gd name="connsiteY4-40" fmla="*/ 0 h 887024"/>
                <a:gd name="connsiteX0-41" fmla="*/ 39189 w 680436"/>
                <a:gd name="connsiteY0-42" fmla="*/ 0 h 952338"/>
                <a:gd name="connsiteX1-43" fmla="*/ 602060 w 680436"/>
                <a:gd name="connsiteY1-44" fmla="*/ 91440 h 952338"/>
                <a:gd name="connsiteX2-45" fmla="*/ 680436 w 680436"/>
                <a:gd name="connsiteY2-46" fmla="*/ 952338 h 952338"/>
                <a:gd name="connsiteX3-47" fmla="*/ 0 w 680436"/>
                <a:gd name="connsiteY3-48" fmla="*/ 834773 h 952338"/>
                <a:gd name="connsiteX4-49" fmla="*/ 39189 w 680436"/>
                <a:gd name="connsiteY4-50" fmla="*/ 0 h 952338"/>
                <a:gd name="connsiteX0-51" fmla="*/ 26126 w 667373"/>
                <a:gd name="connsiteY0-52" fmla="*/ 0 h 952338"/>
                <a:gd name="connsiteX1-53" fmla="*/ 588997 w 667373"/>
                <a:gd name="connsiteY1-54" fmla="*/ 91440 h 952338"/>
                <a:gd name="connsiteX2-55" fmla="*/ 667373 w 667373"/>
                <a:gd name="connsiteY2-56" fmla="*/ 952338 h 952338"/>
                <a:gd name="connsiteX3-57" fmla="*/ 0 w 667373"/>
                <a:gd name="connsiteY3-58" fmla="*/ 860899 h 952338"/>
                <a:gd name="connsiteX4-59" fmla="*/ 26126 w 667373"/>
                <a:gd name="connsiteY4-60" fmla="*/ 0 h 952338"/>
                <a:gd name="connsiteX0-61" fmla="*/ 52251 w 667373"/>
                <a:gd name="connsiteY0-62" fmla="*/ 0 h 952338"/>
                <a:gd name="connsiteX1-63" fmla="*/ 588997 w 667373"/>
                <a:gd name="connsiteY1-64" fmla="*/ 91440 h 952338"/>
                <a:gd name="connsiteX2-65" fmla="*/ 667373 w 667373"/>
                <a:gd name="connsiteY2-66" fmla="*/ 952338 h 952338"/>
                <a:gd name="connsiteX3-67" fmla="*/ 0 w 667373"/>
                <a:gd name="connsiteY3-68" fmla="*/ 860899 h 952338"/>
                <a:gd name="connsiteX4-69" fmla="*/ 52251 w 667373"/>
                <a:gd name="connsiteY4-70" fmla="*/ 0 h 952338"/>
                <a:gd name="connsiteX0-71" fmla="*/ 52251 w 667373"/>
                <a:gd name="connsiteY0-72" fmla="*/ 0 h 952338"/>
                <a:gd name="connsiteX1-73" fmla="*/ 588997 w 667373"/>
                <a:gd name="connsiteY1-74" fmla="*/ 91440 h 952338"/>
                <a:gd name="connsiteX2-75" fmla="*/ 667373 w 667373"/>
                <a:gd name="connsiteY2-76" fmla="*/ 952338 h 952338"/>
                <a:gd name="connsiteX3-77" fmla="*/ 0 w 667373"/>
                <a:gd name="connsiteY3-78" fmla="*/ 860899 h 952338"/>
                <a:gd name="connsiteX4-79" fmla="*/ 52251 w 667373"/>
                <a:gd name="connsiteY4-80" fmla="*/ 0 h 952338"/>
                <a:gd name="connsiteX0-81" fmla="*/ 62915 w 667373"/>
                <a:gd name="connsiteY0-82" fmla="*/ 0 h 952338"/>
                <a:gd name="connsiteX1-83" fmla="*/ 588997 w 667373"/>
                <a:gd name="connsiteY1-84" fmla="*/ 91440 h 952338"/>
                <a:gd name="connsiteX2-85" fmla="*/ 667373 w 667373"/>
                <a:gd name="connsiteY2-86" fmla="*/ 952338 h 952338"/>
                <a:gd name="connsiteX3-87" fmla="*/ 0 w 667373"/>
                <a:gd name="connsiteY3-88" fmla="*/ 860899 h 952338"/>
                <a:gd name="connsiteX4-89" fmla="*/ 62915 w 667373"/>
                <a:gd name="connsiteY4-90" fmla="*/ 0 h 952338"/>
                <a:gd name="connsiteX0-91" fmla="*/ 78911 w 683369"/>
                <a:gd name="connsiteY0-92" fmla="*/ 0 h 952338"/>
                <a:gd name="connsiteX1-93" fmla="*/ 604993 w 683369"/>
                <a:gd name="connsiteY1-94" fmla="*/ 91440 h 952338"/>
                <a:gd name="connsiteX2-95" fmla="*/ 683369 w 683369"/>
                <a:gd name="connsiteY2-96" fmla="*/ 952338 h 952338"/>
                <a:gd name="connsiteX3-97" fmla="*/ 0 w 683369"/>
                <a:gd name="connsiteY3-98" fmla="*/ 860899 h 952338"/>
                <a:gd name="connsiteX4-99" fmla="*/ 78911 w 683369"/>
                <a:gd name="connsiteY4-100" fmla="*/ 0 h 952338"/>
                <a:gd name="connsiteX0-101" fmla="*/ 78911 w 683369"/>
                <a:gd name="connsiteY0-102" fmla="*/ 0 h 952338"/>
                <a:gd name="connsiteX1-103" fmla="*/ 604993 w 683369"/>
                <a:gd name="connsiteY1-104" fmla="*/ 91440 h 952338"/>
                <a:gd name="connsiteX2-105" fmla="*/ 683369 w 683369"/>
                <a:gd name="connsiteY2-106" fmla="*/ 952338 h 952338"/>
                <a:gd name="connsiteX3-107" fmla="*/ 0 w 683369"/>
                <a:gd name="connsiteY3-108" fmla="*/ 860899 h 952338"/>
                <a:gd name="connsiteX4-109" fmla="*/ 78911 w 683369"/>
                <a:gd name="connsiteY4-110" fmla="*/ 0 h 952338"/>
                <a:gd name="connsiteX0-111" fmla="*/ 78911 w 683369"/>
                <a:gd name="connsiteY0-112" fmla="*/ 0 h 952338"/>
                <a:gd name="connsiteX1-113" fmla="*/ 604993 w 683369"/>
                <a:gd name="connsiteY1-114" fmla="*/ 91440 h 952338"/>
                <a:gd name="connsiteX2-115" fmla="*/ 683369 w 683369"/>
                <a:gd name="connsiteY2-116" fmla="*/ 952338 h 952338"/>
                <a:gd name="connsiteX3-117" fmla="*/ 0 w 683369"/>
                <a:gd name="connsiteY3-118" fmla="*/ 860899 h 952338"/>
                <a:gd name="connsiteX4-119" fmla="*/ 78911 w 683369"/>
                <a:gd name="connsiteY4-120" fmla="*/ 0 h 952338"/>
                <a:gd name="connsiteX0-121" fmla="*/ 78911 w 683369"/>
                <a:gd name="connsiteY0-122" fmla="*/ 0 h 952338"/>
                <a:gd name="connsiteX1-123" fmla="*/ 604993 w 683369"/>
                <a:gd name="connsiteY1-124" fmla="*/ 91440 h 952338"/>
                <a:gd name="connsiteX2-125" fmla="*/ 635203 w 683369"/>
                <a:gd name="connsiteY2-126" fmla="*/ 500189 h 952338"/>
                <a:gd name="connsiteX3-127" fmla="*/ 683369 w 683369"/>
                <a:gd name="connsiteY3-128" fmla="*/ 952338 h 952338"/>
                <a:gd name="connsiteX4-129" fmla="*/ 0 w 683369"/>
                <a:gd name="connsiteY4-130" fmla="*/ 860899 h 952338"/>
                <a:gd name="connsiteX5" fmla="*/ 78911 w 683369"/>
                <a:gd name="connsiteY5" fmla="*/ 0 h 952338"/>
                <a:gd name="connsiteX0-131" fmla="*/ 78911 w 699364"/>
                <a:gd name="connsiteY0-132" fmla="*/ 0 h 957670"/>
                <a:gd name="connsiteX1-133" fmla="*/ 604993 w 699364"/>
                <a:gd name="connsiteY1-134" fmla="*/ 91440 h 957670"/>
                <a:gd name="connsiteX2-135" fmla="*/ 635203 w 699364"/>
                <a:gd name="connsiteY2-136" fmla="*/ 500189 h 957670"/>
                <a:gd name="connsiteX3-137" fmla="*/ 699364 w 699364"/>
                <a:gd name="connsiteY3-138" fmla="*/ 957670 h 957670"/>
                <a:gd name="connsiteX4-139" fmla="*/ 0 w 699364"/>
                <a:gd name="connsiteY4-140" fmla="*/ 860899 h 957670"/>
                <a:gd name="connsiteX5-141" fmla="*/ 78911 w 699364"/>
                <a:gd name="connsiteY5-142" fmla="*/ 0 h 957670"/>
                <a:gd name="connsiteX0-143" fmla="*/ 78911 w 699364"/>
                <a:gd name="connsiteY0-144" fmla="*/ 0 h 957670"/>
                <a:gd name="connsiteX1-145" fmla="*/ 604993 w 699364"/>
                <a:gd name="connsiteY1-146" fmla="*/ 91440 h 957670"/>
                <a:gd name="connsiteX2-147" fmla="*/ 616542 w 699364"/>
                <a:gd name="connsiteY2-148" fmla="*/ 505521 h 957670"/>
                <a:gd name="connsiteX3-149" fmla="*/ 699364 w 699364"/>
                <a:gd name="connsiteY3-150" fmla="*/ 957670 h 957670"/>
                <a:gd name="connsiteX4-151" fmla="*/ 0 w 699364"/>
                <a:gd name="connsiteY4-152" fmla="*/ 860899 h 957670"/>
                <a:gd name="connsiteX5-153" fmla="*/ 78911 w 699364"/>
                <a:gd name="connsiteY5-154" fmla="*/ 0 h 957670"/>
                <a:gd name="connsiteX0-155" fmla="*/ 78911 w 699364"/>
                <a:gd name="connsiteY0-156" fmla="*/ 0 h 957670"/>
                <a:gd name="connsiteX1-157" fmla="*/ 591664 w 699364"/>
                <a:gd name="connsiteY1-158" fmla="*/ 88774 h 957670"/>
                <a:gd name="connsiteX2-159" fmla="*/ 616542 w 699364"/>
                <a:gd name="connsiteY2-160" fmla="*/ 505521 h 957670"/>
                <a:gd name="connsiteX3-161" fmla="*/ 699364 w 699364"/>
                <a:gd name="connsiteY3-162" fmla="*/ 957670 h 957670"/>
                <a:gd name="connsiteX4-163" fmla="*/ 0 w 699364"/>
                <a:gd name="connsiteY4-164" fmla="*/ 860899 h 957670"/>
                <a:gd name="connsiteX5-165" fmla="*/ 78911 w 699364"/>
                <a:gd name="connsiteY5-166" fmla="*/ 0 h 957670"/>
                <a:gd name="connsiteX0-167" fmla="*/ 78911 w 699364"/>
                <a:gd name="connsiteY0-168" fmla="*/ 0 h 957670"/>
                <a:gd name="connsiteX1-169" fmla="*/ 591664 w 699364"/>
                <a:gd name="connsiteY1-170" fmla="*/ 88774 h 957670"/>
                <a:gd name="connsiteX2-171" fmla="*/ 637869 w 699364"/>
                <a:gd name="connsiteY2-172" fmla="*/ 513518 h 957670"/>
                <a:gd name="connsiteX3-173" fmla="*/ 699364 w 699364"/>
                <a:gd name="connsiteY3-174" fmla="*/ 957670 h 957670"/>
                <a:gd name="connsiteX4-175" fmla="*/ 0 w 699364"/>
                <a:gd name="connsiteY4-176" fmla="*/ 860899 h 957670"/>
                <a:gd name="connsiteX5-177" fmla="*/ 78911 w 699364"/>
                <a:gd name="connsiteY5-178" fmla="*/ 0 h 957670"/>
                <a:gd name="connsiteX0-179" fmla="*/ 74993 w 695446"/>
                <a:gd name="connsiteY0-180" fmla="*/ 0 h 990045"/>
                <a:gd name="connsiteX1-181" fmla="*/ 587746 w 695446"/>
                <a:gd name="connsiteY1-182" fmla="*/ 88774 h 990045"/>
                <a:gd name="connsiteX2-183" fmla="*/ 633951 w 695446"/>
                <a:gd name="connsiteY2-184" fmla="*/ 513518 h 990045"/>
                <a:gd name="connsiteX3-185" fmla="*/ 695446 w 695446"/>
                <a:gd name="connsiteY3-186" fmla="*/ 957670 h 990045"/>
                <a:gd name="connsiteX4-187" fmla="*/ 0 w 695446"/>
                <a:gd name="connsiteY4-188" fmla="*/ 990046 h 990045"/>
                <a:gd name="connsiteX5-189" fmla="*/ 74993 w 695446"/>
                <a:gd name="connsiteY5-190" fmla="*/ 0 h 990045"/>
                <a:gd name="connsiteX0-191" fmla="*/ 74993 w 688096"/>
                <a:gd name="connsiteY0-192" fmla="*/ 0 h 990046"/>
                <a:gd name="connsiteX1-193" fmla="*/ 587746 w 688096"/>
                <a:gd name="connsiteY1-194" fmla="*/ 88774 h 990046"/>
                <a:gd name="connsiteX2-195" fmla="*/ 633951 w 688096"/>
                <a:gd name="connsiteY2-196" fmla="*/ 513518 h 990046"/>
                <a:gd name="connsiteX3-197" fmla="*/ 688096 w 688096"/>
                <a:gd name="connsiteY3-198" fmla="*/ 918461 h 990046"/>
                <a:gd name="connsiteX4-199" fmla="*/ 0 w 688096"/>
                <a:gd name="connsiteY4-200" fmla="*/ 990046 h 990046"/>
                <a:gd name="connsiteX5-201" fmla="*/ 74993 w 688096"/>
                <a:gd name="connsiteY5-202" fmla="*/ 0 h 990046"/>
                <a:gd name="connsiteX0-203" fmla="*/ 7566 w 688552"/>
                <a:gd name="connsiteY0-204" fmla="*/ 25423 h 901272"/>
                <a:gd name="connsiteX1-205" fmla="*/ 588202 w 688552"/>
                <a:gd name="connsiteY1-206" fmla="*/ 0 h 901272"/>
                <a:gd name="connsiteX2-207" fmla="*/ 634407 w 688552"/>
                <a:gd name="connsiteY2-208" fmla="*/ 424744 h 901272"/>
                <a:gd name="connsiteX3-209" fmla="*/ 688552 w 688552"/>
                <a:gd name="connsiteY3-210" fmla="*/ 829687 h 901272"/>
                <a:gd name="connsiteX4-211" fmla="*/ 456 w 688552"/>
                <a:gd name="connsiteY4-212" fmla="*/ 901272 h 901272"/>
                <a:gd name="connsiteX5-213" fmla="*/ 7566 w 688552"/>
                <a:gd name="connsiteY5-214" fmla="*/ 25423 h 901272"/>
                <a:gd name="connsiteX0-215" fmla="*/ 7566 w 688552"/>
                <a:gd name="connsiteY0-216" fmla="*/ 166088 h 1041937"/>
                <a:gd name="connsiteX1-217" fmla="*/ 602418 w 688552"/>
                <a:gd name="connsiteY1-218" fmla="*/ 0 h 1041937"/>
                <a:gd name="connsiteX2-219" fmla="*/ 634407 w 688552"/>
                <a:gd name="connsiteY2-220" fmla="*/ 565409 h 1041937"/>
                <a:gd name="connsiteX3-221" fmla="*/ 688552 w 688552"/>
                <a:gd name="connsiteY3-222" fmla="*/ 970352 h 1041937"/>
                <a:gd name="connsiteX4-223" fmla="*/ 456 w 688552"/>
                <a:gd name="connsiteY4-224" fmla="*/ 1041937 h 1041937"/>
                <a:gd name="connsiteX5-225" fmla="*/ 7566 w 688552"/>
                <a:gd name="connsiteY5-226" fmla="*/ 166088 h 1041937"/>
                <a:gd name="connsiteX0-227" fmla="*/ 5169 w 717034"/>
                <a:gd name="connsiteY0-228" fmla="*/ 196233 h 1041937"/>
                <a:gd name="connsiteX1-229" fmla="*/ 630900 w 717034"/>
                <a:gd name="connsiteY1-230" fmla="*/ 0 h 1041937"/>
                <a:gd name="connsiteX2-231" fmla="*/ 662889 w 717034"/>
                <a:gd name="connsiteY2-232" fmla="*/ 565409 h 1041937"/>
                <a:gd name="connsiteX3-233" fmla="*/ 717034 w 717034"/>
                <a:gd name="connsiteY3-234" fmla="*/ 970352 h 1041937"/>
                <a:gd name="connsiteX4-235" fmla="*/ 28938 w 717034"/>
                <a:gd name="connsiteY4-236" fmla="*/ 1041937 h 1041937"/>
                <a:gd name="connsiteX5-237" fmla="*/ 5169 w 717034"/>
                <a:gd name="connsiteY5-238" fmla="*/ 196233 h 1041937"/>
                <a:gd name="connsiteX0-239" fmla="*/ 310 w 712175"/>
                <a:gd name="connsiteY0-240" fmla="*/ 196233 h 1041937"/>
                <a:gd name="connsiteX1-241" fmla="*/ 626041 w 712175"/>
                <a:gd name="connsiteY1-242" fmla="*/ 0 h 1041937"/>
                <a:gd name="connsiteX2-243" fmla="*/ 658030 w 712175"/>
                <a:gd name="connsiteY2-244" fmla="*/ 565409 h 1041937"/>
                <a:gd name="connsiteX3-245" fmla="*/ 712175 w 712175"/>
                <a:gd name="connsiteY3-246" fmla="*/ 970352 h 1041937"/>
                <a:gd name="connsiteX4-247" fmla="*/ 24079 w 712175"/>
                <a:gd name="connsiteY4-248" fmla="*/ 1041937 h 1041937"/>
                <a:gd name="connsiteX5-249" fmla="*/ 310 w 712175"/>
                <a:gd name="connsiteY5-250" fmla="*/ 196233 h 1041937"/>
                <a:gd name="connsiteX0-251" fmla="*/ 271 w 712136"/>
                <a:gd name="connsiteY0-252" fmla="*/ 196233 h 1048307"/>
                <a:gd name="connsiteX1-253" fmla="*/ 626002 w 712136"/>
                <a:gd name="connsiteY1-254" fmla="*/ 0 h 1048307"/>
                <a:gd name="connsiteX2-255" fmla="*/ 657991 w 712136"/>
                <a:gd name="connsiteY2-256" fmla="*/ 565409 h 1048307"/>
                <a:gd name="connsiteX3-257" fmla="*/ 712136 w 712136"/>
                <a:gd name="connsiteY3-258" fmla="*/ 970352 h 1048307"/>
                <a:gd name="connsiteX4-259" fmla="*/ 33352 w 712136"/>
                <a:gd name="connsiteY4-260" fmla="*/ 1048308 h 1048307"/>
                <a:gd name="connsiteX5-261" fmla="*/ 271 w 712136"/>
                <a:gd name="connsiteY5-262" fmla="*/ 196233 h 1048307"/>
                <a:gd name="connsiteX0-263" fmla="*/ 234 w 712099"/>
                <a:gd name="connsiteY0-264" fmla="*/ 196233 h 1025763"/>
                <a:gd name="connsiteX1-265" fmla="*/ 625965 w 712099"/>
                <a:gd name="connsiteY1-266" fmla="*/ 0 h 1025763"/>
                <a:gd name="connsiteX2-267" fmla="*/ 657954 w 712099"/>
                <a:gd name="connsiteY2-268" fmla="*/ 565409 h 1025763"/>
                <a:gd name="connsiteX3-269" fmla="*/ 712099 w 712099"/>
                <a:gd name="connsiteY3-270" fmla="*/ 970352 h 1025763"/>
                <a:gd name="connsiteX4-271" fmla="*/ 45324 w 712099"/>
                <a:gd name="connsiteY4-272" fmla="*/ 1025763 h 1025763"/>
                <a:gd name="connsiteX5-273" fmla="*/ 234 w 712099"/>
                <a:gd name="connsiteY5-274" fmla="*/ 196233 h 1025763"/>
                <a:gd name="connsiteX0-275" fmla="*/ 500 w 712365"/>
                <a:gd name="connsiteY0-276" fmla="*/ 196233 h 1025763"/>
                <a:gd name="connsiteX1-277" fmla="*/ 626231 w 712365"/>
                <a:gd name="connsiteY1-278" fmla="*/ 0 h 1025763"/>
                <a:gd name="connsiteX2-279" fmla="*/ 658220 w 712365"/>
                <a:gd name="connsiteY2-280" fmla="*/ 565409 h 1025763"/>
                <a:gd name="connsiteX3-281" fmla="*/ 712365 w 712365"/>
                <a:gd name="connsiteY3-282" fmla="*/ 970352 h 1025763"/>
                <a:gd name="connsiteX4-283" fmla="*/ 45590 w 712365"/>
                <a:gd name="connsiteY4-284" fmla="*/ 1025763 h 1025763"/>
                <a:gd name="connsiteX5-285" fmla="*/ 500 w 712365"/>
                <a:gd name="connsiteY5-286" fmla="*/ 196233 h 1025763"/>
                <a:gd name="connsiteX0-287" fmla="*/ 501 w 712366"/>
                <a:gd name="connsiteY0-288" fmla="*/ 196233 h 1025763"/>
                <a:gd name="connsiteX1-289" fmla="*/ 626232 w 712366"/>
                <a:gd name="connsiteY1-290" fmla="*/ 0 h 1025763"/>
                <a:gd name="connsiteX2-291" fmla="*/ 658955 w 712366"/>
                <a:gd name="connsiteY2-292" fmla="*/ 569331 h 1025763"/>
                <a:gd name="connsiteX3-293" fmla="*/ 712366 w 712366"/>
                <a:gd name="connsiteY3-294" fmla="*/ 970352 h 1025763"/>
                <a:gd name="connsiteX4-295" fmla="*/ 45591 w 712366"/>
                <a:gd name="connsiteY4-296" fmla="*/ 1025763 h 1025763"/>
                <a:gd name="connsiteX5-297" fmla="*/ 501 w 712366"/>
                <a:gd name="connsiteY5-298" fmla="*/ 196233 h 1025763"/>
                <a:gd name="connsiteX0-299" fmla="*/ 501 w 712366"/>
                <a:gd name="connsiteY0-300" fmla="*/ 196233 h 1025763"/>
                <a:gd name="connsiteX1-301" fmla="*/ 626232 w 712366"/>
                <a:gd name="connsiteY1-302" fmla="*/ 0 h 1025763"/>
                <a:gd name="connsiteX2-303" fmla="*/ 692774 w 712366"/>
                <a:gd name="connsiteY2-304" fmla="*/ 554874 h 1025763"/>
                <a:gd name="connsiteX3-305" fmla="*/ 712366 w 712366"/>
                <a:gd name="connsiteY3-306" fmla="*/ 970352 h 1025763"/>
                <a:gd name="connsiteX4-307" fmla="*/ 45591 w 712366"/>
                <a:gd name="connsiteY4-308" fmla="*/ 1025763 h 1025763"/>
                <a:gd name="connsiteX5-309" fmla="*/ 501 w 712366"/>
                <a:gd name="connsiteY5-310" fmla="*/ 196233 h 1025763"/>
                <a:gd name="connsiteX0-311" fmla="*/ 501 w 712366"/>
                <a:gd name="connsiteY0-312" fmla="*/ 196233 h 1025763"/>
                <a:gd name="connsiteX1-313" fmla="*/ 626232 w 712366"/>
                <a:gd name="connsiteY1-314" fmla="*/ 0 h 1025763"/>
                <a:gd name="connsiteX2-315" fmla="*/ 681012 w 712366"/>
                <a:gd name="connsiteY2-316" fmla="*/ 557080 h 1025763"/>
                <a:gd name="connsiteX3-317" fmla="*/ 712366 w 712366"/>
                <a:gd name="connsiteY3-318" fmla="*/ 970352 h 1025763"/>
                <a:gd name="connsiteX4-319" fmla="*/ 45591 w 712366"/>
                <a:gd name="connsiteY4-320" fmla="*/ 1025763 h 1025763"/>
                <a:gd name="connsiteX5-321" fmla="*/ 501 w 712366"/>
                <a:gd name="connsiteY5-322" fmla="*/ 196233 h 1025763"/>
                <a:gd name="connsiteX0-323" fmla="*/ 465 w 715569"/>
                <a:gd name="connsiteY0-324" fmla="*/ 180549 h 1025763"/>
                <a:gd name="connsiteX1-325" fmla="*/ 629435 w 715569"/>
                <a:gd name="connsiteY1-326" fmla="*/ 0 h 1025763"/>
                <a:gd name="connsiteX2-327" fmla="*/ 684215 w 715569"/>
                <a:gd name="connsiteY2-328" fmla="*/ 557080 h 1025763"/>
                <a:gd name="connsiteX3-329" fmla="*/ 715569 w 715569"/>
                <a:gd name="connsiteY3-330" fmla="*/ 970352 h 1025763"/>
                <a:gd name="connsiteX4-331" fmla="*/ 48794 w 715569"/>
                <a:gd name="connsiteY4-332" fmla="*/ 1025763 h 1025763"/>
                <a:gd name="connsiteX5-333" fmla="*/ 465 w 715569"/>
                <a:gd name="connsiteY5-334" fmla="*/ 180549 h 1025763"/>
                <a:gd name="connsiteX0-335" fmla="*/ 430 w 715534"/>
                <a:gd name="connsiteY0-336" fmla="*/ 180549 h 1043173"/>
                <a:gd name="connsiteX1-337" fmla="*/ 629400 w 715534"/>
                <a:gd name="connsiteY1-338" fmla="*/ 0 h 1043173"/>
                <a:gd name="connsiteX2-339" fmla="*/ 684180 w 715534"/>
                <a:gd name="connsiteY2-340" fmla="*/ 557080 h 1043173"/>
                <a:gd name="connsiteX3-341" fmla="*/ 715534 w 715534"/>
                <a:gd name="connsiteY3-342" fmla="*/ 970352 h 1043173"/>
                <a:gd name="connsiteX4-343" fmla="*/ 52355 w 715534"/>
                <a:gd name="connsiteY4-344" fmla="*/ 1043173 h 1043173"/>
                <a:gd name="connsiteX5-345" fmla="*/ 430 w 715534"/>
                <a:gd name="connsiteY5-346" fmla="*/ 180549 h 1043173"/>
                <a:gd name="connsiteX0-347" fmla="*/ 430 w 713137"/>
                <a:gd name="connsiteY0-348" fmla="*/ 180549 h 1043173"/>
                <a:gd name="connsiteX1-349" fmla="*/ 629400 w 713137"/>
                <a:gd name="connsiteY1-350" fmla="*/ 0 h 1043173"/>
                <a:gd name="connsiteX2-351" fmla="*/ 684180 w 713137"/>
                <a:gd name="connsiteY2-352" fmla="*/ 557080 h 1043173"/>
                <a:gd name="connsiteX3-353" fmla="*/ 713137 w 713137"/>
                <a:gd name="connsiteY3-354" fmla="*/ 934715 h 1043173"/>
                <a:gd name="connsiteX4-355" fmla="*/ 52355 w 713137"/>
                <a:gd name="connsiteY4-356" fmla="*/ 1043173 h 1043173"/>
                <a:gd name="connsiteX5-357" fmla="*/ 430 w 713137"/>
                <a:gd name="connsiteY5-358" fmla="*/ 180549 h 1043173"/>
                <a:gd name="connsiteX0-359" fmla="*/ 430 w 713137"/>
                <a:gd name="connsiteY0-360" fmla="*/ 0 h 862624"/>
                <a:gd name="connsiteX1-361" fmla="*/ 645877 w 713137"/>
                <a:gd name="connsiteY1-362" fmla="*/ 19391 h 862624"/>
                <a:gd name="connsiteX2-363" fmla="*/ 684180 w 713137"/>
                <a:gd name="connsiteY2-364" fmla="*/ 376531 h 862624"/>
                <a:gd name="connsiteX3-365" fmla="*/ 713137 w 713137"/>
                <a:gd name="connsiteY3-366" fmla="*/ 754166 h 862624"/>
                <a:gd name="connsiteX4-367" fmla="*/ 52355 w 713137"/>
                <a:gd name="connsiteY4-368" fmla="*/ 862624 h 862624"/>
                <a:gd name="connsiteX5-369" fmla="*/ 430 w 713137"/>
                <a:gd name="connsiteY5-370" fmla="*/ 0 h 862624"/>
                <a:gd name="connsiteX0-371" fmla="*/ 426 w 713435"/>
                <a:gd name="connsiteY0-372" fmla="*/ 75275 h 843233"/>
                <a:gd name="connsiteX1-373" fmla="*/ 646175 w 713435"/>
                <a:gd name="connsiteY1-374" fmla="*/ 0 h 843233"/>
                <a:gd name="connsiteX2-375" fmla="*/ 684478 w 713435"/>
                <a:gd name="connsiteY2-376" fmla="*/ 357140 h 843233"/>
                <a:gd name="connsiteX3-377" fmla="*/ 713435 w 713435"/>
                <a:gd name="connsiteY3-378" fmla="*/ 734775 h 843233"/>
                <a:gd name="connsiteX4-379" fmla="*/ 52653 w 713435"/>
                <a:gd name="connsiteY4-380" fmla="*/ 843233 h 843233"/>
                <a:gd name="connsiteX5-381" fmla="*/ 426 w 713435"/>
                <a:gd name="connsiteY5-382" fmla="*/ 75275 h 843233"/>
                <a:gd name="connsiteX0-383" fmla="*/ 428 w 713437"/>
                <a:gd name="connsiteY0-384" fmla="*/ 43175 h 811133"/>
                <a:gd name="connsiteX1-385" fmla="*/ 642881 w 713437"/>
                <a:gd name="connsiteY1-386" fmla="*/ 0 h 811133"/>
                <a:gd name="connsiteX2-387" fmla="*/ 684480 w 713437"/>
                <a:gd name="connsiteY2-388" fmla="*/ 325040 h 811133"/>
                <a:gd name="connsiteX3-389" fmla="*/ 713437 w 713437"/>
                <a:gd name="connsiteY3-390" fmla="*/ 702675 h 811133"/>
                <a:gd name="connsiteX4-391" fmla="*/ 52655 w 713437"/>
                <a:gd name="connsiteY4-392" fmla="*/ 811133 h 811133"/>
                <a:gd name="connsiteX5-393" fmla="*/ 428 w 713437"/>
                <a:gd name="connsiteY5-394" fmla="*/ 43175 h 811133"/>
                <a:gd name="connsiteX0-395" fmla="*/ 408 w 715512"/>
                <a:gd name="connsiteY0-396" fmla="*/ 57050 h 811133"/>
                <a:gd name="connsiteX1-397" fmla="*/ 644956 w 715512"/>
                <a:gd name="connsiteY1-398" fmla="*/ 0 h 811133"/>
                <a:gd name="connsiteX2-399" fmla="*/ 686555 w 715512"/>
                <a:gd name="connsiteY2-400" fmla="*/ 325040 h 811133"/>
                <a:gd name="connsiteX3-401" fmla="*/ 715512 w 715512"/>
                <a:gd name="connsiteY3-402" fmla="*/ 702675 h 811133"/>
                <a:gd name="connsiteX4-403" fmla="*/ 54730 w 715512"/>
                <a:gd name="connsiteY4-404" fmla="*/ 811133 h 811133"/>
                <a:gd name="connsiteX5-405" fmla="*/ 408 w 715512"/>
                <a:gd name="connsiteY5-406" fmla="*/ 57050 h 811133"/>
                <a:gd name="connsiteX0-407" fmla="*/ 417 w 714620"/>
                <a:gd name="connsiteY0-408" fmla="*/ 61401 h 811133"/>
                <a:gd name="connsiteX1-409" fmla="*/ 644064 w 714620"/>
                <a:gd name="connsiteY1-410" fmla="*/ 0 h 811133"/>
                <a:gd name="connsiteX2-411" fmla="*/ 685663 w 714620"/>
                <a:gd name="connsiteY2-412" fmla="*/ 325040 h 811133"/>
                <a:gd name="connsiteX3-413" fmla="*/ 714620 w 714620"/>
                <a:gd name="connsiteY3-414" fmla="*/ 702675 h 811133"/>
                <a:gd name="connsiteX4-415" fmla="*/ 53838 w 714620"/>
                <a:gd name="connsiteY4-416" fmla="*/ 811133 h 811133"/>
                <a:gd name="connsiteX5-417" fmla="*/ 417 w 714620"/>
                <a:gd name="connsiteY5-418" fmla="*/ 61401 h 811133"/>
                <a:gd name="connsiteX0-419" fmla="*/ 134 w 817737"/>
                <a:gd name="connsiteY0-420" fmla="*/ 0 h 845892"/>
                <a:gd name="connsiteX1-421" fmla="*/ 747181 w 817737"/>
                <a:gd name="connsiteY1-422" fmla="*/ 34759 h 845892"/>
                <a:gd name="connsiteX2-423" fmla="*/ 788780 w 817737"/>
                <a:gd name="connsiteY2-424" fmla="*/ 359799 h 845892"/>
                <a:gd name="connsiteX3-425" fmla="*/ 817737 w 817737"/>
                <a:gd name="connsiteY3-426" fmla="*/ 737434 h 845892"/>
                <a:gd name="connsiteX4-427" fmla="*/ 156955 w 817737"/>
                <a:gd name="connsiteY4-428" fmla="*/ 845892 h 845892"/>
                <a:gd name="connsiteX5-429" fmla="*/ 134 w 817737"/>
                <a:gd name="connsiteY5-430" fmla="*/ 0 h 845892"/>
                <a:gd name="connsiteX0-431" fmla="*/ 134 w 817737"/>
                <a:gd name="connsiteY0-432" fmla="*/ 34583 h 880475"/>
                <a:gd name="connsiteX1-433" fmla="*/ 613512 w 817737"/>
                <a:gd name="connsiteY1-434" fmla="*/ 1 h 880475"/>
                <a:gd name="connsiteX2-435" fmla="*/ 788780 w 817737"/>
                <a:gd name="connsiteY2-436" fmla="*/ 394382 h 880475"/>
                <a:gd name="connsiteX3-437" fmla="*/ 817737 w 817737"/>
                <a:gd name="connsiteY3-438" fmla="*/ 772017 h 880475"/>
                <a:gd name="connsiteX4-439" fmla="*/ 156955 w 817737"/>
                <a:gd name="connsiteY4-440" fmla="*/ 880475 h 880475"/>
                <a:gd name="connsiteX5-441" fmla="*/ 134 w 817737"/>
                <a:gd name="connsiteY5-442" fmla="*/ 34583 h 880475"/>
                <a:gd name="connsiteX0-443" fmla="*/ 134 w 817737"/>
                <a:gd name="connsiteY0-444" fmla="*/ 34582 h 880474"/>
                <a:gd name="connsiteX1-445" fmla="*/ 613512 w 817737"/>
                <a:gd name="connsiteY1-446" fmla="*/ 0 h 880474"/>
                <a:gd name="connsiteX2-447" fmla="*/ 700507 w 817737"/>
                <a:gd name="connsiteY2-448" fmla="*/ 458160 h 880474"/>
                <a:gd name="connsiteX3-449" fmla="*/ 817737 w 817737"/>
                <a:gd name="connsiteY3-450" fmla="*/ 772016 h 880474"/>
                <a:gd name="connsiteX4-451" fmla="*/ 156955 w 817737"/>
                <a:gd name="connsiteY4-452" fmla="*/ 880474 h 880474"/>
                <a:gd name="connsiteX5-453" fmla="*/ 134 w 817737"/>
                <a:gd name="connsiteY5-454" fmla="*/ 34582 h 880474"/>
                <a:gd name="connsiteX0-455" fmla="*/ 134 w 783149"/>
                <a:gd name="connsiteY0-456" fmla="*/ 34582 h 880474"/>
                <a:gd name="connsiteX1-457" fmla="*/ 613512 w 783149"/>
                <a:gd name="connsiteY1-458" fmla="*/ 0 h 880474"/>
                <a:gd name="connsiteX2-459" fmla="*/ 700507 w 783149"/>
                <a:gd name="connsiteY2-460" fmla="*/ 458160 h 880474"/>
                <a:gd name="connsiteX3-461" fmla="*/ 783149 w 783149"/>
                <a:gd name="connsiteY3-462" fmla="*/ 777902 h 880474"/>
                <a:gd name="connsiteX4-463" fmla="*/ 156955 w 783149"/>
                <a:gd name="connsiteY4-464" fmla="*/ 880474 h 880474"/>
                <a:gd name="connsiteX5-465" fmla="*/ 134 w 783149"/>
                <a:gd name="connsiteY5-466" fmla="*/ 34582 h 880474"/>
                <a:gd name="connsiteX0-467" fmla="*/ 132 w 783147"/>
                <a:gd name="connsiteY0-468" fmla="*/ 34582 h 896173"/>
                <a:gd name="connsiteX1-469" fmla="*/ 613510 w 783147"/>
                <a:gd name="connsiteY1-470" fmla="*/ 0 h 896173"/>
                <a:gd name="connsiteX2-471" fmla="*/ 700505 w 783147"/>
                <a:gd name="connsiteY2-472" fmla="*/ 458160 h 896173"/>
                <a:gd name="connsiteX3-473" fmla="*/ 783147 w 783147"/>
                <a:gd name="connsiteY3-474" fmla="*/ 777902 h 896173"/>
                <a:gd name="connsiteX4-475" fmla="*/ 160195 w 783147"/>
                <a:gd name="connsiteY4-476" fmla="*/ 896173 h 896173"/>
                <a:gd name="connsiteX5-477" fmla="*/ 132 w 783147"/>
                <a:gd name="connsiteY5-478" fmla="*/ 34582 h 896173"/>
                <a:gd name="connsiteX0-479" fmla="*/ 144 w 783159"/>
                <a:gd name="connsiteY0-480" fmla="*/ 34582 h 896173"/>
                <a:gd name="connsiteX1-481" fmla="*/ 613522 w 783159"/>
                <a:gd name="connsiteY1-482" fmla="*/ 0 h 896173"/>
                <a:gd name="connsiteX2-483" fmla="*/ 700517 w 783159"/>
                <a:gd name="connsiteY2-484" fmla="*/ 458160 h 896173"/>
                <a:gd name="connsiteX3-485" fmla="*/ 783159 w 783159"/>
                <a:gd name="connsiteY3-486" fmla="*/ 777902 h 896173"/>
                <a:gd name="connsiteX4-487" fmla="*/ 160207 w 783159"/>
                <a:gd name="connsiteY4-488" fmla="*/ 896173 h 896173"/>
                <a:gd name="connsiteX5-489" fmla="*/ 144 w 783159"/>
                <a:gd name="connsiteY5-490" fmla="*/ 34582 h 896173"/>
                <a:gd name="connsiteX0-491" fmla="*/ 132 w 794678"/>
                <a:gd name="connsiteY0-492" fmla="*/ 36545 h 896173"/>
                <a:gd name="connsiteX1-493" fmla="*/ 625041 w 794678"/>
                <a:gd name="connsiteY1-494" fmla="*/ 0 h 896173"/>
                <a:gd name="connsiteX2-495" fmla="*/ 712036 w 794678"/>
                <a:gd name="connsiteY2-496" fmla="*/ 458160 h 896173"/>
                <a:gd name="connsiteX3-497" fmla="*/ 794678 w 794678"/>
                <a:gd name="connsiteY3-498" fmla="*/ 777902 h 896173"/>
                <a:gd name="connsiteX4-499" fmla="*/ 171726 w 794678"/>
                <a:gd name="connsiteY4-500" fmla="*/ 896173 h 896173"/>
                <a:gd name="connsiteX5-501" fmla="*/ 132 w 794678"/>
                <a:gd name="connsiteY5-502" fmla="*/ 36545 h 896173"/>
                <a:gd name="connsiteX0-503" fmla="*/ 140 w 794686"/>
                <a:gd name="connsiteY0-504" fmla="*/ 36545 h 881456"/>
                <a:gd name="connsiteX1-505" fmla="*/ 625049 w 794686"/>
                <a:gd name="connsiteY1-506" fmla="*/ 0 h 881456"/>
                <a:gd name="connsiteX2-507" fmla="*/ 712044 w 794686"/>
                <a:gd name="connsiteY2-508" fmla="*/ 458160 h 881456"/>
                <a:gd name="connsiteX3-509" fmla="*/ 794686 w 794686"/>
                <a:gd name="connsiteY3-510" fmla="*/ 777902 h 881456"/>
                <a:gd name="connsiteX4-511" fmla="*/ 162727 w 794686"/>
                <a:gd name="connsiteY4-512" fmla="*/ 881455 h 881456"/>
                <a:gd name="connsiteX5-513" fmla="*/ 140 w 794686"/>
                <a:gd name="connsiteY5-514" fmla="*/ 36545 h 881456"/>
                <a:gd name="connsiteX0-515" fmla="*/ 145 w 791448"/>
                <a:gd name="connsiteY0-516" fmla="*/ 52244 h 881455"/>
                <a:gd name="connsiteX1-517" fmla="*/ 621811 w 791448"/>
                <a:gd name="connsiteY1-518" fmla="*/ 0 h 881455"/>
                <a:gd name="connsiteX2-519" fmla="*/ 708806 w 791448"/>
                <a:gd name="connsiteY2-520" fmla="*/ 458160 h 881455"/>
                <a:gd name="connsiteX3-521" fmla="*/ 791448 w 791448"/>
                <a:gd name="connsiteY3-522" fmla="*/ 777902 h 881455"/>
                <a:gd name="connsiteX4-523" fmla="*/ 159489 w 791448"/>
                <a:gd name="connsiteY4-524" fmla="*/ 881455 h 881455"/>
                <a:gd name="connsiteX5-525" fmla="*/ 145 w 791448"/>
                <a:gd name="connsiteY5-526" fmla="*/ 52244 h 881455"/>
                <a:gd name="connsiteX0-527" fmla="*/ 145 w 791448"/>
                <a:gd name="connsiteY0-528" fmla="*/ 31312 h 860523"/>
                <a:gd name="connsiteX1-529" fmla="*/ 626135 w 791448"/>
                <a:gd name="connsiteY1-530" fmla="*/ 0 h 860523"/>
                <a:gd name="connsiteX2-531" fmla="*/ 708806 w 791448"/>
                <a:gd name="connsiteY2-532" fmla="*/ 437228 h 860523"/>
                <a:gd name="connsiteX3-533" fmla="*/ 791448 w 791448"/>
                <a:gd name="connsiteY3-534" fmla="*/ 756970 h 860523"/>
                <a:gd name="connsiteX4-535" fmla="*/ 159489 w 791448"/>
                <a:gd name="connsiteY4-536" fmla="*/ 860523 h 860523"/>
                <a:gd name="connsiteX5-537" fmla="*/ 145 w 791448"/>
                <a:gd name="connsiteY5-538" fmla="*/ 31312 h 860523"/>
                <a:gd name="connsiteX0-539" fmla="*/ 149 w 787483"/>
                <a:gd name="connsiteY0-540" fmla="*/ 50525 h 860523"/>
                <a:gd name="connsiteX1-541" fmla="*/ 622170 w 787483"/>
                <a:gd name="connsiteY1-542" fmla="*/ 0 h 860523"/>
                <a:gd name="connsiteX2-543" fmla="*/ 704841 w 787483"/>
                <a:gd name="connsiteY2-544" fmla="*/ 437228 h 860523"/>
                <a:gd name="connsiteX3-545" fmla="*/ 787483 w 787483"/>
                <a:gd name="connsiteY3-546" fmla="*/ 756970 h 860523"/>
                <a:gd name="connsiteX4-547" fmla="*/ 155524 w 787483"/>
                <a:gd name="connsiteY4-548" fmla="*/ 860523 h 860523"/>
                <a:gd name="connsiteX5-549" fmla="*/ 149 w 787483"/>
                <a:gd name="connsiteY5-550" fmla="*/ 50525 h 860523"/>
                <a:gd name="connsiteX0-551" fmla="*/ 149 w 787483"/>
                <a:gd name="connsiteY0-552" fmla="*/ 42720 h 852718"/>
                <a:gd name="connsiteX1-553" fmla="*/ 634737 w 787483"/>
                <a:gd name="connsiteY1-554" fmla="*/ 0 h 852718"/>
                <a:gd name="connsiteX2-555" fmla="*/ 704841 w 787483"/>
                <a:gd name="connsiteY2-556" fmla="*/ 429423 h 852718"/>
                <a:gd name="connsiteX3-557" fmla="*/ 787483 w 787483"/>
                <a:gd name="connsiteY3-558" fmla="*/ 749165 h 852718"/>
                <a:gd name="connsiteX4-559" fmla="*/ 155524 w 787483"/>
                <a:gd name="connsiteY4-560" fmla="*/ 852718 h 852718"/>
                <a:gd name="connsiteX5-561" fmla="*/ 149 w 787483"/>
                <a:gd name="connsiteY5-562" fmla="*/ 42720 h 852718"/>
                <a:gd name="connsiteX0-563" fmla="*/ 149 w 751437"/>
                <a:gd name="connsiteY0-564" fmla="*/ 42720 h 852718"/>
                <a:gd name="connsiteX1-565" fmla="*/ 634737 w 751437"/>
                <a:gd name="connsiteY1-566" fmla="*/ 0 h 852718"/>
                <a:gd name="connsiteX2-567" fmla="*/ 704841 w 751437"/>
                <a:gd name="connsiteY2-568" fmla="*/ 429423 h 852718"/>
                <a:gd name="connsiteX3-569" fmla="*/ 751436 w 751437"/>
                <a:gd name="connsiteY3-570" fmla="*/ 760271 h 852718"/>
                <a:gd name="connsiteX4-571" fmla="*/ 155524 w 751437"/>
                <a:gd name="connsiteY4-572" fmla="*/ 852718 h 852718"/>
                <a:gd name="connsiteX5-573" fmla="*/ 149 w 751437"/>
                <a:gd name="connsiteY5-574" fmla="*/ 42720 h 852718"/>
                <a:gd name="connsiteX0-575" fmla="*/ 85 w 751371"/>
                <a:gd name="connsiteY0-576" fmla="*/ 42720 h 834426"/>
                <a:gd name="connsiteX1-577" fmla="*/ 634673 w 751371"/>
                <a:gd name="connsiteY1-578" fmla="*/ 0 h 834426"/>
                <a:gd name="connsiteX2-579" fmla="*/ 704777 w 751371"/>
                <a:gd name="connsiteY2-580" fmla="*/ 429423 h 834426"/>
                <a:gd name="connsiteX3-581" fmla="*/ 751372 w 751371"/>
                <a:gd name="connsiteY3-582" fmla="*/ 760271 h 834426"/>
                <a:gd name="connsiteX4-583" fmla="*/ 262927 w 751371"/>
                <a:gd name="connsiteY4-584" fmla="*/ 834426 h 834426"/>
                <a:gd name="connsiteX5-585" fmla="*/ 85 w 751371"/>
                <a:gd name="connsiteY5-586" fmla="*/ 42720 h 834426"/>
                <a:gd name="connsiteX0-587" fmla="*/ 465 w 550731"/>
                <a:gd name="connsiteY0-588" fmla="*/ 15721 h 834426"/>
                <a:gd name="connsiteX1-589" fmla="*/ 434031 w 550731"/>
                <a:gd name="connsiteY1-590" fmla="*/ 0 h 834426"/>
                <a:gd name="connsiteX2-591" fmla="*/ 504135 w 550731"/>
                <a:gd name="connsiteY2-592" fmla="*/ 429423 h 834426"/>
                <a:gd name="connsiteX3-593" fmla="*/ 550730 w 550731"/>
                <a:gd name="connsiteY3-594" fmla="*/ 760271 h 834426"/>
                <a:gd name="connsiteX4-595" fmla="*/ 62285 w 550731"/>
                <a:gd name="connsiteY4-596" fmla="*/ 834426 h 834426"/>
                <a:gd name="connsiteX5-597" fmla="*/ 465 w 550731"/>
                <a:gd name="connsiteY5-598" fmla="*/ 15721 h 834426"/>
                <a:gd name="connsiteX0-599" fmla="*/ 447 w 552331"/>
                <a:gd name="connsiteY0-600" fmla="*/ 40306 h 834426"/>
                <a:gd name="connsiteX1-601" fmla="*/ 435631 w 552331"/>
                <a:gd name="connsiteY1-602" fmla="*/ 0 h 834426"/>
                <a:gd name="connsiteX2-603" fmla="*/ 505735 w 552331"/>
                <a:gd name="connsiteY2-604" fmla="*/ 429423 h 834426"/>
                <a:gd name="connsiteX3-605" fmla="*/ 552330 w 552331"/>
                <a:gd name="connsiteY3-606" fmla="*/ 760271 h 834426"/>
                <a:gd name="connsiteX4-607" fmla="*/ 63885 w 552331"/>
                <a:gd name="connsiteY4-608" fmla="*/ 834426 h 834426"/>
                <a:gd name="connsiteX5-609" fmla="*/ 447 w 552331"/>
                <a:gd name="connsiteY5-610" fmla="*/ 40306 h 834426"/>
                <a:gd name="connsiteX0-611" fmla="*/ 447 w 552331"/>
                <a:gd name="connsiteY0-612" fmla="*/ 24898 h 819018"/>
                <a:gd name="connsiteX1-613" fmla="*/ 452203 w 552331"/>
                <a:gd name="connsiteY1-614" fmla="*/ 1 h 819018"/>
                <a:gd name="connsiteX2-615" fmla="*/ 505735 w 552331"/>
                <a:gd name="connsiteY2-616" fmla="*/ 414015 h 819018"/>
                <a:gd name="connsiteX3-617" fmla="*/ 552330 w 552331"/>
                <a:gd name="connsiteY3-618" fmla="*/ 744863 h 819018"/>
                <a:gd name="connsiteX4-619" fmla="*/ 63885 w 552331"/>
                <a:gd name="connsiteY4-620" fmla="*/ 819018 h 819018"/>
                <a:gd name="connsiteX5-621" fmla="*/ 447 w 552331"/>
                <a:gd name="connsiteY5-622" fmla="*/ 24898 h 819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41" y="connsiteY5-142"/>
                </a:cxn>
              </a:cxnLst>
              <a:rect l="l" t="t" r="r" b="b"/>
              <a:pathLst>
                <a:path w="552331" h="819018">
                  <a:moveTo>
                    <a:pt x="447" y="24898"/>
                  </a:moveTo>
                  <a:cubicBezTo>
                    <a:pt x="144969" y="19658"/>
                    <a:pt x="307681" y="5241"/>
                    <a:pt x="452203" y="1"/>
                  </a:cubicBezTo>
                  <a:cubicBezTo>
                    <a:pt x="465827" y="136251"/>
                    <a:pt x="492111" y="277765"/>
                    <a:pt x="505735" y="414015"/>
                  </a:cubicBezTo>
                  <a:lnTo>
                    <a:pt x="552330" y="744863"/>
                  </a:lnTo>
                  <a:lnTo>
                    <a:pt x="63885" y="819018"/>
                  </a:lnTo>
                  <a:cubicBezTo>
                    <a:pt x="36955" y="508107"/>
                    <a:pt x="-4783" y="316029"/>
                    <a:pt x="447" y="24898"/>
                  </a:cubicBezTo>
                  <a:close/>
                </a:path>
              </a:pathLst>
            </a:custGeom>
            <a:solidFill>
              <a:srgbClr val="F09191"/>
            </a:solidFill>
            <a:ln>
              <a:solidFill>
                <a:srgbClr val="F09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7"/>
            <p:cNvSpPr/>
            <p:nvPr/>
          </p:nvSpPr>
          <p:spPr>
            <a:xfrm rot="21085103">
              <a:off x="951930" y="1958301"/>
              <a:ext cx="325160" cy="2305235"/>
            </a:xfrm>
            <a:custGeom>
              <a:avLst/>
              <a:gdLst>
                <a:gd name="connsiteX0" fmla="*/ 0 w 858286"/>
                <a:gd name="connsiteY0" fmla="*/ 0 h 3075097"/>
                <a:gd name="connsiteX1" fmla="*/ 858286 w 858286"/>
                <a:gd name="connsiteY1" fmla="*/ 0 h 3075097"/>
                <a:gd name="connsiteX2" fmla="*/ 858286 w 858286"/>
                <a:gd name="connsiteY2" fmla="*/ 3075097 h 3075097"/>
                <a:gd name="connsiteX3" fmla="*/ 0 w 858286"/>
                <a:gd name="connsiteY3" fmla="*/ 3075097 h 3075097"/>
                <a:gd name="connsiteX4" fmla="*/ 0 w 858286"/>
                <a:gd name="connsiteY4" fmla="*/ 0 h 3075097"/>
                <a:gd name="connsiteX0-1" fmla="*/ 0 w 858286"/>
                <a:gd name="connsiteY0-2" fmla="*/ 39189 h 3114286"/>
                <a:gd name="connsiteX1-3" fmla="*/ 858286 w 858286"/>
                <a:gd name="connsiteY1-4" fmla="*/ 0 h 3114286"/>
                <a:gd name="connsiteX2-5" fmla="*/ 858286 w 858286"/>
                <a:gd name="connsiteY2-6" fmla="*/ 3114286 h 3114286"/>
                <a:gd name="connsiteX3-7" fmla="*/ 0 w 858286"/>
                <a:gd name="connsiteY3-8" fmla="*/ 3114286 h 3114286"/>
                <a:gd name="connsiteX4-9" fmla="*/ 0 w 858286"/>
                <a:gd name="connsiteY4-10" fmla="*/ 39189 h 3114286"/>
                <a:gd name="connsiteX0-11" fmla="*/ 156754 w 858286"/>
                <a:gd name="connsiteY0-12" fmla="*/ 156755 h 3114286"/>
                <a:gd name="connsiteX1-13" fmla="*/ 858286 w 858286"/>
                <a:gd name="connsiteY1-14" fmla="*/ 0 h 3114286"/>
                <a:gd name="connsiteX2-15" fmla="*/ 858286 w 858286"/>
                <a:gd name="connsiteY2-16" fmla="*/ 3114286 h 3114286"/>
                <a:gd name="connsiteX3-17" fmla="*/ 0 w 858286"/>
                <a:gd name="connsiteY3-18" fmla="*/ 3114286 h 3114286"/>
                <a:gd name="connsiteX4-19" fmla="*/ 156754 w 858286"/>
                <a:gd name="connsiteY4-20" fmla="*/ 156755 h 3114286"/>
                <a:gd name="connsiteX0-21" fmla="*/ 52251 w 753783"/>
                <a:gd name="connsiteY0-22" fmla="*/ 156755 h 3153474"/>
                <a:gd name="connsiteX1-23" fmla="*/ 753783 w 753783"/>
                <a:gd name="connsiteY1-24" fmla="*/ 0 h 3153474"/>
                <a:gd name="connsiteX2-25" fmla="*/ 753783 w 753783"/>
                <a:gd name="connsiteY2-26" fmla="*/ 3114286 h 3153474"/>
                <a:gd name="connsiteX3-27" fmla="*/ 0 w 753783"/>
                <a:gd name="connsiteY3-28" fmla="*/ 3153474 h 3153474"/>
                <a:gd name="connsiteX4-29" fmla="*/ 52251 w 753783"/>
                <a:gd name="connsiteY4-30" fmla="*/ 156755 h 3153474"/>
                <a:gd name="connsiteX0-31" fmla="*/ 143691 w 845223"/>
                <a:gd name="connsiteY0-32" fmla="*/ 156755 h 3140411"/>
                <a:gd name="connsiteX1-33" fmla="*/ 845223 w 845223"/>
                <a:gd name="connsiteY1-34" fmla="*/ 0 h 3140411"/>
                <a:gd name="connsiteX2-35" fmla="*/ 845223 w 845223"/>
                <a:gd name="connsiteY2-36" fmla="*/ 3114286 h 3140411"/>
                <a:gd name="connsiteX3-37" fmla="*/ 0 w 845223"/>
                <a:gd name="connsiteY3-38" fmla="*/ 3140411 h 3140411"/>
                <a:gd name="connsiteX4-39" fmla="*/ 143691 w 845223"/>
                <a:gd name="connsiteY4-40" fmla="*/ 156755 h 3140411"/>
                <a:gd name="connsiteX0-41" fmla="*/ 143691 w 845223"/>
                <a:gd name="connsiteY0-42" fmla="*/ 156755 h 3140411"/>
                <a:gd name="connsiteX1-43" fmla="*/ 845223 w 845223"/>
                <a:gd name="connsiteY1-44" fmla="*/ 0 h 3140411"/>
                <a:gd name="connsiteX2-45" fmla="*/ 766846 w 845223"/>
                <a:gd name="connsiteY2-46" fmla="*/ 3101224 h 3140411"/>
                <a:gd name="connsiteX3-47" fmla="*/ 0 w 845223"/>
                <a:gd name="connsiteY3-48" fmla="*/ 3140411 h 3140411"/>
                <a:gd name="connsiteX4-49" fmla="*/ 143691 w 845223"/>
                <a:gd name="connsiteY4-50" fmla="*/ 156755 h 3140411"/>
                <a:gd name="connsiteX0-51" fmla="*/ 143691 w 845223"/>
                <a:gd name="connsiteY0-52" fmla="*/ 156755 h 3140411"/>
                <a:gd name="connsiteX1-53" fmla="*/ 845223 w 845223"/>
                <a:gd name="connsiteY1-54" fmla="*/ 0 h 3140411"/>
                <a:gd name="connsiteX2-55" fmla="*/ 714595 w 845223"/>
                <a:gd name="connsiteY2-56" fmla="*/ 3088161 h 3140411"/>
                <a:gd name="connsiteX3-57" fmla="*/ 0 w 845223"/>
                <a:gd name="connsiteY3-58" fmla="*/ 3140411 h 3140411"/>
                <a:gd name="connsiteX4-59" fmla="*/ 143691 w 845223"/>
                <a:gd name="connsiteY4-60" fmla="*/ 156755 h 3140411"/>
                <a:gd name="connsiteX0-61" fmla="*/ 143691 w 845223"/>
                <a:gd name="connsiteY0-62" fmla="*/ 156755 h 3140411"/>
                <a:gd name="connsiteX1-63" fmla="*/ 845223 w 845223"/>
                <a:gd name="connsiteY1-64" fmla="*/ 0 h 3140411"/>
                <a:gd name="connsiteX2-65" fmla="*/ 688469 w 845223"/>
                <a:gd name="connsiteY2-66" fmla="*/ 3088161 h 3140411"/>
                <a:gd name="connsiteX3-67" fmla="*/ 0 w 845223"/>
                <a:gd name="connsiteY3-68" fmla="*/ 3140411 h 3140411"/>
                <a:gd name="connsiteX4-69" fmla="*/ 143691 w 845223"/>
                <a:gd name="connsiteY4-70" fmla="*/ 156755 h 3140411"/>
                <a:gd name="connsiteX0-71" fmla="*/ 143691 w 845223"/>
                <a:gd name="connsiteY0-72" fmla="*/ 156755 h 3140411"/>
                <a:gd name="connsiteX1-73" fmla="*/ 845223 w 845223"/>
                <a:gd name="connsiteY1-74" fmla="*/ 0 h 3140411"/>
                <a:gd name="connsiteX2-75" fmla="*/ 740720 w 845223"/>
                <a:gd name="connsiteY2-76" fmla="*/ 3088161 h 3140411"/>
                <a:gd name="connsiteX3-77" fmla="*/ 0 w 845223"/>
                <a:gd name="connsiteY3-78" fmla="*/ 3140411 h 3140411"/>
                <a:gd name="connsiteX4-79" fmla="*/ 143691 w 845223"/>
                <a:gd name="connsiteY4-80" fmla="*/ 156755 h 3140411"/>
                <a:gd name="connsiteX0-81" fmla="*/ 143691 w 845223"/>
                <a:gd name="connsiteY0-82" fmla="*/ 156755 h 3140411"/>
                <a:gd name="connsiteX1-83" fmla="*/ 845223 w 845223"/>
                <a:gd name="connsiteY1-84" fmla="*/ 0 h 3140411"/>
                <a:gd name="connsiteX2-85" fmla="*/ 740720 w 845223"/>
                <a:gd name="connsiteY2-86" fmla="*/ 3088161 h 3140411"/>
                <a:gd name="connsiteX3-87" fmla="*/ 0 w 845223"/>
                <a:gd name="connsiteY3-88" fmla="*/ 3140411 h 3140411"/>
                <a:gd name="connsiteX4-89" fmla="*/ 143691 w 845223"/>
                <a:gd name="connsiteY4-90" fmla="*/ 156755 h 3140411"/>
                <a:gd name="connsiteX0-91" fmla="*/ 143691 w 874684"/>
                <a:gd name="connsiteY0-92" fmla="*/ 156755 h 3140411"/>
                <a:gd name="connsiteX1-93" fmla="*/ 845223 w 874684"/>
                <a:gd name="connsiteY1-94" fmla="*/ 0 h 3140411"/>
                <a:gd name="connsiteX2-95" fmla="*/ 718457 w 874684"/>
                <a:gd name="connsiteY2-96" fmla="*/ 1210464 h 3140411"/>
                <a:gd name="connsiteX3-97" fmla="*/ 740720 w 874684"/>
                <a:gd name="connsiteY3-98" fmla="*/ 3088161 h 3140411"/>
                <a:gd name="connsiteX4-99" fmla="*/ 0 w 874684"/>
                <a:gd name="connsiteY4-100" fmla="*/ 3140411 h 3140411"/>
                <a:gd name="connsiteX5" fmla="*/ 143691 w 874684"/>
                <a:gd name="connsiteY5" fmla="*/ 156755 h 3140411"/>
                <a:gd name="connsiteX0-101" fmla="*/ 143691 w 868738"/>
                <a:gd name="connsiteY0-102" fmla="*/ 156755 h 3140411"/>
                <a:gd name="connsiteX1-103" fmla="*/ 845223 w 868738"/>
                <a:gd name="connsiteY1-104" fmla="*/ 0 h 3140411"/>
                <a:gd name="connsiteX2-105" fmla="*/ 718457 w 868738"/>
                <a:gd name="connsiteY2-106" fmla="*/ 1210464 h 3140411"/>
                <a:gd name="connsiteX3-107" fmla="*/ 740720 w 868738"/>
                <a:gd name="connsiteY3-108" fmla="*/ 3088161 h 3140411"/>
                <a:gd name="connsiteX4-109" fmla="*/ 0 w 868738"/>
                <a:gd name="connsiteY4-110" fmla="*/ 3140411 h 3140411"/>
                <a:gd name="connsiteX5-111" fmla="*/ 143691 w 868738"/>
                <a:gd name="connsiteY5-112" fmla="*/ 156755 h 3140411"/>
                <a:gd name="connsiteX0-113" fmla="*/ 143691 w 796935"/>
                <a:gd name="connsiteY0-114" fmla="*/ 182881 h 3166537"/>
                <a:gd name="connsiteX1-115" fmla="*/ 766846 w 796935"/>
                <a:gd name="connsiteY1-116" fmla="*/ 0 h 3166537"/>
                <a:gd name="connsiteX2-117" fmla="*/ 718457 w 796935"/>
                <a:gd name="connsiteY2-118" fmla="*/ 1236590 h 3166537"/>
                <a:gd name="connsiteX3-119" fmla="*/ 740720 w 796935"/>
                <a:gd name="connsiteY3-120" fmla="*/ 3114287 h 3166537"/>
                <a:gd name="connsiteX4-121" fmla="*/ 0 w 796935"/>
                <a:gd name="connsiteY4-122" fmla="*/ 3166537 h 3166537"/>
                <a:gd name="connsiteX5-123" fmla="*/ 143691 w 796935"/>
                <a:gd name="connsiteY5-124" fmla="*/ 182881 h 3166537"/>
                <a:gd name="connsiteX0-125" fmla="*/ 143691 w 789538"/>
                <a:gd name="connsiteY0-126" fmla="*/ 182881 h 3166537"/>
                <a:gd name="connsiteX1-127" fmla="*/ 766846 w 789538"/>
                <a:gd name="connsiteY1-128" fmla="*/ 0 h 3166537"/>
                <a:gd name="connsiteX2-129" fmla="*/ 627017 w 789538"/>
                <a:gd name="connsiteY2-130" fmla="*/ 1236590 h 3166537"/>
                <a:gd name="connsiteX3-131" fmla="*/ 740720 w 789538"/>
                <a:gd name="connsiteY3-132" fmla="*/ 3114287 h 3166537"/>
                <a:gd name="connsiteX4-133" fmla="*/ 0 w 789538"/>
                <a:gd name="connsiteY4-134" fmla="*/ 3166537 h 3166537"/>
                <a:gd name="connsiteX5-135" fmla="*/ 143691 w 789538"/>
                <a:gd name="connsiteY5-136" fmla="*/ 182881 h 3166537"/>
                <a:gd name="connsiteX0-137" fmla="*/ 143691 w 789538"/>
                <a:gd name="connsiteY0-138" fmla="*/ 182881 h 3166537"/>
                <a:gd name="connsiteX1-139" fmla="*/ 766846 w 789538"/>
                <a:gd name="connsiteY1-140" fmla="*/ 0 h 3166537"/>
                <a:gd name="connsiteX2-141" fmla="*/ 627017 w 789538"/>
                <a:gd name="connsiteY2-142" fmla="*/ 1236590 h 3166537"/>
                <a:gd name="connsiteX3-143" fmla="*/ 740720 w 789538"/>
                <a:gd name="connsiteY3-144" fmla="*/ 3114287 h 3166537"/>
                <a:gd name="connsiteX4-145" fmla="*/ 0 w 789538"/>
                <a:gd name="connsiteY4-146" fmla="*/ 3166537 h 3166537"/>
                <a:gd name="connsiteX5-147" fmla="*/ 143691 w 789538"/>
                <a:gd name="connsiteY5-148" fmla="*/ 182881 h 3166537"/>
                <a:gd name="connsiteX0-149" fmla="*/ 143691 w 789538"/>
                <a:gd name="connsiteY0-150" fmla="*/ 182881 h 3166537"/>
                <a:gd name="connsiteX1-151" fmla="*/ 766846 w 789538"/>
                <a:gd name="connsiteY1-152" fmla="*/ 0 h 3166537"/>
                <a:gd name="connsiteX2-153" fmla="*/ 627017 w 789538"/>
                <a:gd name="connsiteY2-154" fmla="*/ 1236590 h 3166537"/>
                <a:gd name="connsiteX3-155" fmla="*/ 740720 w 789538"/>
                <a:gd name="connsiteY3-156" fmla="*/ 3114287 h 3166537"/>
                <a:gd name="connsiteX4-157" fmla="*/ 0 w 789538"/>
                <a:gd name="connsiteY4-158" fmla="*/ 3166537 h 3166537"/>
                <a:gd name="connsiteX5-159" fmla="*/ 143691 w 789538"/>
                <a:gd name="connsiteY5-160" fmla="*/ 182881 h 3166537"/>
                <a:gd name="connsiteX0-161" fmla="*/ 143691 w 798801"/>
                <a:gd name="connsiteY0-162" fmla="*/ 182881 h 3166537"/>
                <a:gd name="connsiteX1-163" fmla="*/ 766846 w 798801"/>
                <a:gd name="connsiteY1-164" fmla="*/ 0 h 3166537"/>
                <a:gd name="connsiteX2-165" fmla="*/ 627017 w 798801"/>
                <a:gd name="connsiteY2-166" fmla="*/ 1236590 h 3166537"/>
                <a:gd name="connsiteX3-167" fmla="*/ 740720 w 798801"/>
                <a:gd name="connsiteY3-168" fmla="*/ 3114287 h 3166537"/>
                <a:gd name="connsiteX4-169" fmla="*/ 0 w 798801"/>
                <a:gd name="connsiteY4-170" fmla="*/ 3166537 h 3166537"/>
                <a:gd name="connsiteX5-171" fmla="*/ 143691 w 798801"/>
                <a:gd name="connsiteY5-172" fmla="*/ 182881 h 3166537"/>
                <a:gd name="connsiteX0-173" fmla="*/ 143691 w 787332"/>
                <a:gd name="connsiteY0-174" fmla="*/ 169818 h 3153474"/>
                <a:gd name="connsiteX1-175" fmla="*/ 753783 w 787332"/>
                <a:gd name="connsiteY1-176" fmla="*/ 0 h 3153474"/>
                <a:gd name="connsiteX2-177" fmla="*/ 627017 w 787332"/>
                <a:gd name="connsiteY2-178" fmla="*/ 1223527 h 3153474"/>
                <a:gd name="connsiteX3-179" fmla="*/ 740720 w 787332"/>
                <a:gd name="connsiteY3-180" fmla="*/ 3101224 h 3153474"/>
                <a:gd name="connsiteX4-181" fmla="*/ 0 w 787332"/>
                <a:gd name="connsiteY4-182" fmla="*/ 3153474 h 3153474"/>
                <a:gd name="connsiteX5-183" fmla="*/ 143691 w 787332"/>
                <a:gd name="connsiteY5-184" fmla="*/ 169818 h 3153474"/>
                <a:gd name="connsiteX0-185" fmla="*/ 143691 w 820070"/>
                <a:gd name="connsiteY0-186" fmla="*/ 169818 h 3153474"/>
                <a:gd name="connsiteX1-187" fmla="*/ 753783 w 820070"/>
                <a:gd name="connsiteY1-188" fmla="*/ 0 h 3153474"/>
                <a:gd name="connsiteX2-189" fmla="*/ 627017 w 820070"/>
                <a:gd name="connsiteY2-190" fmla="*/ 1223527 h 3153474"/>
                <a:gd name="connsiteX3-191" fmla="*/ 740720 w 820070"/>
                <a:gd name="connsiteY3-192" fmla="*/ 3101224 h 3153474"/>
                <a:gd name="connsiteX4-193" fmla="*/ 0 w 820070"/>
                <a:gd name="connsiteY4-194" fmla="*/ 3153474 h 3153474"/>
                <a:gd name="connsiteX5-195" fmla="*/ 143691 w 820070"/>
                <a:gd name="connsiteY5-196" fmla="*/ 169818 h 3153474"/>
                <a:gd name="connsiteX0-197" fmla="*/ 143691 w 820070"/>
                <a:gd name="connsiteY0-198" fmla="*/ 235132 h 3153474"/>
                <a:gd name="connsiteX1-199" fmla="*/ 753783 w 820070"/>
                <a:gd name="connsiteY1-200" fmla="*/ 0 h 3153474"/>
                <a:gd name="connsiteX2-201" fmla="*/ 627017 w 820070"/>
                <a:gd name="connsiteY2-202" fmla="*/ 1223527 h 3153474"/>
                <a:gd name="connsiteX3-203" fmla="*/ 740720 w 820070"/>
                <a:gd name="connsiteY3-204" fmla="*/ 3101224 h 3153474"/>
                <a:gd name="connsiteX4-205" fmla="*/ 0 w 820070"/>
                <a:gd name="connsiteY4-206" fmla="*/ 3153474 h 3153474"/>
                <a:gd name="connsiteX5-207" fmla="*/ 143691 w 820070"/>
                <a:gd name="connsiteY5-208" fmla="*/ 235132 h 3153474"/>
                <a:gd name="connsiteX0-209" fmla="*/ 143691 w 864615"/>
                <a:gd name="connsiteY0-210" fmla="*/ 235132 h 3153474"/>
                <a:gd name="connsiteX1-211" fmla="*/ 806034 w 864615"/>
                <a:gd name="connsiteY1-212" fmla="*/ 0 h 3153474"/>
                <a:gd name="connsiteX2-213" fmla="*/ 627017 w 864615"/>
                <a:gd name="connsiteY2-214" fmla="*/ 1223527 h 3153474"/>
                <a:gd name="connsiteX3-215" fmla="*/ 740720 w 864615"/>
                <a:gd name="connsiteY3-216" fmla="*/ 3101224 h 3153474"/>
                <a:gd name="connsiteX4-217" fmla="*/ 0 w 864615"/>
                <a:gd name="connsiteY4-218" fmla="*/ 3153474 h 3153474"/>
                <a:gd name="connsiteX5-219" fmla="*/ 143691 w 864615"/>
                <a:gd name="connsiteY5-220" fmla="*/ 235132 h 3153474"/>
                <a:gd name="connsiteX0-221" fmla="*/ 143691 w 806034"/>
                <a:gd name="connsiteY0-222" fmla="*/ 235132 h 3153474"/>
                <a:gd name="connsiteX1-223" fmla="*/ 806034 w 806034"/>
                <a:gd name="connsiteY1-224" fmla="*/ 0 h 3153474"/>
                <a:gd name="connsiteX2-225" fmla="*/ 627017 w 806034"/>
                <a:gd name="connsiteY2-226" fmla="*/ 1223527 h 3153474"/>
                <a:gd name="connsiteX3-227" fmla="*/ 740720 w 806034"/>
                <a:gd name="connsiteY3-228" fmla="*/ 3101224 h 3153474"/>
                <a:gd name="connsiteX4-229" fmla="*/ 0 w 806034"/>
                <a:gd name="connsiteY4-230" fmla="*/ 3153474 h 3153474"/>
                <a:gd name="connsiteX5-231" fmla="*/ 143691 w 806034"/>
                <a:gd name="connsiteY5-232" fmla="*/ 235132 h 3153474"/>
                <a:gd name="connsiteX0-233" fmla="*/ 143691 w 806034"/>
                <a:gd name="connsiteY0-234" fmla="*/ 235132 h 3153474"/>
                <a:gd name="connsiteX1-235" fmla="*/ 806034 w 806034"/>
                <a:gd name="connsiteY1-236" fmla="*/ 0 h 3153474"/>
                <a:gd name="connsiteX2-237" fmla="*/ 627017 w 806034"/>
                <a:gd name="connsiteY2-238" fmla="*/ 1223527 h 3153474"/>
                <a:gd name="connsiteX3-239" fmla="*/ 740720 w 806034"/>
                <a:gd name="connsiteY3-240" fmla="*/ 3101224 h 3153474"/>
                <a:gd name="connsiteX4-241" fmla="*/ 0 w 806034"/>
                <a:gd name="connsiteY4-242" fmla="*/ 3153474 h 3153474"/>
                <a:gd name="connsiteX5-243" fmla="*/ 143691 w 806034"/>
                <a:gd name="connsiteY5-244" fmla="*/ 1641538 h 3153474"/>
                <a:gd name="connsiteX6" fmla="*/ 143691 w 806034"/>
                <a:gd name="connsiteY6" fmla="*/ 235132 h 3153474"/>
                <a:gd name="connsiteX0-245" fmla="*/ 355 w 662698"/>
                <a:gd name="connsiteY0-246" fmla="*/ 235132 h 3179600"/>
                <a:gd name="connsiteX1-247" fmla="*/ 662698 w 662698"/>
                <a:gd name="connsiteY1-248" fmla="*/ 0 h 3179600"/>
                <a:gd name="connsiteX2-249" fmla="*/ 483681 w 662698"/>
                <a:gd name="connsiteY2-250" fmla="*/ 1223527 h 3179600"/>
                <a:gd name="connsiteX3-251" fmla="*/ 597384 w 662698"/>
                <a:gd name="connsiteY3-252" fmla="*/ 3101224 h 3179600"/>
                <a:gd name="connsiteX4-253" fmla="*/ 326927 w 662698"/>
                <a:gd name="connsiteY4-254" fmla="*/ 3179600 h 3179600"/>
                <a:gd name="connsiteX5-255" fmla="*/ 355 w 662698"/>
                <a:gd name="connsiteY5-256" fmla="*/ 1641538 h 3179600"/>
                <a:gd name="connsiteX6-257" fmla="*/ 355 w 662698"/>
                <a:gd name="connsiteY6-258" fmla="*/ 235132 h 3179600"/>
                <a:gd name="connsiteX0-259" fmla="*/ 0 w 662343"/>
                <a:gd name="connsiteY0-260" fmla="*/ 235132 h 3179600"/>
                <a:gd name="connsiteX1-261" fmla="*/ 662343 w 662343"/>
                <a:gd name="connsiteY1-262" fmla="*/ 0 h 3179600"/>
                <a:gd name="connsiteX2-263" fmla="*/ 483326 w 662343"/>
                <a:gd name="connsiteY2-264" fmla="*/ 1223527 h 3179600"/>
                <a:gd name="connsiteX3-265" fmla="*/ 597029 w 662343"/>
                <a:gd name="connsiteY3-266" fmla="*/ 3101224 h 3179600"/>
                <a:gd name="connsiteX4-267" fmla="*/ 326572 w 662343"/>
                <a:gd name="connsiteY4-268" fmla="*/ 3179600 h 3179600"/>
                <a:gd name="connsiteX5-269" fmla="*/ 261257 w 662343"/>
                <a:gd name="connsiteY5-270" fmla="*/ 1510909 h 3179600"/>
                <a:gd name="connsiteX6-271" fmla="*/ 0 w 662343"/>
                <a:gd name="connsiteY6-272" fmla="*/ 235132 h 3179600"/>
                <a:gd name="connsiteX0-273" fmla="*/ 0 w 662343"/>
                <a:gd name="connsiteY0-274" fmla="*/ 235132 h 3179600"/>
                <a:gd name="connsiteX1-275" fmla="*/ 662343 w 662343"/>
                <a:gd name="connsiteY1-276" fmla="*/ 0 h 3179600"/>
                <a:gd name="connsiteX2-277" fmla="*/ 483326 w 662343"/>
                <a:gd name="connsiteY2-278" fmla="*/ 1223527 h 3179600"/>
                <a:gd name="connsiteX3-279" fmla="*/ 597029 w 662343"/>
                <a:gd name="connsiteY3-280" fmla="*/ 3101224 h 3179600"/>
                <a:gd name="connsiteX4-281" fmla="*/ 326572 w 662343"/>
                <a:gd name="connsiteY4-282" fmla="*/ 3179600 h 3179600"/>
                <a:gd name="connsiteX5-283" fmla="*/ 261257 w 662343"/>
                <a:gd name="connsiteY5-284" fmla="*/ 1510909 h 3179600"/>
                <a:gd name="connsiteX6-285" fmla="*/ 0 w 662343"/>
                <a:gd name="connsiteY6-286" fmla="*/ 235132 h 3179600"/>
                <a:gd name="connsiteX0-287" fmla="*/ 63736 w 438696"/>
                <a:gd name="connsiteY0-288" fmla="*/ 130630 h 3179600"/>
                <a:gd name="connsiteX1-289" fmla="*/ 438696 w 438696"/>
                <a:gd name="connsiteY1-290" fmla="*/ 0 h 3179600"/>
                <a:gd name="connsiteX2-291" fmla="*/ 259679 w 438696"/>
                <a:gd name="connsiteY2-292" fmla="*/ 1223527 h 3179600"/>
                <a:gd name="connsiteX3-293" fmla="*/ 373382 w 438696"/>
                <a:gd name="connsiteY3-294" fmla="*/ 3101224 h 3179600"/>
                <a:gd name="connsiteX4-295" fmla="*/ 102925 w 438696"/>
                <a:gd name="connsiteY4-296" fmla="*/ 3179600 h 3179600"/>
                <a:gd name="connsiteX5-297" fmla="*/ 37610 w 438696"/>
                <a:gd name="connsiteY5-298" fmla="*/ 1510909 h 3179600"/>
                <a:gd name="connsiteX6-299" fmla="*/ 63736 w 438696"/>
                <a:gd name="connsiteY6-300" fmla="*/ 130630 h 3179600"/>
                <a:gd name="connsiteX0-301" fmla="*/ 76994 w 451954"/>
                <a:gd name="connsiteY0-302" fmla="*/ 130630 h 3179600"/>
                <a:gd name="connsiteX1-303" fmla="*/ 451954 w 451954"/>
                <a:gd name="connsiteY1-304" fmla="*/ 0 h 3179600"/>
                <a:gd name="connsiteX2-305" fmla="*/ 272937 w 451954"/>
                <a:gd name="connsiteY2-306" fmla="*/ 1223527 h 3179600"/>
                <a:gd name="connsiteX3-307" fmla="*/ 386640 w 451954"/>
                <a:gd name="connsiteY3-308" fmla="*/ 3101224 h 3179600"/>
                <a:gd name="connsiteX4-309" fmla="*/ 116183 w 451954"/>
                <a:gd name="connsiteY4-310" fmla="*/ 3179600 h 3179600"/>
                <a:gd name="connsiteX5-311" fmla="*/ 50868 w 451954"/>
                <a:gd name="connsiteY5-312" fmla="*/ 1510909 h 3179600"/>
                <a:gd name="connsiteX6-313" fmla="*/ 76994 w 451954"/>
                <a:gd name="connsiteY6-314" fmla="*/ 130630 h 3179600"/>
                <a:gd name="connsiteX0-315" fmla="*/ 65237 w 440197"/>
                <a:gd name="connsiteY0-316" fmla="*/ 130630 h 3179600"/>
                <a:gd name="connsiteX1-317" fmla="*/ 440197 w 440197"/>
                <a:gd name="connsiteY1-318" fmla="*/ 0 h 3179600"/>
                <a:gd name="connsiteX2-319" fmla="*/ 261180 w 440197"/>
                <a:gd name="connsiteY2-320" fmla="*/ 1223527 h 3179600"/>
                <a:gd name="connsiteX3-321" fmla="*/ 374883 w 440197"/>
                <a:gd name="connsiteY3-322" fmla="*/ 3101224 h 3179600"/>
                <a:gd name="connsiteX4-323" fmla="*/ 104426 w 440197"/>
                <a:gd name="connsiteY4-324" fmla="*/ 3179600 h 3179600"/>
                <a:gd name="connsiteX5-325" fmla="*/ 39111 w 440197"/>
                <a:gd name="connsiteY5-326" fmla="*/ 1510909 h 3179600"/>
                <a:gd name="connsiteX6-327" fmla="*/ 65237 w 440197"/>
                <a:gd name="connsiteY6-328" fmla="*/ 130630 h 3179600"/>
                <a:gd name="connsiteX0-329" fmla="*/ 65237 w 440197"/>
                <a:gd name="connsiteY0-330" fmla="*/ 130630 h 3179600"/>
                <a:gd name="connsiteX1-331" fmla="*/ 440197 w 440197"/>
                <a:gd name="connsiteY1-332" fmla="*/ 0 h 3179600"/>
                <a:gd name="connsiteX2-333" fmla="*/ 261180 w 440197"/>
                <a:gd name="connsiteY2-334" fmla="*/ 1223527 h 3179600"/>
                <a:gd name="connsiteX3-335" fmla="*/ 374883 w 440197"/>
                <a:gd name="connsiteY3-336" fmla="*/ 3101224 h 3179600"/>
                <a:gd name="connsiteX4-337" fmla="*/ 104426 w 440197"/>
                <a:gd name="connsiteY4-338" fmla="*/ 3179600 h 3179600"/>
                <a:gd name="connsiteX5-339" fmla="*/ 39111 w 440197"/>
                <a:gd name="connsiteY5-340" fmla="*/ 1510909 h 3179600"/>
                <a:gd name="connsiteX6-341" fmla="*/ 65237 w 440197"/>
                <a:gd name="connsiteY6-342" fmla="*/ 130630 h 3179600"/>
                <a:gd name="connsiteX0-343" fmla="*/ 65237 w 407052"/>
                <a:gd name="connsiteY0-344" fmla="*/ 0 h 3048970"/>
                <a:gd name="connsiteX1-345" fmla="*/ 387945 w 407052"/>
                <a:gd name="connsiteY1-346" fmla="*/ 13061 h 3048970"/>
                <a:gd name="connsiteX2-347" fmla="*/ 261180 w 407052"/>
                <a:gd name="connsiteY2-348" fmla="*/ 1092897 h 3048970"/>
                <a:gd name="connsiteX3-349" fmla="*/ 374883 w 407052"/>
                <a:gd name="connsiteY3-350" fmla="*/ 2970594 h 3048970"/>
                <a:gd name="connsiteX4-351" fmla="*/ 104426 w 407052"/>
                <a:gd name="connsiteY4-352" fmla="*/ 3048970 h 3048970"/>
                <a:gd name="connsiteX5-353" fmla="*/ 39111 w 407052"/>
                <a:gd name="connsiteY5-354" fmla="*/ 1380279 h 3048970"/>
                <a:gd name="connsiteX6-355" fmla="*/ 65237 w 407052"/>
                <a:gd name="connsiteY6-356" fmla="*/ 0 h 3048970"/>
                <a:gd name="connsiteX0-357" fmla="*/ 88229 w 403918"/>
                <a:gd name="connsiteY0-358" fmla="*/ 182882 h 3035909"/>
                <a:gd name="connsiteX1-359" fmla="*/ 384811 w 403918"/>
                <a:gd name="connsiteY1-360" fmla="*/ 0 h 3035909"/>
                <a:gd name="connsiteX2-361" fmla="*/ 258046 w 403918"/>
                <a:gd name="connsiteY2-362" fmla="*/ 1079836 h 3035909"/>
                <a:gd name="connsiteX3-363" fmla="*/ 371749 w 403918"/>
                <a:gd name="connsiteY3-364" fmla="*/ 2957533 h 3035909"/>
                <a:gd name="connsiteX4-365" fmla="*/ 101292 w 403918"/>
                <a:gd name="connsiteY4-366" fmla="*/ 3035909 h 3035909"/>
                <a:gd name="connsiteX5-367" fmla="*/ 35977 w 403918"/>
                <a:gd name="connsiteY5-368" fmla="*/ 1367218 h 3035909"/>
                <a:gd name="connsiteX6-369" fmla="*/ 88229 w 403918"/>
                <a:gd name="connsiteY6-370" fmla="*/ 182882 h 3035909"/>
                <a:gd name="connsiteX0-371" fmla="*/ 91064 w 406753"/>
                <a:gd name="connsiteY0-372" fmla="*/ 182882 h 3035909"/>
                <a:gd name="connsiteX1-373" fmla="*/ 387646 w 406753"/>
                <a:gd name="connsiteY1-374" fmla="*/ 0 h 3035909"/>
                <a:gd name="connsiteX2-375" fmla="*/ 260881 w 406753"/>
                <a:gd name="connsiteY2-376" fmla="*/ 1079836 h 3035909"/>
                <a:gd name="connsiteX3-377" fmla="*/ 374584 w 406753"/>
                <a:gd name="connsiteY3-378" fmla="*/ 2957533 h 3035909"/>
                <a:gd name="connsiteX4-379" fmla="*/ 104127 w 406753"/>
                <a:gd name="connsiteY4-380" fmla="*/ 3035909 h 3035909"/>
                <a:gd name="connsiteX5-381" fmla="*/ 38812 w 406753"/>
                <a:gd name="connsiteY5-382" fmla="*/ 1367218 h 3035909"/>
                <a:gd name="connsiteX6-383" fmla="*/ 91064 w 406753"/>
                <a:gd name="connsiteY6-384" fmla="*/ 182882 h 3035909"/>
                <a:gd name="connsiteX0-385" fmla="*/ 57622 w 373311"/>
                <a:gd name="connsiteY0-386" fmla="*/ 182882 h 3035909"/>
                <a:gd name="connsiteX1-387" fmla="*/ 354204 w 373311"/>
                <a:gd name="connsiteY1-388" fmla="*/ 0 h 3035909"/>
                <a:gd name="connsiteX2-389" fmla="*/ 227439 w 373311"/>
                <a:gd name="connsiteY2-390" fmla="*/ 1079836 h 3035909"/>
                <a:gd name="connsiteX3-391" fmla="*/ 341142 w 373311"/>
                <a:gd name="connsiteY3-392" fmla="*/ 2957533 h 3035909"/>
                <a:gd name="connsiteX4-393" fmla="*/ 70685 w 373311"/>
                <a:gd name="connsiteY4-394" fmla="*/ 3035909 h 3035909"/>
                <a:gd name="connsiteX5-395" fmla="*/ 44558 w 373311"/>
                <a:gd name="connsiteY5-396" fmla="*/ 1380281 h 3035909"/>
                <a:gd name="connsiteX6-397" fmla="*/ 57622 w 373311"/>
                <a:gd name="connsiteY6-398" fmla="*/ 182882 h 3035909"/>
                <a:gd name="connsiteX0-399" fmla="*/ 15179 w 330868"/>
                <a:gd name="connsiteY0-400" fmla="*/ 182882 h 3035909"/>
                <a:gd name="connsiteX1-401" fmla="*/ 311761 w 330868"/>
                <a:gd name="connsiteY1-402" fmla="*/ 0 h 3035909"/>
                <a:gd name="connsiteX2-403" fmla="*/ 184996 w 330868"/>
                <a:gd name="connsiteY2-404" fmla="*/ 1079836 h 3035909"/>
                <a:gd name="connsiteX3-405" fmla="*/ 298699 w 330868"/>
                <a:gd name="connsiteY3-406" fmla="*/ 2957533 h 3035909"/>
                <a:gd name="connsiteX4-407" fmla="*/ 28242 w 330868"/>
                <a:gd name="connsiteY4-408" fmla="*/ 3035909 h 3035909"/>
                <a:gd name="connsiteX5-409" fmla="*/ 2115 w 330868"/>
                <a:gd name="connsiteY5-410" fmla="*/ 1380281 h 3035909"/>
                <a:gd name="connsiteX6-411" fmla="*/ 15179 w 330868"/>
                <a:gd name="connsiteY6-412" fmla="*/ 182882 h 3035909"/>
                <a:gd name="connsiteX0-413" fmla="*/ 41305 w 330868"/>
                <a:gd name="connsiteY0-414" fmla="*/ 182882 h 3035909"/>
                <a:gd name="connsiteX1-415" fmla="*/ 311761 w 330868"/>
                <a:gd name="connsiteY1-416" fmla="*/ 0 h 3035909"/>
                <a:gd name="connsiteX2-417" fmla="*/ 184996 w 330868"/>
                <a:gd name="connsiteY2-418" fmla="*/ 1079836 h 3035909"/>
                <a:gd name="connsiteX3-419" fmla="*/ 298699 w 330868"/>
                <a:gd name="connsiteY3-420" fmla="*/ 2957533 h 3035909"/>
                <a:gd name="connsiteX4-421" fmla="*/ 28242 w 330868"/>
                <a:gd name="connsiteY4-422" fmla="*/ 3035909 h 3035909"/>
                <a:gd name="connsiteX5-423" fmla="*/ 2115 w 330868"/>
                <a:gd name="connsiteY5-424" fmla="*/ 1380281 h 3035909"/>
                <a:gd name="connsiteX6-425" fmla="*/ 41305 w 330868"/>
                <a:gd name="connsiteY6-426" fmla="*/ 182882 h 3035909"/>
                <a:gd name="connsiteX0-427" fmla="*/ 28242 w 330868"/>
                <a:gd name="connsiteY0-428" fmla="*/ 91442 h 3035909"/>
                <a:gd name="connsiteX1-429" fmla="*/ 311761 w 330868"/>
                <a:gd name="connsiteY1-430" fmla="*/ 0 h 3035909"/>
                <a:gd name="connsiteX2-431" fmla="*/ 184996 w 330868"/>
                <a:gd name="connsiteY2-432" fmla="*/ 1079836 h 3035909"/>
                <a:gd name="connsiteX3-433" fmla="*/ 298699 w 330868"/>
                <a:gd name="connsiteY3-434" fmla="*/ 2957533 h 3035909"/>
                <a:gd name="connsiteX4-435" fmla="*/ 28242 w 330868"/>
                <a:gd name="connsiteY4-436" fmla="*/ 3035909 h 3035909"/>
                <a:gd name="connsiteX5-437" fmla="*/ 2115 w 330868"/>
                <a:gd name="connsiteY5-438" fmla="*/ 1380281 h 3035909"/>
                <a:gd name="connsiteX6-439" fmla="*/ 28242 w 330868"/>
                <a:gd name="connsiteY6-440" fmla="*/ 91442 h 3035909"/>
                <a:gd name="connsiteX0-441" fmla="*/ 54368 w 330868"/>
                <a:gd name="connsiteY0-442" fmla="*/ 0 h 3048970"/>
                <a:gd name="connsiteX1-443" fmla="*/ 311761 w 330868"/>
                <a:gd name="connsiteY1-444" fmla="*/ 13061 h 3048970"/>
                <a:gd name="connsiteX2-445" fmla="*/ 184996 w 330868"/>
                <a:gd name="connsiteY2-446" fmla="*/ 1092897 h 3048970"/>
                <a:gd name="connsiteX3-447" fmla="*/ 298699 w 330868"/>
                <a:gd name="connsiteY3-448" fmla="*/ 2970594 h 3048970"/>
                <a:gd name="connsiteX4-449" fmla="*/ 28242 w 330868"/>
                <a:gd name="connsiteY4-450" fmla="*/ 3048970 h 3048970"/>
                <a:gd name="connsiteX5-451" fmla="*/ 2115 w 330868"/>
                <a:gd name="connsiteY5-452" fmla="*/ 1393342 h 3048970"/>
                <a:gd name="connsiteX6-453" fmla="*/ 54368 w 330868"/>
                <a:gd name="connsiteY6-454" fmla="*/ 0 h 3048970"/>
                <a:gd name="connsiteX0-455" fmla="*/ 54368 w 330868"/>
                <a:gd name="connsiteY0-456" fmla="*/ 0 h 3048970"/>
                <a:gd name="connsiteX1-457" fmla="*/ 246447 w 330868"/>
                <a:gd name="connsiteY1-458" fmla="*/ 91439 h 3048970"/>
                <a:gd name="connsiteX2-459" fmla="*/ 184996 w 330868"/>
                <a:gd name="connsiteY2-460" fmla="*/ 1092897 h 3048970"/>
                <a:gd name="connsiteX3-461" fmla="*/ 298699 w 330868"/>
                <a:gd name="connsiteY3-462" fmla="*/ 2970594 h 3048970"/>
                <a:gd name="connsiteX4-463" fmla="*/ 28242 w 330868"/>
                <a:gd name="connsiteY4-464" fmla="*/ 3048970 h 3048970"/>
                <a:gd name="connsiteX5-465" fmla="*/ 2115 w 330868"/>
                <a:gd name="connsiteY5-466" fmla="*/ 1393342 h 3048970"/>
                <a:gd name="connsiteX6-467" fmla="*/ 54368 w 330868"/>
                <a:gd name="connsiteY6-468" fmla="*/ 0 h 3048970"/>
                <a:gd name="connsiteX0-469" fmla="*/ 54368 w 330868"/>
                <a:gd name="connsiteY0-470" fmla="*/ 0 h 3048970"/>
                <a:gd name="connsiteX1-471" fmla="*/ 220321 w 330868"/>
                <a:gd name="connsiteY1-472" fmla="*/ 39187 h 3048970"/>
                <a:gd name="connsiteX2-473" fmla="*/ 184996 w 330868"/>
                <a:gd name="connsiteY2-474" fmla="*/ 1092897 h 3048970"/>
                <a:gd name="connsiteX3-475" fmla="*/ 298699 w 330868"/>
                <a:gd name="connsiteY3-476" fmla="*/ 2970594 h 3048970"/>
                <a:gd name="connsiteX4-477" fmla="*/ 28242 w 330868"/>
                <a:gd name="connsiteY4-478" fmla="*/ 3048970 h 3048970"/>
                <a:gd name="connsiteX5-479" fmla="*/ 2115 w 330868"/>
                <a:gd name="connsiteY5-480" fmla="*/ 1393342 h 3048970"/>
                <a:gd name="connsiteX6-481" fmla="*/ 54368 w 330868"/>
                <a:gd name="connsiteY6-482" fmla="*/ 0 h 3048970"/>
                <a:gd name="connsiteX0-483" fmla="*/ 54368 w 328249"/>
                <a:gd name="connsiteY0-484" fmla="*/ 0 h 3048970"/>
                <a:gd name="connsiteX1-485" fmla="*/ 220321 w 328249"/>
                <a:gd name="connsiteY1-486" fmla="*/ 39187 h 3048970"/>
                <a:gd name="connsiteX2-487" fmla="*/ 184996 w 328249"/>
                <a:gd name="connsiteY2-488" fmla="*/ 1092897 h 3048970"/>
                <a:gd name="connsiteX3-489" fmla="*/ 295846 w 328249"/>
                <a:gd name="connsiteY3-490" fmla="*/ 3013342 h 3048970"/>
                <a:gd name="connsiteX4-491" fmla="*/ 28242 w 328249"/>
                <a:gd name="connsiteY4-492" fmla="*/ 3048970 h 3048970"/>
                <a:gd name="connsiteX5-493" fmla="*/ 2115 w 328249"/>
                <a:gd name="connsiteY5-494" fmla="*/ 1393342 h 3048970"/>
                <a:gd name="connsiteX6-495" fmla="*/ 54368 w 328249"/>
                <a:gd name="connsiteY6-496" fmla="*/ 0 h 3048970"/>
                <a:gd name="connsiteX0-497" fmla="*/ 54368 w 295846"/>
                <a:gd name="connsiteY0-498" fmla="*/ 0 h 3048970"/>
                <a:gd name="connsiteX1-499" fmla="*/ 220321 w 295846"/>
                <a:gd name="connsiteY1-500" fmla="*/ 39187 h 3048970"/>
                <a:gd name="connsiteX2-501" fmla="*/ 184996 w 295846"/>
                <a:gd name="connsiteY2-502" fmla="*/ 1092897 h 3048970"/>
                <a:gd name="connsiteX3-503" fmla="*/ 295846 w 295846"/>
                <a:gd name="connsiteY3-504" fmla="*/ 3013342 h 3048970"/>
                <a:gd name="connsiteX4-505" fmla="*/ 28242 w 295846"/>
                <a:gd name="connsiteY4-506" fmla="*/ 3048970 h 3048970"/>
                <a:gd name="connsiteX5-507" fmla="*/ 2115 w 295846"/>
                <a:gd name="connsiteY5-508" fmla="*/ 1393342 h 3048970"/>
                <a:gd name="connsiteX6-509" fmla="*/ 54368 w 295846"/>
                <a:gd name="connsiteY6-510" fmla="*/ 0 h 3048970"/>
                <a:gd name="connsiteX0-511" fmla="*/ 54368 w 430066"/>
                <a:gd name="connsiteY0-512" fmla="*/ 0 h 3048970"/>
                <a:gd name="connsiteX1-513" fmla="*/ 220321 w 430066"/>
                <a:gd name="connsiteY1-514" fmla="*/ 39187 h 3048970"/>
                <a:gd name="connsiteX2-515" fmla="*/ 184996 w 430066"/>
                <a:gd name="connsiteY2-516" fmla="*/ 1092897 h 3048970"/>
                <a:gd name="connsiteX3-517" fmla="*/ 430066 w 430066"/>
                <a:gd name="connsiteY3-518" fmla="*/ 3029998 h 3048970"/>
                <a:gd name="connsiteX4-519" fmla="*/ 28242 w 430066"/>
                <a:gd name="connsiteY4-520" fmla="*/ 3048970 h 3048970"/>
                <a:gd name="connsiteX5-521" fmla="*/ 2115 w 430066"/>
                <a:gd name="connsiteY5-522" fmla="*/ 1393342 h 3048970"/>
                <a:gd name="connsiteX6-523" fmla="*/ 54368 w 430066"/>
                <a:gd name="connsiteY6-524" fmla="*/ 0 h 30489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1" y="connsiteY5-112"/>
                </a:cxn>
                <a:cxn ang="0">
                  <a:pos x="connsiteX6-257" y="connsiteY6-258"/>
                </a:cxn>
              </a:cxnLst>
              <a:rect l="l" t="t" r="r" b="b"/>
              <a:pathLst>
                <a:path w="430066" h="3048970">
                  <a:moveTo>
                    <a:pt x="54368" y="0"/>
                  </a:moveTo>
                  <a:cubicBezTo>
                    <a:pt x="192418" y="87086"/>
                    <a:pt x="95334" y="82730"/>
                    <a:pt x="220321" y="39187"/>
                  </a:cubicBezTo>
                  <a:cubicBezTo>
                    <a:pt x="170247" y="256171"/>
                    <a:pt x="241602" y="552078"/>
                    <a:pt x="184996" y="1092897"/>
                  </a:cubicBezTo>
                  <a:cubicBezTo>
                    <a:pt x="115328" y="1633716"/>
                    <a:pt x="390761" y="2692069"/>
                    <a:pt x="430066" y="3029998"/>
                  </a:cubicBezTo>
                  <a:lnTo>
                    <a:pt x="28242" y="3048970"/>
                  </a:lnTo>
                  <a:cubicBezTo>
                    <a:pt x="41305" y="2540637"/>
                    <a:pt x="-10948" y="1901675"/>
                    <a:pt x="2115" y="1393342"/>
                  </a:cubicBezTo>
                  <a:cubicBezTo>
                    <a:pt x="19533" y="523946"/>
                    <a:pt x="102265" y="464447"/>
                    <a:pt x="54368" y="0"/>
                  </a:cubicBezTo>
                  <a:close/>
                </a:path>
              </a:pathLst>
            </a:custGeom>
            <a:solidFill>
              <a:srgbClr val="BCC045"/>
            </a:solidFill>
            <a:ln>
              <a:solidFill>
                <a:srgbClr val="BCC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矩形 1"/>
            <p:cNvSpPr/>
            <p:nvPr/>
          </p:nvSpPr>
          <p:spPr>
            <a:xfrm rot="6037120">
              <a:off x="1132915" y="3899406"/>
              <a:ext cx="423584" cy="500096"/>
            </a:xfrm>
            <a:custGeom>
              <a:avLst/>
              <a:gdLst>
                <a:gd name="connsiteX0" fmla="*/ 0 w 575934"/>
                <a:gd name="connsiteY0" fmla="*/ 0 h 769459"/>
                <a:gd name="connsiteX1" fmla="*/ 575934 w 575934"/>
                <a:gd name="connsiteY1" fmla="*/ 0 h 769459"/>
                <a:gd name="connsiteX2" fmla="*/ 575934 w 575934"/>
                <a:gd name="connsiteY2" fmla="*/ 769459 h 769459"/>
                <a:gd name="connsiteX3" fmla="*/ 0 w 575934"/>
                <a:gd name="connsiteY3" fmla="*/ 769459 h 769459"/>
                <a:gd name="connsiteX4" fmla="*/ 0 w 575934"/>
                <a:gd name="connsiteY4" fmla="*/ 0 h 769459"/>
                <a:gd name="connsiteX0-1" fmla="*/ 0 w 667374"/>
                <a:gd name="connsiteY0-2" fmla="*/ 0 h 860899"/>
                <a:gd name="connsiteX1-3" fmla="*/ 575934 w 667374"/>
                <a:gd name="connsiteY1-4" fmla="*/ 0 h 860899"/>
                <a:gd name="connsiteX2-5" fmla="*/ 667374 w 667374"/>
                <a:gd name="connsiteY2-6" fmla="*/ 860899 h 860899"/>
                <a:gd name="connsiteX3-7" fmla="*/ 0 w 667374"/>
                <a:gd name="connsiteY3-8" fmla="*/ 769459 h 860899"/>
                <a:gd name="connsiteX4-9" fmla="*/ 0 w 667374"/>
                <a:gd name="connsiteY4-10" fmla="*/ 0 h 860899"/>
                <a:gd name="connsiteX0-11" fmla="*/ 0 w 667374"/>
                <a:gd name="connsiteY0-12" fmla="*/ 0 h 860899"/>
                <a:gd name="connsiteX1-13" fmla="*/ 549808 w 667374"/>
                <a:gd name="connsiteY1-14" fmla="*/ 39189 h 860899"/>
                <a:gd name="connsiteX2-15" fmla="*/ 667374 w 667374"/>
                <a:gd name="connsiteY2-16" fmla="*/ 860899 h 860899"/>
                <a:gd name="connsiteX3-17" fmla="*/ 0 w 667374"/>
                <a:gd name="connsiteY3-18" fmla="*/ 769459 h 860899"/>
                <a:gd name="connsiteX4-19" fmla="*/ 0 w 667374"/>
                <a:gd name="connsiteY4-20" fmla="*/ 0 h 860899"/>
                <a:gd name="connsiteX0-21" fmla="*/ 0 w 680436"/>
                <a:gd name="connsiteY0-22" fmla="*/ 0 h 887024"/>
                <a:gd name="connsiteX1-23" fmla="*/ 549808 w 680436"/>
                <a:gd name="connsiteY1-24" fmla="*/ 39189 h 887024"/>
                <a:gd name="connsiteX2-25" fmla="*/ 680436 w 680436"/>
                <a:gd name="connsiteY2-26" fmla="*/ 887024 h 887024"/>
                <a:gd name="connsiteX3-27" fmla="*/ 0 w 680436"/>
                <a:gd name="connsiteY3-28" fmla="*/ 769459 h 887024"/>
                <a:gd name="connsiteX4-29" fmla="*/ 0 w 680436"/>
                <a:gd name="connsiteY4-30" fmla="*/ 0 h 887024"/>
                <a:gd name="connsiteX0-31" fmla="*/ 0 w 680436"/>
                <a:gd name="connsiteY0-32" fmla="*/ 0 h 887024"/>
                <a:gd name="connsiteX1-33" fmla="*/ 602060 w 680436"/>
                <a:gd name="connsiteY1-34" fmla="*/ 26126 h 887024"/>
                <a:gd name="connsiteX2-35" fmla="*/ 680436 w 680436"/>
                <a:gd name="connsiteY2-36" fmla="*/ 887024 h 887024"/>
                <a:gd name="connsiteX3-37" fmla="*/ 0 w 680436"/>
                <a:gd name="connsiteY3-38" fmla="*/ 769459 h 887024"/>
                <a:gd name="connsiteX4-39" fmla="*/ 0 w 680436"/>
                <a:gd name="connsiteY4-40" fmla="*/ 0 h 887024"/>
                <a:gd name="connsiteX0-41" fmla="*/ 39189 w 680436"/>
                <a:gd name="connsiteY0-42" fmla="*/ 0 h 952338"/>
                <a:gd name="connsiteX1-43" fmla="*/ 602060 w 680436"/>
                <a:gd name="connsiteY1-44" fmla="*/ 91440 h 952338"/>
                <a:gd name="connsiteX2-45" fmla="*/ 680436 w 680436"/>
                <a:gd name="connsiteY2-46" fmla="*/ 952338 h 952338"/>
                <a:gd name="connsiteX3-47" fmla="*/ 0 w 680436"/>
                <a:gd name="connsiteY3-48" fmla="*/ 834773 h 952338"/>
                <a:gd name="connsiteX4-49" fmla="*/ 39189 w 680436"/>
                <a:gd name="connsiteY4-50" fmla="*/ 0 h 952338"/>
                <a:gd name="connsiteX0-51" fmla="*/ 26126 w 667373"/>
                <a:gd name="connsiteY0-52" fmla="*/ 0 h 952338"/>
                <a:gd name="connsiteX1-53" fmla="*/ 588997 w 667373"/>
                <a:gd name="connsiteY1-54" fmla="*/ 91440 h 952338"/>
                <a:gd name="connsiteX2-55" fmla="*/ 667373 w 667373"/>
                <a:gd name="connsiteY2-56" fmla="*/ 952338 h 952338"/>
                <a:gd name="connsiteX3-57" fmla="*/ 0 w 667373"/>
                <a:gd name="connsiteY3-58" fmla="*/ 860899 h 952338"/>
                <a:gd name="connsiteX4-59" fmla="*/ 26126 w 667373"/>
                <a:gd name="connsiteY4-60" fmla="*/ 0 h 952338"/>
                <a:gd name="connsiteX0-61" fmla="*/ 52251 w 667373"/>
                <a:gd name="connsiteY0-62" fmla="*/ 0 h 952338"/>
                <a:gd name="connsiteX1-63" fmla="*/ 588997 w 667373"/>
                <a:gd name="connsiteY1-64" fmla="*/ 91440 h 952338"/>
                <a:gd name="connsiteX2-65" fmla="*/ 667373 w 667373"/>
                <a:gd name="connsiteY2-66" fmla="*/ 952338 h 952338"/>
                <a:gd name="connsiteX3-67" fmla="*/ 0 w 667373"/>
                <a:gd name="connsiteY3-68" fmla="*/ 860899 h 952338"/>
                <a:gd name="connsiteX4-69" fmla="*/ 52251 w 667373"/>
                <a:gd name="connsiteY4-70" fmla="*/ 0 h 952338"/>
                <a:gd name="connsiteX0-71" fmla="*/ 52251 w 667373"/>
                <a:gd name="connsiteY0-72" fmla="*/ 0 h 952338"/>
                <a:gd name="connsiteX1-73" fmla="*/ 588997 w 667373"/>
                <a:gd name="connsiteY1-74" fmla="*/ 91440 h 952338"/>
                <a:gd name="connsiteX2-75" fmla="*/ 667373 w 667373"/>
                <a:gd name="connsiteY2-76" fmla="*/ 952338 h 952338"/>
                <a:gd name="connsiteX3-77" fmla="*/ 0 w 667373"/>
                <a:gd name="connsiteY3-78" fmla="*/ 860899 h 952338"/>
                <a:gd name="connsiteX4-79" fmla="*/ 52251 w 667373"/>
                <a:gd name="connsiteY4-80" fmla="*/ 0 h 952338"/>
                <a:gd name="connsiteX0-81" fmla="*/ 62915 w 667373"/>
                <a:gd name="connsiteY0-82" fmla="*/ 0 h 952338"/>
                <a:gd name="connsiteX1-83" fmla="*/ 588997 w 667373"/>
                <a:gd name="connsiteY1-84" fmla="*/ 91440 h 952338"/>
                <a:gd name="connsiteX2-85" fmla="*/ 667373 w 667373"/>
                <a:gd name="connsiteY2-86" fmla="*/ 952338 h 952338"/>
                <a:gd name="connsiteX3-87" fmla="*/ 0 w 667373"/>
                <a:gd name="connsiteY3-88" fmla="*/ 860899 h 952338"/>
                <a:gd name="connsiteX4-89" fmla="*/ 62915 w 667373"/>
                <a:gd name="connsiteY4-90" fmla="*/ 0 h 952338"/>
                <a:gd name="connsiteX0-91" fmla="*/ 78911 w 683369"/>
                <a:gd name="connsiteY0-92" fmla="*/ 0 h 952338"/>
                <a:gd name="connsiteX1-93" fmla="*/ 604993 w 683369"/>
                <a:gd name="connsiteY1-94" fmla="*/ 91440 h 952338"/>
                <a:gd name="connsiteX2-95" fmla="*/ 683369 w 683369"/>
                <a:gd name="connsiteY2-96" fmla="*/ 952338 h 952338"/>
                <a:gd name="connsiteX3-97" fmla="*/ 0 w 683369"/>
                <a:gd name="connsiteY3-98" fmla="*/ 860899 h 952338"/>
                <a:gd name="connsiteX4-99" fmla="*/ 78911 w 683369"/>
                <a:gd name="connsiteY4-100" fmla="*/ 0 h 952338"/>
                <a:gd name="connsiteX0-101" fmla="*/ 78911 w 683369"/>
                <a:gd name="connsiteY0-102" fmla="*/ 0 h 952338"/>
                <a:gd name="connsiteX1-103" fmla="*/ 604993 w 683369"/>
                <a:gd name="connsiteY1-104" fmla="*/ 91440 h 952338"/>
                <a:gd name="connsiteX2-105" fmla="*/ 683369 w 683369"/>
                <a:gd name="connsiteY2-106" fmla="*/ 952338 h 952338"/>
                <a:gd name="connsiteX3-107" fmla="*/ 0 w 683369"/>
                <a:gd name="connsiteY3-108" fmla="*/ 860899 h 952338"/>
                <a:gd name="connsiteX4-109" fmla="*/ 78911 w 683369"/>
                <a:gd name="connsiteY4-110" fmla="*/ 0 h 952338"/>
                <a:gd name="connsiteX0-111" fmla="*/ 78911 w 683369"/>
                <a:gd name="connsiteY0-112" fmla="*/ 0 h 952338"/>
                <a:gd name="connsiteX1-113" fmla="*/ 604993 w 683369"/>
                <a:gd name="connsiteY1-114" fmla="*/ 91440 h 952338"/>
                <a:gd name="connsiteX2-115" fmla="*/ 683369 w 683369"/>
                <a:gd name="connsiteY2-116" fmla="*/ 952338 h 952338"/>
                <a:gd name="connsiteX3-117" fmla="*/ 0 w 683369"/>
                <a:gd name="connsiteY3-118" fmla="*/ 860899 h 952338"/>
                <a:gd name="connsiteX4-119" fmla="*/ 78911 w 683369"/>
                <a:gd name="connsiteY4-120" fmla="*/ 0 h 952338"/>
                <a:gd name="connsiteX0-121" fmla="*/ 78911 w 683369"/>
                <a:gd name="connsiteY0-122" fmla="*/ 0 h 952338"/>
                <a:gd name="connsiteX1-123" fmla="*/ 604993 w 683369"/>
                <a:gd name="connsiteY1-124" fmla="*/ 91440 h 952338"/>
                <a:gd name="connsiteX2-125" fmla="*/ 635203 w 683369"/>
                <a:gd name="connsiteY2-126" fmla="*/ 500189 h 952338"/>
                <a:gd name="connsiteX3-127" fmla="*/ 683369 w 683369"/>
                <a:gd name="connsiteY3-128" fmla="*/ 952338 h 952338"/>
                <a:gd name="connsiteX4-129" fmla="*/ 0 w 683369"/>
                <a:gd name="connsiteY4-130" fmla="*/ 860899 h 952338"/>
                <a:gd name="connsiteX5" fmla="*/ 78911 w 683369"/>
                <a:gd name="connsiteY5" fmla="*/ 0 h 952338"/>
                <a:gd name="connsiteX0-131" fmla="*/ 78911 w 699364"/>
                <a:gd name="connsiteY0-132" fmla="*/ 0 h 957670"/>
                <a:gd name="connsiteX1-133" fmla="*/ 604993 w 699364"/>
                <a:gd name="connsiteY1-134" fmla="*/ 91440 h 957670"/>
                <a:gd name="connsiteX2-135" fmla="*/ 635203 w 699364"/>
                <a:gd name="connsiteY2-136" fmla="*/ 500189 h 957670"/>
                <a:gd name="connsiteX3-137" fmla="*/ 699364 w 699364"/>
                <a:gd name="connsiteY3-138" fmla="*/ 957670 h 957670"/>
                <a:gd name="connsiteX4-139" fmla="*/ 0 w 699364"/>
                <a:gd name="connsiteY4-140" fmla="*/ 860899 h 957670"/>
                <a:gd name="connsiteX5-141" fmla="*/ 78911 w 699364"/>
                <a:gd name="connsiteY5-142" fmla="*/ 0 h 957670"/>
                <a:gd name="connsiteX0-143" fmla="*/ 78911 w 699364"/>
                <a:gd name="connsiteY0-144" fmla="*/ 0 h 957670"/>
                <a:gd name="connsiteX1-145" fmla="*/ 604993 w 699364"/>
                <a:gd name="connsiteY1-146" fmla="*/ 91440 h 957670"/>
                <a:gd name="connsiteX2-147" fmla="*/ 616542 w 699364"/>
                <a:gd name="connsiteY2-148" fmla="*/ 505521 h 957670"/>
                <a:gd name="connsiteX3-149" fmla="*/ 699364 w 699364"/>
                <a:gd name="connsiteY3-150" fmla="*/ 957670 h 957670"/>
                <a:gd name="connsiteX4-151" fmla="*/ 0 w 699364"/>
                <a:gd name="connsiteY4-152" fmla="*/ 860899 h 957670"/>
                <a:gd name="connsiteX5-153" fmla="*/ 78911 w 699364"/>
                <a:gd name="connsiteY5-154" fmla="*/ 0 h 957670"/>
                <a:gd name="connsiteX0-155" fmla="*/ 78911 w 699364"/>
                <a:gd name="connsiteY0-156" fmla="*/ 0 h 957670"/>
                <a:gd name="connsiteX1-157" fmla="*/ 591664 w 699364"/>
                <a:gd name="connsiteY1-158" fmla="*/ 88774 h 957670"/>
                <a:gd name="connsiteX2-159" fmla="*/ 616542 w 699364"/>
                <a:gd name="connsiteY2-160" fmla="*/ 505521 h 957670"/>
                <a:gd name="connsiteX3-161" fmla="*/ 699364 w 699364"/>
                <a:gd name="connsiteY3-162" fmla="*/ 957670 h 957670"/>
                <a:gd name="connsiteX4-163" fmla="*/ 0 w 699364"/>
                <a:gd name="connsiteY4-164" fmla="*/ 860899 h 957670"/>
                <a:gd name="connsiteX5-165" fmla="*/ 78911 w 699364"/>
                <a:gd name="connsiteY5-166" fmla="*/ 0 h 957670"/>
                <a:gd name="connsiteX0-167" fmla="*/ 78911 w 699364"/>
                <a:gd name="connsiteY0-168" fmla="*/ 0 h 957670"/>
                <a:gd name="connsiteX1-169" fmla="*/ 591664 w 699364"/>
                <a:gd name="connsiteY1-170" fmla="*/ 88774 h 957670"/>
                <a:gd name="connsiteX2-171" fmla="*/ 637869 w 699364"/>
                <a:gd name="connsiteY2-172" fmla="*/ 513518 h 957670"/>
                <a:gd name="connsiteX3-173" fmla="*/ 699364 w 699364"/>
                <a:gd name="connsiteY3-174" fmla="*/ 957670 h 957670"/>
                <a:gd name="connsiteX4-175" fmla="*/ 0 w 699364"/>
                <a:gd name="connsiteY4-176" fmla="*/ 860899 h 957670"/>
                <a:gd name="connsiteX5-177" fmla="*/ 78911 w 699364"/>
                <a:gd name="connsiteY5-178" fmla="*/ 0 h 957670"/>
                <a:gd name="connsiteX0-179" fmla="*/ 74993 w 695446"/>
                <a:gd name="connsiteY0-180" fmla="*/ 0 h 990045"/>
                <a:gd name="connsiteX1-181" fmla="*/ 587746 w 695446"/>
                <a:gd name="connsiteY1-182" fmla="*/ 88774 h 990045"/>
                <a:gd name="connsiteX2-183" fmla="*/ 633951 w 695446"/>
                <a:gd name="connsiteY2-184" fmla="*/ 513518 h 990045"/>
                <a:gd name="connsiteX3-185" fmla="*/ 695446 w 695446"/>
                <a:gd name="connsiteY3-186" fmla="*/ 957670 h 990045"/>
                <a:gd name="connsiteX4-187" fmla="*/ 0 w 695446"/>
                <a:gd name="connsiteY4-188" fmla="*/ 990046 h 990045"/>
                <a:gd name="connsiteX5-189" fmla="*/ 74993 w 695446"/>
                <a:gd name="connsiteY5-190" fmla="*/ 0 h 990045"/>
                <a:gd name="connsiteX0-191" fmla="*/ 74993 w 688096"/>
                <a:gd name="connsiteY0-192" fmla="*/ 0 h 990046"/>
                <a:gd name="connsiteX1-193" fmla="*/ 587746 w 688096"/>
                <a:gd name="connsiteY1-194" fmla="*/ 88774 h 990046"/>
                <a:gd name="connsiteX2-195" fmla="*/ 633951 w 688096"/>
                <a:gd name="connsiteY2-196" fmla="*/ 513518 h 990046"/>
                <a:gd name="connsiteX3-197" fmla="*/ 688096 w 688096"/>
                <a:gd name="connsiteY3-198" fmla="*/ 918461 h 990046"/>
                <a:gd name="connsiteX4-199" fmla="*/ 0 w 688096"/>
                <a:gd name="connsiteY4-200" fmla="*/ 990046 h 990046"/>
                <a:gd name="connsiteX5-201" fmla="*/ 74993 w 688096"/>
                <a:gd name="connsiteY5-202" fmla="*/ 0 h 990046"/>
                <a:gd name="connsiteX0-203" fmla="*/ 7566 w 688552"/>
                <a:gd name="connsiteY0-204" fmla="*/ 25423 h 901272"/>
                <a:gd name="connsiteX1-205" fmla="*/ 588202 w 688552"/>
                <a:gd name="connsiteY1-206" fmla="*/ 0 h 901272"/>
                <a:gd name="connsiteX2-207" fmla="*/ 634407 w 688552"/>
                <a:gd name="connsiteY2-208" fmla="*/ 424744 h 901272"/>
                <a:gd name="connsiteX3-209" fmla="*/ 688552 w 688552"/>
                <a:gd name="connsiteY3-210" fmla="*/ 829687 h 901272"/>
                <a:gd name="connsiteX4-211" fmla="*/ 456 w 688552"/>
                <a:gd name="connsiteY4-212" fmla="*/ 901272 h 901272"/>
                <a:gd name="connsiteX5-213" fmla="*/ 7566 w 688552"/>
                <a:gd name="connsiteY5-214" fmla="*/ 25423 h 901272"/>
                <a:gd name="connsiteX0-215" fmla="*/ 7566 w 688552"/>
                <a:gd name="connsiteY0-216" fmla="*/ 166088 h 1041937"/>
                <a:gd name="connsiteX1-217" fmla="*/ 602418 w 688552"/>
                <a:gd name="connsiteY1-218" fmla="*/ 0 h 1041937"/>
                <a:gd name="connsiteX2-219" fmla="*/ 634407 w 688552"/>
                <a:gd name="connsiteY2-220" fmla="*/ 565409 h 1041937"/>
                <a:gd name="connsiteX3-221" fmla="*/ 688552 w 688552"/>
                <a:gd name="connsiteY3-222" fmla="*/ 970352 h 1041937"/>
                <a:gd name="connsiteX4-223" fmla="*/ 456 w 688552"/>
                <a:gd name="connsiteY4-224" fmla="*/ 1041937 h 1041937"/>
                <a:gd name="connsiteX5-225" fmla="*/ 7566 w 688552"/>
                <a:gd name="connsiteY5-226" fmla="*/ 166088 h 1041937"/>
                <a:gd name="connsiteX0-227" fmla="*/ 5169 w 717034"/>
                <a:gd name="connsiteY0-228" fmla="*/ 196233 h 1041937"/>
                <a:gd name="connsiteX1-229" fmla="*/ 630900 w 717034"/>
                <a:gd name="connsiteY1-230" fmla="*/ 0 h 1041937"/>
                <a:gd name="connsiteX2-231" fmla="*/ 662889 w 717034"/>
                <a:gd name="connsiteY2-232" fmla="*/ 565409 h 1041937"/>
                <a:gd name="connsiteX3-233" fmla="*/ 717034 w 717034"/>
                <a:gd name="connsiteY3-234" fmla="*/ 970352 h 1041937"/>
                <a:gd name="connsiteX4-235" fmla="*/ 28938 w 717034"/>
                <a:gd name="connsiteY4-236" fmla="*/ 1041937 h 1041937"/>
                <a:gd name="connsiteX5-237" fmla="*/ 5169 w 717034"/>
                <a:gd name="connsiteY5-238" fmla="*/ 196233 h 1041937"/>
                <a:gd name="connsiteX0-239" fmla="*/ 310 w 712175"/>
                <a:gd name="connsiteY0-240" fmla="*/ 196233 h 1041937"/>
                <a:gd name="connsiteX1-241" fmla="*/ 626041 w 712175"/>
                <a:gd name="connsiteY1-242" fmla="*/ 0 h 1041937"/>
                <a:gd name="connsiteX2-243" fmla="*/ 658030 w 712175"/>
                <a:gd name="connsiteY2-244" fmla="*/ 565409 h 1041937"/>
                <a:gd name="connsiteX3-245" fmla="*/ 712175 w 712175"/>
                <a:gd name="connsiteY3-246" fmla="*/ 970352 h 1041937"/>
                <a:gd name="connsiteX4-247" fmla="*/ 24079 w 712175"/>
                <a:gd name="connsiteY4-248" fmla="*/ 1041937 h 1041937"/>
                <a:gd name="connsiteX5-249" fmla="*/ 310 w 712175"/>
                <a:gd name="connsiteY5-250" fmla="*/ 196233 h 1041937"/>
                <a:gd name="connsiteX0-251" fmla="*/ 271 w 712136"/>
                <a:gd name="connsiteY0-252" fmla="*/ 196233 h 1048307"/>
                <a:gd name="connsiteX1-253" fmla="*/ 626002 w 712136"/>
                <a:gd name="connsiteY1-254" fmla="*/ 0 h 1048307"/>
                <a:gd name="connsiteX2-255" fmla="*/ 657991 w 712136"/>
                <a:gd name="connsiteY2-256" fmla="*/ 565409 h 1048307"/>
                <a:gd name="connsiteX3-257" fmla="*/ 712136 w 712136"/>
                <a:gd name="connsiteY3-258" fmla="*/ 970352 h 1048307"/>
                <a:gd name="connsiteX4-259" fmla="*/ 33352 w 712136"/>
                <a:gd name="connsiteY4-260" fmla="*/ 1048308 h 1048307"/>
                <a:gd name="connsiteX5-261" fmla="*/ 271 w 712136"/>
                <a:gd name="connsiteY5-262" fmla="*/ 196233 h 1048307"/>
                <a:gd name="connsiteX0-263" fmla="*/ 234 w 712099"/>
                <a:gd name="connsiteY0-264" fmla="*/ 196233 h 1025763"/>
                <a:gd name="connsiteX1-265" fmla="*/ 625965 w 712099"/>
                <a:gd name="connsiteY1-266" fmla="*/ 0 h 1025763"/>
                <a:gd name="connsiteX2-267" fmla="*/ 657954 w 712099"/>
                <a:gd name="connsiteY2-268" fmla="*/ 565409 h 1025763"/>
                <a:gd name="connsiteX3-269" fmla="*/ 712099 w 712099"/>
                <a:gd name="connsiteY3-270" fmla="*/ 970352 h 1025763"/>
                <a:gd name="connsiteX4-271" fmla="*/ 45324 w 712099"/>
                <a:gd name="connsiteY4-272" fmla="*/ 1025763 h 1025763"/>
                <a:gd name="connsiteX5-273" fmla="*/ 234 w 712099"/>
                <a:gd name="connsiteY5-274" fmla="*/ 196233 h 1025763"/>
                <a:gd name="connsiteX0-275" fmla="*/ 500 w 712365"/>
                <a:gd name="connsiteY0-276" fmla="*/ 196233 h 1025763"/>
                <a:gd name="connsiteX1-277" fmla="*/ 626231 w 712365"/>
                <a:gd name="connsiteY1-278" fmla="*/ 0 h 1025763"/>
                <a:gd name="connsiteX2-279" fmla="*/ 658220 w 712365"/>
                <a:gd name="connsiteY2-280" fmla="*/ 565409 h 1025763"/>
                <a:gd name="connsiteX3-281" fmla="*/ 712365 w 712365"/>
                <a:gd name="connsiteY3-282" fmla="*/ 970352 h 1025763"/>
                <a:gd name="connsiteX4-283" fmla="*/ 45590 w 712365"/>
                <a:gd name="connsiteY4-284" fmla="*/ 1025763 h 1025763"/>
                <a:gd name="connsiteX5-285" fmla="*/ 500 w 712365"/>
                <a:gd name="connsiteY5-286" fmla="*/ 196233 h 1025763"/>
                <a:gd name="connsiteX0-287" fmla="*/ 501 w 712366"/>
                <a:gd name="connsiteY0-288" fmla="*/ 196233 h 1025763"/>
                <a:gd name="connsiteX1-289" fmla="*/ 626232 w 712366"/>
                <a:gd name="connsiteY1-290" fmla="*/ 0 h 1025763"/>
                <a:gd name="connsiteX2-291" fmla="*/ 658955 w 712366"/>
                <a:gd name="connsiteY2-292" fmla="*/ 569331 h 1025763"/>
                <a:gd name="connsiteX3-293" fmla="*/ 712366 w 712366"/>
                <a:gd name="connsiteY3-294" fmla="*/ 970352 h 1025763"/>
                <a:gd name="connsiteX4-295" fmla="*/ 45591 w 712366"/>
                <a:gd name="connsiteY4-296" fmla="*/ 1025763 h 1025763"/>
                <a:gd name="connsiteX5-297" fmla="*/ 501 w 712366"/>
                <a:gd name="connsiteY5-298" fmla="*/ 196233 h 1025763"/>
                <a:gd name="connsiteX0-299" fmla="*/ 501 w 712366"/>
                <a:gd name="connsiteY0-300" fmla="*/ 196233 h 1025763"/>
                <a:gd name="connsiteX1-301" fmla="*/ 626232 w 712366"/>
                <a:gd name="connsiteY1-302" fmla="*/ 0 h 1025763"/>
                <a:gd name="connsiteX2-303" fmla="*/ 692774 w 712366"/>
                <a:gd name="connsiteY2-304" fmla="*/ 554874 h 1025763"/>
                <a:gd name="connsiteX3-305" fmla="*/ 712366 w 712366"/>
                <a:gd name="connsiteY3-306" fmla="*/ 970352 h 1025763"/>
                <a:gd name="connsiteX4-307" fmla="*/ 45591 w 712366"/>
                <a:gd name="connsiteY4-308" fmla="*/ 1025763 h 1025763"/>
                <a:gd name="connsiteX5-309" fmla="*/ 501 w 712366"/>
                <a:gd name="connsiteY5-310" fmla="*/ 196233 h 1025763"/>
                <a:gd name="connsiteX0-311" fmla="*/ 501 w 712366"/>
                <a:gd name="connsiteY0-312" fmla="*/ 196233 h 1025763"/>
                <a:gd name="connsiteX1-313" fmla="*/ 626232 w 712366"/>
                <a:gd name="connsiteY1-314" fmla="*/ 0 h 1025763"/>
                <a:gd name="connsiteX2-315" fmla="*/ 681012 w 712366"/>
                <a:gd name="connsiteY2-316" fmla="*/ 557080 h 1025763"/>
                <a:gd name="connsiteX3-317" fmla="*/ 712366 w 712366"/>
                <a:gd name="connsiteY3-318" fmla="*/ 970352 h 1025763"/>
                <a:gd name="connsiteX4-319" fmla="*/ 45591 w 712366"/>
                <a:gd name="connsiteY4-320" fmla="*/ 1025763 h 1025763"/>
                <a:gd name="connsiteX5-321" fmla="*/ 501 w 712366"/>
                <a:gd name="connsiteY5-322" fmla="*/ 196233 h 1025763"/>
                <a:gd name="connsiteX0-323" fmla="*/ 465 w 715569"/>
                <a:gd name="connsiteY0-324" fmla="*/ 180549 h 1025763"/>
                <a:gd name="connsiteX1-325" fmla="*/ 629435 w 715569"/>
                <a:gd name="connsiteY1-326" fmla="*/ 0 h 1025763"/>
                <a:gd name="connsiteX2-327" fmla="*/ 684215 w 715569"/>
                <a:gd name="connsiteY2-328" fmla="*/ 557080 h 1025763"/>
                <a:gd name="connsiteX3-329" fmla="*/ 715569 w 715569"/>
                <a:gd name="connsiteY3-330" fmla="*/ 970352 h 1025763"/>
                <a:gd name="connsiteX4-331" fmla="*/ 48794 w 715569"/>
                <a:gd name="connsiteY4-332" fmla="*/ 1025763 h 1025763"/>
                <a:gd name="connsiteX5-333" fmla="*/ 465 w 715569"/>
                <a:gd name="connsiteY5-334" fmla="*/ 180549 h 1025763"/>
                <a:gd name="connsiteX0-335" fmla="*/ 430 w 715534"/>
                <a:gd name="connsiteY0-336" fmla="*/ 180549 h 1043173"/>
                <a:gd name="connsiteX1-337" fmla="*/ 629400 w 715534"/>
                <a:gd name="connsiteY1-338" fmla="*/ 0 h 1043173"/>
                <a:gd name="connsiteX2-339" fmla="*/ 684180 w 715534"/>
                <a:gd name="connsiteY2-340" fmla="*/ 557080 h 1043173"/>
                <a:gd name="connsiteX3-341" fmla="*/ 715534 w 715534"/>
                <a:gd name="connsiteY3-342" fmla="*/ 970352 h 1043173"/>
                <a:gd name="connsiteX4-343" fmla="*/ 52355 w 715534"/>
                <a:gd name="connsiteY4-344" fmla="*/ 1043173 h 1043173"/>
                <a:gd name="connsiteX5-345" fmla="*/ 430 w 715534"/>
                <a:gd name="connsiteY5-346" fmla="*/ 180549 h 1043173"/>
                <a:gd name="connsiteX0-347" fmla="*/ 430 w 713137"/>
                <a:gd name="connsiteY0-348" fmla="*/ 180549 h 1043173"/>
                <a:gd name="connsiteX1-349" fmla="*/ 629400 w 713137"/>
                <a:gd name="connsiteY1-350" fmla="*/ 0 h 1043173"/>
                <a:gd name="connsiteX2-351" fmla="*/ 684180 w 713137"/>
                <a:gd name="connsiteY2-352" fmla="*/ 557080 h 1043173"/>
                <a:gd name="connsiteX3-353" fmla="*/ 713137 w 713137"/>
                <a:gd name="connsiteY3-354" fmla="*/ 934715 h 1043173"/>
                <a:gd name="connsiteX4-355" fmla="*/ 52355 w 713137"/>
                <a:gd name="connsiteY4-356" fmla="*/ 1043173 h 1043173"/>
                <a:gd name="connsiteX5-357" fmla="*/ 430 w 713137"/>
                <a:gd name="connsiteY5-358" fmla="*/ 180549 h 1043173"/>
                <a:gd name="connsiteX0-359" fmla="*/ 430 w 713137"/>
                <a:gd name="connsiteY0-360" fmla="*/ 0 h 862624"/>
                <a:gd name="connsiteX1-361" fmla="*/ 645877 w 713137"/>
                <a:gd name="connsiteY1-362" fmla="*/ 19391 h 862624"/>
                <a:gd name="connsiteX2-363" fmla="*/ 684180 w 713137"/>
                <a:gd name="connsiteY2-364" fmla="*/ 376531 h 862624"/>
                <a:gd name="connsiteX3-365" fmla="*/ 713137 w 713137"/>
                <a:gd name="connsiteY3-366" fmla="*/ 754166 h 862624"/>
                <a:gd name="connsiteX4-367" fmla="*/ 52355 w 713137"/>
                <a:gd name="connsiteY4-368" fmla="*/ 862624 h 862624"/>
                <a:gd name="connsiteX5-369" fmla="*/ 430 w 713137"/>
                <a:gd name="connsiteY5-370" fmla="*/ 0 h 862624"/>
                <a:gd name="connsiteX0-371" fmla="*/ 426 w 713435"/>
                <a:gd name="connsiteY0-372" fmla="*/ 75275 h 843233"/>
                <a:gd name="connsiteX1-373" fmla="*/ 646175 w 713435"/>
                <a:gd name="connsiteY1-374" fmla="*/ 0 h 843233"/>
                <a:gd name="connsiteX2-375" fmla="*/ 684478 w 713435"/>
                <a:gd name="connsiteY2-376" fmla="*/ 357140 h 843233"/>
                <a:gd name="connsiteX3-377" fmla="*/ 713435 w 713435"/>
                <a:gd name="connsiteY3-378" fmla="*/ 734775 h 843233"/>
                <a:gd name="connsiteX4-379" fmla="*/ 52653 w 713435"/>
                <a:gd name="connsiteY4-380" fmla="*/ 843233 h 843233"/>
                <a:gd name="connsiteX5-381" fmla="*/ 426 w 713435"/>
                <a:gd name="connsiteY5-382" fmla="*/ 75275 h 843233"/>
                <a:gd name="connsiteX0-383" fmla="*/ 428 w 713437"/>
                <a:gd name="connsiteY0-384" fmla="*/ 43175 h 811133"/>
                <a:gd name="connsiteX1-385" fmla="*/ 642881 w 713437"/>
                <a:gd name="connsiteY1-386" fmla="*/ 0 h 811133"/>
                <a:gd name="connsiteX2-387" fmla="*/ 684480 w 713437"/>
                <a:gd name="connsiteY2-388" fmla="*/ 325040 h 811133"/>
                <a:gd name="connsiteX3-389" fmla="*/ 713437 w 713437"/>
                <a:gd name="connsiteY3-390" fmla="*/ 702675 h 811133"/>
                <a:gd name="connsiteX4-391" fmla="*/ 52655 w 713437"/>
                <a:gd name="connsiteY4-392" fmla="*/ 811133 h 811133"/>
                <a:gd name="connsiteX5-393" fmla="*/ 428 w 713437"/>
                <a:gd name="connsiteY5-394" fmla="*/ 43175 h 811133"/>
                <a:gd name="connsiteX0-395" fmla="*/ 408 w 715512"/>
                <a:gd name="connsiteY0-396" fmla="*/ 57050 h 811133"/>
                <a:gd name="connsiteX1-397" fmla="*/ 644956 w 715512"/>
                <a:gd name="connsiteY1-398" fmla="*/ 0 h 811133"/>
                <a:gd name="connsiteX2-399" fmla="*/ 686555 w 715512"/>
                <a:gd name="connsiteY2-400" fmla="*/ 325040 h 811133"/>
                <a:gd name="connsiteX3-401" fmla="*/ 715512 w 715512"/>
                <a:gd name="connsiteY3-402" fmla="*/ 702675 h 811133"/>
                <a:gd name="connsiteX4-403" fmla="*/ 54730 w 715512"/>
                <a:gd name="connsiteY4-404" fmla="*/ 811133 h 811133"/>
                <a:gd name="connsiteX5-405" fmla="*/ 408 w 715512"/>
                <a:gd name="connsiteY5-406" fmla="*/ 57050 h 811133"/>
                <a:gd name="connsiteX0-407" fmla="*/ 417 w 714620"/>
                <a:gd name="connsiteY0-408" fmla="*/ 61401 h 811133"/>
                <a:gd name="connsiteX1-409" fmla="*/ 644064 w 714620"/>
                <a:gd name="connsiteY1-410" fmla="*/ 0 h 811133"/>
                <a:gd name="connsiteX2-411" fmla="*/ 685663 w 714620"/>
                <a:gd name="connsiteY2-412" fmla="*/ 325040 h 811133"/>
                <a:gd name="connsiteX3-413" fmla="*/ 714620 w 714620"/>
                <a:gd name="connsiteY3-414" fmla="*/ 702675 h 811133"/>
                <a:gd name="connsiteX4-415" fmla="*/ 53838 w 714620"/>
                <a:gd name="connsiteY4-416" fmla="*/ 811133 h 811133"/>
                <a:gd name="connsiteX5-417" fmla="*/ 417 w 714620"/>
                <a:gd name="connsiteY5-418" fmla="*/ 61401 h 811133"/>
                <a:gd name="connsiteX0-419" fmla="*/ 134 w 817737"/>
                <a:gd name="connsiteY0-420" fmla="*/ 0 h 845892"/>
                <a:gd name="connsiteX1-421" fmla="*/ 747181 w 817737"/>
                <a:gd name="connsiteY1-422" fmla="*/ 34759 h 845892"/>
                <a:gd name="connsiteX2-423" fmla="*/ 788780 w 817737"/>
                <a:gd name="connsiteY2-424" fmla="*/ 359799 h 845892"/>
                <a:gd name="connsiteX3-425" fmla="*/ 817737 w 817737"/>
                <a:gd name="connsiteY3-426" fmla="*/ 737434 h 845892"/>
                <a:gd name="connsiteX4-427" fmla="*/ 156955 w 817737"/>
                <a:gd name="connsiteY4-428" fmla="*/ 845892 h 845892"/>
                <a:gd name="connsiteX5-429" fmla="*/ 134 w 817737"/>
                <a:gd name="connsiteY5-430" fmla="*/ 0 h 845892"/>
                <a:gd name="connsiteX0-431" fmla="*/ 134 w 817737"/>
                <a:gd name="connsiteY0-432" fmla="*/ 34583 h 880475"/>
                <a:gd name="connsiteX1-433" fmla="*/ 613512 w 817737"/>
                <a:gd name="connsiteY1-434" fmla="*/ 1 h 880475"/>
                <a:gd name="connsiteX2-435" fmla="*/ 788780 w 817737"/>
                <a:gd name="connsiteY2-436" fmla="*/ 394382 h 880475"/>
                <a:gd name="connsiteX3-437" fmla="*/ 817737 w 817737"/>
                <a:gd name="connsiteY3-438" fmla="*/ 772017 h 880475"/>
                <a:gd name="connsiteX4-439" fmla="*/ 156955 w 817737"/>
                <a:gd name="connsiteY4-440" fmla="*/ 880475 h 880475"/>
                <a:gd name="connsiteX5-441" fmla="*/ 134 w 817737"/>
                <a:gd name="connsiteY5-442" fmla="*/ 34583 h 880475"/>
                <a:gd name="connsiteX0-443" fmla="*/ 134 w 817737"/>
                <a:gd name="connsiteY0-444" fmla="*/ 34582 h 880474"/>
                <a:gd name="connsiteX1-445" fmla="*/ 613512 w 817737"/>
                <a:gd name="connsiteY1-446" fmla="*/ 0 h 880474"/>
                <a:gd name="connsiteX2-447" fmla="*/ 700507 w 817737"/>
                <a:gd name="connsiteY2-448" fmla="*/ 458160 h 880474"/>
                <a:gd name="connsiteX3-449" fmla="*/ 817737 w 817737"/>
                <a:gd name="connsiteY3-450" fmla="*/ 772016 h 880474"/>
                <a:gd name="connsiteX4-451" fmla="*/ 156955 w 817737"/>
                <a:gd name="connsiteY4-452" fmla="*/ 880474 h 880474"/>
                <a:gd name="connsiteX5-453" fmla="*/ 134 w 817737"/>
                <a:gd name="connsiteY5-454" fmla="*/ 34582 h 880474"/>
                <a:gd name="connsiteX0-455" fmla="*/ 134 w 783149"/>
                <a:gd name="connsiteY0-456" fmla="*/ 34582 h 880474"/>
                <a:gd name="connsiteX1-457" fmla="*/ 613512 w 783149"/>
                <a:gd name="connsiteY1-458" fmla="*/ 0 h 880474"/>
                <a:gd name="connsiteX2-459" fmla="*/ 700507 w 783149"/>
                <a:gd name="connsiteY2-460" fmla="*/ 458160 h 880474"/>
                <a:gd name="connsiteX3-461" fmla="*/ 783149 w 783149"/>
                <a:gd name="connsiteY3-462" fmla="*/ 777902 h 880474"/>
                <a:gd name="connsiteX4-463" fmla="*/ 156955 w 783149"/>
                <a:gd name="connsiteY4-464" fmla="*/ 880474 h 880474"/>
                <a:gd name="connsiteX5-465" fmla="*/ 134 w 783149"/>
                <a:gd name="connsiteY5-466" fmla="*/ 34582 h 880474"/>
                <a:gd name="connsiteX0-467" fmla="*/ 132 w 783147"/>
                <a:gd name="connsiteY0-468" fmla="*/ 34582 h 896173"/>
                <a:gd name="connsiteX1-469" fmla="*/ 613510 w 783147"/>
                <a:gd name="connsiteY1-470" fmla="*/ 0 h 896173"/>
                <a:gd name="connsiteX2-471" fmla="*/ 700505 w 783147"/>
                <a:gd name="connsiteY2-472" fmla="*/ 458160 h 896173"/>
                <a:gd name="connsiteX3-473" fmla="*/ 783147 w 783147"/>
                <a:gd name="connsiteY3-474" fmla="*/ 777902 h 896173"/>
                <a:gd name="connsiteX4-475" fmla="*/ 160195 w 783147"/>
                <a:gd name="connsiteY4-476" fmla="*/ 896173 h 896173"/>
                <a:gd name="connsiteX5-477" fmla="*/ 132 w 783147"/>
                <a:gd name="connsiteY5-478" fmla="*/ 34582 h 896173"/>
                <a:gd name="connsiteX0-479" fmla="*/ 144 w 783159"/>
                <a:gd name="connsiteY0-480" fmla="*/ 34582 h 896173"/>
                <a:gd name="connsiteX1-481" fmla="*/ 613522 w 783159"/>
                <a:gd name="connsiteY1-482" fmla="*/ 0 h 896173"/>
                <a:gd name="connsiteX2-483" fmla="*/ 700517 w 783159"/>
                <a:gd name="connsiteY2-484" fmla="*/ 458160 h 896173"/>
                <a:gd name="connsiteX3-485" fmla="*/ 783159 w 783159"/>
                <a:gd name="connsiteY3-486" fmla="*/ 777902 h 896173"/>
                <a:gd name="connsiteX4-487" fmla="*/ 160207 w 783159"/>
                <a:gd name="connsiteY4-488" fmla="*/ 896173 h 896173"/>
                <a:gd name="connsiteX5-489" fmla="*/ 144 w 783159"/>
                <a:gd name="connsiteY5-490" fmla="*/ 34582 h 896173"/>
                <a:gd name="connsiteX0-491" fmla="*/ 132 w 794678"/>
                <a:gd name="connsiteY0-492" fmla="*/ 36545 h 896173"/>
                <a:gd name="connsiteX1-493" fmla="*/ 625041 w 794678"/>
                <a:gd name="connsiteY1-494" fmla="*/ 0 h 896173"/>
                <a:gd name="connsiteX2-495" fmla="*/ 712036 w 794678"/>
                <a:gd name="connsiteY2-496" fmla="*/ 458160 h 896173"/>
                <a:gd name="connsiteX3-497" fmla="*/ 794678 w 794678"/>
                <a:gd name="connsiteY3-498" fmla="*/ 777902 h 896173"/>
                <a:gd name="connsiteX4-499" fmla="*/ 171726 w 794678"/>
                <a:gd name="connsiteY4-500" fmla="*/ 896173 h 896173"/>
                <a:gd name="connsiteX5-501" fmla="*/ 132 w 794678"/>
                <a:gd name="connsiteY5-502" fmla="*/ 36545 h 896173"/>
                <a:gd name="connsiteX0-503" fmla="*/ 140 w 794686"/>
                <a:gd name="connsiteY0-504" fmla="*/ 36545 h 881456"/>
                <a:gd name="connsiteX1-505" fmla="*/ 625049 w 794686"/>
                <a:gd name="connsiteY1-506" fmla="*/ 0 h 881456"/>
                <a:gd name="connsiteX2-507" fmla="*/ 712044 w 794686"/>
                <a:gd name="connsiteY2-508" fmla="*/ 458160 h 881456"/>
                <a:gd name="connsiteX3-509" fmla="*/ 794686 w 794686"/>
                <a:gd name="connsiteY3-510" fmla="*/ 777902 h 881456"/>
                <a:gd name="connsiteX4-511" fmla="*/ 162727 w 794686"/>
                <a:gd name="connsiteY4-512" fmla="*/ 881455 h 881456"/>
                <a:gd name="connsiteX5-513" fmla="*/ 140 w 794686"/>
                <a:gd name="connsiteY5-514" fmla="*/ 36545 h 881456"/>
                <a:gd name="connsiteX0-515" fmla="*/ 98 w 857333"/>
                <a:gd name="connsiteY0-516" fmla="*/ 0 h 888411"/>
                <a:gd name="connsiteX1-517" fmla="*/ 687696 w 857333"/>
                <a:gd name="connsiteY1-518" fmla="*/ 6957 h 888411"/>
                <a:gd name="connsiteX2-519" fmla="*/ 774691 w 857333"/>
                <a:gd name="connsiteY2-520" fmla="*/ 465117 h 888411"/>
                <a:gd name="connsiteX3-521" fmla="*/ 857333 w 857333"/>
                <a:gd name="connsiteY3-522" fmla="*/ 784859 h 888411"/>
                <a:gd name="connsiteX4-523" fmla="*/ 225374 w 857333"/>
                <a:gd name="connsiteY4-524" fmla="*/ 888412 h 888411"/>
                <a:gd name="connsiteX5-525" fmla="*/ 98 w 857333"/>
                <a:gd name="connsiteY5-526" fmla="*/ 0 h 888411"/>
                <a:gd name="connsiteX0-527" fmla="*/ 1 w 857236"/>
                <a:gd name="connsiteY0-528" fmla="*/ 0 h 888412"/>
                <a:gd name="connsiteX1-529" fmla="*/ 687599 w 857236"/>
                <a:gd name="connsiteY1-530" fmla="*/ 6957 h 888412"/>
                <a:gd name="connsiteX2-531" fmla="*/ 774594 w 857236"/>
                <a:gd name="connsiteY2-532" fmla="*/ 465117 h 888412"/>
                <a:gd name="connsiteX3-533" fmla="*/ 857236 w 857236"/>
                <a:gd name="connsiteY3-534" fmla="*/ 784859 h 888412"/>
                <a:gd name="connsiteX4-535" fmla="*/ 225277 w 857236"/>
                <a:gd name="connsiteY4-536" fmla="*/ 888412 h 888412"/>
                <a:gd name="connsiteX5-537" fmla="*/ 1 w 857236"/>
                <a:gd name="connsiteY5-538" fmla="*/ 0 h 888412"/>
                <a:gd name="connsiteX0-539" fmla="*/ -1 w 857234"/>
                <a:gd name="connsiteY0-540" fmla="*/ 0 h 986205"/>
                <a:gd name="connsiteX1-541" fmla="*/ 687597 w 857234"/>
                <a:gd name="connsiteY1-542" fmla="*/ 6957 h 986205"/>
                <a:gd name="connsiteX2-543" fmla="*/ 774592 w 857234"/>
                <a:gd name="connsiteY2-544" fmla="*/ 465117 h 986205"/>
                <a:gd name="connsiteX3-545" fmla="*/ 857234 w 857234"/>
                <a:gd name="connsiteY3-546" fmla="*/ 784859 h 986205"/>
                <a:gd name="connsiteX4-547" fmla="*/ 287245 w 857234"/>
                <a:gd name="connsiteY4-548" fmla="*/ 986205 h 986205"/>
                <a:gd name="connsiteX5-549" fmla="*/ -1 w 857234"/>
                <a:gd name="connsiteY5-550" fmla="*/ 0 h 986205"/>
                <a:gd name="connsiteX0-551" fmla="*/ 1 w 923529"/>
                <a:gd name="connsiteY0-552" fmla="*/ 0 h 986205"/>
                <a:gd name="connsiteX1-553" fmla="*/ 687599 w 923529"/>
                <a:gd name="connsiteY1-554" fmla="*/ 6957 h 986205"/>
                <a:gd name="connsiteX2-555" fmla="*/ 774594 w 923529"/>
                <a:gd name="connsiteY2-556" fmla="*/ 465117 h 986205"/>
                <a:gd name="connsiteX3-557" fmla="*/ 923530 w 923529"/>
                <a:gd name="connsiteY3-558" fmla="*/ 816912 h 986205"/>
                <a:gd name="connsiteX4-559" fmla="*/ 287247 w 923529"/>
                <a:gd name="connsiteY4-560" fmla="*/ 986205 h 986205"/>
                <a:gd name="connsiteX5-561" fmla="*/ 1 w 923529"/>
                <a:gd name="connsiteY5-562" fmla="*/ 0 h 986205"/>
                <a:gd name="connsiteX0-563" fmla="*/ -1 w 923529"/>
                <a:gd name="connsiteY0-564" fmla="*/ 0 h 986205"/>
                <a:gd name="connsiteX1-565" fmla="*/ 687597 w 923529"/>
                <a:gd name="connsiteY1-566" fmla="*/ 6957 h 986205"/>
                <a:gd name="connsiteX2-567" fmla="*/ 819628 w 923529"/>
                <a:gd name="connsiteY2-568" fmla="*/ 452036 h 986205"/>
                <a:gd name="connsiteX3-569" fmla="*/ 923528 w 923529"/>
                <a:gd name="connsiteY3-570" fmla="*/ 816912 h 986205"/>
                <a:gd name="connsiteX4-571" fmla="*/ 287245 w 923529"/>
                <a:gd name="connsiteY4-572" fmla="*/ 986205 h 986205"/>
                <a:gd name="connsiteX5-573" fmla="*/ -1 w 923529"/>
                <a:gd name="connsiteY5-574" fmla="*/ 0 h 986205"/>
                <a:gd name="connsiteX0-575" fmla="*/ 1 w 923529"/>
                <a:gd name="connsiteY0-576" fmla="*/ 29020 h 1015225"/>
                <a:gd name="connsiteX1-577" fmla="*/ 739843 w 923529"/>
                <a:gd name="connsiteY1-578" fmla="*/ -1 h 1015225"/>
                <a:gd name="connsiteX2-579" fmla="*/ 819630 w 923529"/>
                <a:gd name="connsiteY2-580" fmla="*/ 481056 h 1015225"/>
                <a:gd name="connsiteX3-581" fmla="*/ 923530 w 923529"/>
                <a:gd name="connsiteY3-582" fmla="*/ 845932 h 1015225"/>
                <a:gd name="connsiteX4-583" fmla="*/ 287247 w 923529"/>
                <a:gd name="connsiteY4-584" fmla="*/ 1015225 h 1015225"/>
                <a:gd name="connsiteX5-585" fmla="*/ 1 w 923529"/>
                <a:gd name="connsiteY5-586" fmla="*/ 29020 h 1015225"/>
                <a:gd name="connsiteX0-587" fmla="*/ -1 w 923529"/>
                <a:gd name="connsiteY0-588" fmla="*/ 22808 h 1009013"/>
                <a:gd name="connsiteX1-589" fmla="*/ 735157 w 923529"/>
                <a:gd name="connsiteY1-590" fmla="*/ -1 h 1009013"/>
                <a:gd name="connsiteX2-591" fmla="*/ 819628 w 923529"/>
                <a:gd name="connsiteY2-592" fmla="*/ 474844 h 1009013"/>
                <a:gd name="connsiteX3-593" fmla="*/ 923528 w 923529"/>
                <a:gd name="connsiteY3-594" fmla="*/ 839720 h 1009013"/>
                <a:gd name="connsiteX4-595" fmla="*/ 287245 w 923529"/>
                <a:gd name="connsiteY4-596" fmla="*/ 1009013 h 1009013"/>
                <a:gd name="connsiteX5-597" fmla="*/ -1 w 923529"/>
                <a:gd name="connsiteY5-598" fmla="*/ 22808 h 1009013"/>
                <a:gd name="connsiteX0-599" fmla="*/ 1 w 923529"/>
                <a:gd name="connsiteY0-600" fmla="*/ 3597 h 989802"/>
                <a:gd name="connsiteX1-601" fmla="*/ 739127 w 923529"/>
                <a:gd name="connsiteY1-602" fmla="*/ 0 h 989802"/>
                <a:gd name="connsiteX2-603" fmla="*/ 819630 w 923529"/>
                <a:gd name="connsiteY2-604" fmla="*/ 455633 h 989802"/>
                <a:gd name="connsiteX3-605" fmla="*/ 923530 w 923529"/>
                <a:gd name="connsiteY3-606" fmla="*/ 820509 h 989802"/>
                <a:gd name="connsiteX4-607" fmla="*/ 287247 w 923529"/>
                <a:gd name="connsiteY4-608" fmla="*/ 989802 h 989802"/>
                <a:gd name="connsiteX5-609" fmla="*/ 1 w 923529"/>
                <a:gd name="connsiteY5-610" fmla="*/ 3597 h 9898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41" y="connsiteY5-142"/>
                </a:cxn>
              </a:cxnLst>
              <a:rect l="l" t="t" r="r" b="b"/>
              <a:pathLst>
                <a:path w="923529" h="989802">
                  <a:moveTo>
                    <a:pt x="1" y="3597"/>
                  </a:moveTo>
                  <a:lnTo>
                    <a:pt x="739127" y="0"/>
                  </a:lnTo>
                  <a:cubicBezTo>
                    <a:pt x="752751" y="136250"/>
                    <a:pt x="806006" y="319383"/>
                    <a:pt x="819630" y="455633"/>
                  </a:cubicBezTo>
                  <a:lnTo>
                    <a:pt x="923530" y="820509"/>
                  </a:lnTo>
                  <a:lnTo>
                    <a:pt x="287247" y="989802"/>
                  </a:lnTo>
                  <a:cubicBezTo>
                    <a:pt x="260317" y="678891"/>
                    <a:pt x="89165" y="376169"/>
                    <a:pt x="1" y="3597"/>
                  </a:cubicBezTo>
                  <a:close/>
                </a:path>
              </a:pathLst>
            </a:custGeom>
            <a:solidFill>
              <a:srgbClr val="C7B199"/>
            </a:solidFill>
            <a:ln>
              <a:solidFill>
                <a:srgbClr val="C6B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5027126">
              <a:off x="1044625" y="3529473"/>
              <a:ext cx="201968" cy="178321"/>
            </a:xfrm>
            <a:prstGeom prst="triangle">
              <a:avLst/>
            </a:prstGeom>
            <a:solidFill>
              <a:srgbClr val="784D70"/>
            </a:solidFill>
            <a:ln>
              <a:solidFill>
                <a:srgbClr val="7B5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15278311">
              <a:off x="974938" y="3330417"/>
              <a:ext cx="201968" cy="178321"/>
            </a:xfrm>
            <a:prstGeom prst="triangle">
              <a:avLst/>
            </a:prstGeom>
            <a:solidFill>
              <a:srgbClr val="784D70"/>
            </a:solidFill>
            <a:ln>
              <a:solidFill>
                <a:srgbClr val="7B5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5046664">
              <a:off x="1111578" y="3725330"/>
              <a:ext cx="201968" cy="178321"/>
            </a:xfrm>
            <a:prstGeom prst="triangle">
              <a:avLst/>
            </a:prstGeom>
            <a:solidFill>
              <a:srgbClr val="784D70"/>
            </a:solidFill>
            <a:ln>
              <a:solidFill>
                <a:srgbClr val="7B5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5844482">
              <a:off x="1474611" y="3526552"/>
              <a:ext cx="201968" cy="178321"/>
            </a:xfrm>
            <a:prstGeom prst="triangle">
              <a:avLst/>
            </a:prstGeom>
            <a:solidFill>
              <a:srgbClr val="EA6178"/>
            </a:solidFill>
            <a:ln>
              <a:solidFill>
                <a:srgbClr val="EA61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6486391">
              <a:off x="1433464" y="3753535"/>
              <a:ext cx="201968" cy="178321"/>
            </a:xfrm>
            <a:prstGeom prst="triangle">
              <a:avLst/>
            </a:prstGeom>
            <a:solidFill>
              <a:srgbClr val="EA6178"/>
            </a:solidFill>
            <a:ln>
              <a:solidFill>
                <a:srgbClr val="EA61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18867036">
              <a:off x="1240162" y="3979431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110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＋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20342484">
              <a:off x="1258721" y="4429570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10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×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rot="1323616">
              <a:off x="1219923" y="4205754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110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－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20342484">
              <a:off x="1187753" y="4711769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10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÷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流程图: 接点 56"/>
            <p:cNvSpPr/>
            <p:nvPr/>
          </p:nvSpPr>
          <p:spPr>
            <a:xfrm>
              <a:off x="1309600" y="5077406"/>
              <a:ext cx="54437" cy="54437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562920" y="3714439"/>
              <a:ext cx="54437" cy="54437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流程图: 接点 58"/>
            <p:cNvSpPr/>
            <p:nvPr/>
          </p:nvSpPr>
          <p:spPr>
            <a:xfrm>
              <a:off x="1158125" y="4999956"/>
              <a:ext cx="54437" cy="54437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流程图: 接点 59"/>
            <p:cNvSpPr/>
            <p:nvPr/>
          </p:nvSpPr>
          <p:spPr>
            <a:xfrm>
              <a:off x="1586208" y="3437524"/>
              <a:ext cx="54437" cy="54437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流程图: 接点 60"/>
            <p:cNvSpPr/>
            <p:nvPr/>
          </p:nvSpPr>
          <p:spPr>
            <a:xfrm>
              <a:off x="1032695" y="3509425"/>
              <a:ext cx="54437" cy="54437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流程图: 接点 61"/>
            <p:cNvSpPr/>
            <p:nvPr/>
          </p:nvSpPr>
          <p:spPr>
            <a:xfrm>
              <a:off x="1096835" y="3722958"/>
              <a:ext cx="54437" cy="54437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流程图: 接点 62"/>
            <p:cNvSpPr/>
            <p:nvPr/>
          </p:nvSpPr>
          <p:spPr>
            <a:xfrm>
              <a:off x="1171108" y="3935805"/>
              <a:ext cx="54437" cy="54437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1023552" y="5917286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100" b="0" cap="none" spc="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192347" y="5953730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100" b="0" cap="none" spc="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409918" y="5855476"/>
              <a:ext cx="244115" cy="3488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100" b="0" cap="none" spc="0" dirty="0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1100" b="0" cap="none" spc="0" dirty="0">
                <a:ln w="0"/>
                <a:solidFill>
                  <a:srgbClr val="865B3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356710" y="4347432"/>
            <a:ext cx="9492551" cy="871059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458507" y="4165719"/>
            <a:ext cx="2736105" cy="1018489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9" name="文本框 68"/>
          <p:cNvSpPr txBox="1"/>
          <p:nvPr/>
        </p:nvSpPr>
        <p:spPr>
          <a:xfrm>
            <a:off x="3696121" y="1976865"/>
            <a:ext cx="1831271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3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71450" y="142875"/>
            <a:ext cx="4242187" cy="108388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/>
              <a:t>北师版小学数学五年级</a:t>
            </a:r>
          </a:p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7" name="组合 6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0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弦形 11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弦形 13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>
              <a:stCxn id="11" idx="1"/>
              <a:endCxn id="11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0" y="1635172"/>
            <a:ext cx="9144000" cy="1018964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indent="0" algn="ctr">
              <a:buNone/>
            </a:pPr>
            <a:r>
              <a:rPr lang="zh-CN" altLang="en-US" sz="5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尝试与猜想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59781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619805" y="691062"/>
            <a:ext cx="8132309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200" b="0" baseline="0" dirty="0">
                <a:solidFill>
                  <a:srgbClr val="000000"/>
                </a:solidFill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dirty="0"/>
              <a:t>1.</a:t>
            </a:r>
            <a:r>
              <a:rPr lang="zh-CN" altLang="en-US" sz="2400" dirty="0"/>
              <a:t>乐乐的储蓄罐里有</a:t>
            </a:r>
            <a:r>
              <a:rPr lang="en-US" altLang="zh-CN" sz="2400" dirty="0"/>
              <a:t>1</a:t>
            </a:r>
            <a:r>
              <a:rPr lang="zh-CN" altLang="en-US" sz="2400" dirty="0"/>
              <a:t>角和</a:t>
            </a:r>
            <a:r>
              <a:rPr lang="en-US" altLang="zh-CN" sz="2400" dirty="0"/>
              <a:t>5</a:t>
            </a:r>
            <a:r>
              <a:rPr lang="zh-CN" altLang="en-US" sz="2400" dirty="0"/>
              <a:t>角的硬币共</a:t>
            </a:r>
            <a:r>
              <a:rPr lang="en-US" altLang="zh-CN" sz="2400" dirty="0"/>
              <a:t>27</a:t>
            </a:r>
            <a:r>
              <a:rPr lang="zh-CN" altLang="en-US" sz="2400" dirty="0"/>
              <a:t>枚，总共是</a:t>
            </a:r>
            <a:r>
              <a:rPr lang="en-US" altLang="zh-CN" sz="2400" dirty="0"/>
              <a:t>5.1</a:t>
            </a:r>
            <a:r>
              <a:rPr lang="zh-CN" altLang="en-US" sz="2400" dirty="0"/>
              <a:t>元，</a:t>
            </a:r>
            <a:r>
              <a:rPr lang="en-US" altLang="zh-CN" sz="2400" dirty="0"/>
              <a:t>1</a:t>
            </a:r>
            <a:r>
              <a:rPr lang="zh-CN" altLang="en-US" sz="2400" dirty="0"/>
              <a:t>角和</a:t>
            </a:r>
            <a:r>
              <a:rPr lang="en-US" altLang="zh-CN" sz="2400" dirty="0"/>
              <a:t>5</a:t>
            </a:r>
            <a:r>
              <a:rPr lang="zh-CN" altLang="en-US" sz="2400" dirty="0"/>
              <a:t>角的硬币各有多少枚？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77690" y="2093621"/>
          <a:ext cx="5357850" cy="147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总值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判断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599161" y="2435419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70731" y="2435419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74408" y="2435419"/>
            <a:ext cx="221358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1.3+14×0.5=8.3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9161" y="2810469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17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70731" y="2810469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4408" y="2810469"/>
            <a:ext cx="221358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1.7+10×0.5=6.7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9161" y="3185518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21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70730" y="3185518"/>
            <a:ext cx="28277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4408" y="3185518"/>
            <a:ext cx="206931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2.1+6×0.5=5.1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92598" y="2435419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92598" y="2810469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92598" y="3185518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</a:p>
        </p:txBody>
      </p:sp>
      <p:sp>
        <p:nvSpPr>
          <p:cNvPr id="18" name="矩形 17"/>
          <p:cNvSpPr/>
          <p:nvPr/>
        </p:nvSpPr>
        <p:spPr>
          <a:xfrm>
            <a:off x="1060825" y="3760513"/>
            <a:ext cx="586362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答：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角的硬币有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21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枚，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角的硬币有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68061" y="591896"/>
            <a:ext cx="7957481" cy="111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200" b="0" baseline="0" dirty="0">
                <a:solidFill>
                  <a:srgbClr val="000000"/>
                </a:solidFill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dirty="0"/>
              <a:t>2.</a:t>
            </a:r>
            <a:r>
              <a:rPr lang="zh-CN" altLang="zh-CN" sz="2400" dirty="0"/>
              <a:t>停车场里有三轮车和自行车共</a:t>
            </a:r>
            <a:r>
              <a:rPr lang="en-US" altLang="zh-CN" sz="2400" dirty="0"/>
              <a:t>22</a:t>
            </a:r>
            <a:r>
              <a:rPr lang="zh-CN" altLang="zh-CN" sz="2400" dirty="0"/>
              <a:t>辆，有</a:t>
            </a:r>
            <a:r>
              <a:rPr lang="en-US" altLang="zh-CN" sz="2400" dirty="0"/>
              <a:t>59</a:t>
            </a:r>
            <a:r>
              <a:rPr lang="zh-CN" altLang="zh-CN" sz="2400" dirty="0"/>
              <a:t>个轮子，自行车、三轮车各几辆</a:t>
            </a:r>
            <a:r>
              <a:rPr lang="en-US" altLang="zh-CN" sz="2400" dirty="0"/>
              <a:t>?</a:t>
            </a:r>
            <a:endParaRPr lang="zh-CN" altLang="zh-CN" sz="2400" dirty="0"/>
          </a:p>
        </p:txBody>
      </p:sp>
      <p:sp>
        <p:nvSpPr>
          <p:cNvPr id="4" name="矩形 3"/>
          <p:cNvSpPr/>
          <p:nvPr/>
        </p:nvSpPr>
        <p:spPr>
          <a:xfrm>
            <a:off x="930197" y="1679535"/>
            <a:ext cx="383181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假设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停车场里全是自行车</a:t>
            </a:r>
            <a:r>
              <a:rPr lang="zh-CN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6654" y="2140052"/>
            <a:ext cx="447742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三轮车：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59-22×2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÷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3-2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7490" y="2664951"/>
            <a:ext cx="22208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=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59-44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÷1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1988" y="3080911"/>
            <a:ext cx="110871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=15÷1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2874" y="3520508"/>
            <a:ext cx="163289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=15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（辆）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2394" y="3485985"/>
            <a:ext cx="347835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自行车：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22-15=7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（辆）</a:t>
            </a:r>
          </a:p>
        </p:txBody>
      </p:sp>
      <p:sp>
        <p:nvSpPr>
          <p:cNvPr id="10" name="矩形 9"/>
          <p:cNvSpPr/>
          <p:nvPr/>
        </p:nvSpPr>
        <p:spPr>
          <a:xfrm>
            <a:off x="867432" y="4159884"/>
            <a:ext cx="434397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答：自行车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辆，三轮车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辆。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8270" y="2073562"/>
            <a:ext cx="1649518" cy="164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633676">
            <a:off x="2801303" y="-574833"/>
            <a:ext cx="5783104" cy="54259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6292" y="1883229"/>
            <a:ext cx="1956391" cy="26289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107656" y="1154430"/>
            <a:ext cx="3543300" cy="2561273"/>
          </a:xfrm>
        </p:spPr>
        <p:txBody>
          <a:bodyPr wrap="square"/>
          <a:lstStyle/>
          <a:p>
            <a:r>
              <a:rPr lang="zh-CN" altLang="en-US" dirty="0">
                <a:solidFill>
                  <a:srgbClr val="FF0000"/>
                </a:solidFill>
              </a:rPr>
              <a:t>鸡兔同笼的类似问题解决方法有：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1.</a:t>
            </a:r>
            <a:r>
              <a:rPr lang="zh-CN" altLang="en-US" dirty="0"/>
              <a:t>列表法（跳跃列表法、取中列 表法）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假设法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砍腿法</a:t>
            </a:r>
            <a:endParaRPr lang="en-US" altLang="zh-CN" dirty="0"/>
          </a:p>
          <a:p>
            <a:r>
              <a:rPr lang="en-US" altLang="zh-CN" dirty="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01729" y="1489710"/>
            <a:ext cx="4231958" cy="1464503"/>
          </a:xfrm>
        </p:spPr>
        <p:txBody>
          <a:bodyPr wrap="square"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1.</a:t>
            </a:r>
            <a:r>
              <a:rPr lang="zh-CN" altLang="en-US" sz="1400" dirty="0"/>
              <a:t>鸡兔同笼不知数，三十六头笼中露。数清脚共五十双，各有多少鸡和兔</a:t>
            </a:r>
            <a:r>
              <a:rPr lang="en-US" altLang="zh-CN" sz="14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2.</a:t>
            </a:r>
            <a:r>
              <a:rPr lang="zh-CN" altLang="en-US" sz="1400" dirty="0"/>
              <a:t>小明用</a:t>
            </a:r>
            <a:r>
              <a:rPr lang="en-US" altLang="zh-CN" sz="1400" dirty="0"/>
              <a:t>10</a:t>
            </a:r>
            <a:r>
              <a:rPr lang="zh-CN" altLang="en-US" sz="1400" dirty="0"/>
              <a:t>元钱正好买了</a:t>
            </a:r>
            <a:r>
              <a:rPr lang="en-US" altLang="zh-CN" sz="1400" dirty="0"/>
              <a:t>20</a:t>
            </a:r>
            <a:r>
              <a:rPr lang="zh-CN" altLang="en-US" sz="1400" dirty="0"/>
              <a:t>分和</a:t>
            </a:r>
            <a:r>
              <a:rPr lang="en-US" altLang="zh-CN" sz="1400" dirty="0"/>
              <a:t>50</a:t>
            </a:r>
            <a:r>
              <a:rPr lang="zh-CN" altLang="en-US" sz="1400" dirty="0"/>
              <a:t>分的邮票共</a:t>
            </a:r>
            <a:r>
              <a:rPr lang="en-US" altLang="zh-CN" sz="1400" dirty="0"/>
              <a:t>35</a:t>
            </a:r>
            <a:r>
              <a:rPr lang="zh-CN" altLang="en-US" sz="1400" dirty="0"/>
              <a:t>张</a:t>
            </a:r>
            <a:r>
              <a:rPr lang="en-US" altLang="zh-CN" sz="1400" dirty="0"/>
              <a:t>,</a:t>
            </a:r>
            <a:r>
              <a:rPr lang="zh-CN" altLang="en-US" sz="1400" dirty="0"/>
              <a:t>求这两种邮票各买了多少张？</a:t>
            </a:r>
            <a:endParaRPr lang="en-US" altLang="zh-CN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 descr="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1025" y="1725216"/>
            <a:ext cx="4265777" cy="19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26"/>
          <p:cNvGrpSpPr/>
          <p:nvPr/>
        </p:nvGrpSpPr>
        <p:grpSpPr bwMode="auto">
          <a:xfrm>
            <a:off x="1031081" y="2074068"/>
            <a:ext cx="3077766" cy="2214563"/>
            <a:chOff x="269876" y="2060574"/>
            <a:chExt cx="4103337" cy="2952601"/>
          </a:xfrm>
        </p:grpSpPr>
        <p:pic>
          <p:nvPicPr>
            <p:cNvPr id="6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876" y="2060574"/>
              <a:ext cx="3939700" cy="295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23"/>
            <p:cNvSpPr>
              <a:spLocks noChangeArrowheads="1"/>
            </p:cNvSpPr>
            <p:nvPr/>
          </p:nvSpPr>
          <p:spPr bwMode="auto">
            <a:xfrm>
              <a:off x="307047" y="2446557"/>
              <a:ext cx="3833661" cy="1415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100" dirty="0">
                  <a:latin typeface="隶书" panose="02010509060101010101" pitchFamily="49" charset="-122"/>
                  <a:ea typeface="隶书" panose="02010509060101010101" pitchFamily="49" charset="-122"/>
                </a:rPr>
                <a:t>    今有雉兔同笼，上有三十五头，下有九十四足，问雉兔各几何？</a:t>
              </a:r>
            </a:p>
          </p:txBody>
        </p:sp>
        <p:sp>
          <p:nvSpPr>
            <p:cNvPr id="8" name="矩形 25"/>
            <p:cNvSpPr>
              <a:spLocks noChangeArrowheads="1"/>
            </p:cNvSpPr>
            <p:nvPr/>
          </p:nvSpPr>
          <p:spPr bwMode="auto">
            <a:xfrm>
              <a:off x="555004" y="3985328"/>
              <a:ext cx="3818209" cy="984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 dirty="0">
                  <a:latin typeface="隶书" panose="02010509060101010101" pitchFamily="49" charset="-122"/>
                  <a:ea typeface="隶书" panose="02010509060101010101" pitchFamily="49" charset="-122"/>
                </a:rPr>
                <a:t>——</a:t>
              </a:r>
              <a:r>
                <a:rPr lang="zh-CN" altLang="en-US" sz="2100" dirty="0">
                  <a:latin typeface="隶书" panose="02010509060101010101" pitchFamily="49" charset="-122"/>
                  <a:ea typeface="隶书" panose="02010509060101010101" pitchFamily="49" charset="-122"/>
                </a:rPr>
                <a:t>我国古代数学名著  </a:t>
              </a:r>
              <a:endParaRPr lang="en-US" altLang="zh-CN" sz="2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r>
                <a:rPr lang="en-US" altLang="zh-CN" sz="2100" dirty="0">
                  <a:latin typeface="隶书" panose="02010509060101010101" pitchFamily="49" charset="-122"/>
                  <a:ea typeface="隶书" panose="02010509060101010101" pitchFamily="49" charset="-122"/>
                </a:rPr>
                <a:t>   《</a:t>
              </a:r>
              <a:r>
                <a:rPr lang="zh-CN" altLang="en-US" sz="2100" dirty="0">
                  <a:latin typeface="隶书" panose="02010509060101010101" pitchFamily="49" charset="-122"/>
                  <a:ea typeface="隶书" panose="02010509060101010101" pitchFamily="49" charset="-122"/>
                </a:rPr>
                <a:t>孙子算经</a:t>
              </a:r>
              <a:r>
                <a:rPr lang="en-US" altLang="zh-CN" sz="2100" dirty="0">
                  <a:latin typeface="隶书" panose="02010509060101010101" pitchFamily="49" charset="-122"/>
                  <a:ea typeface="隶书" panose="02010509060101010101" pitchFamily="49" charset="-122"/>
                </a:rPr>
                <a:t>》</a:t>
              </a:r>
              <a:endParaRPr lang="zh-CN" altLang="en-US" sz="2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82272" y="1068214"/>
            <a:ext cx="3293209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4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鸡兔同笼问题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3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77" y="1769738"/>
            <a:ext cx="4726049" cy="218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17902" y="850092"/>
            <a:ext cx="7440236" cy="5573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3200" baseline="0" dirty="0">
                <a:latin typeface="Cambria Math" panose="02040503050406030204" pitchFamily="18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 dirty="0"/>
              <a:t>鸡兔同笼，有</a:t>
            </a:r>
            <a:r>
              <a:rPr lang="en-US" altLang="zh-CN" sz="2400" dirty="0"/>
              <a:t>9</a:t>
            </a:r>
            <a:r>
              <a:rPr lang="zh-CN" altLang="en-US" sz="2400" dirty="0"/>
              <a:t>个头，</a:t>
            </a:r>
            <a:r>
              <a:rPr lang="en-US" altLang="zh-CN" sz="2400" dirty="0"/>
              <a:t>26</a:t>
            </a:r>
            <a:r>
              <a:rPr lang="zh-CN" altLang="en-US" sz="2400" dirty="0"/>
              <a:t>条腿。鸡、兔各有几只？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915" y1="76486" x2="42712" y2="83243"/>
                        <a14:foregroundMark x1="60339" y1="87568" x2="69492" y2="87838"/>
                        <a14:foregroundMark x1="76610" y1="84595" x2="81017" y2="886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4672" y="2775318"/>
            <a:ext cx="1702811" cy="21357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498347">
            <a:off x="4899660" y="1466850"/>
            <a:ext cx="1946434" cy="1173480"/>
            <a:chOff x="4642283" y="678298"/>
            <a:chExt cx="3070255" cy="112966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云形标注 59"/>
            <p:cNvSpPr/>
            <p:nvPr/>
          </p:nvSpPr>
          <p:spPr>
            <a:xfrm>
              <a:off x="4642283" y="678298"/>
              <a:ext cx="3070255" cy="1129665"/>
            </a:xfrm>
            <a:prstGeom prst="cloudCallout">
              <a:avLst>
                <a:gd name="adj1" fmla="val 31056"/>
                <a:gd name="adj2" fmla="val 54864"/>
              </a:avLst>
            </a:prstGeom>
            <a:grp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 rot="21101653">
              <a:off x="5037927" y="739152"/>
              <a:ext cx="2587217" cy="888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我早听说过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鸡兔同笼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问题，就是不会做。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067678">
            <a:off x="7345737" y="3029063"/>
            <a:ext cx="1585913" cy="16287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498347">
            <a:off x="6995160" y="1904048"/>
            <a:ext cx="1946434" cy="1173480"/>
            <a:chOff x="4642283" y="678298"/>
            <a:chExt cx="3070255" cy="112966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云形标注 59"/>
            <p:cNvSpPr/>
            <p:nvPr/>
          </p:nvSpPr>
          <p:spPr>
            <a:xfrm>
              <a:off x="4642283" y="678298"/>
              <a:ext cx="3070255" cy="1129665"/>
            </a:xfrm>
            <a:prstGeom prst="cloudCallout">
              <a:avLst>
                <a:gd name="adj1" fmla="val 31056"/>
                <a:gd name="adj2" fmla="val 54864"/>
              </a:avLst>
            </a:prstGeom>
            <a:grp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 rot="21101653">
              <a:off x="5038680" y="747863"/>
              <a:ext cx="2387392" cy="888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个头会有哪些可能呢？列表试一试。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24317" y="206965"/>
            <a:ext cx="2424793" cy="68955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anchor="t"/>
          <a:lstStyle/>
          <a:p>
            <a:pPr algn="ctr"/>
            <a:r>
              <a:rPr lang="zh-CN" altLang="en-US" dirty="0"/>
              <a:t>方法一：列表法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359218" y="990124"/>
          <a:ext cx="4371976" cy="3846671"/>
        </p:xfrm>
        <a:graphic>
          <a:graphicData uri="http://schemas.openxmlformats.org/drawingml/2006/table">
            <a:tbl>
              <a:tblPr/>
              <a:tblGrid>
                <a:gridCol w="133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鸡有几只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兔有几只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腿有多少条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1829816" y="1696203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057279" y="1695864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549993" y="1702075"/>
            <a:ext cx="49917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850068" y="1698673"/>
            <a:ext cx="36692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829816" y="2216938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057279" y="2195167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4549993" y="2194234"/>
            <a:ext cx="49917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850068" y="2205120"/>
            <a:ext cx="36692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95475" y="2739350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3022938" y="2717579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4515652" y="2716646"/>
            <a:ext cx="49917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5815727" y="2727532"/>
            <a:ext cx="36692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1795475" y="3225404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3022938" y="3203633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4515652" y="3202700"/>
            <a:ext cx="49917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5815727" y="3185011"/>
            <a:ext cx="36692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1795475" y="3747932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3022938" y="3740517"/>
            <a:ext cx="31883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4515652" y="3733393"/>
            <a:ext cx="49917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5837499" y="3702278"/>
            <a:ext cx="35490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28" name="TextBox 25"/>
          <p:cNvSpPr txBox="1"/>
          <p:nvPr/>
        </p:nvSpPr>
        <p:spPr>
          <a:xfrm>
            <a:off x="1710090" y="4166198"/>
            <a:ext cx="38856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45668" y="4182023"/>
            <a:ext cx="38856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566459" y="4185764"/>
            <a:ext cx="3538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43074" y="1590806"/>
            <a:ext cx="1723793" cy="16917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498347">
            <a:off x="6208197" y="818763"/>
            <a:ext cx="2090261" cy="1173480"/>
            <a:chOff x="4415413" y="678298"/>
            <a:chExt cx="3297125" cy="112966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云形标注 59"/>
            <p:cNvSpPr/>
            <p:nvPr/>
          </p:nvSpPr>
          <p:spPr>
            <a:xfrm>
              <a:off x="4415413" y="678298"/>
              <a:ext cx="3297125" cy="1129665"/>
            </a:xfrm>
            <a:prstGeom prst="cloudCallout">
              <a:avLst>
                <a:gd name="adj1" fmla="val 31056"/>
                <a:gd name="adj2" fmla="val 54864"/>
              </a:avLst>
            </a:prstGeom>
            <a:grp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 rot="21101653">
              <a:off x="4859056" y="746747"/>
              <a:ext cx="2587218" cy="888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我发现鸡增加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只，兔减少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只，腿就会减少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条。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 rot="498347">
            <a:off x="6276101" y="3325254"/>
            <a:ext cx="2452211" cy="1347788"/>
            <a:chOff x="4415413" y="678298"/>
            <a:chExt cx="3868056" cy="129746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云形标注 59"/>
            <p:cNvSpPr/>
            <p:nvPr/>
          </p:nvSpPr>
          <p:spPr>
            <a:xfrm>
              <a:off x="4415413" y="678298"/>
              <a:ext cx="3868056" cy="1297464"/>
            </a:xfrm>
            <a:prstGeom prst="cloudCallout">
              <a:avLst>
                <a:gd name="adj1" fmla="val -60984"/>
                <a:gd name="adj2" fmla="val 63972"/>
              </a:avLst>
            </a:prstGeom>
            <a:grp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 rot="21101653">
              <a:off x="5077364" y="841480"/>
              <a:ext cx="2990625" cy="888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按照这个步骤，不管头数和腿数是多少，都能解决。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" y="1352550"/>
            <a:ext cx="7768590" cy="3300413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6693" y="653144"/>
            <a:ext cx="2533650" cy="68955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anchor="t"/>
          <a:lstStyle/>
          <a:p>
            <a:pPr algn="ctr"/>
            <a:r>
              <a:rPr lang="zh-CN" altLang="en-US" dirty="0"/>
              <a:t>方法二：砍腿法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0207" y="2509628"/>
            <a:ext cx="1723793" cy="1691787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93871" y="1739741"/>
            <a:ext cx="6860858" cy="207645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如果每只鸡和兔子都先砍去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条腿，那么一共砍去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条腿。再各砍去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条腿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这时鸡就没有腿了，两轮共砍去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18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条腿，剩下的腿的数量是兔子的，每只兔子剩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条腿，用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条腿除以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条腿就等于兔子只数。</a:t>
            </a:r>
            <a:endParaRPr lang="zh-CN" altLang="en-US" sz="2100" dirty="0"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6693" y="533401"/>
            <a:ext cx="2392136" cy="68955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anchor="t"/>
          <a:lstStyle/>
          <a:p>
            <a:pPr algn="ctr"/>
            <a:r>
              <a:rPr lang="zh-CN" altLang="en-US" dirty="0"/>
              <a:t>方法三：假设法</a:t>
            </a:r>
          </a:p>
        </p:txBody>
      </p:sp>
      <p:sp>
        <p:nvSpPr>
          <p:cNvPr id="8" name="矩形 7"/>
          <p:cNvSpPr/>
          <p:nvPr/>
        </p:nvSpPr>
        <p:spPr>
          <a:xfrm>
            <a:off x="1391152" y="1326174"/>
            <a:ext cx="333408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假设笼子中全是鸡。</a:t>
            </a:r>
            <a:endParaRPr lang="zh-CN" altLang="en-US" sz="2400" dirty="0"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8791" y="1881179"/>
            <a:ext cx="343387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腿共有：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2×9=18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1313417" y="2404379"/>
            <a:ext cx="40939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比实际少了：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26-18=8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1255919" y="2961168"/>
            <a:ext cx="501723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只鸡比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只兔子少了：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4-2=2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1293787" y="3495252"/>
            <a:ext cx="385466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兔子的只数：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8÷2=4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（只）</a:t>
            </a:r>
          </a:p>
        </p:txBody>
      </p:sp>
      <p:sp>
        <p:nvSpPr>
          <p:cNvPr id="13" name="矩形 12"/>
          <p:cNvSpPr/>
          <p:nvPr/>
        </p:nvSpPr>
        <p:spPr>
          <a:xfrm>
            <a:off x="1326703" y="4074581"/>
            <a:ext cx="344469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鸡的只数：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9-4=5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（只）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9157" y="2577703"/>
            <a:ext cx="1288673" cy="133429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363244" y="1386811"/>
            <a:ext cx="2370296" cy="1317817"/>
            <a:chOff x="5736348" y="581727"/>
            <a:chExt cx="2994367" cy="14325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云形标注 59"/>
            <p:cNvSpPr/>
            <p:nvPr/>
          </p:nvSpPr>
          <p:spPr>
            <a:xfrm>
              <a:off x="5736348" y="581727"/>
              <a:ext cx="2994367" cy="1105848"/>
            </a:xfrm>
            <a:prstGeom prst="cloudCallout">
              <a:avLst>
                <a:gd name="adj1" fmla="val 14937"/>
                <a:gd name="adj2" fmla="val 103816"/>
              </a:avLst>
            </a:prstGeom>
            <a:grp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98482" y="649222"/>
              <a:ext cx="1898151" cy="1365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还可以怎样</a:t>
              </a:r>
              <a:endPara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假设呢？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6693" y="533401"/>
            <a:ext cx="2392136" cy="68955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anchor="t"/>
          <a:lstStyle/>
          <a:p>
            <a:pPr algn="ctr"/>
            <a:r>
              <a:rPr lang="zh-CN" altLang="en-US" dirty="0"/>
              <a:t>方法三：假设法</a:t>
            </a:r>
          </a:p>
        </p:txBody>
      </p:sp>
      <p:sp>
        <p:nvSpPr>
          <p:cNvPr id="8" name="矩形 7"/>
          <p:cNvSpPr/>
          <p:nvPr/>
        </p:nvSpPr>
        <p:spPr>
          <a:xfrm>
            <a:off x="1391152" y="1326174"/>
            <a:ext cx="3334086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假设笼子中全是兔。</a:t>
            </a:r>
            <a:endParaRPr lang="zh-CN" altLang="en-US" sz="2400" dirty="0"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8791" y="1881180"/>
            <a:ext cx="3433873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腿共有：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4×9=36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1313417" y="2404380"/>
            <a:ext cx="4093910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比实际多了：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36-26=10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1255919" y="2961168"/>
            <a:ext cx="5017239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只兔子比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只鸡多了：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4-2=2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条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1293787" y="3495252"/>
            <a:ext cx="3854661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鸡的只数：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10÷2=5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（只）</a:t>
            </a:r>
          </a:p>
        </p:txBody>
      </p:sp>
      <p:sp>
        <p:nvSpPr>
          <p:cNvPr id="13" name="矩形 12"/>
          <p:cNvSpPr/>
          <p:nvPr/>
        </p:nvSpPr>
        <p:spPr>
          <a:xfrm>
            <a:off x="1326703" y="4074581"/>
            <a:ext cx="3444693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兔的只数：</a:t>
            </a:r>
            <a:r>
              <a:rPr lang="en-US" altLang="zh-CN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9-5=4</a:t>
            </a:r>
            <a:r>
              <a:rPr lang="zh-CN" altLang="en-US" sz="2400" dirty="0">
                <a:latin typeface="Cambria Math" panose="02040503050406030204" pitchFamily="18" charset="0"/>
                <a:ea typeface="微软雅黑" panose="020B0503020204020204" pitchFamily="34" charset="-122"/>
              </a:rPr>
              <a:t>（只）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9157" y="2577703"/>
            <a:ext cx="1288673" cy="1334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60549" y="196692"/>
            <a:ext cx="1924050" cy="68955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anchor="t"/>
          <a:lstStyle/>
          <a:p>
            <a:pPr algn="ctr"/>
            <a:r>
              <a:rPr lang="zh-CN" altLang="en-US" dirty="0"/>
              <a:t>跳跃列表法</a:t>
            </a:r>
          </a:p>
        </p:txBody>
      </p:sp>
      <p:sp>
        <p:nvSpPr>
          <p:cNvPr id="15" name="矩形 14"/>
          <p:cNvSpPr/>
          <p:nvPr/>
        </p:nvSpPr>
        <p:spPr>
          <a:xfrm>
            <a:off x="398188" y="830787"/>
            <a:ext cx="8572823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《</a:t>
            </a:r>
            <a:r>
              <a:rPr lang="zh-CN" altLang="en-US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孙子算经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》</a:t>
            </a:r>
            <a:r>
              <a:rPr lang="zh-CN" altLang="en-US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中的原题是：“今有鸡兔同笼，上有三十五头，下有九十四足，问鸡兔各几何？”你知道这道题的意思吗？你能解决这个问题吗？</a:t>
            </a:r>
            <a:endParaRPr lang="en-US" altLang="zh-CN" sz="2100" dirty="0"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398188" y="1932042"/>
          <a:ext cx="4804725" cy="261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鸡有几只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兔有几只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腿有多少条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754713" y="2279536"/>
            <a:ext cx="28277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81451" y="2279536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34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99451" y="2269582"/>
            <a:ext cx="57131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138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6637" y="2279536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4714" y="2698210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81451" y="2698210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99451" y="2658410"/>
            <a:ext cx="57131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56637" y="2698210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4714" y="3073260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81451" y="3073260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99451" y="3018202"/>
            <a:ext cx="57131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56637" y="3073260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14" y="3448309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81451" y="3448309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99451" y="3405900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56637" y="3448309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4714" y="3764267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880574" y="3764267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599451" y="3755130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92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3863" y="4146857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65809" y="4146857"/>
            <a:ext cx="427040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99451" y="4142828"/>
            <a:ext cx="427040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94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756637" y="4142828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</a:p>
        </p:txBody>
      </p:sp>
      <p:sp>
        <p:nvSpPr>
          <p:cNvPr id="4" name="矩形 3"/>
          <p:cNvSpPr/>
          <p:nvPr/>
        </p:nvSpPr>
        <p:spPr>
          <a:xfrm>
            <a:off x="5481037" y="2272842"/>
            <a:ext cx="2987837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这么多腿，一定是兔子太多了。</a:t>
            </a:r>
          </a:p>
        </p:txBody>
      </p:sp>
      <p:sp>
        <p:nvSpPr>
          <p:cNvPr id="44" name="矩形 43"/>
          <p:cNvSpPr/>
          <p:nvPr/>
        </p:nvSpPr>
        <p:spPr>
          <a:xfrm>
            <a:off x="5430139" y="2655714"/>
            <a:ext cx="2410756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腿还多，兔子数应减少。</a:t>
            </a:r>
          </a:p>
        </p:txBody>
      </p:sp>
      <p:sp>
        <p:nvSpPr>
          <p:cNvPr id="45" name="矩形 44"/>
          <p:cNvSpPr/>
          <p:nvPr/>
        </p:nvSpPr>
        <p:spPr>
          <a:xfrm>
            <a:off x="5410902" y="3049392"/>
            <a:ext cx="2218396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差不多了，再调一点。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522601" y="3443505"/>
            <a:ext cx="282914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腿数比</a:t>
            </a:r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少了，兔子数应该在</a:t>
            </a: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之间。</a:t>
            </a:r>
          </a:p>
        </p:txBody>
      </p:sp>
      <p:sp>
        <p:nvSpPr>
          <p:cNvPr id="3" name="矩形 2"/>
          <p:cNvSpPr/>
          <p:nvPr/>
        </p:nvSpPr>
        <p:spPr>
          <a:xfrm>
            <a:off x="4762828" y="3776446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" grpId="0"/>
      <p:bldP spid="44" grpId="0"/>
      <p:bldP spid="45" grpId="0"/>
      <p:bldP spid="4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10883" y="171724"/>
            <a:ext cx="1924050" cy="68955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anchor="t"/>
          <a:lstStyle/>
          <a:p>
            <a:pPr algn="ctr"/>
            <a:r>
              <a:rPr lang="zh-CN" altLang="en-US" dirty="0"/>
              <a:t>取中列表法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956" y="3295709"/>
            <a:ext cx="1343147" cy="1999205"/>
          </a:xfrm>
          <a:prstGeom prst="rect">
            <a:avLst/>
          </a:prstGeom>
        </p:spPr>
      </p:pic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910810" y="2663086"/>
          <a:ext cx="5197115" cy="147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鸡有几只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兔有几只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腿有多少条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判断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矩形 40"/>
          <p:cNvSpPr/>
          <p:nvPr/>
        </p:nvSpPr>
        <p:spPr>
          <a:xfrm>
            <a:off x="1232282" y="2984557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17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59018" y="2984557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22596" y="2984557"/>
            <a:ext cx="201160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34+18×4=106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93757" y="2984557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232282" y="3359607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59018" y="3359607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22596" y="3359607"/>
            <a:ext cx="201160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40+15×4=100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93757" y="3359607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232282" y="3734656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59018" y="3734656"/>
            <a:ext cx="42704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22595" y="3734656"/>
            <a:ext cx="1867338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46+12×4=94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393757" y="3734656"/>
            <a:ext cx="44627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</a:p>
        </p:txBody>
      </p:sp>
      <p:sp>
        <p:nvSpPr>
          <p:cNvPr id="15" name="矩形 14"/>
          <p:cNvSpPr/>
          <p:nvPr/>
        </p:nvSpPr>
        <p:spPr>
          <a:xfrm>
            <a:off x="421276" y="933424"/>
            <a:ext cx="6934201" cy="1522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《</a:t>
            </a:r>
            <a:r>
              <a:rPr lang="zh-CN" altLang="en-US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孙子算经</a:t>
            </a:r>
            <a:r>
              <a:rPr lang="en-US" altLang="zh-CN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》</a:t>
            </a:r>
            <a:r>
              <a:rPr lang="zh-CN" altLang="en-US" sz="2100" dirty="0">
                <a:latin typeface="Cambria Math" panose="02040503050406030204" pitchFamily="18" charset="0"/>
                <a:ea typeface="微软雅黑" panose="020B0503020204020204" pitchFamily="34" charset="-122"/>
              </a:rPr>
              <a:t>中的原题是：“今有鸡兔同笼，上有三十五头，下有九十四足，问鸡兔各几何？”你知道这道题的意思吗？你能解决这个问题吗？</a:t>
            </a:r>
            <a:endParaRPr lang="en-US" altLang="zh-CN" sz="2100" dirty="0"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553744" y="1915448"/>
            <a:ext cx="2370296" cy="1231451"/>
            <a:chOff x="5736348" y="581727"/>
            <a:chExt cx="2994367" cy="133867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云形标注 59"/>
            <p:cNvSpPr/>
            <p:nvPr/>
          </p:nvSpPr>
          <p:spPr>
            <a:xfrm>
              <a:off x="5736348" y="581727"/>
              <a:ext cx="2994367" cy="1105848"/>
            </a:xfrm>
            <a:prstGeom prst="cloudCallout">
              <a:avLst>
                <a:gd name="adj1" fmla="val 14937"/>
                <a:gd name="adj2" fmla="val 103816"/>
              </a:avLst>
            </a:prstGeom>
            <a:grp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264589" y="736007"/>
              <a:ext cx="2231486" cy="1184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先假设鸡和兔的只数差不多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宇恒新课课时模板</Template>
  <TotalTime>0</TotalTime>
  <Words>847</Words>
  <Application>Microsoft Office PowerPoint</Application>
  <PresentationFormat>全屏显示(16:9)</PresentationFormat>
  <Paragraphs>144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等线</vt:lpstr>
      <vt:lpstr>华文楷体</vt:lpstr>
      <vt:lpstr>隶书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2019-03-09T08:17:00Z</dcterms:created>
  <dcterms:modified xsi:type="dcterms:W3CDTF">2023-01-16T21:01:23Z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F8F55EE0AF814B2A8097BD4E9BC6A527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