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00" r:id="rId2"/>
    <p:sldId id="331" r:id="rId3"/>
    <p:sldId id="332" r:id="rId4"/>
    <p:sldId id="3681" r:id="rId5"/>
    <p:sldId id="3662" r:id="rId6"/>
    <p:sldId id="3668" r:id="rId7"/>
    <p:sldId id="3682" r:id="rId8"/>
    <p:sldId id="3670" r:id="rId9"/>
    <p:sldId id="3673" r:id="rId10"/>
    <p:sldId id="3683" r:id="rId11"/>
    <p:sldId id="1319" r:id="rId12"/>
    <p:sldId id="1332" r:id="rId13"/>
    <p:sldId id="3684" r:id="rId14"/>
    <p:sldId id="902" r:id="rId15"/>
    <p:sldId id="1288" r:id="rId16"/>
    <p:sldId id="36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5FB"/>
    <a:srgbClr val="F3D98B"/>
    <a:srgbClr val="8FAADC"/>
    <a:srgbClr val="BCC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8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1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9A3E2ADF-587B-49CA-99C7-E114CB5BB5C2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B7EEECEA-719A-445F-A43C-2E180FCE06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1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2" y="292956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583498" y="816963"/>
            <a:ext cx="3775372" cy="307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30" tIns="45717" rIns="91430" bIns="45717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9" name="文本框 12"/>
          <p:cNvSpPr txBox="1">
            <a:spLocks noChangeArrowheads="1"/>
          </p:cNvSpPr>
          <p:nvPr userDrawn="1"/>
        </p:nvSpPr>
        <p:spPr bwMode="auto">
          <a:xfrm>
            <a:off x="1583499" y="493730"/>
            <a:ext cx="2880320" cy="3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85" tIns="43343" rIns="86685" bIns="43343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CE332B82-D411-4BE5-B7EC-8306BF6224D4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2386D546-5DE5-4ED3-834D-70962AD4D8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 23"/>
          <p:cNvSpPr/>
          <p:nvPr/>
        </p:nvSpPr>
        <p:spPr>
          <a:xfrm>
            <a:off x="9883727" y="4782562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-1431061" y="-13335"/>
            <a:ext cx="4770664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8326" y="545486"/>
            <a:ext cx="2021840" cy="1963420"/>
          </a:xfrm>
          <a:prstGeom prst="ellipse">
            <a:avLst/>
          </a:prstGeom>
          <a:solidFill>
            <a:srgbClr val="F3F5FB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46169" y="795117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07617" y="5618192"/>
            <a:ext cx="728345" cy="69024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4" name="任意多边形: 形状 13"/>
          <p:cNvSpPr/>
          <p:nvPr/>
        </p:nvSpPr>
        <p:spPr>
          <a:xfrm flipH="1">
            <a:off x="9126315" y="545486"/>
            <a:ext cx="2842260" cy="566934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-743045" y="4525930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 flipH="1" flipV="1">
            <a:off x="10894838" y="3205976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6235" y="1575068"/>
            <a:ext cx="11739531" cy="3500140"/>
            <a:chOff x="226235" y="1575068"/>
            <a:chExt cx="11739531" cy="3500140"/>
          </a:xfrm>
        </p:grpSpPr>
        <p:sp>
          <p:nvSpPr>
            <p:cNvPr id="8" name="矩形: 圆角 7"/>
            <p:cNvSpPr/>
            <p:nvPr/>
          </p:nvSpPr>
          <p:spPr>
            <a:xfrm>
              <a:off x="3730243" y="4705876"/>
              <a:ext cx="4452549" cy="36933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6235" y="2846589"/>
              <a:ext cx="117395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几何简约毕业答辩</a:t>
              </a:r>
              <a:endParaRPr lang="en-US" altLang="zh-CN" sz="6600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35962" y="4046918"/>
              <a:ext cx="5716905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3229447" y="1575068"/>
              <a:ext cx="5733106" cy="144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  <a:sym typeface="思源黑体 CN Bold" panose="020B0800000000000000" pitchFamily="34" charset="-122"/>
                </a:rPr>
                <a:t>20XX</a:t>
              </a:r>
              <a:endParaRPr lang="zh-CN" altLang="en-US" sz="88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9" name="TextBox 37"/>
            <p:cNvSpPr txBox="1"/>
            <p:nvPr/>
          </p:nvSpPr>
          <p:spPr>
            <a:xfrm>
              <a:off x="3937218" y="4187376"/>
              <a:ext cx="28905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论文答辩  几何简约  教学设计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937218" y="4705876"/>
              <a:ext cx="4245574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答辩人：</a:t>
              </a:r>
              <a:r>
                <a:rPr lang="en-US" altLang="zh-CN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PPT818   </a:t>
              </a:r>
              <a:r>
                <a:rPr lang="zh-CN" altLang="en-US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答辩时间：</a:t>
              </a:r>
              <a:r>
                <a:rPr lang="en-US" altLang="zh-CN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xx</a:t>
              </a:r>
              <a:r>
                <a:rPr lang="zh-CN" altLang="en-US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月</a:t>
              </a:r>
              <a:r>
                <a:rPr lang="en-US" altLang="zh-CN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xx</a:t>
              </a:r>
              <a:r>
                <a:rPr lang="zh-CN" altLang="en-US" smtClean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日</a:t>
              </a:r>
              <a:endParaRPr lang="zh-CN" altLang="en-US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TextBox 37"/>
            <p:cNvSpPr txBox="1"/>
            <p:nvPr/>
          </p:nvSpPr>
          <p:spPr>
            <a:xfrm>
              <a:off x="6823724" y="4187376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简约设计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4" grpId="0" animBg="1"/>
      <p:bldP spid="20" grpId="0" bldLvl="0" animBg="1"/>
      <p:bldP spid="18" grpId="0" bldLvl="0" animBg="1"/>
      <p:bldP spid="22" grpId="0" bldLvl="0" animBg="1"/>
      <p:bldP spid="14" grpId="0" animBg="1"/>
      <p:bldP spid="15" grpId="0" bldLvl="0" animBg="1"/>
      <p:bldP spid="16" grpId="0" bldLvl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533401" y="1987185"/>
            <a:ext cx="4706945" cy="3425074"/>
            <a:chOff x="4900050" y="1490388"/>
            <a:chExt cx="3530209" cy="2568805"/>
          </a:xfrm>
        </p:grpSpPr>
        <p:sp>
          <p:nvSpPr>
            <p:cNvPr id="6" name="TextBox 23"/>
            <p:cNvSpPr txBox="1"/>
            <p:nvPr/>
          </p:nvSpPr>
          <p:spPr>
            <a:xfrm>
              <a:off x="5354995" y="1511287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Oval 24"/>
            <p:cNvSpPr/>
            <p:nvPr/>
          </p:nvSpPr>
          <p:spPr>
            <a:xfrm>
              <a:off x="4900914" y="1490388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TextBox 25"/>
            <p:cNvSpPr txBox="1"/>
            <p:nvPr/>
          </p:nvSpPr>
          <p:spPr>
            <a:xfrm>
              <a:off x="5354995" y="2183328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9" name="Oval 26"/>
            <p:cNvSpPr/>
            <p:nvPr/>
          </p:nvSpPr>
          <p:spPr>
            <a:xfrm>
              <a:off x="4900914" y="2162428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TextBox 27"/>
            <p:cNvSpPr txBox="1"/>
            <p:nvPr/>
          </p:nvSpPr>
          <p:spPr>
            <a:xfrm>
              <a:off x="5354995" y="2845184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Oval 28"/>
            <p:cNvSpPr/>
            <p:nvPr/>
          </p:nvSpPr>
          <p:spPr>
            <a:xfrm>
              <a:off x="4900914" y="2824285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TextBox 29"/>
            <p:cNvSpPr txBox="1"/>
            <p:nvPr/>
          </p:nvSpPr>
          <p:spPr>
            <a:xfrm>
              <a:off x="5354995" y="3517225"/>
              <a:ext cx="3075264" cy="54196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Oval 30"/>
            <p:cNvSpPr/>
            <p:nvPr/>
          </p:nvSpPr>
          <p:spPr>
            <a:xfrm>
              <a:off x="4900914" y="3496326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TextBox 31"/>
            <p:cNvSpPr txBox="1"/>
            <p:nvPr/>
          </p:nvSpPr>
          <p:spPr>
            <a:xfrm>
              <a:off x="4900914" y="1563163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30%</a:t>
              </a:r>
            </a:p>
          </p:txBody>
        </p:sp>
        <p:sp>
          <p:nvSpPr>
            <p:cNvPr id="15" name="TextBox 32"/>
            <p:cNvSpPr txBox="1"/>
            <p:nvPr/>
          </p:nvSpPr>
          <p:spPr>
            <a:xfrm>
              <a:off x="4900050" y="2237066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70%</a:t>
              </a:r>
            </a:p>
          </p:txBody>
        </p:sp>
        <p:sp>
          <p:nvSpPr>
            <p:cNvPr id="16" name="TextBox 33"/>
            <p:cNvSpPr txBox="1"/>
            <p:nvPr/>
          </p:nvSpPr>
          <p:spPr>
            <a:xfrm>
              <a:off x="4903218" y="2898922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50%</a:t>
              </a:r>
            </a:p>
          </p:txBody>
        </p:sp>
        <p:sp>
          <p:nvSpPr>
            <p:cNvPr id="17" name="TextBox 34"/>
            <p:cNvSpPr txBox="1"/>
            <p:nvPr/>
          </p:nvSpPr>
          <p:spPr>
            <a:xfrm>
              <a:off x="4900050" y="3570964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40%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2047" y="1812682"/>
            <a:ext cx="5405879" cy="2564181"/>
            <a:chOff x="309035" y="1359511"/>
            <a:chExt cx="4054409" cy="1923136"/>
          </a:xfrm>
        </p:grpSpPr>
        <p:sp>
          <p:nvSpPr>
            <p:cNvPr id="4" name="TextBox 8"/>
            <p:cNvSpPr txBox="1"/>
            <p:nvPr/>
          </p:nvSpPr>
          <p:spPr>
            <a:xfrm>
              <a:off x="309035" y="2886385"/>
              <a:ext cx="4054409" cy="396262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此部分内容作为文字排版占位显示（建议使用主题字体）</a:t>
              </a:r>
              <a:b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</a:b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如需更改请在（设置形状格式）菜单下（文本选项）中调整</a:t>
              </a:r>
            </a:p>
          </p:txBody>
        </p:sp>
        <p:sp>
          <p:nvSpPr>
            <p:cNvPr id="5" name="TextBox 9"/>
            <p:cNvSpPr txBox="1"/>
            <p:nvPr/>
          </p:nvSpPr>
          <p:spPr>
            <a:xfrm>
              <a:off x="1771870" y="2594450"/>
              <a:ext cx="1177245" cy="276999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ctr"/>
              <a:r>
                <a:rPr lang="zh-CN" altLang="en-US" sz="186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标题文本预设</a:t>
              </a:r>
            </a:p>
          </p:txBody>
        </p:sp>
        <p:grpSp>
          <p:nvGrpSpPr>
            <p:cNvPr id="19" name="Group 41"/>
            <p:cNvGrpSpPr/>
            <p:nvPr/>
          </p:nvGrpSpPr>
          <p:grpSpPr>
            <a:xfrm>
              <a:off x="500271" y="1776195"/>
              <a:ext cx="3752041" cy="757063"/>
              <a:chOff x="38765" y="1803577"/>
              <a:chExt cx="8847120" cy="1471937"/>
            </a:xfrm>
          </p:grpSpPr>
          <p:sp>
            <p:nvSpPr>
              <p:cNvPr id="33" name="Freeform: Shape 37"/>
              <p:cNvSpPr/>
              <p:nvPr/>
            </p:nvSpPr>
            <p:spPr>
              <a:xfrm>
                <a:off x="38765" y="1903085"/>
                <a:ext cx="6489813" cy="1358046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Freeform: Shape 38"/>
              <p:cNvSpPr/>
              <p:nvPr/>
            </p:nvSpPr>
            <p:spPr>
              <a:xfrm>
                <a:off x="1189755" y="1803577"/>
                <a:ext cx="5877136" cy="1465558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FFC00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5" name="Freeform: Shape 39"/>
              <p:cNvSpPr/>
              <p:nvPr/>
            </p:nvSpPr>
            <p:spPr>
              <a:xfrm>
                <a:off x="2233303" y="1819246"/>
                <a:ext cx="5956337" cy="1450560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6" name="Freeform: Shape 40"/>
              <p:cNvSpPr/>
              <p:nvPr/>
            </p:nvSpPr>
            <p:spPr>
              <a:xfrm>
                <a:off x="3111226" y="2047372"/>
                <a:ext cx="5774659" cy="1228142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FFC00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0" name="TextBox 42"/>
            <p:cNvSpPr txBox="1"/>
            <p:nvPr/>
          </p:nvSpPr>
          <p:spPr>
            <a:xfrm>
              <a:off x="1577109" y="1488848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30%</a:t>
              </a: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2005188" y="135951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70%</a:t>
              </a:r>
            </a:p>
          </p:txBody>
        </p:sp>
        <p:sp>
          <p:nvSpPr>
            <p:cNvPr id="22" name="TextBox 44"/>
            <p:cNvSpPr txBox="1"/>
            <p:nvPr/>
          </p:nvSpPr>
          <p:spPr>
            <a:xfrm>
              <a:off x="2464494" y="146385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50%</a:t>
              </a:r>
            </a:p>
          </p:txBody>
        </p:sp>
        <p:sp>
          <p:nvSpPr>
            <p:cNvPr id="23" name="TextBox 45"/>
            <p:cNvSpPr txBox="1"/>
            <p:nvPr/>
          </p:nvSpPr>
          <p:spPr>
            <a:xfrm>
              <a:off x="2825097" y="1588039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40%</a:t>
              </a: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6" name="直接连接符 45"/>
          <p:cNvCxnSpPr>
            <a:endCxn id="45" idx="1"/>
          </p:cNvCxnSpPr>
          <p:nvPr/>
        </p:nvCxnSpPr>
        <p:spPr>
          <a:xfrm>
            <a:off x="766785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 bwMode="auto">
          <a:xfrm rot="16200000">
            <a:off x="5656937" y="5465631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" name="Freeform: Shape 13"/>
          <p:cNvSpPr/>
          <p:nvPr/>
        </p:nvSpPr>
        <p:spPr bwMode="auto">
          <a:xfrm rot="5400000" flipH="1">
            <a:off x="6200634" y="5465630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6" name="Group 1"/>
          <p:cNvGrpSpPr/>
          <p:nvPr/>
        </p:nvGrpSpPr>
        <p:grpSpPr>
          <a:xfrm>
            <a:off x="884707" y="1844825"/>
            <a:ext cx="10422588" cy="3825815"/>
            <a:chOff x="837153" y="1779232"/>
            <a:chExt cx="10422588" cy="3825814"/>
          </a:xfrm>
        </p:grpSpPr>
        <p:sp>
          <p:nvSpPr>
            <p:cNvPr id="41" name="Freeform: Shape 5"/>
            <p:cNvSpPr/>
            <p:nvPr/>
          </p:nvSpPr>
          <p:spPr bwMode="auto">
            <a:xfrm rot="16200000">
              <a:off x="4313015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9" name="Freeform: Shape 8"/>
            <p:cNvSpPr/>
            <p:nvPr/>
          </p:nvSpPr>
          <p:spPr bwMode="auto">
            <a:xfrm rot="16200000">
              <a:off x="4094438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7" name="Freeform: Shape 11"/>
            <p:cNvSpPr/>
            <p:nvPr/>
          </p:nvSpPr>
          <p:spPr bwMode="auto">
            <a:xfrm rot="16200000">
              <a:off x="4313015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: Shape 15"/>
            <p:cNvSpPr/>
            <p:nvPr/>
          </p:nvSpPr>
          <p:spPr bwMode="auto">
            <a:xfrm rot="5400000" flipH="1">
              <a:off x="6331727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3" name="Freeform: Shape 18"/>
            <p:cNvSpPr/>
            <p:nvPr/>
          </p:nvSpPr>
          <p:spPr bwMode="auto">
            <a:xfrm rot="5400000" flipH="1">
              <a:off x="6356897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1" name="Freeform: Shape 21"/>
            <p:cNvSpPr/>
            <p:nvPr/>
          </p:nvSpPr>
          <p:spPr bwMode="auto">
            <a:xfrm rot="5400000" flipH="1">
              <a:off x="6331727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3" name="Group 29"/>
            <p:cNvGrpSpPr/>
            <p:nvPr/>
          </p:nvGrpSpPr>
          <p:grpSpPr>
            <a:xfrm>
              <a:off x="7032104" y="1779232"/>
              <a:ext cx="4227637" cy="642478"/>
              <a:chOff x="7284132" y="5074715"/>
              <a:chExt cx="2262955" cy="642478"/>
            </a:xfrm>
          </p:grpSpPr>
          <p:sp>
            <p:nvSpPr>
              <p:cNvPr id="29" name="TextBox 30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TextBox 31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7032104" y="2918678"/>
              <a:ext cx="4227637" cy="642478"/>
              <a:chOff x="7284132" y="5074715"/>
              <a:chExt cx="2262955" cy="642478"/>
            </a:xfrm>
          </p:grpSpPr>
          <p:sp>
            <p:nvSpPr>
              <p:cNvPr id="27" name="TextBox 33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TextBox 34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032104" y="4058123"/>
              <a:ext cx="4227637" cy="642478"/>
              <a:chOff x="7284132" y="5074715"/>
              <a:chExt cx="2262955" cy="642478"/>
            </a:xfrm>
          </p:grpSpPr>
          <p:sp>
            <p:nvSpPr>
              <p:cNvPr id="25" name="TextBox 36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TextBox 37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837153" y="1779232"/>
              <a:ext cx="4227637" cy="642478"/>
              <a:chOff x="7284132" y="5074715"/>
              <a:chExt cx="2262955" cy="642478"/>
            </a:xfrm>
          </p:grpSpPr>
          <p:sp>
            <p:nvSpPr>
              <p:cNvPr id="23" name="TextBox 39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837153" y="2918678"/>
              <a:ext cx="4227637" cy="642478"/>
              <a:chOff x="7284132" y="5074715"/>
              <a:chExt cx="2262955" cy="642478"/>
            </a:xfrm>
          </p:grpSpPr>
          <p:sp>
            <p:nvSpPr>
              <p:cNvPr id="21" name="TextBox 42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8" name="Group 44"/>
            <p:cNvGrpSpPr/>
            <p:nvPr/>
          </p:nvGrpSpPr>
          <p:grpSpPr>
            <a:xfrm>
              <a:off x="837153" y="4058123"/>
              <a:ext cx="4227637" cy="642478"/>
              <a:chOff x="7284132" y="5074715"/>
              <a:chExt cx="2262955" cy="642478"/>
            </a:xfrm>
          </p:grpSpPr>
          <p:sp>
            <p:nvSpPr>
              <p:cNvPr id="19" name="TextBox 45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184558" y="151002"/>
            <a:ext cx="5352176" cy="10905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8" name="直接连接符 47"/>
          <p:cNvCxnSpPr>
            <a:endCxn id="47" idx="1"/>
          </p:cNvCxnSpPr>
          <p:nvPr/>
        </p:nvCxnSpPr>
        <p:spPr>
          <a:xfrm>
            <a:off x="766785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24057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from x="5217" y="1003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998245" y="1469467"/>
            <a:ext cx="3220471" cy="1875997"/>
            <a:chOff x="748683" y="1102100"/>
            <a:chExt cx="2415353" cy="1406998"/>
          </a:xfrm>
        </p:grpSpPr>
        <p:grpSp>
          <p:nvGrpSpPr>
            <p:cNvPr id="4" name="组合 3"/>
            <p:cNvGrpSpPr/>
            <p:nvPr/>
          </p:nvGrpSpPr>
          <p:grpSpPr>
            <a:xfrm>
              <a:off x="748683" y="1102100"/>
              <a:ext cx="2415353" cy="1406998"/>
              <a:chOff x="3287072" y="1345115"/>
              <a:chExt cx="2531662" cy="1474751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思源黑体 CN Bold" panose="020B0800000000000000" pitchFamily="34" charset="-122"/>
                  </a:rPr>
                  <a:t>01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452757" y="1331213"/>
              <a:ext cx="1661081" cy="919530"/>
              <a:chOff x="1937009" y="2084727"/>
              <a:chExt cx="2214775" cy="122603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479403" y="1469467"/>
            <a:ext cx="3220471" cy="1875997"/>
            <a:chOff x="3359552" y="1102100"/>
            <a:chExt cx="2415353" cy="1406998"/>
          </a:xfrm>
        </p:grpSpPr>
        <p:sp>
          <p:nvSpPr>
            <p:cNvPr id="7" name="矩形 6"/>
            <p:cNvSpPr/>
            <p:nvPr/>
          </p:nvSpPr>
          <p:spPr>
            <a:xfrm>
              <a:off x="3359552" y="116698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425198" y="110210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03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050343" y="1331213"/>
              <a:ext cx="1661081" cy="919530"/>
              <a:chOff x="1937009" y="2084727"/>
              <a:chExt cx="2214775" cy="12260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955257" y="1463040"/>
            <a:ext cx="3220471" cy="1875997"/>
            <a:chOff x="5966442" y="1097280"/>
            <a:chExt cx="2415353" cy="1406998"/>
          </a:xfrm>
        </p:grpSpPr>
        <p:sp>
          <p:nvSpPr>
            <p:cNvPr id="5" name="矩形 4"/>
            <p:cNvSpPr/>
            <p:nvPr/>
          </p:nvSpPr>
          <p:spPr>
            <a:xfrm>
              <a:off x="5966442" y="116216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32089" y="109728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05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647929" y="1331213"/>
              <a:ext cx="1661081" cy="919530"/>
              <a:chOff x="1937009" y="2084727"/>
              <a:chExt cx="2214775" cy="1226038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937009" y="2084727"/>
                <a:ext cx="2214775" cy="473978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1027953" y="3518963"/>
            <a:ext cx="3220471" cy="1875997"/>
            <a:chOff x="770964" y="2639222"/>
            <a:chExt cx="2415353" cy="1406998"/>
          </a:xfrm>
        </p:grpSpPr>
        <p:sp>
          <p:nvSpPr>
            <p:cNvPr id="11" name="矩形 10"/>
            <p:cNvSpPr/>
            <p:nvPr/>
          </p:nvSpPr>
          <p:spPr>
            <a:xfrm>
              <a:off x="770964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36611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02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452757" y="2928846"/>
              <a:ext cx="1661081" cy="919530"/>
              <a:chOff x="1937009" y="2084727"/>
              <a:chExt cx="2214775" cy="122603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97434" y="3518963"/>
            <a:ext cx="3220471" cy="1875997"/>
            <a:chOff x="3373075" y="2639222"/>
            <a:chExt cx="2415353" cy="1406998"/>
          </a:xfrm>
        </p:grpSpPr>
        <p:sp>
          <p:nvSpPr>
            <p:cNvPr id="13" name="矩形 12"/>
            <p:cNvSpPr/>
            <p:nvPr/>
          </p:nvSpPr>
          <p:spPr>
            <a:xfrm>
              <a:off x="3373075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438722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04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050343" y="2928846"/>
              <a:ext cx="1661081" cy="919530"/>
              <a:chOff x="1937009" y="2084727"/>
              <a:chExt cx="2214775" cy="1226038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973287" y="3512536"/>
            <a:ext cx="3220471" cy="1875997"/>
            <a:chOff x="5979965" y="2634402"/>
            <a:chExt cx="2415353" cy="1406998"/>
          </a:xfrm>
        </p:grpSpPr>
        <p:sp>
          <p:nvSpPr>
            <p:cNvPr id="9" name="矩形 8"/>
            <p:cNvSpPr/>
            <p:nvPr/>
          </p:nvSpPr>
          <p:spPr>
            <a:xfrm>
              <a:off x="5979965" y="269928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45611" y="263440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06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647929" y="2928846"/>
              <a:ext cx="1661081" cy="919530"/>
              <a:chOff x="1937009" y="2084727"/>
              <a:chExt cx="2214775" cy="122603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1937009" y="2084727"/>
                <a:ext cx="2214775" cy="358677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sp>
        <p:nvSpPr>
          <p:cNvPr id="43" name="文本框 42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766785" y="624781"/>
            <a:ext cx="446012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6845643" y="624781"/>
            <a:ext cx="436950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56623" y="2374434"/>
            <a:ext cx="3548037" cy="3070791"/>
            <a:chOff x="492467" y="1780825"/>
            <a:chExt cx="2661028" cy="2303093"/>
          </a:xfrm>
        </p:grpSpPr>
        <p:sp>
          <p:nvSpPr>
            <p:cNvPr id="4" name="矩形 3"/>
            <p:cNvSpPr/>
            <p:nvPr/>
          </p:nvSpPr>
          <p:spPr>
            <a:xfrm>
              <a:off x="969944" y="2139864"/>
              <a:ext cx="677552" cy="9119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1175644" y="2515086"/>
              <a:ext cx="266153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219800" y="2066915"/>
              <a:ext cx="346225" cy="36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0800000" flipH="1">
              <a:off x="1638049" y="1780825"/>
              <a:ext cx="1515446" cy="3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" y="0"/>
                  </a:moveTo>
                  <a:lnTo>
                    <a:pt x="0" y="2159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93543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2467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58493" y="1900728"/>
            <a:ext cx="3550399" cy="3544497"/>
            <a:chOff x="2668869" y="1425545"/>
            <a:chExt cx="2662799" cy="2658373"/>
          </a:xfrm>
        </p:grpSpPr>
        <p:grpSp>
          <p:nvGrpSpPr>
            <p:cNvPr id="31" name="组合 30"/>
            <p:cNvGrpSpPr/>
            <p:nvPr/>
          </p:nvGrpSpPr>
          <p:grpSpPr>
            <a:xfrm>
              <a:off x="3142181" y="1425545"/>
              <a:ext cx="2189487" cy="1626274"/>
              <a:chOff x="3142181" y="1425545"/>
              <a:chExt cx="2189487" cy="162627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142181" y="1775106"/>
                <a:ext cx="677552" cy="127671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9" name="任意多边形: 形状 8"/>
              <p:cNvSpPr/>
              <p:nvPr/>
            </p:nvSpPr>
            <p:spPr>
              <a:xfrm>
                <a:off x="3299327" y="2505966"/>
                <a:ext cx="363262" cy="290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 rot="10800000" flipH="1">
                <a:off x="3815424" y="1425545"/>
                <a:ext cx="1516244" cy="3560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/>
                <a:endParaRPr sz="1865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4404220" y="1711997"/>
                <a:ext cx="346226" cy="361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2669944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668869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476606" y="1418621"/>
            <a:ext cx="3555397" cy="4026603"/>
            <a:chOff x="4857454" y="1063966"/>
            <a:chExt cx="2666548" cy="3019952"/>
          </a:xfrm>
        </p:grpSpPr>
        <p:sp>
          <p:nvSpPr>
            <p:cNvPr id="10" name="矩形 9"/>
            <p:cNvSpPr/>
            <p:nvPr/>
          </p:nvSpPr>
          <p:spPr>
            <a:xfrm>
              <a:off x="5334931" y="1418026"/>
              <a:ext cx="677552" cy="163379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534630" y="2527777"/>
              <a:ext cx="278154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 rot="10800000" flipH="1">
              <a:off x="6007758" y="1063966"/>
              <a:ext cx="1516244" cy="3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6588638" y="1362713"/>
              <a:ext cx="346225" cy="36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858529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57454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358702" y="1412776"/>
            <a:ext cx="2176676" cy="4032448"/>
            <a:chOff x="7019026" y="1059582"/>
            <a:chExt cx="1632507" cy="3024336"/>
          </a:xfrm>
        </p:grpSpPr>
        <p:sp>
          <p:nvSpPr>
            <p:cNvPr id="13" name="矩形 12"/>
            <p:cNvSpPr/>
            <p:nvPr/>
          </p:nvSpPr>
          <p:spPr>
            <a:xfrm>
              <a:off x="7496503" y="1059582"/>
              <a:ext cx="677552" cy="199223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7669060" y="2481344"/>
              <a:ext cx="332438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020101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019026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766785" y="624781"/>
            <a:ext cx="446012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845643" y="624781"/>
            <a:ext cx="436950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3730243" y="4705876"/>
            <a:ext cx="4452549" cy="3693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-1431061" y="-13335"/>
            <a:ext cx="4770664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8326" y="545486"/>
            <a:ext cx="2021840" cy="1963420"/>
          </a:xfrm>
          <a:prstGeom prst="ellipse">
            <a:avLst/>
          </a:prstGeom>
          <a:solidFill>
            <a:srgbClr val="F3F5FB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40139" y="962692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07617" y="5618192"/>
            <a:ext cx="728345" cy="69024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4" name="任意多边形: 形状 13"/>
          <p:cNvSpPr/>
          <p:nvPr/>
        </p:nvSpPr>
        <p:spPr>
          <a:xfrm flipH="1">
            <a:off x="9126315" y="545486"/>
            <a:ext cx="2842260" cy="566934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235" y="2846589"/>
            <a:ext cx="11739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几何简约毕业答辩</a:t>
            </a:r>
            <a:endParaRPr lang="en-US" altLang="zh-CN" sz="6600" b="1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035962" y="4046918"/>
            <a:ext cx="5716905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-648543" y="4407617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 flipH="1" flipV="1">
            <a:off x="10894838" y="3205976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29447" y="1575068"/>
            <a:ext cx="5733106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20XX</a:t>
            </a:r>
            <a:endParaRPr lang="zh-CN" altLang="en-US" sz="8800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19" name="TextBox 37"/>
          <p:cNvSpPr txBox="1"/>
          <p:nvPr/>
        </p:nvSpPr>
        <p:spPr>
          <a:xfrm>
            <a:off x="3937218" y="4187376"/>
            <a:ext cx="2890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论文答辩  几何简约  教学设计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37218" y="4705876"/>
            <a:ext cx="424557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答辩人：</a:t>
            </a:r>
            <a:r>
              <a:rPr lang="en-US" altLang="zh-CN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PPT818    </a:t>
            </a:r>
            <a:r>
              <a:rPr lang="zh-CN" altLang="en-US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答辩时间：</a:t>
            </a:r>
            <a:r>
              <a:rPr lang="en-US" altLang="zh-CN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月</a:t>
            </a:r>
            <a:r>
              <a:rPr lang="en-US" altLang="zh-CN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mtClean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6823724" y="418737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简约设计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 invX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bldLvl="0" animBg="1"/>
      <p:bldP spid="18" grpId="0" bldLvl="0" animBg="1"/>
      <p:bldP spid="22" grpId="0" bldLvl="0" animBg="1"/>
      <p:bldP spid="12" grpId="0"/>
      <p:bldP spid="15" grpId="0" bldLvl="0" animBg="1"/>
      <p:bldP spid="16" grpId="0" bldLvl="0" animBg="1"/>
      <p:bldP spid="1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-56321"/>
            <a:ext cx="3529778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757507" y="545486"/>
            <a:ext cx="1460820" cy="1418610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655164" y="1643108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6739489" flipH="1" flipV="1">
            <a:off x="-1061634" y="520172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flipH="1">
            <a:off x="9126315" y="677454"/>
            <a:ext cx="2842260" cy="5537381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5286" y="1214602"/>
            <a:ext cx="966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目录</a:t>
            </a:r>
            <a:endParaRPr lang="en-US" altLang="zh-CN" sz="60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83966" y="2748762"/>
            <a:ext cx="615553" cy="193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CONTENS</a:t>
            </a:r>
            <a:endParaRPr lang="zh-CN" altLang="en-US" sz="28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53156" y="2398431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PART01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453156" y="3071196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PART02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453156" y="3725994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PART03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453156" y="4384070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PART04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bldLvl="0" animBg="1"/>
      <p:bldP spid="8" grpId="0" animBg="1"/>
      <p:bldP spid="10" grpId="0" animBg="1"/>
      <p:bldP spid="11" grpId="0"/>
      <p:bldP spid="12" grpId="0"/>
      <p:bldP spid="21" grpId="0"/>
      <p:bldP spid="23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选题背景及意义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28557" y="1889180"/>
            <a:ext cx="2607267" cy="3585231"/>
            <a:chOff x="1126156" y="2352142"/>
            <a:chExt cx="2607971" cy="3585714"/>
          </a:xfrm>
        </p:grpSpPr>
        <p:sp>
          <p:nvSpPr>
            <p:cNvPr id="3" name="任意多边形 2"/>
            <p:cNvSpPr/>
            <p:nvPr/>
          </p:nvSpPr>
          <p:spPr>
            <a:xfrm>
              <a:off x="1285791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rot="1865994" flipH="1">
              <a:off x="3478214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rot="19734006">
              <a:off x="1194031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6156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文本框 31"/>
            <p:cNvSpPr txBox="1"/>
            <p:nvPr/>
          </p:nvSpPr>
          <p:spPr>
            <a:xfrm>
              <a:off x="1815740" y="2975862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文本框 32"/>
            <p:cNvSpPr txBox="1"/>
            <p:nvPr/>
          </p:nvSpPr>
          <p:spPr>
            <a:xfrm>
              <a:off x="1439231" y="3861041"/>
              <a:ext cx="1877944" cy="105671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r>
                <a:rPr lang="en-US" altLang="zh-CN" sz="146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 </a:t>
              </a:r>
              <a:endPara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90262" y="1889180"/>
            <a:ext cx="2607267" cy="3585231"/>
            <a:chOff x="4788852" y="2352142"/>
            <a:chExt cx="2607971" cy="3585714"/>
          </a:xfrm>
        </p:grpSpPr>
        <p:sp>
          <p:nvSpPr>
            <p:cNvPr id="10" name="任意多边形 9"/>
            <p:cNvSpPr/>
            <p:nvPr/>
          </p:nvSpPr>
          <p:spPr>
            <a:xfrm>
              <a:off x="4934471" y="2352142"/>
              <a:ext cx="2302718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rot="1865994" flipH="1">
              <a:off x="7140910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9734006">
              <a:off x="4856727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788852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文本框 30"/>
            <p:cNvSpPr txBox="1"/>
            <p:nvPr/>
          </p:nvSpPr>
          <p:spPr>
            <a:xfrm>
              <a:off x="5489114" y="2977463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文本框 33"/>
            <p:cNvSpPr txBox="1"/>
            <p:nvPr/>
          </p:nvSpPr>
          <p:spPr>
            <a:xfrm>
              <a:off x="5087004" y="3916011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451972" y="1889180"/>
            <a:ext cx="2607267" cy="3585231"/>
            <a:chOff x="8451548" y="2352142"/>
            <a:chExt cx="2607971" cy="3585714"/>
          </a:xfrm>
        </p:grpSpPr>
        <p:sp>
          <p:nvSpPr>
            <p:cNvPr id="17" name="任意多边形 16"/>
            <p:cNvSpPr/>
            <p:nvPr/>
          </p:nvSpPr>
          <p:spPr>
            <a:xfrm>
              <a:off x="8611183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1865994" flipH="1">
              <a:off x="10803606" y="3368781"/>
              <a:ext cx="192556" cy="319204"/>
            </a:xfrm>
            <a:custGeom>
              <a:avLst/>
              <a:gdLst>
                <a:gd name="connsiteX0" fmla="*/ 192556 w 192556"/>
                <a:gd name="connsiteY0" fmla="*/ 0 h 319204"/>
                <a:gd name="connsiteX1" fmla="*/ 0 w 192556"/>
                <a:gd name="connsiteY1" fmla="*/ 0 h 319204"/>
                <a:gd name="connsiteX2" fmla="*/ 0 w 192556"/>
                <a:gd name="connsiteY2" fmla="*/ 319204 h 31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4">
                  <a:moveTo>
                    <a:pt x="192556" y="0"/>
                  </a:moveTo>
                  <a:lnTo>
                    <a:pt x="0" y="0"/>
                  </a:lnTo>
                  <a:lnTo>
                    <a:pt x="0" y="3192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 rot="19734006">
              <a:off x="8519423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451548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文本框 29"/>
            <p:cNvSpPr txBox="1"/>
            <p:nvPr/>
          </p:nvSpPr>
          <p:spPr>
            <a:xfrm>
              <a:off x="9125970" y="2952746"/>
              <a:ext cx="1323155" cy="369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文本框 34"/>
            <p:cNvSpPr txBox="1"/>
            <p:nvPr/>
          </p:nvSpPr>
          <p:spPr>
            <a:xfrm>
              <a:off x="8830771" y="3910895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24" name="直接连接符 23"/>
          <p:cNvCxnSpPr>
            <a:endCxn id="23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1924284" y="1980605"/>
            <a:ext cx="730213" cy="1135171"/>
          </a:xfrm>
          <a:custGeom>
            <a:avLst/>
            <a:gdLst>
              <a:gd name="connsiteX0" fmla="*/ 253263 w 368022"/>
              <a:gd name="connsiteY0" fmla="*/ 185349 h 572117"/>
              <a:gd name="connsiteX1" fmla="*/ 236316 w 368022"/>
              <a:gd name="connsiteY1" fmla="*/ 189378 h 572117"/>
              <a:gd name="connsiteX2" fmla="*/ 241158 w 368022"/>
              <a:gd name="connsiteY2" fmla="*/ 257871 h 572117"/>
              <a:gd name="connsiteX3" fmla="*/ 255684 w 368022"/>
              <a:gd name="connsiteY3" fmla="*/ 268347 h 572117"/>
              <a:gd name="connsiteX4" fmla="*/ 250842 w 368022"/>
              <a:gd name="connsiteY4" fmla="*/ 204688 h 572117"/>
              <a:gd name="connsiteX5" fmla="*/ 253263 w 368022"/>
              <a:gd name="connsiteY5" fmla="*/ 185349 h 572117"/>
              <a:gd name="connsiteX6" fmla="*/ 177605 w 368022"/>
              <a:gd name="connsiteY6" fmla="*/ 121992 h 572117"/>
              <a:gd name="connsiteX7" fmla="*/ 232281 w 368022"/>
              <a:gd name="connsiteY7" fmla="*/ 154728 h 572117"/>
              <a:gd name="connsiteX8" fmla="*/ 235509 w 368022"/>
              <a:gd name="connsiteY8" fmla="*/ 153922 h 572117"/>
              <a:gd name="connsiteX9" fmla="*/ 276667 w 368022"/>
              <a:gd name="connsiteY9" fmla="*/ 154728 h 572117"/>
              <a:gd name="connsiteX10" fmla="*/ 303298 w 368022"/>
              <a:gd name="connsiteY10" fmla="*/ 145864 h 572117"/>
              <a:gd name="connsiteX11" fmla="*/ 362211 w 368022"/>
              <a:gd name="connsiteY11" fmla="*/ 198242 h 572117"/>
              <a:gd name="connsiteX12" fmla="*/ 367860 w 368022"/>
              <a:gd name="connsiteY12" fmla="*/ 272376 h 572117"/>
              <a:gd name="connsiteX13" fmla="*/ 315404 w 368022"/>
              <a:gd name="connsiteY13" fmla="*/ 331199 h 572117"/>
              <a:gd name="connsiteX14" fmla="*/ 266983 w 368022"/>
              <a:gd name="connsiteY14" fmla="*/ 307025 h 572117"/>
              <a:gd name="connsiteX15" fmla="*/ 262948 w 368022"/>
              <a:gd name="connsiteY15" fmla="*/ 306220 h 572117"/>
              <a:gd name="connsiteX16" fmla="*/ 248421 w 368022"/>
              <a:gd name="connsiteY16" fmla="*/ 300579 h 572117"/>
              <a:gd name="connsiteX17" fmla="*/ 251649 w 368022"/>
              <a:gd name="connsiteY17" fmla="*/ 313472 h 572117"/>
              <a:gd name="connsiteX18" fmla="*/ 251649 w 368022"/>
              <a:gd name="connsiteY18" fmla="*/ 337646 h 572117"/>
              <a:gd name="connsiteX19" fmla="*/ 298456 w 368022"/>
              <a:gd name="connsiteY19" fmla="*/ 527010 h 572117"/>
              <a:gd name="connsiteX20" fmla="*/ 235509 w 368022"/>
              <a:gd name="connsiteY20" fmla="*/ 543932 h 572117"/>
              <a:gd name="connsiteX21" fmla="*/ 194351 w 368022"/>
              <a:gd name="connsiteY21" fmla="*/ 382771 h 572117"/>
              <a:gd name="connsiteX22" fmla="*/ 191930 w 368022"/>
              <a:gd name="connsiteY22" fmla="*/ 382771 h 572117"/>
              <a:gd name="connsiteX23" fmla="*/ 154807 w 368022"/>
              <a:gd name="connsiteY23" fmla="*/ 531039 h 572117"/>
              <a:gd name="connsiteX24" fmla="*/ 91053 w 368022"/>
              <a:gd name="connsiteY24" fmla="*/ 548767 h 572117"/>
              <a:gd name="connsiteX25" fmla="*/ 143509 w 368022"/>
              <a:gd name="connsiteY25" fmla="*/ 339258 h 572117"/>
              <a:gd name="connsiteX26" fmla="*/ 128175 w 368022"/>
              <a:gd name="connsiteY26" fmla="*/ 243367 h 572117"/>
              <a:gd name="connsiteX27" fmla="*/ 40210 w 368022"/>
              <a:gd name="connsiteY27" fmla="*/ 288492 h 572117"/>
              <a:gd name="connsiteX28" fmla="*/ 22456 w 368022"/>
              <a:gd name="connsiteY28" fmla="*/ 225639 h 572117"/>
              <a:gd name="connsiteX29" fmla="*/ 126561 w 368022"/>
              <a:gd name="connsiteY29" fmla="*/ 158757 h 572117"/>
              <a:gd name="connsiteX30" fmla="*/ 177605 w 368022"/>
              <a:gd name="connsiteY30" fmla="*/ 121992 h 572117"/>
              <a:gd name="connsiteX31" fmla="*/ 151593 w 368022"/>
              <a:gd name="connsiteY31" fmla="*/ 0 h 572117"/>
              <a:gd name="connsiteX32" fmla="*/ 207302 w 368022"/>
              <a:gd name="connsiteY32" fmla="*/ 55191 h 572117"/>
              <a:gd name="connsiteX33" fmla="*/ 151593 w 368022"/>
              <a:gd name="connsiteY33" fmla="*/ 110382 h 572117"/>
              <a:gd name="connsiteX34" fmla="*/ 95884 w 368022"/>
              <a:gd name="connsiteY34" fmla="*/ 55191 h 572117"/>
              <a:gd name="connsiteX35" fmla="*/ 151593 w 368022"/>
              <a:gd name="connsiteY35" fmla="*/ 0 h 57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68022" h="572117">
                <a:moveTo>
                  <a:pt x="253263" y="185349"/>
                </a:moveTo>
                <a:cubicBezTo>
                  <a:pt x="246807" y="185349"/>
                  <a:pt x="241158" y="186960"/>
                  <a:pt x="236316" y="189378"/>
                </a:cubicBezTo>
                <a:cubicBezTo>
                  <a:pt x="236316" y="212746"/>
                  <a:pt x="237930" y="235309"/>
                  <a:pt x="241158" y="257871"/>
                </a:cubicBezTo>
                <a:cubicBezTo>
                  <a:pt x="246000" y="261900"/>
                  <a:pt x="250842" y="265929"/>
                  <a:pt x="255684" y="268347"/>
                </a:cubicBezTo>
                <a:cubicBezTo>
                  <a:pt x="254070" y="247396"/>
                  <a:pt x="252456" y="225639"/>
                  <a:pt x="250842" y="204688"/>
                </a:cubicBezTo>
                <a:cubicBezTo>
                  <a:pt x="250035" y="197436"/>
                  <a:pt x="250842" y="191795"/>
                  <a:pt x="253263" y="185349"/>
                </a:cubicBezTo>
                <a:close/>
                <a:moveTo>
                  <a:pt x="177605" y="121992"/>
                </a:moveTo>
                <a:cubicBezTo>
                  <a:pt x="200000" y="121287"/>
                  <a:pt x="223000" y="132166"/>
                  <a:pt x="232281" y="154728"/>
                </a:cubicBezTo>
                <a:cubicBezTo>
                  <a:pt x="233088" y="154728"/>
                  <a:pt x="233895" y="153922"/>
                  <a:pt x="235509" y="153922"/>
                </a:cubicBezTo>
                <a:cubicBezTo>
                  <a:pt x="249228" y="150699"/>
                  <a:pt x="262948" y="151505"/>
                  <a:pt x="276667" y="154728"/>
                </a:cubicBezTo>
                <a:cubicBezTo>
                  <a:pt x="283930" y="149893"/>
                  <a:pt x="293614" y="146670"/>
                  <a:pt x="303298" y="145864"/>
                </a:cubicBezTo>
                <a:cubicBezTo>
                  <a:pt x="333965" y="144253"/>
                  <a:pt x="359790" y="168427"/>
                  <a:pt x="362211" y="198242"/>
                </a:cubicBezTo>
                <a:cubicBezTo>
                  <a:pt x="363825" y="223222"/>
                  <a:pt x="366246" y="247396"/>
                  <a:pt x="367860" y="272376"/>
                </a:cubicBezTo>
                <a:cubicBezTo>
                  <a:pt x="370281" y="302996"/>
                  <a:pt x="345263" y="329588"/>
                  <a:pt x="315404" y="331199"/>
                </a:cubicBezTo>
                <a:cubicBezTo>
                  <a:pt x="295228" y="332005"/>
                  <a:pt x="277474" y="322336"/>
                  <a:pt x="266983" y="307025"/>
                </a:cubicBezTo>
                <a:cubicBezTo>
                  <a:pt x="265369" y="307025"/>
                  <a:pt x="264562" y="307025"/>
                  <a:pt x="262948" y="306220"/>
                </a:cubicBezTo>
                <a:cubicBezTo>
                  <a:pt x="258105" y="304608"/>
                  <a:pt x="253263" y="302996"/>
                  <a:pt x="248421" y="300579"/>
                </a:cubicBezTo>
                <a:cubicBezTo>
                  <a:pt x="249228" y="305414"/>
                  <a:pt x="250035" y="309443"/>
                  <a:pt x="251649" y="313472"/>
                </a:cubicBezTo>
                <a:cubicBezTo>
                  <a:pt x="253263" y="322336"/>
                  <a:pt x="253263" y="330394"/>
                  <a:pt x="251649" y="337646"/>
                </a:cubicBezTo>
                <a:cubicBezTo>
                  <a:pt x="265369" y="401305"/>
                  <a:pt x="280702" y="464157"/>
                  <a:pt x="298456" y="527010"/>
                </a:cubicBezTo>
                <a:cubicBezTo>
                  <a:pt x="309755" y="567300"/>
                  <a:pt x="246807" y="585028"/>
                  <a:pt x="235509" y="543932"/>
                </a:cubicBezTo>
                <a:cubicBezTo>
                  <a:pt x="220176" y="490749"/>
                  <a:pt x="206456" y="436760"/>
                  <a:pt x="194351" y="382771"/>
                </a:cubicBezTo>
                <a:cubicBezTo>
                  <a:pt x="193544" y="382771"/>
                  <a:pt x="192737" y="382771"/>
                  <a:pt x="191930" y="382771"/>
                </a:cubicBezTo>
                <a:cubicBezTo>
                  <a:pt x="161263" y="426285"/>
                  <a:pt x="145930" y="476244"/>
                  <a:pt x="154807" y="531039"/>
                </a:cubicBezTo>
                <a:cubicBezTo>
                  <a:pt x="160456" y="572135"/>
                  <a:pt x="97509" y="589863"/>
                  <a:pt x="91053" y="548767"/>
                </a:cubicBezTo>
                <a:cubicBezTo>
                  <a:pt x="78947" y="469798"/>
                  <a:pt x="99123" y="401305"/>
                  <a:pt x="143509" y="339258"/>
                </a:cubicBezTo>
                <a:cubicBezTo>
                  <a:pt x="136246" y="307831"/>
                  <a:pt x="131403" y="275599"/>
                  <a:pt x="128175" y="243367"/>
                </a:cubicBezTo>
                <a:cubicBezTo>
                  <a:pt x="101544" y="262706"/>
                  <a:pt x="72491" y="278016"/>
                  <a:pt x="40210" y="288492"/>
                </a:cubicBezTo>
                <a:cubicBezTo>
                  <a:pt x="-141" y="301385"/>
                  <a:pt x="-17088" y="238532"/>
                  <a:pt x="22456" y="225639"/>
                </a:cubicBezTo>
                <a:cubicBezTo>
                  <a:pt x="62807" y="211940"/>
                  <a:pt x="98316" y="189378"/>
                  <a:pt x="126561" y="158757"/>
                </a:cubicBezTo>
                <a:cubicBezTo>
                  <a:pt x="133421" y="134986"/>
                  <a:pt x="155211" y="122697"/>
                  <a:pt x="177605" y="121992"/>
                </a:cubicBezTo>
                <a:close/>
                <a:moveTo>
                  <a:pt x="151593" y="0"/>
                </a:moveTo>
                <a:cubicBezTo>
                  <a:pt x="182360" y="0"/>
                  <a:pt x="207302" y="24710"/>
                  <a:pt x="207302" y="55191"/>
                </a:cubicBezTo>
                <a:cubicBezTo>
                  <a:pt x="207302" y="85672"/>
                  <a:pt x="182360" y="110382"/>
                  <a:pt x="151593" y="110382"/>
                </a:cubicBezTo>
                <a:cubicBezTo>
                  <a:pt x="120826" y="110382"/>
                  <a:pt x="95884" y="85672"/>
                  <a:pt x="95884" y="55191"/>
                </a:cubicBezTo>
                <a:cubicBezTo>
                  <a:pt x="95884" y="24710"/>
                  <a:pt x="120826" y="0"/>
                  <a:pt x="15159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5370850" y="1953222"/>
            <a:ext cx="1308038" cy="1308038"/>
          </a:xfrm>
          <a:custGeom>
            <a:avLst/>
            <a:gdLst>
              <a:gd name="T0" fmla="*/ 112 w 120"/>
              <a:gd name="T1" fmla="*/ 60 h 120"/>
              <a:gd name="T2" fmla="*/ 107 w 120"/>
              <a:gd name="T3" fmla="*/ 63 h 120"/>
              <a:gd name="T4" fmla="*/ 99 w 120"/>
              <a:gd name="T5" fmla="*/ 63 h 120"/>
              <a:gd name="T6" fmla="*/ 94 w 120"/>
              <a:gd name="T7" fmla="*/ 50 h 120"/>
              <a:gd name="T8" fmla="*/ 90 w 120"/>
              <a:gd name="T9" fmla="*/ 52 h 120"/>
              <a:gd name="T10" fmla="*/ 85 w 120"/>
              <a:gd name="T11" fmla="*/ 55 h 120"/>
              <a:gd name="T12" fmla="*/ 83 w 120"/>
              <a:gd name="T13" fmla="*/ 56 h 120"/>
              <a:gd name="T14" fmla="*/ 88 w 120"/>
              <a:gd name="T15" fmla="*/ 68 h 120"/>
              <a:gd name="T16" fmla="*/ 84 w 120"/>
              <a:gd name="T17" fmla="*/ 79 h 120"/>
              <a:gd name="T18" fmla="*/ 80 w 120"/>
              <a:gd name="T19" fmla="*/ 87 h 120"/>
              <a:gd name="T20" fmla="*/ 74 w 120"/>
              <a:gd name="T21" fmla="*/ 84 h 120"/>
              <a:gd name="T22" fmla="*/ 70 w 120"/>
              <a:gd name="T23" fmla="*/ 73 h 120"/>
              <a:gd name="T24" fmla="*/ 62 w 120"/>
              <a:gd name="T25" fmla="*/ 65 h 120"/>
              <a:gd name="T26" fmla="*/ 54 w 120"/>
              <a:gd name="T27" fmla="*/ 57 h 120"/>
              <a:gd name="T28" fmla="*/ 62 w 120"/>
              <a:gd name="T29" fmla="*/ 52 h 120"/>
              <a:gd name="T30" fmla="*/ 79 w 120"/>
              <a:gd name="T31" fmla="*/ 44 h 120"/>
              <a:gd name="T32" fmla="*/ 66 w 120"/>
              <a:gd name="T33" fmla="*/ 44 h 120"/>
              <a:gd name="T34" fmla="*/ 52 w 120"/>
              <a:gd name="T35" fmla="*/ 43 h 120"/>
              <a:gd name="T36" fmla="*/ 66 w 120"/>
              <a:gd name="T37" fmla="*/ 31 h 120"/>
              <a:gd name="T38" fmla="*/ 77 w 120"/>
              <a:gd name="T39" fmla="*/ 20 h 120"/>
              <a:gd name="T40" fmla="*/ 91 w 120"/>
              <a:gd name="T41" fmla="*/ 19 h 120"/>
              <a:gd name="T42" fmla="*/ 104 w 120"/>
              <a:gd name="T43" fmla="*/ 19 h 120"/>
              <a:gd name="T44" fmla="*/ 16 w 120"/>
              <a:gd name="T45" fmla="*/ 18 h 120"/>
              <a:gd name="T46" fmla="*/ 34 w 120"/>
              <a:gd name="T47" fmla="*/ 18 h 120"/>
              <a:gd name="T48" fmla="*/ 44 w 120"/>
              <a:gd name="T49" fmla="*/ 25 h 120"/>
              <a:gd name="T50" fmla="*/ 41 w 120"/>
              <a:gd name="T51" fmla="*/ 39 h 120"/>
              <a:gd name="T52" fmla="*/ 34 w 120"/>
              <a:gd name="T53" fmla="*/ 54 h 120"/>
              <a:gd name="T54" fmla="*/ 51 w 120"/>
              <a:gd name="T55" fmla="*/ 64 h 120"/>
              <a:gd name="T56" fmla="*/ 57 w 120"/>
              <a:gd name="T57" fmla="*/ 72 h 120"/>
              <a:gd name="T58" fmla="*/ 48 w 120"/>
              <a:gd name="T59" fmla="*/ 82 h 120"/>
              <a:gd name="T60" fmla="*/ 42 w 120"/>
              <a:gd name="T61" fmla="*/ 91 h 120"/>
              <a:gd name="T62" fmla="*/ 43 w 120"/>
              <a:gd name="T63" fmla="*/ 101 h 120"/>
              <a:gd name="T64" fmla="*/ 38 w 120"/>
              <a:gd name="T65" fmla="*/ 102 h 120"/>
              <a:gd name="T66" fmla="*/ 35 w 120"/>
              <a:gd name="T67" fmla="*/ 88 h 120"/>
              <a:gd name="T68" fmla="*/ 26 w 120"/>
              <a:gd name="T69" fmla="*/ 76 h 120"/>
              <a:gd name="T70" fmla="*/ 21 w 120"/>
              <a:gd name="T71" fmla="*/ 59 h 120"/>
              <a:gd name="T72" fmla="*/ 13 w 120"/>
              <a:gd name="T73" fmla="*/ 57 h 120"/>
              <a:gd name="T74" fmla="*/ 10 w 120"/>
              <a:gd name="T75" fmla="*/ 40 h 120"/>
              <a:gd name="T76" fmla="*/ 8 w 120"/>
              <a:gd name="T77" fmla="*/ 32 h 120"/>
              <a:gd name="T78" fmla="*/ 0 w 120"/>
              <a:gd name="T79" fmla="*/ 60 h 120"/>
              <a:gd name="T80" fmla="*/ 120 w 120"/>
              <a:gd name="T81" fmla="*/ 61 h 120"/>
              <a:gd name="T82" fmla="*/ 50 w 120"/>
              <a:gd name="T83" fmla="*/ 36 h 120"/>
              <a:gd name="T84" fmla="*/ 47 w 120"/>
              <a:gd name="T85" fmla="*/ 29 h 120"/>
              <a:gd name="T86" fmla="*/ 58 w 120"/>
              <a:gd name="T87" fmla="*/ 23 h 120"/>
              <a:gd name="T88" fmla="*/ 58 w 120"/>
              <a:gd name="T89" fmla="*/ 31 h 120"/>
              <a:gd name="T90" fmla="*/ 50 w 120"/>
              <a:gd name="T91" fmla="*/ 3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0" h="120">
                <a:moveTo>
                  <a:pt x="115" y="63"/>
                </a:moveTo>
                <a:cubicBezTo>
                  <a:pt x="113" y="63"/>
                  <a:pt x="112" y="62"/>
                  <a:pt x="112" y="60"/>
                </a:cubicBezTo>
                <a:cubicBezTo>
                  <a:pt x="112" y="59"/>
                  <a:pt x="111" y="58"/>
                  <a:pt x="110" y="58"/>
                </a:cubicBezTo>
                <a:cubicBezTo>
                  <a:pt x="108" y="58"/>
                  <a:pt x="107" y="60"/>
                  <a:pt x="107" y="63"/>
                </a:cubicBezTo>
                <a:cubicBezTo>
                  <a:pt x="107" y="66"/>
                  <a:pt x="107" y="69"/>
                  <a:pt x="101" y="69"/>
                </a:cubicBezTo>
                <a:cubicBezTo>
                  <a:pt x="96" y="69"/>
                  <a:pt x="99" y="63"/>
                  <a:pt x="99" y="63"/>
                </a:cubicBezTo>
                <a:cubicBezTo>
                  <a:pt x="100" y="60"/>
                  <a:pt x="100" y="56"/>
                  <a:pt x="97" y="54"/>
                </a:cubicBezTo>
                <a:cubicBezTo>
                  <a:pt x="96" y="52"/>
                  <a:pt x="95" y="51"/>
                  <a:pt x="94" y="50"/>
                </a:cubicBezTo>
                <a:cubicBezTo>
                  <a:pt x="92" y="48"/>
                  <a:pt x="90" y="47"/>
                  <a:pt x="89" y="48"/>
                </a:cubicBezTo>
                <a:cubicBezTo>
                  <a:pt x="88" y="48"/>
                  <a:pt x="88" y="50"/>
                  <a:pt x="90" y="52"/>
                </a:cubicBezTo>
                <a:cubicBezTo>
                  <a:pt x="91" y="53"/>
                  <a:pt x="92" y="55"/>
                  <a:pt x="91" y="56"/>
                </a:cubicBezTo>
                <a:cubicBezTo>
                  <a:pt x="91" y="57"/>
                  <a:pt x="88" y="57"/>
                  <a:pt x="85" y="55"/>
                </a:cubicBezTo>
                <a:cubicBezTo>
                  <a:pt x="85" y="55"/>
                  <a:pt x="84" y="55"/>
                  <a:pt x="84" y="55"/>
                </a:cubicBezTo>
                <a:cubicBezTo>
                  <a:pt x="81" y="53"/>
                  <a:pt x="81" y="54"/>
                  <a:pt x="83" y="56"/>
                </a:cubicBezTo>
                <a:cubicBezTo>
                  <a:pt x="84" y="57"/>
                  <a:pt x="85" y="58"/>
                  <a:pt x="86" y="59"/>
                </a:cubicBezTo>
                <a:cubicBezTo>
                  <a:pt x="88" y="61"/>
                  <a:pt x="89" y="65"/>
                  <a:pt x="88" y="68"/>
                </a:cubicBezTo>
                <a:cubicBezTo>
                  <a:pt x="88" y="68"/>
                  <a:pt x="88" y="69"/>
                  <a:pt x="87" y="69"/>
                </a:cubicBezTo>
                <a:cubicBezTo>
                  <a:pt x="86" y="72"/>
                  <a:pt x="84" y="76"/>
                  <a:pt x="84" y="79"/>
                </a:cubicBezTo>
                <a:cubicBezTo>
                  <a:pt x="84" y="79"/>
                  <a:pt x="84" y="80"/>
                  <a:pt x="83" y="80"/>
                </a:cubicBezTo>
                <a:cubicBezTo>
                  <a:pt x="83" y="83"/>
                  <a:pt x="81" y="86"/>
                  <a:pt x="80" y="87"/>
                </a:cubicBezTo>
                <a:cubicBezTo>
                  <a:pt x="78" y="89"/>
                  <a:pt x="77" y="88"/>
                  <a:pt x="76" y="87"/>
                </a:cubicBezTo>
                <a:cubicBezTo>
                  <a:pt x="76" y="85"/>
                  <a:pt x="75" y="84"/>
                  <a:pt x="74" y="84"/>
                </a:cubicBezTo>
                <a:cubicBezTo>
                  <a:pt x="72" y="84"/>
                  <a:pt x="71" y="81"/>
                  <a:pt x="70" y="78"/>
                </a:cubicBezTo>
                <a:cubicBezTo>
                  <a:pt x="70" y="77"/>
                  <a:pt x="70" y="75"/>
                  <a:pt x="70" y="73"/>
                </a:cubicBezTo>
                <a:cubicBezTo>
                  <a:pt x="69" y="70"/>
                  <a:pt x="67" y="67"/>
                  <a:pt x="64" y="66"/>
                </a:cubicBezTo>
                <a:cubicBezTo>
                  <a:pt x="64" y="65"/>
                  <a:pt x="63" y="65"/>
                  <a:pt x="62" y="65"/>
                </a:cubicBezTo>
                <a:cubicBezTo>
                  <a:pt x="60" y="63"/>
                  <a:pt x="56" y="60"/>
                  <a:pt x="54" y="58"/>
                </a:cubicBezTo>
                <a:cubicBezTo>
                  <a:pt x="54" y="57"/>
                  <a:pt x="54" y="57"/>
                  <a:pt x="54" y="57"/>
                </a:cubicBezTo>
                <a:cubicBezTo>
                  <a:pt x="52" y="54"/>
                  <a:pt x="54" y="52"/>
                  <a:pt x="57" y="52"/>
                </a:cubicBezTo>
                <a:cubicBezTo>
                  <a:pt x="59" y="52"/>
                  <a:pt x="61" y="52"/>
                  <a:pt x="62" y="52"/>
                </a:cubicBezTo>
                <a:cubicBezTo>
                  <a:pt x="65" y="52"/>
                  <a:pt x="70" y="52"/>
                  <a:pt x="73" y="51"/>
                </a:cubicBezTo>
                <a:cubicBezTo>
                  <a:pt x="76" y="50"/>
                  <a:pt x="79" y="47"/>
                  <a:pt x="79" y="44"/>
                </a:cubicBezTo>
                <a:cubicBezTo>
                  <a:pt x="79" y="42"/>
                  <a:pt x="77" y="40"/>
                  <a:pt x="74" y="41"/>
                </a:cubicBezTo>
                <a:cubicBezTo>
                  <a:pt x="71" y="41"/>
                  <a:pt x="67" y="43"/>
                  <a:pt x="66" y="44"/>
                </a:cubicBezTo>
                <a:cubicBezTo>
                  <a:pt x="64" y="46"/>
                  <a:pt x="60" y="47"/>
                  <a:pt x="57" y="47"/>
                </a:cubicBezTo>
                <a:cubicBezTo>
                  <a:pt x="54" y="47"/>
                  <a:pt x="52" y="45"/>
                  <a:pt x="52" y="43"/>
                </a:cubicBezTo>
                <a:cubicBezTo>
                  <a:pt x="53" y="40"/>
                  <a:pt x="55" y="37"/>
                  <a:pt x="57" y="35"/>
                </a:cubicBezTo>
                <a:cubicBezTo>
                  <a:pt x="59" y="33"/>
                  <a:pt x="63" y="31"/>
                  <a:pt x="66" y="31"/>
                </a:cubicBezTo>
                <a:cubicBezTo>
                  <a:pt x="68" y="31"/>
                  <a:pt x="70" y="29"/>
                  <a:pt x="71" y="26"/>
                </a:cubicBezTo>
                <a:cubicBezTo>
                  <a:pt x="72" y="23"/>
                  <a:pt x="75" y="21"/>
                  <a:pt x="77" y="20"/>
                </a:cubicBezTo>
                <a:cubicBezTo>
                  <a:pt x="79" y="20"/>
                  <a:pt x="80" y="20"/>
                  <a:pt x="82" y="20"/>
                </a:cubicBezTo>
                <a:cubicBezTo>
                  <a:pt x="84" y="19"/>
                  <a:pt x="88" y="19"/>
                  <a:pt x="91" y="19"/>
                </a:cubicBezTo>
                <a:cubicBezTo>
                  <a:pt x="93" y="19"/>
                  <a:pt x="95" y="19"/>
                  <a:pt x="97" y="19"/>
                </a:cubicBezTo>
                <a:cubicBezTo>
                  <a:pt x="99" y="19"/>
                  <a:pt x="102" y="19"/>
                  <a:pt x="104" y="19"/>
                </a:cubicBezTo>
                <a:cubicBezTo>
                  <a:pt x="93" y="7"/>
                  <a:pt x="78" y="0"/>
                  <a:pt x="60" y="0"/>
                </a:cubicBezTo>
                <a:cubicBezTo>
                  <a:pt x="43" y="0"/>
                  <a:pt x="27" y="7"/>
                  <a:pt x="16" y="18"/>
                </a:cubicBezTo>
                <a:cubicBezTo>
                  <a:pt x="19" y="18"/>
                  <a:pt x="21" y="18"/>
                  <a:pt x="24" y="18"/>
                </a:cubicBezTo>
                <a:cubicBezTo>
                  <a:pt x="27" y="18"/>
                  <a:pt x="31" y="18"/>
                  <a:pt x="34" y="18"/>
                </a:cubicBezTo>
                <a:cubicBezTo>
                  <a:pt x="35" y="18"/>
                  <a:pt x="37" y="19"/>
                  <a:pt x="38" y="19"/>
                </a:cubicBezTo>
                <a:cubicBezTo>
                  <a:pt x="41" y="20"/>
                  <a:pt x="43" y="23"/>
                  <a:pt x="44" y="25"/>
                </a:cubicBezTo>
                <a:cubicBezTo>
                  <a:pt x="44" y="27"/>
                  <a:pt x="44" y="29"/>
                  <a:pt x="44" y="31"/>
                </a:cubicBezTo>
                <a:cubicBezTo>
                  <a:pt x="45" y="34"/>
                  <a:pt x="43" y="37"/>
                  <a:pt x="41" y="39"/>
                </a:cubicBezTo>
                <a:cubicBezTo>
                  <a:pt x="39" y="42"/>
                  <a:pt x="36" y="44"/>
                  <a:pt x="33" y="47"/>
                </a:cubicBezTo>
                <a:cubicBezTo>
                  <a:pt x="31" y="49"/>
                  <a:pt x="31" y="52"/>
                  <a:pt x="34" y="54"/>
                </a:cubicBezTo>
                <a:cubicBezTo>
                  <a:pt x="36" y="56"/>
                  <a:pt x="39" y="57"/>
                  <a:pt x="41" y="59"/>
                </a:cubicBezTo>
                <a:cubicBezTo>
                  <a:pt x="44" y="61"/>
                  <a:pt x="48" y="63"/>
                  <a:pt x="51" y="64"/>
                </a:cubicBezTo>
                <a:cubicBezTo>
                  <a:pt x="51" y="64"/>
                  <a:pt x="52" y="65"/>
                  <a:pt x="52" y="65"/>
                </a:cubicBezTo>
                <a:cubicBezTo>
                  <a:pt x="55" y="66"/>
                  <a:pt x="57" y="69"/>
                  <a:pt x="57" y="72"/>
                </a:cubicBezTo>
                <a:cubicBezTo>
                  <a:pt x="56" y="74"/>
                  <a:pt x="55" y="77"/>
                  <a:pt x="54" y="77"/>
                </a:cubicBezTo>
                <a:cubicBezTo>
                  <a:pt x="52" y="77"/>
                  <a:pt x="50" y="79"/>
                  <a:pt x="48" y="82"/>
                </a:cubicBezTo>
                <a:cubicBezTo>
                  <a:pt x="48" y="82"/>
                  <a:pt x="48" y="83"/>
                  <a:pt x="47" y="83"/>
                </a:cubicBezTo>
                <a:cubicBezTo>
                  <a:pt x="46" y="86"/>
                  <a:pt x="43" y="90"/>
                  <a:pt x="42" y="91"/>
                </a:cubicBezTo>
                <a:cubicBezTo>
                  <a:pt x="40" y="93"/>
                  <a:pt x="40" y="95"/>
                  <a:pt x="41" y="97"/>
                </a:cubicBezTo>
                <a:cubicBezTo>
                  <a:pt x="43" y="98"/>
                  <a:pt x="43" y="100"/>
                  <a:pt x="43" y="101"/>
                </a:cubicBezTo>
                <a:cubicBezTo>
                  <a:pt x="43" y="103"/>
                  <a:pt x="41" y="103"/>
                  <a:pt x="39" y="103"/>
                </a:cubicBezTo>
                <a:cubicBezTo>
                  <a:pt x="39" y="102"/>
                  <a:pt x="38" y="102"/>
                  <a:pt x="38" y="102"/>
                </a:cubicBezTo>
                <a:cubicBezTo>
                  <a:pt x="36" y="101"/>
                  <a:pt x="34" y="98"/>
                  <a:pt x="34" y="95"/>
                </a:cubicBezTo>
                <a:cubicBezTo>
                  <a:pt x="34" y="93"/>
                  <a:pt x="34" y="90"/>
                  <a:pt x="35" y="88"/>
                </a:cubicBezTo>
                <a:cubicBezTo>
                  <a:pt x="35" y="85"/>
                  <a:pt x="34" y="82"/>
                  <a:pt x="32" y="81"/>
                </a:cubicBezTo>
                <a:cubicBezTo>
                  <a:pt x="30" y="80"/>
                  <a:pt x="28" y="77"/>
                  <a:pt x="26" y="76"/>
                </a:cubicBezTo>
                <a:cubicBezTo>
                  <a:pt x="25" y="74"/>
                  <a:pt x="24" y="71"/>
                  <a:pt x="24" y="68"/>
                </a:cubicBezTo>
                <a:cubicBezTo>
                  <a:pt x="24" y="65"/>
                  <a:pt x="22" y="61"/>
                  <a:pt x="21" y="59"/>
                </a:cubicBezTo>
                <a:cubicBezTo>
                  <a:pt x="19" y="58"/>
                  <a:pt x="18" y="57"/>
                  <a:pt x="18" y="57"/>
                </a:cubicBezTo>
                <a:cubicBezTo>
                  <a:pt x="18" y="57"/>
                  <a:pt x="18" y="57"/>
                  <a:pt x="13" y="57"/>
                </a:cubicBezTo>
                <a:cubicBezTo>
                  <a:pt x="7" y="57"/>
                  <a:pt x="7" y="51"/>
                  <a:pt x="7" y="51"/>
                </a:cubicBezTo>
                <a:cubicBezTo>
                  <a:pt x="7" y="48"/>
                  <a:pt x="9" y="43"/>
                  <a:pt x="10" y="40"/>
                </a:cubicBezTo>
                <a:cubicBezTo>
                  <a:pt x="10" y="39"/>
                  <a:pt x="11" y="37"/>
                  <a:pt x="12" y="35"/>
                </a:cubicBezTo>
                <a:cubicBezTo>
                  <a:pt x="13" y="32"/>
                  <a:pt x="11" y="30"/>
                  <a:pt x="8" y="32"/>
                </a:cubicBezTo>
                <a:cubicBezTo>
                  <a:pt x="8" y="32"/>
                  <a:pt x="7" y="32"/>
                  <a:pt x="6" y="32"/>
                </a:cubicBezTo>
                <a:cubicBezTo>
                  <a:pt x="2" y="41"/>
                  <a:pt x="0" y="50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19" y="93"/>
                  <a:pt x="120" y="61"/>
                </a:cubicBezTo>
                <a:cubicBezTo>
                  <a:pt x="118" y="62"/>
                  <a:pt x="116" y="63"/>
                  <a:pt x="115" y="63"/>
                </a:cubicBezTo>
                <a:close/>
                <a:moveTo>
                  <a:pt x="50" y="36"/>
                </a:moveTo>
                <a:cubicBezTo>
                  <a:pt x="49" y="37"/>
                  <a:pt x="48" y="36"/>
                  <a:pt x="47" y="33"/>
                </a:cubicBezTo>
                <a:cubicBezTo>
                  <a:pt x="47" y="32"/>
                  <a:pt x="47" y="30"/>
                  <a:pt x="47" y="29"/>
                </a:cubicBezTo>
                <a:cubicBezTo>
                  <a:pt x="47" y="26"/>
                  <a:pt x="51" y="23"/>
                  <a:pt x="53" y="23"/>
                </a:cubicBezTo>
                <a:cubicBezTo>
                  <a:pt x="55" y="23"/>
                  <a:pt x="56" y="23"/>
                  <a:pt x="58" y="23"/>
                </a:cubicBezTo>
                <a:cubicBezTo>
                  <a:pt x="61" y="23"/>
                  <a:pt x="63" y="25"/>
                  <a:pt x="63" y="26"/>
                </a:cubicBezTo>
                <a:cubicBezTo>
                  <a:pt x="63" y="27"/>
                  <a:pt x="61" y="29"/>
                  <a:pt x="58" y="31"/>
                </a:cubicBezTo>
                <a:cubicBezTo>
                  <a:pt x="58" y="31"/>
                  <a:pt x="58" y="31"/>
                  <a:pt x="57" y="31"/>
                </a:cubicBezTo>
                <a:cubicBezTo>
                  <a:pt x="54" y="33"/>
                  <a:pt x="51" y="35"/>
                  <a:pt x="50" y="3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/>
          <a:p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298087" y="2013557"/>
            <a:ext cx="777908" cy="1100592"/>
            <a:chOff x="1531144" y="3781426"/>
            <a:chExt cx="504641" cy="71397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Freeform 8"/>
            <p:cNvSpPr/>
            <p:nvPr/>
          </p:nvSpPr>
          <p:spPr bwMode="auto">
            <a:xfrm>
              <a:off x="1624597" y="3781426"/>
              <a:ext cx="332690" cy="291570"/>
            </a:xfrm>
            <a:custGeom>
              <a:avLst/>
              <a:gdLst>
                <a:gd name="T0" fmla="*/ 42 w 47"/>
                <a:gd name="T1" fmla="*/ 32 h 41"/>
                <a:gd name="T2" fmla="*/ 31 w 47"/>
                <a:gd name="T3" fmla="*/ 26 h 41"/>
                <a:gd name="T4" fmla="*/ 32 w 47"/>
                <a:gd name="T5" fmla="*/ 24 h 41"/>
                <a:gd name="T6" fmla="*/ 32 w 47"/>
                <a:gd name="T7" fmla="*/ 21 h 41"/>
                <a:gd name="T8" fmla="*/ 33 w 47"/>
                <a:gd name="T9" fmla="*/ 21 h 41"/>
                <a:gd name="T10" fmla="*/ 34 w 47"/>
                <a:gd name="T11" fmla="*/ 16 h 41"/>
                <a:gd name="T12" fmla="*/ 33 w 47"/>
                <a:gd name="T13" fmla="*/ 15 h 41"/>
                <a:gd name="T14" fmla="*/ 33 w 47"/>
                <a:gd name="T15" fmla="*/ 8 h 41"/>
                <a:gd name="T16" fmla="*/ 34 w 47"/>
                <a:gd name="T17" fmla="*/ 8 h 41"/>
                <a:gd name="T18" fmla="*/ 29 w 47"/>
                <a:gd name="T19" fmla="*/ 2 h 41"/>
                <a:gd name="T20" fmla="*/ 24 w 47"/>
                <a:gd name="T21" fmla="*/ 1 h 41"/>
                <a:gd name="T22" fmla="*/ 23 w 47"/>
                <a:gd name="T23" fmla="*/ 1 h 41"/>
                <a:gd name="T24" fmla="*/ 22 w 47"/>
                <a:gd name="T25" fmla="*/ 1 h 41"/>
                <a:gd name="T26" fmla="*/ 14 w 47"/>
                <a:gd name="T27" fmla="*/ 15 h 41"/>
                <a:gd name="T28" fmla="*/ 13 w 47"/>
                <a:gd name="T29" fmla="*/ 16 h 41"/>
                <a:gd name="T30" fmla="*/ 14 w 47"/>
                <a:gd name="T31" fmla="*/ 21 h 41"/>
                <a:gd name="T32" fmla="*/ 15 w 47"/>
                <a:gd name="T33" fmla="*/ 21 h 41"/>
                <a:gd name="T34" fmla="*/ 16 w 47"/>
                <a:gd name="T35" fmla="*/ 24 h 41"/>
                <a:gd name="T36" fmla="*/ 17 w 47"/>
                <a:gd name="T37" fmla="*/ 26 h 41"/>
                <a:gd name="T38" fmla="*/ 5 w 47"/>
                <a:gd name="T39" fmla="*/ 32 h 41"/>
                <a:gd name="T40" fmla="*/ 1 w 47"/>
                <a:gd name="T41" fmla="*/ 41 h 41"/>
                <a:gd name="T42" fmla="*/ 24 w 47"/>
                <a:gd name="T43" fmla="*/ 41 h 41"/>
                <a:gd name="T44" fmla="*/ 46 w 47"/>
                <a:gd name="T45" fmla="*/ 41 h 41"/>
                <a:gd name="T46" fmla="*/ 42 w 47"/>
                <a:gd name="T4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1">
                  <a:moveTo>
                    <a:pt x="42" y="32"/>
                  </a:moveTo>
                  <a:cubicBezTo>
                    <a:pt x="37" y="30"/>
                    <a:pt x="32" y="30"/>
                    <a:pt x="31" y="26"/>
                  </a:cubicBezTo>
                  <a:cubicBezTo>
                    <a:pt x="31" y="26"/>
                    <a:pt x="31" y="25"/>
                    <a:pt x="32" y="24"/>
                  </a:cubicBezTo>
                  <a:cubicBezTo>
                    <a:pt x="32" y="22"/>
                    <a:pt x="32" y="21"/>
                    <a:pt x="32" y="21"/>
                  </a:cubicBezTo>
                  <a:cubicBezTo>
                    <a:pt x="32" y="21"/>
                    <a:pt x="33" y="22"/>
                    <a:pt x="33" y="21"/>
                  </a:cubicBezTo>
                  <a:cubicBezTo>
                    <a:pt x="34" y="20"/>
                    <a:pt x="34" y="17"/>
                    <a:pt x="34" y="16"/>
                  </a:cubicBezTo>
                  <a:cubicBezTo>
                    <a:pt x="34" y="15"/>
                    <a:pt x="33" y="15"/>
                    <a:pt x="33" y="15"/>
                  </a:cubicBezTo>
                  <a:cubicBezTo>
                    <a:pt x="33" y="15"/>
                    <a:pt x="34" y="11"/>
                    <a:pt x="33" y="8"/>
                  </a:cubicBezTo>
                  <a:cubicBezTo>
                    <a:pt x="33" y="8"/>
                    <a:pt x="34" y="8"/>
                    <a:pt x="34" y="8"/>
                  </a:cubicBezTo>
                  <a:cubicBezTo>
                    <a:pt x="32" y="6"/>
                    <a:pt x="33" y="4"/>
                    <a:pt x="29" y="2"/>
                  </a:cubicBezTo>
                  <a:cubicBezTo>
                    <a:pt x="28" y="2"/>
                    <a:pt x="26" y="1"/>
                    <a:pt x="24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11" y="0"/>
                    <a:pt x="14" y="15"/>
                    <a:pt x="14" y="15"/>
                  </a:cubicBezTo>
                  <a:cubicBezTo>
                    <a:pt x="14" y="15"/>
                    <a:pt x="13" y="15"/>
                    <a:pt x="13" y="16"/>
                  </a:cubicBezTo>
                  <a:cubicBezTo>
                    <a:pt x="13" y="17"/>
                    <a:pt x="14" y="20"/>
                    <a:pt x="14" y="21"/>
                  </a:cubicBezTo>
                  <a:cubicBezTo>
                    <a:pt x="14" y="22"/>
                    <a:pt x="15" y="21"/>
                    <a:pt x="15" y="21"/>
                  </a:cubicBezTo>
                  <a:cubicBezTo>
                    <a:pt x="15" y="21"/>
                    <a:pt x="15" y="22"/>
                    <a:pt x="16" y="24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6" y="30"/>
                    <a:pt x="10" y="30"/>
                    <a:pt x="5" y="32"/>
                  </a:cubicBezTo>
                  <a:cubicBezTo>
                    <a:pt x="0" y="33"/>
                    <a:pt x="1" y="41"/>
                    <a:pt x="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7" y="33"/>
                    <a:pt x="4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1718048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153114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190121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Freeform 12"/>
            <p:cNvSpPr/>
            <p:nvPr/>
          </p:nvSpPr>
          <p:spPr bwMode="auto">
            <a:xfrm>
              <a:off x="1598429" y="4162710"/>
              <a:ext cx="381284" cy="134571"/>
            </a:xfrm>
            <a:custGeom>
              <a:avLst/>
              <a:gdLst>
                <a:gd name="T0" fmla="*/ 90 w 102"/>
                <a:gd name="T1" fmla="*/ 0 h 36"/>
                <a:gd name="T2" fmla="*/ 11 w 102"/>
                <a:gd name="T3" fmla="*/ 0 h 36"/>
                <a:gd name="T4" fmla="*/ 0 w 102"/>
                <a:gd name="T5" fmla="*/ 32 h 36"/>
                <a:gd name="T6" fmla="*/ 7 w 102"/>
                <a:gd name="T7" fmla="*/ 34 h 36"/>
                <a:gd name="T8" fmla="*/ 17 w 102"/>
                <a:gd name="T9" fmla="*/ 10 h 36"/>
                <a:gd name="T10" fmla="*/ 47 w 102"/>
                <a:gd name="T11" fmla="*/ 10 h 36"/>
                <a:gd name="T12" fmla="*/ 47 w 102"/>
                <a:gd name="T13" fmla="*/ 36 h 36"/>
                <a:gd name="T14" fmla="*/ 54 w 102"/>
                <a:gd name="T15" fmla="*/ 36 h 36"/>
                <a:gd name="T16" fmla="*/ 54 w 102"/>
                <a:gd name="T17" fmla="*/ 10 h 36"/>
                <a:gd name="T18" fmla="*/ 85 w 102"/>
                <a:gd name="T19" fmla="*/ 10 h 36"/>
                <a:gd name="T20" fmla="*/ 94 w 102"/>
                <a:gd name="T21" fmla="*/ 34 h 36"/>
                <a:gd name="T22" fmla="*/ 102 w 102"/>
                <a:gd name="T23" fmla="*/ 32 h 36"/>
                <a:gd name="T24" fmla="*/ 90 w 10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36">
                  <a:moveTo>
                    <a:pt x="90" y="0"/>
                  </a:moveTo>
                  <a:lnTo>
                    <a:pt x="11" y="0"/>
                  </a:lnTo>
                  <a:lnTo>
                    <a:pt x="0" y="32"/>
                  </a:lnTo>
                  <a:lnTo>
                    <a:pt x="7" y="34"/>
                  </a:lnTo>
                  <a:lnTo>
                    <a:pt x="17" y="10"/>
                  </a:lnTo>
                  <a:lnTo>
                    <a:pt x="47" y="10"/>
                  </a:lnTo>
                  <a:lnTo>
                    <a:pt x="47" y="36"/>
                  </a:lnTo>
                  <a:lnTo>
                    <a:pt x="54" y="36"/>
                  </a:lnTo>
                  <a:lnTo>
                    <a:pt x="54" y="10"/>
                  </a:lnTo>
                  <a:lnTo>
                    <a:pt x="85" y="10"/>
                  </a:lnTo>
                  <a:lnTo>
                    <a:pt x="94" y="34"/>
                  </a:lnTo>
                  <a:lnTo>
                    <a:pt x="102" y="32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1201729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7342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535027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3279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8891" y="4267833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6578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2432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8043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85730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5" name="直接连接符 4"/>
          <p:cNvCxnSpPr>
            <a:endCxn id="3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0">
        <p14:pan dir="u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2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3"/>
          <p:cNvGrpSpPr/>
          <p:nvPr/>
        </p:nvGrpSpPr>
        <p:grpSpPr>
          <a:xfrm>
            <a:off x="6522475" y="3033807"/>
            <a:ext cx="437784" cy="1152328"/>
            <a:chOff x="2457450" y="777875"/>
            <a:chExt cx="1811338" cy="4765675"/>
          </a:xfrm>
          <a:solidFill>
            <a:srgbClr val="FFC000"/>
          </a:solidFill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57"/>
          <p:cNvGrpSpPr/>
          <p:nvPr/>
        </p:nvGrpSpPr>
        <p:grpSpPr>
          <a:xfrm>
            <a:off x="5225398" y="2946867"/>
            <a:ext cx="437784" cy="1152328"/>
            <a:chOff x="2457450" y="777875"/>
            <a:chExt cx="1811338" cy="4765675"/>
          </a:xfrm>
          <a:solidFill>
            <a:srgbClr val="FFC000"/>
          </a:solidFill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0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61" name="Freeform 8"/>
          <p:cNvSpPr/>
          <p:nvPr/>
        </p:nvSpPr>
        <p:spPr bwMode="auto">
          <a:xfrm>
            <a:off x="4216202" y="2278444"/>
            <a:ext cx="3753254" cy="3308164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02" tIns="60952" rIns="121902" bIns="60952" numCol="1" anchor="t" anchorCtr="0" compatLnSpc="1"/>
          <a:lstStyle/>
          <a:p>
            <a:endParaRPr lang="zh-CN" alt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4464261" y="2138128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3" name="Oval 57"/>
          <p:cNvSpPr>
            <a:spLocks noChangeArrowheads="1"/>
          </p:cNvSpPr>
          <p:nvPr/>
        </p:nvSpPr>
        <p:spPr bwMode="auto">
          <a:xfrm>
            <a:off x="3927145" y="3297983"/>
            <a:ext cx="578115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4" name="Oval 58"/>
          <p:cNvSpPr>
            <a:spLocks noChangeArrowheads="1"/>
          </p:cNvSpPr>
          <p:nvPr/>
        </p:nvSpPr>
        <p:spPr bwMode="auto">
          <a:xfrm>
            <a:off x="4319330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5" name="Oval 59"/>
          <p:cNvSpPr>
            <a:spLocks noChangeArrowheads="1"/>
          </p:cNvSpPr>
          <p:nvPr/>
        </p:nvSpPr>
        <p:spPr bwMode="auto">
          <a:xfrm>
            <a:off x="7108338" y="2138128"/>
            <a:ext cx="580794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7679057" y="3297983"/>
            <a:ext cx="580794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05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7" name="Oval 61"/>
          <p:cNvSpPr>
            <a:spLocks noChangeArrowheads="1"/>
          </p:cNvSpPr>
          <p:nvPr/>
        </p:nvSpPr>
        <p:spPr bwMode="auto">
          <a:xfrm>
            <a:off x="7290327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06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7969456" y="1983013"/>
            <a:ext cx="3064958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8495621" y="3144207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8174544" y="4328411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999669" y="1983013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03892" y="3144207"/>
            <a:ext cx="3365530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830057" y="4326572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5793566" y="3874930"/>
            <a:ext cx="598526" cy="6106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8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1</a:t>
            </a:r>
            <a:endParaRPr lang="zh-CN" altLang="en-US" sz="18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5145029" y="4121955"/>
            <a:ext cx="598523" cy="3636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2</a:t>
            </a:r>
            <a:endParaRPr lang="zh-CN" altLang="en-US" sz="14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6442102" y="4208632"/>
            <a:ext cx="598529" cy="2766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3</a:t>
            </a:r>
            <a:endParaRPr lang="zh-CN" altLang="en-US" sz="14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组合 76"/>
          <p:cNvGrpSpPr/>
          <p:nvPr/>
        </p:nvGrpSpPr>
        <p:grpSpPr>
          <a:xfrm>
            <a:off x="5665169" y="2672006"/>
            <a:ext cx="855317" cy="1124460"/>
            <a:chOff x="4225925" y="1973263"/>
            <a:chExt cx="687388" cy="903287"/>
          </a:xfrm>
          <a:solidFill>
            <a:srgbClr val="FFC000"/>
          </a:solidFill>
        </p:grpSpPr>
        <p:sp>
          <p:nvSpPr>
            <p:cNvPr id="78" name="Oval 12"/>
            <p:cNvSpPr>
              <a:spLocks noChangeArrowheads="1"/>
            </p:cNvSpPr>
            <p:nvPr/>
          </p:nvSpPr>
          <p:spPr bwMode="auto">
            <a:xfrm>
              <a:off x="4500563" y="1989138"/>
              <a:ext cx="138113" cy="1349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4225925" y="1973263"/>
              <a:ext cx="687388" cy="903287"/>
            </a:xfrm>
            <a:custGeom>
              <a:avLst/>
              <a:gdLst>
                <a:gd name="T0" fmla="*/ 963 w 975"/>
                <a:gd name="T1" fmla="*/ 14 h 1279"/>
                <a:gd name="T2" fmla="*/ 918 w 975"/>
                <a:gd name="T3" fmla="*/ 13 h 1279"/>
                <a:gd name="T4" fmla="*/ 678 w 975"/>
                <a:gd name="T5" fmla="*/ 235 h 1279"/>
                <a:gd name="T6" fmla="*/ 678 w 975"/>
                <a:gd name="T7" fmla="*/ 235 h 1279"/>
                <a:gd name="T8" fmla="*/ 609 w 975"/>
                <a:gd name="T9" fmla="*/ 235 h 1279"/>
                <a:gd name="T10" fmla="*/ 558 w 975"/>
                <a:gd name="T11" fmla="*/ 235 h 1279"/>
                <a:gd name="T12" fmla="*/ 524 w 975"/>
                <a:gd name="T13" fmla="*/ 389 h 1279"/>
                <a:gd name="T14" fmla="*/ 498 w 975"/>
                <a:gd name="T15" fmla="*/ 303 h 1279"/>
                <a:gd name="T16" fmla="*/ 513 w 975"/>
                <a:gd name="T17" fmla="*/ 283 h 1279"/>
                <a:gd name="T18" fmla="*/ 488 w 975"/>
                <a:gd name="T19" fmla="*/ 255 h 1279"/>
                <a:gd name="T20" fmla="*/ 460 w 975"/>
                <a:gd name="T21" fmla="*/ 281 h 1279"/>
                <a:gd name="T22" fmla="*/ 477 w 975"/>
                <a:gd name="T23" fmla="*/ 303 h 1279"/>
                <a:gd name="T24" fmla="*/ 453 w 975"/>
                <a:gd name="T25" fmla="*/ 389 h 1279"/>
                <a:gd name="T26" fmla="*/ 417 w 975"/>
                <a:gd name="T27" fmla="*/ 235 h 1279"/>
                <a:gd name="T28" fmla="*/ 366 w 975"/>
                <a:gd name="T29" fmla="*/ 235 h 1279"/>
                <a:gd name="T30" fmla="*/ 298 w 975"/>
                <a:gd name="T31" fmla="*/ 235 h 1279"/>
                <a:gd name="T32" fmla="*/ 298 w 975"/>
                <a:gd name="T33" fmla="*/ 235 h 1279"/>
                <a:gd name="T34" fmla="*/ 56 w 975"/>
                <a:gd name="T35" fmla="*/ 13 h 1279"/>
                <a:gd name="T36" fmla="*/ 12 w 975"/>
                <a:gd name="T37" fmla="*/ 14 h 1279"/>
                <a:gd name="T38" fmla="*/ 13 w 975"/>
                <a:gd name="T39" fmla="*/ 59 h 1279"/>
                <a:gd name="T40" fmla="*/ 366 w 975"/>
                <a:gd name="T41" fmla="*/ 398 h 1279"/>
                <a:gd name="T42" fmla="*/ 366 w 975"/>
                <a:gd name="T43" fmla="*/ 742 h 1279"/>
                <a:gd name="T44" fmla="*/ 366 w 975"/>
                <a:gd name="T45" fmla="*/ 1228 h 1279"/>
                <a:gd name="T46" fmla="*/ 417 w 975"/>
                <a:gd name="T47" fmla="*/ 1279 h 1279"/>
                <a:gd name="T48" fmla="*/ 468 w 975"/>
                <a:gd name="T49" fmla="*/ 1228 h 1279"/>
                <a:gd name="T50" fmla="*/ 468 w 975"/>
                <a:gd name="T51" fmla="*/ 742 h 1279"/>
                <a:gd name="T52" fmla="*/ 507 w 975"/>
                <a:gd name="T53" fmla="*/ 742 h 1279"/>
                <a:gd name="T54" fmla="*/ 507 w 975"/>
                <a:gd name="T55" fmla="*/ 1228 h 1279"/>
                <a:gd name="T56" fmla="*/ 558 w 975"/>
                <a:gd name="T57" fmla="*/ 1279 h 1279"/>
                <a:gd name="T58" fmla="*/ 609 w 975"/>
                <a:gd name="T59" fmla="*/ 1228 h 1279"/>
                <a:gd name="T60" fmla="*/ 609 w 975"/>
                <a:gd name="T61" fmla="*/ 742 h 1279"/>
                <a:gd name="T62" fmla="*/ 609 w 975"/>
                <a:gd name="T63" fmla="*/ 398 h 1279"/>
                <a:gd name="T64" fmla="*/ 961 w 975"/>
                <a:gd name="T65" fmla="*/ 59 h 1279"/>
                <a:gd name="T66" fmla="*/ 963 w 975"/>
                <a:gd name="T67" fmla="*/ 14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5" h="1279">
                  <a:moveTo>
                    <a:pt x="963" y="14"/>
                  </a:moveTo>
                  <a:cubicBezTo>
                    <a:pt x="951" y="2"/>
                    <a:pt x="930" y="0"/>
                    <a:pt x="918" y="13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09" y="235"/>
                    <a:pt x="609" y="235"/>
                    <a:pt x="609" y="235"/>
                  </a:cubicBezTo>
                  <a:cubicBezTo>
                    <a:pt x="558" y="235"/>
                    <a:pt x="558" y="235"/>
                    <a:pt x="558" y="235"/>
                  </a:cubicBezTo>
                  <a:cubicBezTo>
                    <a:pt x="546" y="357"/>
                    <a:pt x="524" y="389"/>
                    <a:pt x="524" y="389"/>
                  </a:cubicBezTo>
                  <a:cubicBezTo>
                    <a:pt x="498" y="303"/>
                    <a:pt x="498" y="303"/>
                    <a:pt x="498" y="303"/>
                  </a:cubicBezTo>
                  <a:cubicBezTo>
                    <a:pt x="513" y="283"/>
                    <a:pt x="513" y="283"/>
                    <a:pt x="513" y="283"/>
                  </a:cubicBezTo>
                  <a:cubicBezTo>
                    <a:pt x="488" y="255"/>
                    <a:pt x="488" y="255"/>
                    <a:pt x="488" y="255"/>
                  </a:cubicBezTo>
                  <a:cubicBezTo>
                    <a:pt x="460" y="281"/>
                    <a:pt x="460" y="281"/>
                    <a:pt x="460" y="281"/>
                  </a:cubicBezTo>
                  <a:cubicBezTo>
                    <a:pt x="477" y="303"/>
                    <a:pt x="477" y="303"/>
                    <a:pt x="477" y="303"/>
                  </a:cubicBezTo>
                  <a:cubicBezTo>
                    <a:pt x="453" y="389"/>
                    <a:pt x="453" y="389"/>
                    <a:pt x="453" y="389"/>
                  </a:cubicBezTo>
                  <a:cubicBezTo>
                    <a:pt x="432" y="365"/>
                    <a:pt x="421" y="274"/>
                    <a:pt x="417" y="235"/>
                  </a:cubicBezTo>
                  <a:cubicBezTo>
                    <a:pt x="366" y="235"/>
                    <a:pt x="366" y="235"/>
                    <a:pt x="366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4" y="0"/>
                    <a:pt x="24" y="2"/>
                    <a:pt x="12" y="14"/>
                  </a:cubicBezTo>
                  <a:cubicBezTo>
                    <a:pt x="0" y="27"/>
                    <a:pt x="0" y="48"/>
                    <a:pt x="13" y="59"/>
                  </a:cubicBezTo>
                  <a:cubicBezTo>
                    <a:pt x="366" y="398"/>
                    <a:pt x="366" y="398"/>
                    <a:pt x="366" y="398"/>
                  </a:cubicBezTo>
                  <a:cubicBezTo>
                    <a:pt x="366" y="742"/>
                    <a:pt x="366" y="742"/>
                    <a:pt x="366" y="742"/>
                  </a:cubicBezTo>
                  <a:cubicBezTo>
                    <a:pt x="366" y="1228"/>
                    <a:pt x="366" y="1228"/>
                    <a:pt x="366" y="1228"/>
                  </a:cubicBezTo>
                  <a:cubicBezTo>
                    <a:pt x="366" y="1256"/>
                    <a:pt x="389" y="1279"/>
                    <a:pt x="417" y="1279"/>
                  </a:cubicBezTo>
                  <a:cubicBezTo>
                    <a:pt x="444" y="1279"/>
                    <a:pt x="468" y="1256"/>
                    <a:pt x="468" y="1228"/>
                  </a:cubicBezTo>
                  <a:cubicBezTo>
                    <a:pt x="468" y="742"/>
                    <a:pt x="468" y="742"/>
                    <a:pt x="468" y="742"/>
                  </a:cubicBezTo>
                  <a:cubicBezTo>
                    <a:pt x="507" y="742"/>
                    <a:pt x="507" y="742"/>
                    <a:pt x="507" y="742"/>
                  </a:cubicBezTo>
                  <a:cubicBezTo>
                    <a:pt x="507" y="1228"/>
                    <a:pt x="507" y="1228"/>
                    <a:pt x="507" y="1228"/>
                  </a:cubicBezTo>
                  <a:cubicBezTo>
                    <a:pt x="507" y="1256"/>
                    <a:pt x="530" y="1279"/>
                    <a:pt x="558" y="1279"/>
                  </a:cubicBezTo>
                  <a:cubicBezTo>
                    <a:pt x="585" y="1279"/>
                    <a:pt x="609" y="1256"/>
                    <a:pt x="609" y="1228"/>
                  </a:cubicBezTo>
                  <a:cubicBezTo>
                    <a:pt x="609" y="742"/>
                    <a:pt x="609" y="742"/>
                    <a:pt x="609" y="742"/>
                  </a:cubicBezTo>
                  <a:cubicBezTo>
                    <a:pt x="609" y="398"/>
                    <a:pt x="609" y="398"/>
                    <a:pt x="609" y="398"/>
                  </a:cubicBezTo>
                  <a:cubicBezTo>
                    <a:pt x="961" y="59"/>
                    <a:pt x="961" y="59"/>
                    <a:pt x="961" y="59"/>
                  </a:cubicBezTo>
                  <a:cubicBezTo>
                    <a:pt x="974" y="48"/>
                    <a:pt x="975" y="27"/>
                    <a:pt x="96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31" name="直接连接符 30"/>
          <p:cNvCxnSpPr>
            <a:endCxn id="30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3626735" y="1341050"/>
            <a:ext cx="4938532" cy="5012528"/>
            <a:chOff x="3646934" y="1340768"/>
            <a:chExt cx="4939865" cy="5013202"/>
          </a:xfrm>
          <a:solidFill>
            <a:srgbClr val="00B0F0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179919" rIns="91400" bIns="4569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5689646" y="5013176"/>
              <a:ext cx="854441" cy="1340794"/>
            </a:xfrm>
            <a:custGeom>
              <a:avLst/>
              <a:gdLst>
                <a:gd name="T0" fmla="*/ 136 w 272"/>
                <a:gd name="T1" fmla="*/ 427 h 427"/>
                <a:gd name="T2" fmla="*/ 272 w 272"/>
                <a:gd name="T3" fmla="*/ 291 h 427"/>
                <a:gd name="T4" fmla="*/ 255 w 272"/>
                <a:gd name="T5" fmla="*/ 226 h 427"/>
                <a:gd name="T6" fmla="*/ 139 w 272"/>
                <a:gd name="T7" fmla="*/ 0 h 427"/>
                <a:gd name="T8" fmla="*/ 19 w 272"/>
                <a:gd name="T9" fmla="*/ 221 h 427"/>
                <a:gd name="T10" fmla="*/ 13 w 272"/>
                <a:gd name="T11" fmla="*/ 232 h 427"/>
                <a:gd name="T12" fmla="*/ 13 w 272"/>
                <a:gd name="T13" fmla="*/ 232 h 427"/>
                <a:gd name="T14" fmla="*/ 0 w 272"/>
                <a:gd name="T15" fmla="*/ 291 h 427"/>
                <a:gd name="T16" fmla="*/ 136 w 272"/>
                <a:gd name="T1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427"/>
                  </a:moveTo>
                  <a:cubicBezTo>
                    <a:pt x="211" y="427"/>
                    <a:pt x="272" y="366"/>
                    <a:pt x="272" y="291"/>
                  </a:cubicBezTo>
                  <a:cubicBezTo>
                    <a:pt x="272" y="268"/>
                    <a:pt x="266" y="245"/>
                    <a:pt x="255" y="226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9" y="221"/>
                    <a:pt x="19" y="221"/>
                    <a:pt x="19" y="221"/>
                  </a:cubicBezTo>
                  <a:cubicBezTo>
                    <a:pt x="17" y="224"/>
                    <a:pt x="15" y="228"/>
                    <a:pt x="13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5" y="250"/>
                    <a:pt x="0" y="270"/>
                    <a:pt x="0" y="291"/>
                  </a:cubicBezTo>
                  <a:cubicBezTo>
                    <a:pt x="0" y="366"/>
                    <a:pt x="61" y="427"/>
                    <a:pt x="136" y="42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575745" rIns="91400" bIns="4677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03777" tIns="46779" rIns="91400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9960" tIns="46779" rIns="503777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14"/>
          <p:cNvGrpSpPr/>
          <p:nvPr/>
        </p:nvGrpSpPr>
        <p:grpSpPr>
          <a:xfrm>
            <a:off x="5101838" y="2853015"/>
            <a:ext cx="1988330" cy="1988597"/>
            <a:chOff x="5072992" y="2642531"/>
            <a:chExt cx="1988866" cy="1988864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FFC000">
                <a:alpha val="23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1200" kern="0" dirty="0">
                <a:solidFill>
                  <a:srgbClr val="4D4D4D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添加标题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1592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8041" y="1677849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8684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8683" y="1653136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1592" y="5156962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8041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08684" y="5156962"/>
            <a:ext cx="3340248" cy="789084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08685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643509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252393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hevron 82"/>
          <p:cNvSpPr/>
          <p:nvPr/>
        </p:nvSpPr>
        <p:spPr>
          <a:xfrm>
            <a:off x="6096000" y="2562432"/>
            <a:ext cx="2148878" cy="2180876"/>
          </a:xfrm>
          <a:prstGeom prst="chevron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1" name="Chevron 110"/>
          <p:cNvSpPr/>
          <p:nvPr/>
        </p:nvSpPr>
        <p:spPr>
          <a:xfrm rot="10800000" flipH="1">
            <a:off x="7734140" y="2829753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9" name="Chevron 28"/>
          <p:cNvSpPr/>
          <p:nvPr/>
        </p:nvSpPr>
        <p:spPr>
          <a:xfrm flipH="1">
            <a:off x="3878867" y="2562432"/>
            <a:ext cx="2148878" cy="2180876"/>
          </a:xfrm>
          <a:prstGeom prst="chevron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30" name="Chevron 29"/>
          <p:cNvSpPr/>
          <p:nvPr/>
        </p:nvSpPr>
        <p:spPr>
          <a:xfrm rot="10800000">
            <a:off x="2874299" y="2839910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Group 157"/>
          <p:cNvGrpSpPr/>
          <p:nvPr/>
        </p:nvGrpSpPr>
        <p:grpSpPr>
          <a:xfrm>
            <a:off x="5145955" y="2711076"/>
            <a:ext cx="1793870" cy="1794212"/>
            <a:chOff x="3899266" y="1250711"/>
            <a:chExt cx="1032272" cy="1032272"/>
          </a:xfrm>
          <a:solidFill>
            <a:schemeClr val="accent1"/>
          </a:solidFill>
        </p:grpSpPr>
        <p:sp>
          <p:nvSpPr>
            <p:cNvPr id="34" name="Diamond 33"/>
            <p:cNvSpPr/>
            <p:nvPr/>
          </p:nvSpPr>
          <p:spPr>
            <a:xfrm>
              <a:off x="3899266" y="1250711"/>
              <a:ext cx="1032272" cy="1032272"/>
            </a:xfrm>
            <a:prstGeom prst="diamond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 23"/>
            <p:cNvSpPr>
              <a:spLocks noEditPoints="1"/>
            </p:cNvSpPr>
            <p:nvPr/>
          </p:nvSpPr>
          <p:spPr bwMode="auto">
            <a:xfrm>
              <a:off x="4216526" y="1513225"/>
              <a:ext cx="402332" cy="380435"/>
            </a:xfrm>
            <a:custGeom>
              <a:avLst/>
              <a:gdLst/>
              <a:ahLst/>
              <a:cxnLst>
                <a:cxn ang="0">
                  <a:pos x="68" y="14"/>
                </a:cxn>
                <a:cxn ang="0">
                  <a:pos x="68" y="18"/>
                </a:cxn>
                <a:cxn ang="0">
                  <a:pos x="64" y="18"/>
                </a:cxn>
                <a:cxn ang="0">
                  <a:pos x="61" y="21"/>
                </a:cxn>
                <a:cxn ang="0">
                  <a:pos x="7" y="21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34" y="0"/>
                </a:cxn>
                <a:cxn ang="0">
                  <a:pos x="68" y="14"/>
                </a:cxn>
                <a:cxn ang="0">
                  <a:pos x="68" y="60"/>
                </a:cxn>
                <a:cxn ang="0">
                  <a:pos x="68" y="64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2" y="57"/>
                </a:cxn>
                <a:cxn ang="0">
                  <a:pos x="66" y="57"/>
                </a:cxn>
                <a:cxn ang="0">
                  <a:pos x="68" y="60"/>
                </a:cxn>
                <a:cxn ang="0">
                  <a:pos x="18" y="23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3" y="23"/>
                </a:cxn>
                <a:cxn ang="0">
                  <a:pos x="32" y="23"/>
                </a:cxn>
                <a:cxn ang="0">
                  <a:pos x="32" y="50"/>
                </a:cxn>
                <a:cxn ang="0">
                  <a:pos x="36" y="50"/>
                </a:cxn>
                <a:cxn ang="0">
                  <a:pos x="36" y="23"/>
                </a:cxn>
                <a:cxn ang="0">
                  <a:pos x="45" y="23"/>
                </a:cxn>
                <a:cxn ang="0">
                  <a:pos x="45" y="50"/>
                </a:cxn>
                <a:cxn ang="0">
                  <a:pos x="50" y="50"/>
                </a:cxn>
                <a:cxn ang="0">
                  <a:pos x="50" y="23"/>
                </a:cxn>
                <a:cxn ang="0">
                  <a:pos x="59" y="23"/>
                </a:cxn>
                <a:cxn ang="0">
                  <a:pos x="59" y="50"/>
                </a:cxn>
                <a:cxn ang="0">
                  <a:pos x="61" y="50"/>
                </a:cxn>
                <a:cxn ang="0">
                  <a:pos x="64" y="53"/>
                </a:cxn>
                <a:cxn ang="0">
                  <a:pos x="64" y="55"/>
                </a:cxn>
                <a:cxn ang="0">
                  <a:pos x="4" y="55"/>
                </a:cxn>
                <a:cxn ang="0">
                  <a:pos x="4" y="53"/>
                </a:cxn>
                <a:cxn ang="0">
                  <a:pos x="7" y="50"/>
                </a:cxn>
                <a:cxn ang="0">
                  <a:pos x="9" y="50"/>
                </a:cxn>
                <a:cxn ang="0">
                  <a:pos x="9" y="23"/>
                </a:cxn>
                <a:cxn ang="0">
                  <a:pos x="18" y="23"/>
                </a:cxn>
              </a:cxnLst>
              <a:rect l="0" t="0" r="r" b="b"/>
              <a:pathLst>
                <a:path w="68" h="64">
                  <a:moveTo>
                    <a:pt x="68" y="14"/>
                  </a:moveTo>
                  <a:cubicBezTo>
                    <a:pt x="68" y="18"/>
                    <a:pt x="68" y="18"/>
                    <a:pt x="68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0"/>
                    <a:pt x="63" y="21"/>
                    <a:pt x="6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5" y="21"/>
                    <a:pt x="4" y="2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68" y="14"/>
                  </a:lnTo>
                  <a:close/>
                  <a:moveTo>
                    <a:pt x="68" y="60"/>
                  </a:moveTo>
                  <a:cubicBezTo>
                    <a:pt x="68" y="64"/>
                    <a:pt x="68" y="64"/>
                    <a:pt x="68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8"/>
                    <a:pt x="1" y="57"/>
                    <a:pt x="2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7" y="57"/>
                    <a:pt x="68" y="58"/>
                    <a:pt x="68" y="60"/>
                  </a:cubicBezTo>
                  <a:close/>
                  <a:moveTo>
                    <a:pt x="18" y="23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3" y="50"/>
                    <a:pt x="64" y="51"/>
                    <a:pt x="64" y="5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1"/>
                    <a:pt x="5" y="50"/>
                    <a:pt x="7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23"/>
                    <a:pt x="9" y="23"/>
                    <a:pt x="9" y="23"/>
                  </a:cubicBezTo>
                  <a:lnTo>
                    <a:pt x="18" y="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4408731" y="3229925"/>
            <a:ext cx="472138" cy="630562"/>
            <a:chOff x="754063" y="1211263"/>
            <a:chExt cx="269875" cy="360363"/>
          </a:xfrm>
          <a:solidFill>
            <a:schemeClr val="bg1"/>
          </a:solidFill>
        </p:grpSpPr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avLst/>
              <a:gdLst/>
              <a:ahLst/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l="0" t="0" r="r" b="b"/>
              <a:pathLst>
                <a:path w="92" h="123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0" name="Freeform 10"/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41" name="Freeform 72"/>
          <p:cNvSpPr>
            <a:spLocks noEditPoints="1"/>
          </p:cNvSpPr>
          <p:nvPr/>
        </p:nvSpPr>
        <p:spPr bwMode="auto">
          <a:xfrm>
            <a:off x="7220572" y="3289950"/>
            <a:ext cx="593466" cy="593575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Group 41"/>
          <p:cNvGrpSpPr/>
          <p:nvPr/>
        </p:nvGrpSpPr>
        <p:grpSpPr>
          <a:xfrm>
            <a:off x="3151813" y="3343136"/>
            <a:ext cx="430359" cy="434265"/>
            <a:chOff x="0" y="2706688"/>
            <a:chExt cx="357188" cy="360363"/>
          </a:xfrm>
          <a:solidFill>
            <a:schemeClr val="bg1"/>
          </a:solidFill>
        </p:grpSpPr>
        <p:sp>
          <p:nvSpPr>
            <p:cNvPr id="43" name="Freeform 107"/>
            <p:cNvSpPr>
              <a:spLocks noEditPoints="1"/>
            </p:cNvSpPr>
            <p:nvPr/>
          </p:nvSpPr>
          <p:spPr bwMode="auto">
            <a:xfrm>
              <a:off x="0" y="2706688"/>
              <a:ext cx="357188" cy="360363"/>
            </a:xfrm>
            <a:custGeom>
              <a:avLst/>
              <a:gdLst/>
              <a:ahLst/>
              <a:cxnLst>
                <a:cxn ang="0">
                  <a:pos x="112" y="12"/>
                </a:cxn>
                <a:cxn ang="0">
                  <a:pos x="96" y="12"/>
                </a:cxn>
                <a:cxn ang="0">
                  <a:pos x="96" y="4"/>
                </a:cxn>
                <a:cxn ang="0">
                  <a:pos x="92" y="0"/>
                </a:cxn>
                <a:cxn ang="0">
                  <a:pos x="88" y="4"/>
                </a:cxn>
                <a:cxn ang="0">
                  <a:pos x="88" y="12"/>
                </a:cxn>
                <a:cxn ang="0">
                  <a:pos x="65" y="12"/>
                </a:cxn>
                <a:cxn ang="0">
                  <a:pos x="65" y="4"/>
                </a:cxn>
                <a:cxn ang="0">
                  <a:pos x="61" y="0"/>
                </a:cxn>
                <a:cxn ang="0">
                  <a:pos x="57" y="4"/>
                </a:cxn>
                <a:cxn ang="0">
                  <a:pos x="57" y="12"/>
                </a:cxn>
                <a:cxn ang="0">
                  <a:pos x="34" y="12"/>
                </a:cxn>
                <a:cxn ang="0">
                  <a:pos x="34" y="4"/>
                </a:cxn>
                <a:cxn ang="0">
                  <a:pos x="30" y="0"/>
                </a:cxn>
                <a:cxn ang="0">
                  <a:pos x="27" y="4"/>
                </a:cxn>
                <a:cxn ang="0">
                  <a:pos x="27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3"/>
                </a:cxn>
                <a:cxn ang="0">
                  <a:pos x="10" y="123"/>
                </a:cxn>
                <a:cxn ang="0">
                  <a:pos x="112" y="123"/>
                </a:cxn>
                <a:cxn ang="0">
                  <a:pos x="122" y="113"/>
                </a:cxn>
                <a:cxn ang="0">
                  <a:pos x="122" y="22"/>
                </a:cxn>
                <a:cxn ang="0">
                  <a:pos x="112" y="12"/>
                </a:cxn>
                <a:cxn ang="0">
                  <a:pos x="115" y="113"/>
                </a:cxn>
                <a:cxn ang="0">
                  <a:pos x="112" y="115"/>
                </a:cxn>
                <a:cxn ang="0">
                  <a:pos x="10" y="115"/>
                </a:cxn>
                <a:cxn ang="0">
                  <a:pos x="7" y="113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27" y="19"/>
                </a:cxn>
                <a:cxn ang="0">
                  <a:pos x="27" y="27"/>
                </a:cxn>
                <a:cxn ang="0">
                  <a:pos x="30" y="31"/>
                </a:cxn>
                <a:cxn ang="0">
                  <a:pos x="34" y="27"/>
                </a:cxn>
                <a:cxn ang="0">
                  <a:pos x="34" y="19"/>
                </a:cxn>
                <a:cxn ang="0">
                  <a:pos x="57" y="19"/>
                </a:cxn>
                <a:cxn ang="0">
                  <a:pos x="57" y="27"/>
                </a:cxn>
                <a:cxn ang="0">
                  <a:pos x="61" y="31"/>
                </a:cxn>
                <a:cxn ang="0">
                  <a:pos x="65" y="27"/>
                </a:cxn>
                <a:cxn ang="0">
                  <a:pos x="65" y="19"/>
                </a:cxn>
                <a:cxn ang="0">
                  <a:pos x="88" y="19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6" y="27"/>
                </a:cxn>
                <a:cxn ang="0">
                  <a:pos x="96" y="19"/>
                </a:cxn>
                <a:cxn ang="0">
                  <a:pos x="112" y="19"/>
                </a:cxn>
                <a:cxn ang="0">
                  <a:pos x="115" y="22"/>
                </a:cxn>
                <a:cxn ang="0">
                  <a:pos x="115" y="113"/>
                </a:cxn>
                <a:cxn ang="0">
                  <a:pos x="115" y="113"/>
                </a:cxn>
                <a:cxn ang="0">
                  <a:pos x="115" y="113"/>
                </a:cxn>
              </a:cxnLst>
              <a:rect l="0" t="0" r="r" b="b"/>
              <a:pathLst>
                <a:path w="122" h="123">
                  <a:moveTo>
                    <a:pt x="112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0" y="0"/>
                    <a:pt x="88" y="2"/>
                    <a:pt x="88" y="4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59" y="0"/>
                    <a:pt x="57" y="2"/>
                    <a:pt x="57" y="4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8" y="0"/>
                    <a:pt x="27" y="2"/>
                    <a:pt x="27" y="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8"/>
                    <a:pt x="4" y="123"/>
                    <a:pt x="10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8" y="123"/>
                    <a:pt x="122" y="118"/>
                    <a:pt x="122" y="113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16"/>
                    <a:pt x="118" y="12"/>
                    <a:pt x="112" y="12"/>
                  </a:cubicBezTo>
                  <a:close/>
                  <a:moveTo>
                    <a:pt x="115" y="113"/>
                  </a:moveTo>
                  <a:cubicBezTo>
                    <a:pt x="115" y="114"/>
                    <a:pt x="114" y="115"/>
                    <a:pt x="112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7" y="114"/>
                    <a:pt x="7" y="1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0"/>
                    <a:pt x="9" y="19"/>
                    <a:pt x="1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9"/>
                    <a:pt x="28" y="31"/>
                    <a:pt x="30" y="31"/>
                  </a:cubicBezTo>
                  <a:cubicBezTo>
                    <a:pt x="32" y="31"/>
                    <a:pt x="34" y="29"/>
                    <a:pt x="34" y="27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9"/>
                    <a:pt x="59" y="31"/>
                    <a:pt x="61" y="31"/>
                  </a:cubicBezTo>
                  <a:cubicBezTo>
                    <a:pt x="63" y="31"/>
                    <a:pt x="65" y="29"/>
                    <a:pt x="65" y="27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9"/>
                    <a:pt x="90" y="31"/>
                    <a:pt x="92" y="31"/>
                  </a:cubicBezTo>
                  <a:cubicBezTo>
                    <a:pt x="94" y="31"/>
                    <a:pt x="96" y="29"/>
                    <a:pt x="96" y="2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5" y="20"/>
                    <a:pt x="115" y="22"/>
                  </a:cubicBezTo>
                  <a:lnTo>
                    <a:pt x="115" y="113"/>
                  </a:lnTo>
                  <a:close/>
                  <a:moveTo>
                    <a:pt x="115" y="113"/>
                  </a:moveTo>
                  <a:cubicBezTo>
                    <a:pt x="115" y="113"/>
                    <a:pt x="115" y="113"/>
                    <a:pt x="115" y="1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4" name="Rectangle 108"/>
            <p:cNvSpPr>
              <a:spLocks noChangeArrowheads="1"/>
            </p:cNvSpPr>
            <p:nvPr/>
          </p:nvSpPr>
          <p:spPr bwMode="auto">
            <a:xfrm>
              <a:off x="79375" y="2841626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5" name="Rectangle 109"/>
            <p:cNvSpPr>
              <a:spLocks noChangeArrowheads="1"/>
            </p:cNvSpPr>
            <p:nvPr/>
          </p:nvSpPr>
          <p:spPr bwMode="auto">
            <a:xfrm>
              <a:off x="79375" y="2897188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>
              <a:off x="79375" y="2955926"/>
              <a:ext cx="42863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>
              <a:off x="155575" y="2955926"/>
              <a:ext cx="46038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1" name="Rectangle 112"/>
            <p:cNvSpPr>
              <a:spLocks noChangeArrowheads="1"/>
            </p:cNvSpPr>
            <p:nvPr/>
          </p:nvSpPr>
          <p:spPr bwMode="auto">
            <a:xfrm>
              <a:off x="155575" y="2897188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2" name="Rectangle 113"/>
            <p:cNvSpPr>
              <a:spLocks noChangeArrowheads="1"/>
            </p:cNvSpPr>
            <p:nvPr/>
          </p:nvSpPr>
          <p:spPr bwMode="auto">
            <a:xfrm>
              <a:off x="155575" y="2841626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233363" y="2955926"/>
              <a:ext cx="4762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233363" y="2897188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>
              <a:off x="233363" y="2841626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57" name="Freeform 153"/>
          <p:cNvSpPr>
            <a:spLocks noEditPoints="1"/>
          </p:cNvSpPr>
          <p:nvPr/>
        </p:nvSpPr>
        <p:spPr bwMode="auto">
          <a:xfrm>
            <a:off x="8561626" y="3334848"/>
            <a:ext cx="467781" cy="444322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31" name="TextBox 143"/>
          <p:cNvSpPr txBox="1"/>
          <p:nvPr/>
        </p:nvSpPr>
        <p:spPr>
          <a:xfrm>
            <a:off x="1957350" y="4583095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2" name="TextBox 143"/>
          <p:cNvSpPr txBox="1"/>
          <p:nvPr/>
        </p:nvSpPr>
        <p:spPr>
          <a:xfrm>
            <a:off x="2023953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6" name="TextBox 143"/>
          <p:cNvSpPr txBox="1"/>
          <p:nvPr/>
        </p:nvSpPr>
        <p:spPr>
          <a:xfrm>
            <a:off x="7627402" y="4532742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7" name="TextBox 143"/>
          <p:cNvSpPr txBox="1"/>
          <p:nvPr/>
        </p:nvSpPr>
        <p:spPr>
          <a:xfrm>
            <a:off x="7720008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7643509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1252393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11" grpId="0" animBg="1"/>
      <p:bldP spid="29" grpId="0" animBg="1"/>
      <p:bldP spid="30" grpId="0" animBg="1"/>
      <p:bldP spid="41" grpId="0" animBg="1"/>
      <p:bldP spid="57" grpId="0" animBg="1"/>
      <p:bldP spid="31" grpId="0"/>
      <p:bldP spid="32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www.2ppt.com">
  <a:themeElements>
    <a:clrScheme name="自定义 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FAADC"/>
      </a:accent1>
      <a:accent2>
        <a:srgbClr val="8FAADC"/>
      </a:accent2>
      <a:accent3>
        <a:srgbClr val="8FAADC"/>
      </a:accent3>
      <a:accent4>
        <a:srgbClr val="8FAADC"/>
      </a:accent4>
      <a:accent5>
        <a:srgbClr val="8FAADC"/>
      </a:accent5>
      <a:accent6>
        <a:srgbClr val="8FAADC"/>
      </a:accent6>
      <a:hlink>
        <a:srgbClr val="8FAADC"/>
      </a:hlink>
      <a:folHlink>
        <a:srgbClr val="8FAADC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宽屏</PresentationFormat>
  <Paragraphs>188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Open Sans</vt:lpstr>
      <vt:lpstr>阿里巴巴普惠体 B</vt:lpstr>
      <vt:lpstr>阿里巴巴普惠体 L</vt:lpstr>
      <vt:lpstr>阿里巴巴普惠体 R</vt:lpstr>
      <vt:lpstr>等线</vt:lpstr>
      <vt:lpstr>思源黑体 CN Bold</vt:lpstr>
      <vt:lpstr>宋体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2021-06-30T00:53:57Z</dcterms:created>
  <dcterms:modified xsi:type="dcterms:W3CDTF">2023-01-10T11:47:31Z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9223D1C519DF4F3EA7A8B74A33FF9E7C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