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8"/>
  </p:notesMasterIdLst>
  <p:handoutMasterIdLst>
    <p:handoutMasterId r:id="rId19"/>
  </p:handoutMasterIdLst>
  <p:sldIdLst>
    <p:sldId id="256" r:id="rId2"/>
    <p:sldId id="300" r:id="rId3"/>
    <p:sldId id="260" r:id="rId4"/>
    <p:sldId id="273" r:id="rId5"/>
    <p:sldId id="261" r:id="rId6"/>
    <p:sldId id="263" r:id="rId7"/>
    <p:sldId id="265" r:id="rId8"/>
    <p:sldId id="266" r:id="rId9"/>
    <p:sldId id="268" r:id="rId10"/>
    <p:sldId id="301" r:id="rId11"/>
    <p:sldId id="288" r:id="rId12"/>
    <p:sldId id="285" r:id="rId13"/>
    <p:sldId id="286" r:id="rId14"/>
    <p:sldId id="289" r:id="rId15"/>
    <p:sldId id="271" r:id="rId16"/>
    <p:sldId id="272" r:id="rId17"/>
  </p:sldIdLst>
  <p:sldSz cx="9144000" cy="5143500" type="screen16x9"/>
  <p:notesSz cx="6858000" cy="9144000"/>
  <p:defaultTextStyle>
    <a:defPPr>
      <a:defRPr lang="zh-CN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6">
          <p15:clr>
            <a:srgbClr val="A4A3A4"/>
          </p15:clr>
        </p15:guide>
        <p15:guide id="2" pos="2902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平现鹏" initials="" lastIdx="3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  <a:srgbClr val="6600CC"/>
    <a:srgbClr val="FF0066"/>
    <a:srgbClr val="FF00FF"/>
    <a:srgbClr val="0066FF"/>
    <a:srgbClr val="0000FF"/>
    <a:srgbClr val="009900"/>
    <a:srgbClr val="FF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9876" autoAdjust="0"/>
  </p:normalViewPr>
  <p:slideViewPr>
    <p:cSldViewPr>
      <p:cViewPr varScale="1">
        <p:scale>
          <a:sx n="107" d="100"/>
          <a:sy n="107" d="100"/>
        </p:scale>
        <p:origin x="-84" y="-690"/>
      </p:cViewPr>
      <p:guideLst>
        <p:guide orient="horz" pos="1626"/>
        <p:guide pos="2902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68" d="100"/>
        <a:sy n="168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defRPr sz="1200">
                <a:latin typeface="Arial" panose="020B0604020202020204" pitchFamily="34" charset="0"/>
                <a:ea typeface="宋体" panose="02010600030101010101" pitchFamily="2" charset="-122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hangingPunct="1">
              <a:defRPr sz="1200">
                <a:latin typeface="Arial" panose="020B0604020202020204" pitchFamily="34" charset="0"/>
                <a:ea typeface="宋体" panose="02010600030101010101" pitchFamily="2" charset="-122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zh-CN" altLang="en-US" noProof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noProof="0"/>
              <a:t>单击此处编辑母版文本样式</a:t>
            </a:r>
          </a:p>
          <a:p>
            <a:pPr lvl="1"/>
            <a:r>
              <a:rPr lang="zh-CN" altLang="en-US" noProof="0"/>
              <a:t>第二级</a:t>
            </a:r>
          </a:p>
          <a:p>
            <a:pPr lvl="2"/>
            <a:r>
              <a:rPr lang="zh-CN" altLang="en-US" noProof="0"/>
              <a:t>第三级</a:t>
            </a:r>
          </a:p>
          <a:p>
            <a:pPr lvl="3"/>
            <a:r>
              <a:rPr lang="zh-CN" altLang="en-US" noProof="0"/>
              <a:t>第四级</a:t>
            </a:r>
          </a:p>
          <a:p>
            <a:pPr lvl="4"/>
            <a:r>
              <a:rPr lang="zh-CN" altLang="en-US" noProof="0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defRPr sz="1200">
                <a:latin typeface="Arial" panose="020B0604020202020204" pitchFamily="34" charset="0"/>
                <a:ea typeface="宋体" panose="02010600030101010101" pitchFamily="2" charset="-122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/>
          <a:lstStyle>
            <a:lvl1pPr algn="r">
              <a:defRPr sz="1200"/>
            </a:lvl1pPr>
          </a:lstStyle>
          <a:p>
            <a:fld id="{2063BAAA-A5E7-46A4-A126-5645F70CDA71}" type="slidenum">
              <a:rPr lang="zh-CN" altLang="en-US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幻灯片图像占位符 1"/>
          <p:cNvSpPr>
            <a:spLocks noGrp="1" noRot="1" noChangeAspect="1" noChangeArrowheads="1" noTextEdit="1"/>
          </p:cNvSpPr>
          <p:nvPr>
            <p:ph type="sldImg" idx="4294967295"/>
          </p:nvPr>
        </p:nvSpPr>
        <p:spPr bwMode="auto">
          <a:xfrm>
            <a:off x="381000" y="685800"/>
            <a:ext cx="6096000" cy="3429000"/>
          </a:xfrm>
          <a:ln>
            <a:solidFill>
              <a:srgbClr val="000000"/>
            </a:solidFill>
            <a:miter lim="800000"/>
          </a:ln>
        </p:spPr>
      </p:sp>
      <p:sp>
        <p:nvSpPr>
          <p:cNvPr id="7170" name="备注占位符 2"/>
          <p:cNvSpPr>
            <a:spLocks noGrp="1" noChangeArrowheads="1"/>
          </p:cNvSpPr>
          <p:nvPr>
            <p:ph type="body" idx="429496729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 eaLnBrk="1" hangingPunct="1"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7171" name="灯片编号占位符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fld id="{057530CA-8462-4FA1-B89A-F03E8B6D912E}" type="slidenum">
              <a:rPr lang="zh-CN" altLang="en-US"/>
              <a:t>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幻灯片图像占位符 1"/>
          <p:cNvSpPr>
            <a:spLocks noGrp="1" noRot="1" noChangeAspect="1" noChangeArrowheads="1" noTextEdit="1"/>
          </p:cNvSpPr>
          <p:nvPr>
            <p:ph type="sldImg" idx="4294967295"/>
          </p:nvPr>
        </p:nvSpPr>
        <p:spPr bwMode="auto">
          <a:xfrm>
            <a:off x="381000" y="685800"/>
            <a:ext cx="6096000" cy="3429000"/>
          </a:xfrm>
          <a:ln>
            <a:solidFill>
              <a:srgbClr val="000000"/>
            </a:solidFill>
            <a:miter lim="800000"/>
          </a:ln>
        </p:spPr>
      </p:sp>
      <p:sp>
        <p:nvSpPr>
          <p:cNvPr id="24578" name="备注占位符 2"/>
          <p:cNvSpPr>
            <a:spLocks noGrp="1" noChangeArrowheads="1"/>
          </p:cNvSpPr>
          <p:nvPr>
            <p:ph type="body" idx="429496729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 eaLnBrk="1" hangingPunct="1"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24579" name="灯片编号占位符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fld id="{CBD372D1-3087-4E2F-8981-1104C51EC311}" type="slidenum">
              <a:rPr lang="zh-CN" altLang="en-US"/>
              <a:t>11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幻灯片图像占位符 1"/>
          <p:cNvSpPr>
            <a:spLocks noGrp="1" noRot="1" noChangeAspect="1" noChangeArrowheads="1" noTextEdit="1"/>
          </p:cNvSpPr>
          <p:nvPr>
            <p:ph type="sldImg" idx="4294967295"/>
          </p:nvPr>
        </p:nvSpPr>
        <p:spPr bwMode="auto">
          <a:xfrm>
            <a:off x="381000" y="685800"/>
            <a:ext cx="6096000" cy="3429000"/>
          </a:xfrm>
          <a:ln>
            <a:solidFill>
              <a:srgbClr val="000000"/>
            </a:solidFill>
            <a:miter lim="800000"/>
          </a:ln>
        </p:spPr>
      </p:sp>
      <p:sp>
        <p:nvSpPr>
          <p:cNvPr id="26626" name="备注占位符 2"/>
          <p:cNvSpPr>
            <a:spLocks noGrp="1" noChangeArrowheads="1"/>
          </p:cNvSpPr>
          <p:nvPr>
            <p:ph type="body" idx="429496729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 eaLnBrk="1" hangingPunct="1"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26627" name="灯片编号占位符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fld id="{D521B71D-2426-4424-A233-0C198B95F02B}" type="slidenum">
              <a:rPr lang="zh-CN" altLang="en-US"/>
              <a:t>12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幻灯片图像占位符 1"/>
          <p:cNvSpPr>
            <a:spLocks noGrp="1" noRot="1" noChangeAspect="1" noChangeArrowheads="1" noTextEdit="1"/>
          </p:cNvSpPr>
          <p:nvPr>
            <p:ph type="sldImg" idx="4294967295"/>
          </p:nvPr>
        </p:nvSpPr>
        <p:spPr bwMode="auto">
          <a:xfrm>
            <a:off x="381000" y="685800"/>
            <a:ext cx="6096000" cy="3429000"/>
          </a:xfrm>
          <a:ln>
            <a:solidFill>
              <a:srgbClr val="000000"/>
            </a:solidFill>
            <a:miter lim="800000"/>
          </a:ln>
        </p:spPr>
      </p:sp>
      <p:sp>
        <p:nvSpPr>
          <p:cNvPr id="28674" name="备注占位符 2"/>
          <p:cNvSpPr>
            <a:spLocks noGrp="1" noChangeArrowheads="1"/>
          </p:cNvSpPr>
          <p:nvPr>
            <p:ph type="body" idx="429496729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 eaLnBrk="1" hangingPunct="1"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28675" name="灯片编号占位符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fld id="{5E721748-E69F-4765-9A95-A58E34AB673E}" type="slidenum">
              <a:rPr lang="zh-CN" altLang="en-US"/>
              <a:t>13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幻灯片图像占位符 1"/>
          <p:cNvSpPr>
            <a:spLocks noGrp="1" noRot="1" noChangeAspect="1" noChangeArrowheads="1" noTextEdit="1"/>
          </p:cNvSpPr>
          <p:nvPr>
            <p:ph type="sldImg" idx="4294967295"/>
          </p:nvPr>
        </p:nvSpPr>
        <p:spPr bwMode="auto">
          <a:xfrm>
            <a:off x="381000" y="685800"/>
            <a:ext cx="6096000" cy="3429000"/>
          </a:xfrm>
          <a:ln>
            <a:solidFill>
              <a:srgbClr val="000000"/>
            </a:solidFill>
            <a:miter lim="800000"/>
          </a:ln>
        </p:spPr>
      </p:sp>
      <p:sp>
        <p:nvSpPr>
          <p:cNvPr id="30722" name="备注占位符 2"/>
          <p:cNvSpPr>
            <a:spLocks noGrp="1" noChangeArrowheads="1"/>
          </p:cNvSpPr>
          <p:nvPr>
            <p:ph type="body" idx="429496729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 eaLnBrk="1" hangingPunct="1"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30723" name="灯片编号占位符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fld id="{5F984B00-916F-40A8-8C62-94726ACD82FD}" type="slidenum">
              <a:rPr lang="zh-CN" altLang="en-US"/>
              <a:t>14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幻灯片图像占位符 1"/>
          <p:cNvSpPr>
            <a:spLocks noGrp="1" noRot="1" noChangeAspect="1" noChangeArrowheads="1" noTextEdit="1"/>
          </p:cNvSpPr>
          <p:nvPr>
            <p:ph type="sldImg" idx="4294967295"/>
          </p:nvPr>
        </p:nvSpPr>
        <p:spPr bwMode="auto">
          <a:xfrm>
            <a:off x="381000" y="685800"/>
            <a:ext cx="6096000" cy="3429000"/>
          </a:xfrm>
          <a:ln>
            <a:solidFill>
              <a:srgbClr val="000000"/>
            </a:solidFill>
            <a:miter lim="800000"/>
          </a:ln>
        </p:spPr>
      </p:sp>
      <p:sp>
        <p:nvSpPr>
          <p:cNvPr id="32770" name="备注占位符 2"/>
          <p:cNvSpPr>
            <a:spLocks noGrp="1" noChangeArrowheads="1"/>
          </p:cNvSpPr>
          <p:nvPr>
            <p:ph type="body" idx="429496729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 eaLnBrk="1" hangingPunct="1"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32771" name="灯片编号占位符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fld id="{EAB6ABD0-7FFF-43F6-88FC-A59A98EBD5E9}" type="slidenum">
              <a:rPr lang="zh-CN" altLang="en-US"/>
              <a:t>15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" name="幻灯片图像占位符 1"/>
          <p:cNvSpPr>
            <a:spLocks noGrp="1" noRot="1" noChangeAspect="1" noChangeArrowheads="1" noTextEdit="1"/>
          </p:cNvSpPr>
          <p:nvPr>
            <p:ph type="sldImg" idx="4294967295"/>
          </p:nvPr>
        </p:nvSpPr>
        <p:spPr bwMode="auto">
          <a:xfrm>
            <a:off x="381000" y="685800"/>
            <a:ext cx="6096000" cy="3429000"/>
          </a:xfrm>
          <a:ln>
            <a:solidFill>
              <a:srgbClr val="000000"/>
            </a:solidFill>
            <a:miter lim="800000"/>
          </a:ln>
        </p:spPr>
      </p:sp>
      <p:sp>
        <p:nvSpPr>
          <p:cNvPr id="9218" name="备注占位符 2"/>
          <p:cNvSpPr>
            <a:spLocks noGrp="1" noChangeArrowheads="1"/>
          </p:cNvSpPr>
          <p:nvPr>
            <p:ph type="body" idx="429496729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 eaLnBrk="1" hangingPunct="1"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9219" name="灯片编号占位符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fld id="{9B361C7C-EF2C-436A-89BD-33B50F30B029}" type="slidenum">
              <a:rPr lang="zh-CN" altLang="en-US"/>
              <a:t>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63BAAA-A5E7-46A4-A126-5645F70CDA71}" type="slidenum">
              <a:rPr lang="zh-CN" altLang="en-US" smtClean="0"/>
              <a:t>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9" name="幻灯片图像占位符 1"/>
          <p:cNvSpPr>
            <a:spLocks noGrp="1" noRot="1" noChangeAspect="1" noChangeArrowheads="1" noTextEdit="1"/>
          </p:cNvSpPr>
          <p:nvPr>
            <p:ph type="sldImg" idx="4294967295"/>
          </p:nvPr>
        </p:nvSpPr>
        <p:spPr bwMode="auto">
          <a:xfrm>
            <a:off x="381000" y="685800"/>
            <a:ext cx="6096000" cy="3429000"/>
          </a:xfrm>
          <a:ln>
            <a:solidFill>
              <a:srgbClr val="000000"/>
            </a:solidFill>
            <a:miter lim="800000"/>
          </a:ln>
        </p:spPr>
      </p:sp>
      <p:sp>
        <p:nvSpPr>
          <p:cNvPr id="12290" name="备注占位符 2"/>
          <p:cNvSpPr>
            <a:spLocks noGrp="1" noChangeArrowheads="1"/>
          </p:cNvSpPr>
          <p:nvPr>
            <p:ph type="body" idx="429496729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 eaLnBrk="1" hangingPunct="1"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12291" name="灯片编号占位符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fld id="{1C99159F-2B7F-46AC-9025-23CB63B23A83}" type="slidenum">
              <a:rPr lang="zh-CN" altLang="en-US"/>
              <a:t>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幻灯片图像占位符 1"/>
          <p:cNvSpPr>
            <a:spLocks noGrp="1" noRot="1" noChangeAspect="1" noChangeArrowheads="1" noTextEdit="1"/>
          </p:cNvSpPr>
          <p:nvPr>
            <p:ph type="sldImg" idx="4294967295"/>
          </p:nvPr>
        </p:nvSpPr>
        <p:spPr bwMode="auto">
          <a:xfrm>
            <a:off x="381000" y="685800"/>
            <a:ext cx="6096000" cy="3429000"/>
          </a:xfrm>
          <a:ln>
            <a:solidFill>
              <a:srgbClr val="000000"/>
            </a:solidFill>
            <a:miter lim="800000"/>
          </a:ln>
        </p:spPr>
      </p:sp>
      <p:sp>
        <p:nvSpPr>
          <p:cNvPr id="14338" name="备注占位符 2"/>
          <p:cNvSpPr>
            <a:spLocks noGrp="1" noChangeArrowheads="1"/>
          </p:cNvSpPr>
          <p:nvPr>
            <p:ph type="body" idx="429496729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 eaLnBrk="1" hangingPunct="1"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14339" name="灯片编号占位符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fld id="{0654A9CD-5088-4589-B1BD-B20E6FE5F428}" type="slidenum">
              <a:rPr lang="zh-CN" altLang="en-US"/>
              <a:t>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幻灯片图像占位符 1"/>
          <p:cNvSpPr>
            <a:spLocks noGrp="1" noRot="1" noChangeAspect="1" noChangeArrowheads="1" noTextEdit="1"/>
          </p:cNvSpPr>
          <p:nvPr>
            <p:ph type="sldImg" idx="4294967295"/>
          </p:nvPr>
        </p:nvSpPr>
        <p:spPr bwMode="auto">
          <a:xfrm>
            <a:off x="381000" y="685800"/>
            <a:ext cx="6096000" cy="3429000"/>
          </a:xfrm>
          <a:ln>
            <a:solidFill>
              <a:srgbClr val="000000"/>
            </a:solidFill>
            <a:miter lim="800000"/>
          </a:ln>
        </p:spPr>
      </p:sp>
      <p:sp>
        <p:nvSpPr>
          <p:cNvPr id="16386" name="备注占位符 2"/>
          <p:cNvSpPr>
            <a:spLocks noGrp="1" noChangeArrowheads="1"/>
          </p:cNvSpPr>
          <p:nvPr>
            <p:ph type="body" idx="429496729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 eaLnBrk="1" hangingPunct="1"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16387" name="灯片编号占位符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fld id="{A14525DD-707C-4E52-8DB1-7641651E09C4}" type="slidenum">
              <a:rPr lang="zh-CN" altLang="en-US"/>
              <a:t>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幻灯片图像占位符 1"/>
          <p:cNvSpPr>
            <a:spLocks noGrp="1" noRot="1" noChangeAspect="1" noChangeArrowheads="1" noTextEdit="1"/>
          </p:cNvSpPr>
          <p:nvPr>
            <p:ph type="sldImg" idx="4294967295"/>
          </p:nvPr>
        </p:nvSpPr>
        <p:spPr bwMode="auto">
          <a:xfrm>
            <a:off x="381000" y="685800"/>
            <a:ext cx="6096000" cy="3429000"/>
          </a:xfrm>
          <a:ln>
            <a:solidFill>
              <a:srgbClr val="000000"/>
            </a:solidFill>
            <a:miter lim="800000"/>
          </a:ln>
        </p:spPr>
      </p:sp>
      <p:sp>
        <p:nvSpPr>
          <p:cNvPr id="18434" name="备注占位符 2"/>
          <p:cNvSpPr>
            <a:spLocks noGrp="1" noChangeArrowheads="1"/>
          </p:cNvSpPr>
          <p:nvPr>
            <p:ph type="body" idx="429496729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 eaLnBrk="1" hangingPunct="1"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18435" name="灯片编号占位符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fld id="{5E04FA6D-6191-4908-A1B1-943B9DE8C528}" type="slidenum">
              <a:rPr lang="zh-CN" altLang="en-US"/>
              <a:t>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幻灯片图像占位符 1"/>
          <p:cNvSpPr>
            <a:spLocks noGrp="1" noRot="1" noChangeAspect="1" noChangeArrowheads="1" noTextEdit="1"/>
          </p:cNvSpPr>
          <p:nvPr>
            <p:ph type="sldImg" idx="4294967295"/>
          </p:nvPr>
        </p:nvSpPr>
        <p:spPr bwMode="auto">
          <a:xfrm>
            <a:off x="381000" y="685800"/>
            <a:ext cx="6096000" cy="3429000"/>
          </a:xfrm>
          <a:ln>
            <a:solidFill>
              <a:srgbClr val="000000"/>
            </a:solidFill>
            <a:miter lim="800000"/>
          </a:ln>
        </p:spPr>
      </p:sp>
      <p:sp>
        <p:nvSpPr>
          <p:cNvPr id="20482" name="备注占位符 2"/>
          <p:cNvSpPr>
            <a:spLocks noGrp="1" noChangeArrowheads="1"/>
          </p:cNvSpPr>
          <p:nvPr>
            <p:ph type="body" idx="429496729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 eaLnBrk="1" hangingPunct="1"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20483" name="灯片编号占位符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fld id="{5BE50626-7350-4D16-9555-C654E42C583D}" type="slidenum">
              <a:rPr lang="zh-CN" altLang="en-US"/>
              <a:t>9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幻灯片图像占位符 1"/>
          <p:cNvSpPr>
            <a:spLocks noGrp="1" noRot="1" noChangeAspect="1" noChangeArrowheads="1" noTextEdit="1"/>
          </p:cNvSpPr>
          <p:nvPr>
            <p:ph type="sldImg" idx="4294967295"/>
          </p:nvPr>
        </p:nvSpPr>
        <p:spPr bwMode="auto">
          <a:xfrm>
            <a:off x="381000" y="685800"/>
            <a:ext cx="6096000" cy="3429000"/>
          </a:xfrm>
          <a:ln>
            <a:solidFill>
              <a:srgbClr val="000000"/>
            </a:solidFill>
            <a:miter lim="800000"/>
          </a:ln>
        </p:spPr>
      </p:sp>
      <p:sp>
        <p:nvSpPr>
          <p:cNvPr id="22530" name="备注占位符 2"/>
          <p:cNvSpPr>
            <a:spLocks noGrp="1" noChangeArrowheads="1"/>
          </p:cNvSpPr>
          <p:nvPr>
            <p:ph type="body" idx="429496729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 eaLnBrk="1" hangingPunct="1"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22531" name="灯片编号占位符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fld id="{A670DC28-89CD-40D4-A655-32827E9C368B}" type="slidenum">
              <a:rPr lang="zh-CN" altLang="en-US"/>
              <a:t>10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1597821"/>
            <a:ext cx="7772400" cy="1102519"/>
          </a:xfrm>
        </p:spPr>
        <p:txBody>
          <a:bodyPr/>
          <a:lstStyle/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noProof="1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C0C7D68-E37C-43FA-BA07-DFDEDE98F1A9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12DC026-4FE1-4674-BD67-8627D7A64962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05980"/>
            <a:ext cx="2057400" cy="4388644"/>
          </a:xfrm>
        </p:spPr>
        <p:txBody>
          <a:bodyPr vert="eaVert"/>
          <a:lstStyle/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05980"/>
            <a:ext cx="6019800" cy="4388644"/>
          </a:xfrm>
        </p:spPr>
        <p:txBody>
          <a:bodyPr vert="eaVert"/>
          <a:lstStyle/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ECBA0D4-8A02-4974-AEFF-329476B00660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bg>
      <p:bgPr>
        <a:blipFill dpi="0" rotWithShape="1">
          <a:blip r:embed="rId2" cstate="email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9987648-D46C-47B4-9D62-46999C79A927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noProof="1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C2655C1-B092-4C8C-82DE-7C87B90B779F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A366918-CFA1-49F7-BD0C-9EA9991E0362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noProof="1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30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noProof="1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30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7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8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9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5B638A4-BA1C-49A1-B452-61B7660FB902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3E9931E-8F61-487C-BA6F-A3BA206DA161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7265270-EEF8-4113-9EEE-5CBAFF40F4E5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5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04790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5" y="1076328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noProof="1"/>
              <a:t>单击此处编辑母版文本样式</a:t>
            </a:r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9E9ECC6-7CF4-4E58-94F3-6033469DF025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4025505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noProof="1"/>
              <a:t>单击此处编辑母版文本样式</a:t>
            </a:r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AE75F1B-E25C-43B0-9C76-1CF943B57421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blipFill dpi="0" rotWithShape="0">
          <a:blip r:embed="rId13" cstate="email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标题占位符 1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457200" y="205979"/>
            <a:ext cx="822960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zh-CN" altLang="en-US" smtClean="0"/>
              <a:t>单击此处编辑母版标题样式</a:t>
            </a:r>
          </a:p>
        </p:txBody>
      </p:sp>
      <p:sp>
        <p:nvSpPr>
          <p:cNvPr id="1027" name="文本占位符 2"/>
          <p:cNvSpPr>
            <a:spLocks noGrp="1" noChangeArrowheads="1"/>
          </p:cNvSpPr>
          <p:nvPr>
            <p:ph type="body" idx="9"/>
          </p:nvPr>
        </p:nvSpPr>
        <p:spPr bwMode="auto">
          <a:xfrm>
            <a:off x="457200" y="1200151"/>
            <a:ext cx="8229600" cy="33944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 algn="r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fld id="{B08C2438-9129-424C-B42B-F7DBCE8CA866}" type="slidenum">
              <a:rPr lang="zh-CN" altLang="en-US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TextBox 2"/>
          <p:cNvSpPr txBox="1">
            <a:spLocks noChangeArrowheads="1"/>
          </p:cNvSpPr>
          <p:nvPr/>
        </p:nvSpPr>
        <p:spPr bwMode="auto">
          <a:xfrm>
            <a:off x="0" y="2009935"/>
            <a:ext cx="914400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en-US" altLang="zh-CN" sz="4800" b="1" dirty="0" smtClean="0">
                <a:latin typeface="Times New Roman" panose="02020603050405020304" pitchFamily="18" charset="0"/>
              </a:rPr>
              <a:t>Have </a:t>
            </a:r>
            <a:r>
              <a:rPr lang="en-US" altLang="zh-CN" sz="4800" b="1" dirty="0">
                <a:latin typeface="Times New Roman" panose="02020603050405020304" pitchFamily="18" charset="0"/>
              </a:rPr>
              <a:t>some cake, please.</a:t>
            </a:r>
            <a:endParaRPr lang="zh-CN" altLang="en-US" sz="4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76" name="TextBox 8"/>
          <p:cNvSpPr txBox="1">
            <a:spLocks noChangeArrowheads="1"/>
          </p:cNvSpPr>
          <p:nvPr/>
        </p:nvSpPr>
        <p:spPr bwMode="auto">
          <a:xfrm>
            <a:off x="0" y="789385"/>
            <a:ext cx="91440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en-US" altLang="zh-CN" sz="4000" b="1" dirty="0">
                <a:solidFill>
                  <a:srgbClr val="C00000"/>
                </a:solidFill>
                <a:latin typeface="Times New Roman" panose="02020603050405020304" pitchFamily="18" charset="0"/>
              </a:rPr>
              <a:t>Unit3 Birthday</a:t>
            </a:r>
            <a:endParaRPr lang="zh-CN" altLang="en-US" sz="40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0" y="3939901"/>
            <a:ext cx="9144000" cy="4298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ctr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000" b="1" kern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WWW.PPT818.COM</a:t>
            </a:r>
            <a:endParaRPr lang="en-US" altLang="zh-CN" sz="2000" b="1" kern="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extBox 5"/>
          <p:cNvSpPr txBox="1">
            <a:spLocks noChangeArrowheads="1"/>
          </p:cNvSpPr>
          <p:nvPr/>
        </p:nvSpPr>
        <p:spPr bwMode="auto">
          <a:xfrm>
            <a:off x="2411418" y="844154"/>
            <a:ext cx="2232025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endParaRPr lang="zh-CN" altLang="en-US"/>
          </a:p>
        </p:txBody>
      </p:sp>
      <p:pic>
        <p:nvPicPr>
          <p:cNvPr id="21508" name="Picture 10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627318" y="1213248"/>
            <a:ext cx="4211637" cy="36159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云形 7"/>
          <p:cNvSpPr/>
          <p:nvPr/>
        </p:nvSpPr>
        <p:spPr>
          <a:xfrm>
            <a:off x="1403350" y="678658"/>
            <a:ext cx="5868988" cy="594122"/>
          </a:xfrm>
          <a:prstGeom prst="cloud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zh-CN" sz="2800" b="1" dirty="0">
                <a:solidFill>
                  <a:srgbClr val="C00000"/>
                </a:solidFill>
                <a:latin typeface="Comic Sans MS" panose="030F0702030302020204" pitchFamily="66" charset="0"/>
                <a:sym typeface="+mn-ea"/>
              </a:rPr>
              <a:t>2.Listen and repeat</a:t>
            </a:r>
            <a:endParaRPr lang="zh-CN" altLang="en-US" sz="2800" b="1" dirty="0">
              <a:solidFill>
                <a:srgbClr val="C00000"/>
              </a:solidFill>
              <a:latin typeface="Comic Sans MS" panose="030F0702030302020204" pitchFamily="66" charset="0"/>
              <a:sym typeface="+mn-ea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extBox 5"/>
          <p:cNvSpPr txBox="1">
            <a:spLocks noChangeArrowheads="1"/>
          </p:cNvSpPr>
          <p:nvPr/>
        </p:nvSpPr>
        <p:spPr bwMode="auto">
          <a:xfrm>
            <a:off x="2411418" y="844154"/>
            <a:ext cx="2232025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endParaRPr lang="zh-CN" altLang="en-US"/>
          </a:p>
        </p:txBody>
      </p:sp>
      <p:sp>
        <p:nvSpPr>
          <p:cNvPr id="23556" name="副标题 2"/>
          <p:cNvSpPr txBox="1">
            <a:spLocks noChangeArrowheads="1"/>
          </p:cNvSpPr>
          <p:nvPr/>
        </p:nvSpPr>
        <p:spPr bwMode="auto">
          <a:xfrm>
            <a:off x="5" y="1470629"/>
            <a:ext cx="9129131" cy="1296591"/>
          </a:xfrm>
          <a:prstGeom prst="rect">
            <a:avLst/>
          </a:prstGeom>
          <a:solidFill>
            <a:schemeClr val="bg1"/>
          </a:solidFill>
          <a:ln w="9525">
            <a:solidFill>
              <a:schemeClr val="accent1"/>
            </a:solidFill>
            <a:miter lim="800000"/>
          </a:ln>
        </p:spPr>
        <p:txBody>
          <a:bodyPr/>
          <a:lstStyle/>
          <a:p>
            <a:pPr algn="ctr">
              <a:spcBef>
                <a:spcPct val="20000"/>
              </a:spcBef>
            </a:pPr>
            <a:r>
              <a:rPr lang="en-US" altLang="zh-CN" sz="4000" dirty="0">
                <a:solidFill>
                  <a:srgbClr val="898989"/>
                </a:solidFill>
                <a:latin typeface="Calibri" panose="020F0502020204030204" pitchFamily="34" charset="0"/>
              </a:rPr>
              <a:t>Read the text in different ways(</a:t>
            </a:r>
            <a:r>
              <a:rPr lang="zh-CN" altLang="en-US" sz="4000" dirty="0">
                <a:solidFill>
                  <a:srgbClr val="898989"/>
                </a:solidFill>
                <a:latin typeface="Calibri" panose="020F0502020204030204" pitchFamily="34" charset="0"/>
              </a:rPr>
              <a:t>齐读、分角色读、领读</a:t>
            </a:r>
            <a:r>
              <a:rPr lang="en-US" altLang="zh-CN" sz="4000" dirty="0">
                <a:solidFill>
                  <a:srgbClr val="898989"/>
                </a:solidFill>
                <a:latin typeface="Calibri" panose="020F0502020204030204" pitchFamily="34" charset="0"/>
              </a:rPr>
              <a:t>……</a:t>
            </a:r>
            <a:r>
              <a:rPr lang="zh-CN" altLang="en-US" sz="4000" dirty="0">
                <a:solidFill>
                  <a:srgbClr val="898989"/>
                </a:solidFill>
                <a:latin typeface="Calibri" panose="020F0502020204030204" pitchFamily="34" charset="0"/>
              </a:rPr>
              <a:t>）</a:t>
            </a:r>
            <a:endParaRPr lang="zh-CN" altLang="zh-CN" sz="4000" dirty="0">
              <a:solidFill>
                <a:srgbClr val="898989"/>
              </a:solidFill>
              <a:latin typeface="Calibri" panose="020F0502020204030204" pitchFamily="34" charset="0"/>
            </a:endParaRPr>
          </a:p>
        </p:txBody>
      </p:sp>
      <p:sp>
        <p:nvSpPr>
          <p:cNvPr id="8" name="云形 7"/>
          <p:cNvSpPr/>
          <p:nvPr/>
        </p:nvSpPr>
        <p:spPr>
          <a:xfrm>
            <a:off x="1547818" y="586978"/>
            <a:ext cx="5868987" cy="594122"/>
          </a:xfrm>
          <a:prstGeom prst="cloud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zh-CN" sz="2800" b="1" dirty="0">
                <a:solidFill>
                  <a:srgbClr val="C00000"/>
                </a:solidFill>
                <a:latin typeface="Comic Sans MS" panose="030F0702030302020204" pitchFamily="66" charset="0"/>
                <a:sym typeface="+mn-ea"/>
              </a:rPr>
              <a:t>3.Read in your </a:t>
            </a:r>
            <a:r>
              <a:rPr lang="en-US" altLang="zh-CN" sz="2800" b="1" dirty="0" smtClean="0">
                <a:solidFill>
                  <a:srgbClr val="C00000"/>
                </a:solidFill>
                <a:latin typeface="Comic Sans MS" panose="030F0702030302020204" pitchFamily="66" charset="0"/>
                <a:sym typeface="+mn-ea"/>
              </a:rPr>
              <a:t>group </a:t>
            </a:r>
            <a:endParaRPr lang="zh-CN" altLang="en-US" sz="2800" b="1" dirty="0">
              <a:solidFill>
                <a:srgbClr val="C00000"/>
              </a:solidFill>
              <a:latin typeface="Comic Sans MS" panose="030F0702030302020204" pitchFamily="66" charset="0"/>
              <a:sym typeface="+mn-ea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extBox 5"/>
          <p:cNvSpPr txBox="1">
            <a:spLocks noChangeArrowheads="1"/>
          </p:cNvSpPr>
          <p:nvPr/>
        </p:nvSpPr>
        <p:spPr bwMode="auto">
          <a:xfrm>
            <a:off x="2411418" y="844154"/>
            <a:ext cx="2232025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endParaRPr lang="zh-CN" altLang="en-US"/>
          </a:p>
        </p:txBody>
      </p:sp>
      <p:sp>
        <p:nvSpPr>
          <p:cNvPr id="25604" name="TextBox 10"/>
          <p:cNvSpPr txBox="1">
            <a:spLocks noChangeArrowheads="1"/>
          </p:cNvSpPr>
          <p:nvPr/>
        </p:nvSpPr>
        <p:spPr bwMode="auto">
          <a:xfrm>
            <a:off x="1258888" y="465537"/>
            <a:ext cx="4679950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altLang="zh-CN" sz="3600" b="1">
                <a:solidFill>
                  <a:srgbClr val="C00000"/>
                </a:solidFill>
                <a:latin typeface="Comic Sans MS" panose="030F0702030302020204" pitchFamily="66" charset="0"/>
                <a:ea typeface="华文行楷" panose="02010800040101010101" pitchFamily="2" charset="-122"/>
              </a:rPr>
              <a:t>Play a game:</a:t>
            </a:r>
            <a:endParaRPr lang="zh-CN" altLang="en-US" sz="3600" b="1">
              <a:solidFill>
                <a:srgbClr val="C00000"/>
              </a:solidFill>
              <a:latin typeface="Comic Sans MS" panose="030F0702030302020204" pitchFamily="66" charset="0"/>
              <a:ea typeface="华文行楷" panose="02010800040101010101" pitchFamily="2" charset="-122"/>
            </a:endParaRPr>
          </a:p>
          <a:p>
            <a:endParaRPr lang="zh-CN" altLang="en-US" sz="3600"/>
          </a:p>
        </p:txBody>
      </p:sp>
      <p:sp>
        <p:nvSpPr>
          <p:cNvPr id="25605" name="Rectangle 2"/>
          <p:cNvSpPr txBox="1">
            <a:spLocks noChangeArrowheads="1"/>
          </p:cNvSpPr>
          <p:nvPr/>
        </p:nvSpPr>
        <p:spPr bwMode="auto">
          <a:xfrm>
            <a:off x="2843213" y="411958"/>
            <a:ext cx="5688012" cy="5941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 eaLnBrk="0" hangingPunct="0"/>
            <a:r>
              <a:rPr lang="en-US" altLang="zh-CN" sz="4400" b="1">
                <a:latin typeface="Calibri" panose="020F0502020204030204" pitchFamily="34" charset="0"/>
              </a:rPr>
              <a:t>Sharp eyes</a:t>
            </a:r>
            <a:endParaRPr lang="zh-CN" altLang="zh-CN" sz="4400" b="1">
              <a:latin typeface="Calibri" panose="020F0502020204030204" pitchFamily="34" charset="0"/>
            </a:endParaRPr>
          </a:p>
        </p:txBody>
      </p:sp>
      <p:sp>
        <p:nvSpPr>
          <p:cNvPr id="7" name="文本框 6"/>
          <p:cNvSpPr txBox="1">
            <a:spLocks noChangeArrowheads="1"/>
          </p:cNvSpPr>
          <p:nvPr/>
        </p:nvSpPr>
        <p:spPr bwMode="auto">
          <a:xfrm>
            <a:off x="2484438" y="1545432"/>
            <a:ext cx="1326004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 altLang="zh-CN" sz="4000"/>
              <a:t>open</a:t>
            </a:r>
            <a:endParaRPr lang="zh-CN" altLang="en-US" sz="4000"/>
          </a:p>
        </p:txBody>
      </p:sp>
      <p:sp>
        <p:nvSpPr>
          <p:cNvPr id="8" name="文本框 7"/>
          <p:cNvSpPr txBox="1">
            <a:spLocks noChangeArrowheads="1"/>
          </p:cNvSpPr>
          <p:nvPr/>
        </p:nvSpPr>
        <p:spPr bwMode="auto">
          <a:xfrm>
            <a:off x="5364167" y="1762125"/>
            <a:ext cx="1896673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 altLang="zh-CN" sz="4000"/>
              <a:t>present</a:t>
            </a:r>
            <a:endParaRPr lang="zh-CN" altLang="en-US" sz="4000"/>
          </a:p>
        </p:txBody>
      </p:sp>
      <p:sp>
        <p:nvSpPr>
          <p:cNvPr id="9" name="文本框 8"/>
          <p:cNvSpPr txBox="1">
            <a:spLocks noChangeArrowheads="1"/>
          </p:cNvSpPr>
          <p:nvPr/>
        </p:nvSpPr>
        <p:spPr bwMode="auto">
          <a:xfrm>
            <a:off x="1619251" y="2472929"/>
            <a:ext cx="1210588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 altLang="zh-CN" sz="4000"/>
              <a:t>wish</a:t>
            </a:r>
            <a:endParaRPr lang="zh-CN" altLang="en-US" sz="4000"/>
          </a:p>
        </p:txBody>
      </p:sp>
      <p:sp>
        <p:nvSpPr>
          <p:cNvPr id="10" name="文本框 9"/>
          <p:cNvSpPr txBox="1">
            <a:spLocks noChangeArrowheads="1"/>
          </p:cNvSpPr>
          <p:nvPr/>
        </p:nvSpPr>
        <p:spPr bwMode="auto">
          <a:xfrm flipH="1">
            <a:off x="3959230" y="2653904"/>
            <a:ext cx="1368425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0" hangingPunct="0"/>
            <a:r>
              <a:rPr lang="en-US" altLang="zh-CN" sz="4000"/>
              <a:t>song</a:t>
            </a:r>
            <a:endParaRPr lang="zh-CN" altLang="en-US" sz="4000"/>
          </a:p>
        </p:txBody>
      </p:sp>
      <p:sp>
        <p:nvSpPr>
          <p:cNvPr id="12" name="文本框 11"/>
          <p:cNvSpPr txBox="1">
            <a:spLocks noChangeArrowheads="1"/>
          </p:cNvSpPr>
          <p:nvPr/>
        </p:nvSpPr>
        <p:spPr bwMode="auto">
          <a:xfrm>
            <a:off x="4787900" y="3543300"/>
            <a:ext cx="3240088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0" hangingPunct="0"/>
            <a:r>
              <a:rPr lang="en-US" altLang="zh-CN" sz="4000"/>
              <a:t>say cheese</a:t>
            </a:r>
            <a:endParaRPr lang="zh-CN" altLang="en-US" sz="40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1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  <p:bldP spid="1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extBox 5"/>
          <p:cNvSpPr txBox="1">
            <a:spLocks noChangeArrowheads="1"/>
          </p:cNvSpPr>
          <p:nvPr/>
        </p:nvSpPr>
        <p:spPr bwMode="auto">
          <a:xfrm>
            <a:off x="2411418" y="844154"/>
            <a:ext cx="2232025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endParaRPr lang="zh-CN" altLang="en-US"/>
          </a:p>
        </p:txBody>
      </p:sp>
      <p:sp>
        <p:nvSpPr>
          <p:cNvPr id="27652" name="TextBox 10"/>
          <p:cNvSpPr txBox="1">
            <a:spLocks noChangeArrowheads="1"/>
          </p:cNvSpPr>
          <p:nvPr/>
        </p:nvSpPr>
        <p:spPr bwMode="auto">
          <a:xfrm>
            <a:off x="684213" y="433389"/>
            <a:ext cx="467995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altLang="zh-CN" sz="3600" b="1" dirty="0">
                <a:solidFill>
                  <a:srgbClr val="C00000"/>
                </a:solidFill>
                <a:latin typeface="Comic Sans MS" panose="030F0702030302020204" pitchFamily="66" charset="0"/>
                <a:ea typeface="华文行楷" panose="02010800040101010101" pitchFamily="2" charset="-122"/>
              </a:rPr>
              <a:t>Play a game</a:t>
            </a:r>
            <a:r>
              <a:rPr lang="en-US" altLang="zh-CN" sz="3600" b="1" dirty="0" smtClean="0">
                <a:solidFill>
                  <a:srgbClr val="C00000"/>
                </a:solidFill>
                <a:latin typeface="Comic Sans MS" panose="030F0702030302020204" pitchFamily="66" charset="0"/>
                <a:ea typeface="华文行楷" panose="02010800040101010101" pitchFamily="2" charset="-122"/>
              </a:rPr>
              <a:t>:</a:t>
            </a:r>
            <a:endParaRPr lang="zh-CN" altLang="en-US" sz="3600" b="1" dirty="0">
              <a:solidFill>
                <a:srgbClr val="C00000"/>
              </a:solidFill>
              <a:latin typeface="Comic Sans MS" panose="030F0702030302020204" pitchFamily="66" charset="0"/>
              <a:ea typeface="华文行楷" panose="02010800040101010101" pitchFamily="2" charset="-122"/>
            </a:endParaRPr>
          </a:p>
        </p:txBody>
      </p:sp>
      <p:sp>
        <p:nvSpPr>
          <p:cNvPr id="27653" name="Rectangle 2"/>
          <p:cNvSpPr txBox="1">
            <a:spLocks noChangeArrowheads="1"/>
          </p:cNvSpPr>
          <p:nvPr/>
        </p:nvSpPr>
        <p:spPr bwMode="auto">
          <a:xfrm>
            <a:off x="2843213" y="411958"/>
            <a:ext cx="5688012" cy="5941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 eaLnBrk="0" hangingPunct="0"/>
            <a:r>
              <a:rPr lang="en-US" altLang="zh-CN" sz="4400" b="1">
                <a:latin typeface="Calibri" panose="020F0502020204030204" pitchFamily="34" charset="0"/>
              </a:rPr>
              <a:t>What’s missing?</a:t>
            </a:r>
            <a:endParaRPr lang="zh-CN" altLang="zh-CN" sz="4400" b="1">
              <a:latin typeface="Calibri" panose="020F0502020204030204" pitchFamily="34" charset="0"/>
            </a:endParaRPr>
          </a:p>
        </p:txBody>
      </p:sp>
      <p:sp>
        <p:nvSpPr>
          <p:cNvPr id="7" name="文本框 6"/>
          <p:cNvSpPr txBox="1">
            <a:spLocks noChangeArrowheads="1"/>
          </p:cNvSpPr>
          <p:nvPr/>
        </p:nvSpPr>
        <p:spPr bwMode="auto">
          <a:xfrm>
            <a:off x="750888" y="1343025"/>
            <a:ext cx="4036682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 altLang="zh-CN" sz="4000"/>
              <a:t>open the present</a:t>
            </a:r>
            <a:endParaRPr lang="zh-CN" altLang="en-US" sz="4000"/>
          </a:p>
        </p:txBody>
      </p:sp>
      <p:sp>
        <p:nvSpPr>
          <p:cNvPr id="8" name="文本框 7"/>
          <p:cNvSpPr txBox="1">
            <a:spLocks noChangeArrowheads="1"/>
          </p:cNvSpPr>
          <p:nvPr/>
        </p:nvSpPr>
        <p:spPr bwMode="auto">
          <a:xfrm>
            <a:off x="5000625" y="1543050"/>
            <a:ext cx="3881438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0" hangingPunct="0"/>
            <a:r>
              <a:rPr lang="en-US" altLang="zh-CN" sz="4000"/>
              <a:t>take a picture</a:t>
            </a:r>
            <a:endParaRPr lang="zh-CN" altLang="en-US" sz="4000"/>
          </a:p>
        </p:txBody>
      </p:sp>
      <p:sp>
        <p:nvSpPr>
          <p:cNvPr id="9" name="文本框 8"/>
          <p:cNvSpPr txBox="1">
            <a:spLocks noChangeArrowheads="1"/>
          </p:cNvSpPr>
          <p:nvPr/>
        </p:nvSpPr>
        <p:spPr bwMode="auto">
          <a:xfrm>
            <a:off x="865192" y="2119313"/>
            <a:ext cx="3036409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 altLang="zh-CN" sz="4000"/>
              <a:t>make a wish</a:t>
            </a:r>
            <a:endParaRPr lang="zh-CN" altLang="en-US" sz="4000"/>
          </a:p>
        </p:txBody>
      </p:sp>
      <p:sp>
        <p:nvSpPr>
          <p:cNvPr id="10" name="文本框 9"/>
          <p:cNvSpPr txBox="1">
            <a:spLocks noChangeArrowheads="1"/>
          </p:cNvSpPr>
          <p:nvPr/>
        </p:nvSpPr>
        <p:spPr bwMode="auto">
          <a:xfrm flipH="1">
            <a:off x="395288" y="3008710"/>
            <a:ext cx="56896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0" hangingPunct="0"/>
            <a:r>
              <a:rPr lang="en-US" altLang="zh-CN" sz="4000"/>
              <a:t>sing the birthday song</a:t>
            </a:r>
            <a:endParaRPr lang="zh-CN" altLang="en-US" sz="4000"/>
          </a:p>
        </p:txBody>
      </p:sp>
      <p:sp>
        <p:nvSpPr>
          <p:cNvPr id="12" name="文本框 11"/>
          <p:cNvSpPr txBox="1">
            <a:spLocks noChangeArrowheads="1"/>
          </p:cNvSpPr>
          <p:nvPr/>
        </p:nvSpPr>
        <p:spPr bwMode="auto">
          <a:xfrm>
            <a:off x="5054600" y="2477691"/>
            <a:ext cx="3240088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0" hangingPunct="0"/>
            <a:r>
              <a:rPr lang="en-US" altLang="zh-CN" sz="4000"/>
              <a:t>say cheese</a:t>
            </a:r>
            <a:endParaRPr lang="zh-CN" altLang="en-US" sz="4000"/>
          </a:p>
        </p:txBody>
      </p:sp>
      <p:sp>
        <p:nvSpPr>
          <p:cNvPr id="2" name="文本框 1"/>
          <p:cNvSpPr txBox="1">
            <a:spLocks noChangeArrowheads="1"/>
          </p:cNvSpPr>
          <p:nvPr/>
        </p:nvSpPr>
        <p:spPr bwMode="auto">
          <a:xfrm>
            <a:off x="3132138" y="3706416"/>
            <a:ext cx="381635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0" hangingPunct="0"/>
            <a:r>
              <a:rPr lang="en-US" altLang="zh-CN" sz="4000"/>
              <a:t>happy birthday</a:t>
            </a:r>
            <a:endParaRPr lang="zh-CN" altLang="en-US" sz="40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26" dur="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  <p:bldP spid="12" grpId="0"/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extBox 5"/>
          <p:cNvSpPr txBox="1">
            <a:spLocks noChangeArrowheads="1"/>
          </p:cNvSpPr>
          <p:nvPr/>
        </p:nvSpPr>
        <p:spPr bwMode="auto">
          <a:xfrm>
            <a:off x="2411418" y="844154"/>
            <a:ext cx="2232025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endParaRPr lang="zh-CN" altLang="en-US"/>
          </a:p>
        </p:txBody>
      </p:sp>
      <p:sp>
        <p:nvSpPr>
          <p:cNvPr id="9" name="云形 8"/>
          <p:cNvSpPr/>
          <p:nvPr/>
        </p:nvSpPr>
        <p:spPr>
          <a:xfrm>
            <a:off x="1355725" y="357189"/>
            <a:ext cx="5329238" cy="722710"/>
          </a:xfrm>
          <a:prstGeom prst="cloud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>
              <a:defRPr/>
            </a:pPr>
            <a:endParaRPr lang="zh-CN" altLang="en-US" sz="3200" b="1" dirty="0">
              <a:latin typeface="Times New Roman" panose="02020603050405020304" pitchFamily="18" charset="0"/>
              <a:ea typeface="华文行楷" panose="0201080004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29701" name="TextBox 10"/>
          <p:cNvSpPr txBox="1">
            <a:spLocks noChangeArrowheads="1"/>
          </p:cNvSpPr>
          <p:nvPr/>
        </p:nvSpPr>
        <p:spPr bwMode="auto">
          <a:xfrm>
            <a:off x="755650" y="1315643"/>
            <a:ext cx="7704138" cy="1384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altLang="zh-CN" sz="2800" dirty="0"/>
              <a:t>Wherever you spend your birthday, please don’t forget one person. Who is she? It’s your mother. </a:t>
            </a:r>
            <a:r>
              <a:rPr lang="en-US" altLang="zh-CN" sz="2800" dirty="0">
                <a:solidFill>
                  <a:srgbClr val="FF0000"/>
                </a:solidFill>
              </a:rPr>
              <a:t>WITHOUT HER WITHOUT YOU.</a:t>
            </a:r>
            <a:endParaRPr lang="zh-CN" altLang="en-US" sz="2800" dirty="0">
              <a:solidFill>
                <a:srgbClr val="FF0000"/>
              </a:solidFill>
            </a:endParaRPr>
          </a:p>
        </p:txBody>
      </p:sp>
      <p:sp>
        <p:nvSpPr>
          <p:cNvPr id="29702" name="文本框 1"/>
          <p:cNvSpPr txBox="1">
            <a:spLocks noChangeArrowheads="1"/>
          </p:cNvSpPr>
          <p:nvPr/>
        </p:nvSpPr>
        <p:spPr bwMode="auto">
          <a:xfrm>
            <a:off x="755644" y="3621728"/>
            <a:ext cx="835183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0" hangingPunct="0"/>
            <a:r>
              <a:rPr lang="en-US" altLang="zh-CN" sz="2400" dirty="0"/>
              <a:t>Parents </a:t>
            </a:r>
            <a:r>
              <a:rPr lang="zh-CN" altLang="en-US" sz="2400" dirty="0"/>
              <a:t> </a:t>
            </a:r>
            <a:r>
              <a:rPr lang="en-US" altLang="zh-CN" sz="2400" dirty="0"/>
              <a:t>raised</a:t>
            </a:r>
            <a:r>
              <a:rPr lang="zh-CN" altLang="en-US" sz="2400" dirty="0"/>
              <a:t> </a:t>
            </a:r>
            <a:r>
              <a:rPr lang="en-US" altLang="zh-CN" sz="2400" dirty="0"/>
              <a:t>us,</a:t>
            </a:r>
            <a:r>
              <a:rPr lang="zh-CN" altLang="en-US" sz="2400" dirty="0"/>
              <a:t> </a:t>
            </a:r>
            <a:r>
              <a:rPr lang="en-US" altLang="zh-CN" sz="2400" dirty="0"/>
              <a:t>we</a:t>
            </a:r>
            <a:r>
              <a:rPr lang="zh-CN" altLang="en-US" sz="2400" dirty="0"/>
              <a:t> </a:t>
            </a:r>
            <a:r>
              <a:rPr lang="en-US" altLang="zh-CN" sz="2400" dirty="0"/>
              <a:t>must</a:t>
            </a:r>
            <a:r>
              <a:rPr lang="zh-CN" altLang="en-US" sz="2400" dirty="0"/>
              <a:t> </a:t>
            </a:r>
            <a:r>
              <a:rPr lang="en-US" altLang="zh-CN" sz="2400" dirty="0"/>
              <a:t>learn</a:t>
            </a:r>
            <a:r>
              <a:rPr lang="zh-CN" altLang="en-US" sz="2400" dirty="0"/>
              <a:t> </a:t>
            </a:r>
            <a:r>
              <a:rPr lang="en-US" altLang="zh-CN" sz="2400" dirty="0"/>
              <a:t>to</a:t>
            </a:r>
            <a:r>
              <a:rPr lang="zh-CN" altLang="en-US" sz="2400" dirty="0"/>
              <a:t> </a:t>
            </a:r>
            <a:r>
              <a:rPr lang="en-US" altLang="zh-CN" sz="2400" dirty="0"/>
              <a:t>be</a:t>
            </a:r>
            <a:r>
              <a:rPr lang="zh-CN" altLang="en-US" sz="2400" dirty="0"/>
              <a:t> </a:t>
            </a:r>
            <a:r>
              <a:rPr lang="en-US" altLang="zh-CN" sz="2400" dirty="0"/>
              <a:t>grateful.</a:t>
            </a:r>
            <a:endParaRPr lang="zh-CN" altLang="en-US" sz="2400" dirty="0"/>
          </a:p>
        </p:txBody>
      </p:sp>
      <p:sp>
        <p:nvSpPr>
          <p:cNvPr id="29703" name="文本框 1"/>
          <p:cNvSpPr txBox="1">
            <a:spLocks noChangeArrowheads="1"/>
          </p:cNvSpPr>
          <p:nvPr/>
        </p:nvSpPr>
        <p:spPr bwMode="auto">
          <a:xfrm>
            <a:off x="2520950" y="500065"/>
            <a:ext cx="32385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zh-CN" altLang="zh-CN" sz="3200" dirty="0">
                <a:latin typeface="Arial Black" panose="020B0A04020102020204" pitchFamily="34" charset="0"/>
              </a:rPr>
              <a:t>哺育之恩何以报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extBox 5"/>
          <p:cNvSpPr txBox="1">
            <a:spLocks noChangeArrowheads="1"/>
          </p:cNvSpPr>
          <p:nvPr/>
        </p:nvSpPr>
        <p:spPr bwMode="auto">
          <a:xfrm>
            <a:off x="2411418" y="844154"/>
            <a:ext cx="2232025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endParaRPr lang="zh-CN" altLang="en-US"/>
          </a:p>
        </p:txBody>
      </p:sp>
      <p:sp>
        <p:nvSpPr>
          <p:cNvPr id="9" name="云形 8"/>
          <p:cNvSpPr/>
          <p:nvPr/>
        </p:nvSpPr>
        <p:spPr>
          <a:xfrm>
            <a:off x="2843218" y="141686"/>
            <a:ext cx="3673475" cy="722709"/>
          </a:xfrm>
          <a:prstGeom prst="cloud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>
              <a:defRPr/>
            </a:pPr>
            <a:endParaRPr lang="zh-CN" altLang="en-US" sz="3200" b="1" dirty="0">
              <a:latin typeface="Times New Roman" panose="02020603050405020304" pitchFamily="18" charset="0"/>
              <a:ea typeface="华文行楷" panose="0201080004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31749" name="TextBox 10"/>
          <p:cNvSpPr txBox="1">
            <a:spLocks noChangeArrowheads="1"/>
          </p:cNvSpPr>
          <p:nvPr/>
        </p:nvSpPr>
        <p:spPr bwMode="auto">
          <a:xfrm>
            <a:off x="3635375" y="250034"/>
            <a:ext cx="467995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altLang="zh-CN" sz="3600" b="1" dirty="0">
                <a:solidFill>
                  <a:srgbClr val="C00000"/>
                </a:solidFill>
                <a:latin typeface="Comic Sans MS" panose="030F0702030302020204" pitchFamily="66" charset="0"/>
              </a:rPr>
              <a:t>Let’s do</a:t>
            </a:r>
            <a:endParaRPr lang="zh-CN" altLang="en-US" sz="3600" b="1" dirty="0">
              <a:solidFill>
                <a:srgbClr val="C0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31750" name="TextBox 10"/>
          <p:cNvSpPr txBox="1">
            <a:spLocks noChangeArrowheads="1"/>
          </p:cNvSpPr>
          <p:nvPr/>
        </p:nvSpPr>
        <p:spPr bwMode="auto">
          <a:xfrm>
            <a:off x="885825" y="1120379"/>
            <a:ext cx="74930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zh-CN" altLang="en-US" sz="2800" b="1">
                <a:solidFill>
                  <a:srgbClr val="6600CC"/>
                </a:solidFill>
              </a:rPr>
              <a:t>在妈妈生日那天，你能为妈妈做什么事情呢？</a:t>
            </a:r>
          </a:p>
        </p:txBody>
      </p:sp>
      <p:pic>
        <p:nvPicPr>
          <p:cNvPr id="31751" name="Picture 10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619255" y="1762127"/>
            <a:ext cx="6353175" cy="3128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云形 3"/>
          <p:cNvSpPr/>
          <p:nvPr/>
        </p:nvSpPr>
        <p:spPr>
          <a:xfrm>
            <a:off x="4572000" y="141687"/>
            <a:ext cx="4103688" cy="756047"/>
          </a:xfrm>
          <a:prstGeom prst="cloud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zh-CN" sz="4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Homework</a:t>
            </a:r>
            <a:endParaRPr lang="zh-CN" altLang="en-US" sz="40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+mn-ea"/>
            </a:endParaRPr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 bwMode="auto">
          <a:xfrm>
            <a:off x="395288" y="1343014"/>
            <a:ext cx="8350250" cy="334803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/>
          <a:lstStyle/>
          <a:p>
            <a:pPr>
              <a:lnSpc>
                <a:spcPct val="150000"/>
              </a:lnSpc>
              <a:buFont typeface="Arial" panose="020B0604020202020204" pitchFamily="34" charset="0"/>
              <a:buNone/>
              <a:defRPr/>
            </a:pPr>
            <a:r>
              <a:rPr lang="en-US" altLang="zh-CN" sz="3200" b="1" dirty="0">
                <a:solidFill>
                  <a:srgbClr val="6600CC"/>
                </a:solidFill>
                <a:sym typeface="+mn-ea"/>
              </a:rPr>
              <a:t>1.</a:t>
            </a:r>
            <a:r>
              <a:rPr lang="zh-CN" altLang="zh-CN" sz="3200" b="1" dirty="0">
                <a:solidFill>
                  <a:srgbClr val="6600CC"/>
                </a:solidFill>
                <a:sym typeface="+mn-ea"/>
              </a:rPr>
              <a:t>听录音，模仿跟读。</a:t>
            </a:r>
            <a:r>
              <a:rPr lang="en-US" altLang="zh-CN" sz="3200" b="1" dirty="0">
                <a:solidFill>
                  <a:srgbClr val="6600CC"/>
                </a:solidFill>
                <a:sym typeface="+mn-ea"/>
              </a:rPr>
              <a:t> </a:t>
            </a:r>
          </a:p>
          <a:p>
            <a:pPr>
              <a:lnSpc>
                <a:spcPct val="150000"/>
              </a:lnSpc>
              <a:buFont typeface="Arial" panose="020B0604020202020204" pitchFamily="34" charset="0"/>
              <a:buNone/>
              <a:defRPr/>
            </a:pPr>
            <a:r>
              <a:rPr lang="en-US" altLang="zh-CN" sz="3200" b="1" dirty="0">
                <a:solidFill>
                  <a:srgbClr val="6600CC"/>
                </a:solidFill>
                <a:sym typeface="+mn-ea"/>
              </a:rPr>
              <a:t>2.</a:t>
            </a:r>
            <a:r>
              <a:rPr lang="zh-CN" altLang="zh-CN" sz="3200" b="1" dirty="0">
                <a:solidFill>
                  <a:srgbClr val="6600CC"/>
                </a:solidFill>
                <a:sym typeface="+mn-ea"/>
              </a:rPr>
              <a:t>调查</a:t>
            </a:r>
            <a:r>
              <a:rPr lang="zh-CN" altLang="en-US" sz="3200" b="1" dirty="0">
                <a:solidFill>
                  <a:srgbClr val="6600CC"/>
                </a:solidFill>
                <a:sym typeface="+mn-ea"/>
              </a:rPr>
              <a:t>你的</a:t>
            </a:r>
            <a:r>
              <a:rPr lang="zh-CN" altLang="zh-CN" sz="3200" b="1" dirty="0">
                <a:solidFill>
                  <a:srgbClr val="6600CC"/>
                </a:solidFill>
                <a:sym typeface="+mn-ea"/>
              </a:rPr>
              <a:t>朋友</a:t>
            </a:r>
            <a:r>
              <a:rPr lang="zh-CN" altLang="en-US" sz="3200" b="1" dirty="0">
                <a:solidFill>
                  <a:srgbClr val="6600CC"/>
                </a:solidFill>
                <a:sym typeface="+mn-ea"/>
              </a:rPr>
              <a:t>在妈妈过生日时为妈妈做了什么事情</a:t>
            </a:r>
            <a:r>
              <a:rPr lang="zh-CN" altLang="zh-CN" sz="3200" b="1" dirty="0" smtClean="0">
                <a:solidFill>
                  <a:srgbClr val="6600CC"/>
                </a:solidFill>
                <a:sym typeface="+mn-ea"/>
              </a:rPr>
              <a:t>。</a:t>
            </a:r>
            <a:endParaRPr lang="zh-CN" altLang="zh-CN" sz="3200" b="1" dirty="0">
              <a:solidFill>
                <a:srgbClr val="6600CC"/>
              </a:solidFill>
              <a:sym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148" name="Group 2"/>
          <p:cNvGrpSpPr/>
          <p:nvPr/>
        </p:nvGrpSpPr>
        <p:grpSpPr bwMode="auto">
          <a:xfrm>
            <a:off x="2987675" y="250033"/>
            <a:ext cx="4248150" cy="701279"/>
            <a:chOff x="0" y="0"/>
            <a:chExt cx="5328592" cy="1036433"/>
          </a:xfrm>
        </p:grpSpPr>
        <p:pic>
          <p:nvPicPr>
            <p:cNvPr id="6149" name="Picture 13" descr="D:\小学英语PPT模板\小五ppt模板\动画标-方1.png"/>
            <p:cNvPicPr>
              <a:picLocks noChangeAspect="1" noChangeArrowheads="1"/>
            </p:cNvPicPr>
            <p:nvPr/>
          </p:nvPicPr>
          <p:blipFill>
            <a:blip r:embed="rId3" cstate="email"/>
            <a:srcRect/>
            <a:stretch>
              <a:fillRect/>
            </a:stretch>
          </p:blipFill>
          <p:spPr bwMode="auto">
            <a:xfrm>
              <a:off x="0" y="0"/>
              <a:ext cx="5328592" cy="10364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150" name="TextBox 4"/>
            <p:cNvSpPr txBox="1">
              <a:spLocks noChangeArrowheads="1"/>
            </p:cNvSpPr>
            <p:nvPr/>
          </p:nvSpPr>
          <p:spPr bwMode="auto">
            <a:xfrm>
              <a:off x="2123356" y="144016"/>
              <a:ext cx="3024335" cy="864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r>
                <a:rPr lang="en-US" altLang="zh-CN" sz="3200" b="1" dirty="0">
                  <a:solidFill>
                    <a:srgbClr val="0000FF"/>
                  </a:solidFill>
                </a:rPr>
                <a:t>New words</a:t>
              </a:r>
              <a:endParaRPr lang="zh-CN" altLang="zh-CN" sz="3200" b="1" dirty="0">
                <a:solidFill>
                  <a:srgbClr val="0000FF"/>
                </a:solidFill>
              </a:endParaRPr>
            </a:p>
          </p:txBody>
        </p:sp>
      </p:grpSp>
      <p:sp>
        <p:nvSpPr>
          <p:cNvPr id="19" name="TextBox 18"/>
          <p:cNvSpPr txBox="1">
            <a:spLocks noChangeArrowheads="1"/>
          </p:cNvSpPr>
          <p:nvPr/>
        </p:nvSpPr>
        <p:spPr bwMode="auto">
          <a:xfrm>
            <a:off x="4860033" y="1437086"/>
            <a:ext cx="3815656" cy="13388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5400" b="1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song</a:t>
            </a:r>
            <a:r>
              <a:rPr lang="en-US" altLang="zh-CN" sz="4400" dirty="0" smtClean="0"/>
              <a:t> </a:t>
            </a:r>
            <a:r>
              <a:rPr lang="zh-CN" altLang="en-US" sz="4400" dirty="0"/>
              <a:t>歌曲</a:t>
            </a:r>
          </a:p>
        </p:txBody>
      </p:sp>
      <p:pic>
        <p:nvPicPr>
          <p:cNvPr id="6152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19118" y="1653781"/>
            <a:ext cx="3546475" cy="23217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4787900" y="3250407"/>
            <a:ext cx="3384550" cy="92333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en-US" altLang="zh-CN" sz="3600" noProof="1">
                <a:solidFill>
                  <a:srgbClr val="FF0000"/>
                </a:solidFill>
                <a:latin typeface="Times New Roman" panose="02020603050405020304" pitchFamily="18" charset="0"/>
              </a:rPr>
              <a:t>Let’s sing a </a:t>
            </a:r>
            <a:r>
              <a:rPr lang="en-US" altLang="zh-CN" sz="3600" noProof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</a:rPr>
              <a:t>song</a:t>
            </a:r>
            <a:r>
              <a:rPr lang="en-US" altLang="zh-CN" sz="3600" noProof="1">
                <a:solidFill>
                  <a:srgbClr val="FF0000"/>
                </a:solidFill>
                <a:latin typeface="Times New Roman" panose="02020603050405020304" pitchFamily="18" charset="0"/>
              </a:rPr>
              <a:t>.</a:t>
            </a:r>
            <a:endParaRPr lang="en-US" altLang="zh-CN" sz="2800" noProof="1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extBox 5"/>
          <p:cNvSpPr txBox="1">
            <a:spLocks noChangeArrowheads="1"/>
          </p:cNvSpPr>
          <p:nvPr/>
        </p:nvSpPr>
        <p:spPr bwMode="auto">
          <a:xfrm>
            <a:off x="2411418" y="844154"/>
            <a:ext cx="2232025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endParaRPr lang="zh-CN" altLang="en-US"/>
          </a:p>
        </p:txBody>
      </p:sp>
      <p:pic>
        <p:nvPicPr>
          <p:cNvPr id="8196" name="Picture 13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95293" y="1750221"/>
            <a:ext cx="3240087" cy="26229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8197" name="Group 2"/>
          <p:cNvGrpSpPr/>
          <p:nvPr/>
        </p:nvGrpSpPr>
        <p:grpSpPr bwMode="auto">
          <a:xfrm>
            <a:off x="2987675" y="250033"/>
            <a:ext cx="4248150" cy="701279"/>
            <a:chOff x="0" y="0"/>
            <a:chExt cx="5328592" cy="1036433"/>
          </a:xfrm>
        </p:grpSpPr>
        <p:pic>
          <p:nvPicPr>
            <p:cNvPr id="8198" name="Picture 13" descr="D:\小学英语PPT模板\小五ppt模板\动画标-方1.png"/>
            <p:cNvPicPr>
              <a:picLocks noChangeAspect="1" noChangeArrowheads="1"/>
            </p:cNvPicPr>
            <p:nvPr/>
          </p:nvPicPr>
          <p:blipFill>
            <a:blip r:embed="rId4" cstate="email"/>
            <a:srcRect/>
            <a:stretch>
              <a:fillRect/>
            </a:stretch>
          </p:blipFill>
          <p:spPr bwMode="auto">
            <a:xfrm>
              <a:off x="0" y="0"/>
              <a:ext cx="5328592" cy="10364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199" name="TextBox 4"/>
            <p:cNvSpPr txBox="1">
              <a:spLocks noChangeArrowheads="1"/>
            </p:cNvSpPr>
            <p:nvPr/>
          </p:nvSpPr>
          <p:spPr bwMode="auto">
            <a:xfrm>
              <a:off x="2123356" y="144016"/>
              <a:ext cx="3024335" cy="864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r>
                <a:rPr lang="en-US" altLang="zh-CN" sz="3200" b="1">
                  <a:solidFill>
                    <a:srgbClr val="0000FF"/>
                  </a:solidFill>
                </a:rPr>
                <a:t>New words</a:t>
              </a:r>
              <a:endParaRPr lang="zh-CN" altLang="zh-CN" sz="3200" b="1">
                <a:solidFill>
                  <a:srgbClr val="0000FF"/>
                </a:solidFill>
              </a:endParaRPr>
            </a:p>
          </p:txBody>
        </p:sp>
      </p:grpSp>
      <p:sp>
        <p:nvSpPr>
          <p:cNvPr id="19" name="TextBox 18"/>
          <p:cNvSpPr txBox="1">
            <a:spLocks noChangeArrowheads="1"/>
          </p:cNvSpPr>
          <p:nvPr/>
        </p:nvSpPr>
        <p:spPr bwMode="auto">
          <a:xfrm>
            <a:off x="3995936" y="2085975"/>
            <a:ext cx="4464496" cy="13388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54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present </a:t>
            </a:r>
            <a:r>
              <a:rPr lang="en-US" altLang="zh-CN" sz="4400" dirty="0" smtClean="0"/>
              <a:t> </a:t>
            </a:r>
            <a:r>
              <a:rPr lang="zh-CN" altLang="en-US" sz="4400" dirty="0"/>
              <a:t>礼物</a:t>
            </a:r>
          </a:p>
        </p:txBody>
      </p:sp>
      <p:sp>
        <p:nvSpPr>
          <p:cNvPr id="2" name="文本框 1"/>
          <p:cNvSpPr txBox="1"/>
          <p:nvPr/>
        </p:nvSpPr>
        <p:spPr>
          <a:xfrm>
            <a:off x="3851280" y="3813573"/>
            <a:ext cx="4537075" cy="52322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en-US" altLang="zh-CN" sz="2800" noProof="1">
                <a:solidFill>
                  <a:srgbClr val="FF0000"/>
                </a:solidFill>
              </a:rPr>
              <a:t>Here is a </a:t>
            </a:r>
            <a:r>
              <a:rPr lang="en-US" altLang="zh-CN" sz="2800" noProof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present</a:t>
            </a:r>
            <a:r>
              <a:rPr lang="en-US" altLang="zh-CN" sz="2800" noProof="1">
                <a:solidFill>
                  <a:srgbClr val="FF0000"/>
                </a:solidFill>
              </a:rPr>
              <a:t> for you.</a:t>
            </a:r>
            <a:endParaRPr lang="zh-CN" altLang="en-US" sz="2800" noProof="1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819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196"/>
                  </p:tgtEl>
                </p:cond>
              </p:nextCondLst>
            </p:seq>
          </p:childTnLst>
        </p:cTn>
      </p:par>
    </p:tnLst>
    <p:bldLst>
      <p:bldP spid="19" grpId="0"/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文本框 1"/>
          <p:cNvSpPr txBox="1">
            <a:spLocks noChangeArrowheads="1"/>
          </p:cNvSpPr>
          <p:nvPr/>
        </p:nvSpPr>
        <p:spPr bwMode="auto">
          <a:xfrm>
            <a:off x="1979613" y="735806"/>
            <a:ext cx="622935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altLang="zh-CN" sz="4000" dirty="0"/>
              <a:t>We should be</a:t>
            </a:r>
            <a:r>
              <a:rPr lang="zh-CN" altLang="en-US" sz="4000" dirty="0"/>
              <a:t> </a:t>
            </a:r>
            <a:r>
              <a:rPr lang="en-US" altLang="zh-CN" sz="4000" dirty="0"/>
              <a:t>polite</a:t>
            </a:r>
            <a:endParaRPr lang="zh-CN" altLang="en-US" sz="4000" dirty="0"/>
          </a:p>
        </p:txBody>
      </p:sp>
      <p:sp>
        <p:nvSpPr>
          <p:cNvPr id="10242" name="文本框 2"/>
          <p:cNvSpPr txBox="1">
            <a:spLocks noChangeArrowheads="1"/>
          </p:cNvSpPr>
          <p:nvPr/>
        </p:nvSpPr>
        <p:spPr bwMode="auto">
          <a:xfrm>
            <a:off x="2535238" y="1266827"/>
            <a:ext cx="4608512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zh-CN" altLang="en-US" sz="3200" dirty="0"/>
              <a:t>我们应该懂礼貌</a:t>
            </a:r>
          </a:p>
        </p:txBody>
      </p:sp>
      <p:sp>
        <p:nvSpPr>
          <p:cNvPr id="4" name="文本框 3"/>
          <p:cNvSpPr txBox="1">
            <a:spLocks noChangeArrowheads="1"/>
          </p:cNvSpPr>
          <p:nvPr/>
        </p:nvSpPr>
        <p:spPr bwMode="auto">
          <a:xfrm>
            <a:off x="2124079" y="1914527"/>
            <a:ext cx="3054041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sz="3200" dirty="0"/>
              <a:t>Happy birthday!</a:t>
            </a:r>
            <a:endParaRPr lang="zh-CN" altLang="en-US" sz="3200" dirty="0"/>
          </a:p>
        </p:txBody>
      </p:sp>
      <p:sp>
        <p:nvSpPr>
          <p:cNvPr id="5" name="文本框 4"/>
          <p:cNvSpPr txBox="1">
            <a:spLocks noChangeArrowheads="1"/>
          </p:cNvSpPr>
          <p:nvPr/>
        </p:nvSpPr>
        <p:spPr bwMode="auto">
          <a:xfrm>
            <a:off x="2124080" y="2424113"/>
            <a:ext cx="4392613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altLang="zh-CN" sz="2800"/>
              <a:t>Here is a present for you.</a:t>
            </a:r>
            <a:endParaRPr lang="zh-CN" altLang="en-US" sz="2800"/>
          </a:p>
        </p:txBody>
      </p:sp>
      <p:sp>
        <p:nvSpPr>
          <p:cNvPr id="6" name="箭头: 右 5"/>
          <p:cNvSpPr/>
          <p:nvPr/>
        </p:nvSpPr>
        <p:spPr>
          <a:xfrm>
            <a:off x="2124075" y="3381378"/>
            <a:ext cx="977900" cy="36433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7" name="矩形 6"/>
          <p:cNvSpPr/>
          <p:nvPr/>
        </p:nvSpPr>
        <p:spPr>
          <a:xfrm>
            <a:off x="3563892" y="3217327"/>
            <a:ext cx="3839513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zh-CN" sz="5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sym typeface="+mn-ea"/>
              </a:rPr>
              <a:t>Thank you.</a:t>
            </a:r>
            <a:endParaRPr lang="zh-CN" altLang="en-US" sz="54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sym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extBox 5"/>
          <p:cNvSpPr txBox="1">
            <a:spLocks noChangeArrowheads="1"/>
          </p:cNvSpPr>
          <p:nvPr/>
        </p:nvSpPr>
        <p:spPr bwMode="auto">
          <a:xfrm>
            <a:off x="2411418" y="844154"/>
            <a:ext cx="2232025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endParaRPr lang="zh-CN" altLang="en-US"/>
          </a:p>
        </p:txBody>
      </p:sp>
      <p:grpSp>
        <p:nvGrpSpPr>
          <p:cNvPr id="11268" name="Group 2"/>
          <p:cNvGrpSpPr/>
          <p:nvPr/>
        </p:nvGrpSpPr>
        <p:grpSpPr bwMode="auto">
          <a:xfrm>
            <a:off x="2987675" y="250033"/>
            <a:ext cx="4248150" cy="701279"/>
            <a:chOff x="0" y="0"/>
            <a:chExt cx="5328592" cy="1036433"/>
          </a:xfrm>
        </p:grpSpPr>
        <p:pic>
          <p:nvPicPr>
            <p:cNvPr id="11269" name="Picture 13" descr="D:\小学英语PPT模板\小五ppt模板\动画标-方1.png"/>
            <p:cNvPicPr>
              <a:picLocks noChangeAspect="1" noChangeArrowheads="1"/>
            </p:cNvPicPr>
            <p:nvPr/>
          </p:nvPicPr>
          <p:blipFill>
            <a:blip r:embed="rId3" cstate="email"/>
            <a:srcRect/>
            <a:stretch>
              <a:fillRect/>
            </a:stretch>
          </p:blipFill>
          <p:spPr bwMode="auto">
            <a:xfrm>
              <a:off x="0" y="0"/>
              <a:ext cx="5328592" cy="10364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1270" name="TextBox 4"/>
            <p:cNvSpPr txBox="1">
              <a:spLocks noChangeArrowheads="1"/>
            </p:cNvSpPr>
            <p:nvPr/>
          </p:nvSpPr>
          <p:spPr bwMode="auto">
            <a:xfrm>
              <a:off x="2123356" y="144016"/>
              <a:ext cx="3024335" cy="864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r>
                <a:rPr lang="en-US" altLang="zh-CN" sz="3200" b="1">
                  <a:solidFill>
                    <a:srgbClr val="0000FF"/>
                  </a:solidFill>
                </a:rPr>
                <a:t>New words</a:t>
              </a:r>
              <a:endParaRPr lang="zh-CN" altLang="zh-CN" sz="3200" b="1">
                <a:solidFill>
                  <a:srgbClr val="0000FF"/>
                </a:solidFill>
              </a:endParaRPr>
            </a:p>
          </p:txBody>
        </p:sp>
      </p:grpSp>
      <p:sp>
        <p:nvSpPr>
          <p:cNvPr id="19" name="TextBox 18"/>
          <p:cNvSpPr txBox="1">
            <a:spLocks noChangeArrowheads="1"/>
          </p:cNvSpPr>
          <p:nvPr/>
        </p:nvSpPr>
        <p:spPr bwMode="auto">
          <a:xfrm>
            <a:off x="5508625" y="1707358"/>
            <a:ext cx="3384550" cy="23544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5400" b="1">
                <a:solidFill>
                  <a:srgbClr val="FF0000"/>
                </a:solidFill>
                <a:latin typeface="Times New Roman" panose="02020603050405020304" pitchFamily="18" charset="0"/>
              </a:rPr>
              <a:t>open </a:t>
            </a:r>
            <a:r>
              <a:rPr lang="en-US" altLang="zh-CN" sz="5400" b="1">
                <a:solidFill>
                  <a:srgbClr val="FF0000"/>
                </a:solidFill>
              </a:rPr>
              <a:t> </a:t>
            </a:r>
            <a:r>
              <a:rPr lang="en-US" altLang="zh-CN" sz="4400"/>
              <a:t> </a:t>
            </a:r>
          </a:p>
          <a:p>
            <a:pPr>
              <a:lnSpc>
                <a:spcPct val="150000"/>
              </a:lnSpc>
            </a:pPr>
            <a:r>
              <a:rPr lang="en-US" altLang="zh-CN" sz="4400"/>
              <a:t>  </a:t>
            </a:r>
            <a:r>
              <a:rPr lang="zh-CN" altLang="en-US" sz="4400"/>
              <a:t>打开</a:t>
            </a:r>
          </a:p>
        </p:txBody>
      </p:sp>
      <p:pic>
        <p:nvPicPr>
          <p:cNvPr id="11272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19105" y="1201342"/>
            <a:ext cx="4633913" cy="2376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5148263" y="3473054"/>
            <a:ext cx="3384550" cy="19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3600">
                <a:solidFill>
                  <a:srgbClr val="FF0000"/>
                </a:solidFill>
                <a:latin typeface="Times New Roman" panose="02020603050405020304" pitchFamily="18" charset="0"/>
              </a:rPr>
              <a:t>open the present </a:t>
            </a:r>
            <a:r>
              <a:rPr lang="en-US" altLang="zh-CN" sz="3600">
                <a:solidFill>
                  <a:srgbClr val="FF0000"/>
                </a:solidFill>
              </a:rPr>
              <a:t> </a:t>
            </a:r>
            <a:r>
              <a:rPr lang="en-US" altLang="zh-CN" sz="2800"/>
              <a:t> </a:t>
            </a:r>
          </a:p>
          <a:p>
            <a:pPr>
              <a:lnSpc>
                <a:spcPct val="150000"/>
              </a:lnSpc>
            </a:pPr>
            <a:r>
              <a:rPr lang="en-US" altLang="zh-CN" sz="4400"/>
              <a:t>  </a:t>
            </a:r>
            <a:endParaRPr lang="zh-CN" altLang="en-US" sz="44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extBox 5"/>
          <p:cNvSpPr txBox="1">
            <a:spLocks noChangeArrowheads="1"/>
          </p:cNvSpPr>
          <p:nvPr/>
        </p:nvSpPr>
        <p:spPr bwMode="auto">
          <a:xfrm>
            <a:off x="2411418" y="844154"/>
            <a:ext cx="2232025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endParaRPr lang="zh-CN" altLang="en-US"/>
          </a:p>
        </p:txBody>
      </p:sp>
      <p:grpSp>
        <p:nvGrpSpPr>
          <p:cNvPr id="13316" name="Group 2"/>
          <p:cNvGrpSpPr/>
          <p:nvPr/>
        </p:nvGrpSpPr>
        <p:grpSpPr bwMode="auto">
          <a:xfrm>
            <a:off x="2987675" y="250033"/>
            <a:ext cx="4248150" cy="701279"/>
            <a:chOff x="0" y="0"/>
            <a:chExt cx="5328592" cy="1036433"/>
          </a:xfrm>
        </p:grpSpPr>
        <p:pic>
          <p:nvPicPr>
            <p:cNvPr id="13317" name="Picture 13" descr="D:\小学英语PPT模板\小五ppt模板\动画标-方1.png"/>
            <p:cNvPicPr>
              <a:picLocks noChangeAspect="1" noChangeArrowheads="1"/>
            </p:cNvPicPr>
            <p:nvPr/>
          </p:nvPicPr>
          <p:blipFill>
            <a:blip r:embed="rId3" cstate="email"/>
            <a:srcRect/>
            <a:stretch>
              <a:fillRect/>
            </a:stretch>
          </p:blipFill>
          <p:spPr bwMode="auto">
            <a:xfrm>
              <a:off x="0" y="0"/>
              <a:ext cx="5328592" cy="10364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3318" name="TextBox 4"/>
            <p:cNvSpPr txBox="1">
              <a:spLocks noChangeArrowheads="1"/>
            </p:cNvSpPr>
            <p:nvPr/>
          </p:nvSpPr>
          <p:spPr bwMode="auto">
            <a:xfrm>
              <a:off x="2123356" y="144016"/>
              <a:ext cx="3024335" cy="864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r>
                <a:rPr lang="en-US" altLang="zh-CN" sz="3200" b="1">
                  <a:solidFill>
                    <a:srgbClr val="0000FF"/>
                  </a:solidFill>
                </a:rPr>
                <a:t>New words</a:t>
              </a:r>
              <a:endParaRPr lang="zh-CN" altLang="zh-CN" sz="3200" b="1">
                <a:solidFill>
                  <a:srgbClr val="0000FF"/>
                </a:solidFill>
              </a:endParaRPr>
            </a:p>
          </p:txBody>
        </p:sp>
      </p:grpSp>
      <p:sp>
        <p:nvSpPr>
          <p:cNvPr id="19" name="TextBox 18"/>
          <p:cNvSpPr txBox="1">
            <a:spLocks noChangeArrowheads="1"/>
          </p:cNvSpPr>
          <p:nvPr/>
        </p:nvSpPr>
        <p:spPr bwMode="auto">
          <a:xfrm>
            <a:off x="5292725" y="1437088"/>
            <a:ext cx="3382963" cy="23544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5400" b="1">
                <a:solidFill>
                  <a:srgbClr val="FF0000"/>
                </a:solidFill>
                <a:latin typeface="Times New Roman" panose="02020603050405020304" pitchFamily="18" charset="0"/>
              </a:rPr>
              <a:t>wish</a:t>
            </a:r>
            <a:endParaRPr lang="en-US" altLang="zh-CN" sz="4400"/>
          </a:p>
          <a:p>
            <a:pPr>
              <a:lnSpc>
                <a:spcPct val="150000"/>
              </a:lnSpc>
            </a:pPr>
            <a:r>
              <a:rPr lang="en-US" altLang="zh-CN" sz="4400"/>
              <a:t> </a:t>
            </a:r>
            <a:r>
              <a:rPr lang="zh-CN" altLang="en-US" sz="4400"/>
              <a:t>愿望</a:t>
            </a:r>
          </a:p>
        </p:txBody>
      </p:sp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5076828" y="3250407"/>
            <a:ext cx="3382963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3600">
                <a:solidFill>
                  <a:srgbClr val="FF0000"/>
                </a:solidFill>
                <a:latin typeface="Times New Roman" panose="02020603050405020304" pitchFamily="18" charset="0"/>
              </a:rPr>
              <a:t>make a wish</a:t>
            </a:r>
            <a:endParaRPr lang="en-US" altLang="zh-CN" sz="2800"/>
          </a:p>
        </p:txBody>
      </p:sp>
      <p:pic>
        <p:nvPicPr>
          <p:cNvPr id="13321" name="Picture 2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68314" y="1869281"/>
            <a:ext cx="3686175" cy="2071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extBox 5"/>
          <p:cNvSpPr txBox="1">
            <a:spLocks noChangeArrowheads="1"/>
          </p:cNvSpPr>
          <p:nvPr/>
        </p:nvSpPr>
        <p:spPr bwMode="auto">
          <a:xfrm>
            <a:off x="2411418" y="844154"/>
            <a:ext cx="2232025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endParaRPr lang="zh-CN" altLang="en-US"/>
          </a:p>
        </p:txBody>
      </p:sp>
      <p:sp>
        <p:nvSpPr>
          <p:cNvPr id="12" name="云形 11"/>
          <p:cNvSpPr/>
          <p:nvPr/>
        </p:nvSpPr>
        <p:spPr>
          <a:xfrm>
            <a:off x="2916238" y="195265"/>
            <a:ext cx="5111750" cy="594122"/>
          </a:xfrm>
          <a:prstGeom prst="cloud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zh-CN" sz="2800" b="1" dirty="0">
                <a:solidFill>
                  <a:srgbClr val="C00000"/>
                </a:solidFill>
                <a:latin typeface="Comic Sans MS" panose="030F0702030302020204" pitchFamily="66" charset="0"/>
                <a:sym typeface="+mn-ea"/>
              </a:rPr>
              <a:t>1.Listen and say</a:t>
            </a:r>
            <a:endParaRPr lang="zh-CN" altLang="en-US" sz="2800" b="1" dirty="0">
              <a:solidFill>
                <a:srgbClr val="C00000"/>
              </a:solidFill>
              <a:latin typeface="Comic Sans MS" panose="030F0702030302020204" pitchFamily="66" charset="0"/>
              <a:sym typeface="+mn-ea"/>
            </a:endParaRPr>
          </a:p>
        </p:txBody>
      </p:sp>
      <p:sp>
        <p:nvSpPr>
          <p:cNvPr id="15365" name="TextBox 13"/>
          <p:cNvSpPr txBox="1">
            <a:spLocks noChangeArrowheads="1"/>
          </p:cNvSpPr>
          <p:nvPr/>
        </p:nvSpPr>
        <p:spPr bwMode="auto">
          <a:xfrm>
            <a:off x="755655" y="844153"/>
            <a:ext cx="4537075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zh-CN" altLang="en-US" sz="2000" b="1" dirty="0"/>
              <a:t>听录音，回答问题</a:t>
            </a:r>
          </a:p>
        </p:txBody>
      </p:sp>
      <p:pic>
        <p:nvPicPr>
          <p:cNvPr id="15366" name="Picture 10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627318" y="1213248"/>
            <a:ext cx="4211637" cy="36159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extBox 5"/>
          <p:cNvSpPr txBox="1">
            <a:spLocks noChangeArrowheads="1"/>
          </p:cNvSpPr>
          <p:nvPr/>
        </p:nvSpPr>
        <p:spPr bwMode="auto">
          <a:xfrm>
            <a:off x="2411418" y="844154"/>
            <a:ext cx="2232025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endParaRPr lang="zh-CN" altLang="en-US"/>
          </a:p>
        </p:txBody>
      </p:sp>
      <p:grpSp>
        <p:nvGrpSpPr>
          <p:cNvPr id="17412" name="Group 2"/>
          <p:cNvGrpSpPr/>
          <p:nvPr/>
        </p:nvGrpSpPr>
        <p:grpSpPr bwMode="auto">
          <a:xfrm>
            <a:off x="2987675" y="250033"/>
            <a:ext cx="4248150" cy="701279"/>
            <a:chOff x="0" y="0"/>
            <a:chExt cx="5328592" cy="1036433"/>
          </a:xfrm>
        </p:grpSpPr>
        <p:pic>
          <p:nvPicPr>
            <p:cNvPr id="17413" name="Picture 13" descr="D:\小学英语PPT模板\小五ppt模板\动画标-方1.png"/>
            <p:cNvPicPr>
              <a:picLocks noChangeAspect="1" noChangeArrowheads="1"/>
            </p:cNvPicPr>
            <p:nvPr/>
          </p:nvPicPr>
          <p:blipFill>
            <a:blip r:embed="rId3" cstate="email"/>
            <a:srcRect/>
            <a:stretch>
              <a:fillRect/>
            </a:stretch>
          </p:blipFill>
          <p:spPr bwMode="auto">
            <a:xfrm>
              <a:off x="0" y="0"/>
              <a:ext cx="5328592" cy="10364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7414" name="TextBox 4"/>
            <p:cNvSpPr txBox="1">
              <a:spLocks noChangeArrowheads="1"/>
            </p:cNvSpPr>
            <p:nvPr/>
          </p:nvSpPr>
          <p:spPr bwMode="auto">
            <a:xfrm>
              <a:off x="2123356" y="144016"/>
              <a:ext cx="3024335" cy="864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r>
                <a:rPr lang="en-US" altLang="zh-CN" sz="3200" b="1" dirty="0">
                  <a:solidFill>
                    <a:srgbClr val="0000FF"/>
                  </a:solidFill>
                </a:rPr>
                <a:t>Questions</a:t>
              </a:r>
              <a:endParaRPr lang="zh-CN" altLang="zh-CN" sz="3200" b="1" dirty="0">
                <a:solidFill>
                  <a:srgbClr val="0000FF"/>
                </a:solidFill>
              </a:endParaRPr>
            </a:p>
          </p:txBody>
        </p:sp>
      </p:grpSp>
      <p:sp>
        <p:nvSpPr>
          <p:cNvPr id="13" name="Rectangle 3"/>
          <p:cNvSpPr txBox="1">
            <a:spLocks noChangeArrowheads="1"/>
          </p:cNvSpPr>
          <p:nvPr/>
        </p:nvSpPr>
        <p:spPr>
          <a:xfrm>
            <a:off x="1187455" y="1347616"/>
            <a:ext cx="7561263" cy="2915840"/>
          </a:xfrm>
          <a:prstGeom prst="rect">
            <a:avLst/>
          </a:prstGeom>
        </p:spPr>
        <p:txBody>
          <a:bodyPr/>
          <a:lstStyle/>
          <a:p>
            <a:pPr marL="514350" indent="-514350" eaLnBrk="0" hangingPunct="0">
              <a:lnSpc>
                <a:spcPct val="150000"/>
              </a:lnSpc>
              <a:spcBef>
                <a:spcPct val="20000"/>
              </a:spcBef>
              <a:buFontTx/>
              <a:buAutoNum type="arabicPeriod"/>
              <a:defRPr/>
            </a:pPr>
            <a:r>
              <a:rPr lang="en-US" altLang="zh-CN" sz="3200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+mn-ea"/>
              </a:rPr>
              <a:t>Whose birthday is it</a:t>
            </a:r>
            <a:r>
              <a:rPr lang="zh-CN" altLang="en-US" sz="3200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+mn-ea"/>
              </a:rPr>
              <a:t>? </a:t>
            </a:r>
            <a:endParaRPr lang="en-US" altLang="zh-CN" sz="3200" dirty="0">
              <a:latin typeface="Times New Roman" panose="02020603050405020304" pitchFamily="18" charset="0"/>
              <a:ea typeface="+mn-ea"/>
              <a:cs typeface="Times New Roman" panose="02020603050405020304" pitchFamily="18" charset="0"/>
              <a:sym typeface="+mn-ea"/>
            </a:endParaRPr>
          </a:p>
          <a:p>
            <a:pPr marL="514350" indent="-514350" eaLnBrk="0" hangingPunct="0">
              <a:lnSpc>
                <a:spcPct val="150000"/>
              </a:lnSpc>
              <a:spcBef>
                <a:spcPct val="20000"/>
              </a:spcBef>
              <a:defRPr/>
            </a:pPr>
            <a:endParaRPr lang="zh-CN" altLang="en-US" sz="1400" dirty="0">
              <a:latin typeface="Times New Roman" panose="02020603050405020304" pitchFamily="18" charset="0"/>
              <a:ea typeface="+mn-ea"/>
              <a:cs typeface="Times New Roman" panose="02020603050405020304" pitchFamily="18" charset="0"/>
              <a:sym typeface="+mn-ea"/>
            </a:endParaRPr>
          </a:p>
          <a:p>
            <a:pPr marL="342900" indent="-342900" eaLnBrk="0" hangingPunct="0">
              <a:lnSpc>
                <a:spcPct val="150000"/>
              </a:lnSpc>
              <a:spcBef>
                <a:spcPct val="20000"/>
              </a:spcBef>
              <a:defRPr/>
            </a:pPr>
            <a:r>
              <a:rPr lang="en-US" altLang="zh-CN" sz="3200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+mn-ea"/>
              </a:rPr>
              <a:t>2. What do they do</a:t>
            </a:r>
            <a:r>
              <a:rPr lang="zh-CN" altLang="en-US" sz="3200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+mn-ea"/>
              </a:rPr>
              <a:t>? </a:t>
            </a:r>
            <a:endParaRPr lang="en-US" altLang="zh-CN" sz="3200" dirty="0">
              <a:latin typeface="Times New Roman" panose="02020603050405020304" pitchFamily="18" charset="0"/>
              <a:ea typeface="+mn-ea"/>
              <a:cs typeface="Times New Roman" panose="02020603050405020304" pitchFamily="18" charset="0"/>
              <a:sym typeface="+mn-ea"/>
            </a:endParaRPr>
          </a:p>
          <a:p>
            <a:pPr marL="342900" indent="-342900" eaLnBrk="0" hangingPunct="0">
              <a:lnSpc>
                <a:spcPct val="150000"/>
              </a:lnSpc>
              <a:spcBef>
                <a:spcPct val="20000"/>
              </a:spcBef>
              <a:defRPr/>
            </a:pPr>
            <a:endParaRPr lang="zh-CN" altLang="en-US" dirty="0">
              <a:latin typeface="Times New Roman" panose="02020603050405020304" pitchFamily="18" charset="0"/>
              <a:ea typeface="+mn-ea"/>
              <a:cs typeface="Times New Roman" panose="02020603050405020304" pitchFamily="18" charset="0"/>
              <a:sym typeface="+mn-ea"/>
            </a:endParaRPr>
          </a:p>
          <a:p>
            <a:pPr marL="342900" indent="-342900" eaLnBrk="0" hangingPunct="0">
              <a:spcBef>
                <a:spcPct val="20000"/>
              </a:spcBef>
              <a:defRPr/>
            </a:pPr>
            <a:endParaRPr lang="zh-CN" altLang="en-US" sz="3200" dirty="0">
              <a:latin typeface="Times New Roman" panose="02020603050405020304" pitchFamily="18" charset="0"/>
              <a:ea typeface="+mn-ea"/>
              <a:cs typeface="Times New Roman" panose="02020603050405020304" pitchFamily="18" charset="0"/>
              <a:sym typeface="+mn-ea"/>
            </a:endParaRPr>
          </a:p>
        </p:txBody>
      </p:sp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1547818" y="2247900"/>
            <a:ext cx="5616575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altLang="zh-CN" sz="40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It’s Wang Hong’s.</a:t>
            </a:r>
            <a:endParaRPr lang="zh-CN" altLang="en-US" sz="4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1547818" y="3067050"/>
            <a:ext cx="6624637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altLang="zh-CN" sz="40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They have a birthday party.</a:t>
            </a:r>
            <a:endParaRPr lang="zh-CN" altLang="en-US" sz="4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左箭头 1">
            <a:hlinkClick r:id="" action="ppaction://hlinkshowjump?jump=previousslide"/>
          </p:cNvPr>
          <p:cNvSpPr/>
          <p:nvPr/>
        </p:nvSpPr>
        <p:spPr>
          <a:xfrm>
            <a:off x="568325" y="4375550"/>
            <a:ext cx="979488" cy="364331"/>
          </a:xfrm>
          <a:prstGeom prst="left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zh-CN" altLang="en-US" noProof="1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 tmFilter="0,0; .5, 1; 1, 1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extBox 5"/>
          <p:cNvSpPr txBox="1">
            <a:spLocks noChangeArrowheads="1"/>
          </p:cNvSpPr>
          <p:nvPr/>
        </p:nvSpPr>
        <p:spPr bwMode="auto">
          <a:xfrm>
            <a:off x="2411418" y="844154"/>
            <a:ext cx="2232025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endParaRPr lang="zh-CN" altLang="en-US"/>
          </a:p>
        </p:txBody>
      </p:sp>
      <p:grpSp>
        <p:nvGrpSpPr>
          <p:cNvPr id="25605" name="Group 2"/>
          <p:cNvGrpSpPr/>
          <p:nvPr/>
        </p:nvGrpSpPr>
        <p:grpSpPr bwMode="auto">
          <a:xfrm>
            <a:off x="4943480" y="3236121"/>
            <a:ext cx="3186113" cy="702469"/>
            <a:chOff x="446" y="909"/>
            <a:chExt cx="6577" cy="1475"/>
          </a:xfrm>
        </p:grpSpPr>
        <p:sp>
          <p:nvSpPr>
            <p:cNvPr id="19461" name="AutoShape 3"/>
            <p:cNvSpPr>
              <a:spLocks noChangeArrowheads="1"/>
            </p:cNvSpPr>
            <p:nvPr/>
          </p:nvSpPr>
          <p:spPr bwMode="auto">
            <a:xfrm>
              <a:off x="446" y="909"/>
              <a:ext cx="6463" cy="1475"/>
            </a:xfrm>
            <a:prstGeom prst="roundRect">
              <a:avLst>
                <a:gd name="adj" fmla="val 16667"/>
              </a:avLst>
            </a:prstGeom>
            <a:solidFill>
              <a:srgbClr val="FFFF99"/>
            </a:solidFill>
            <a:ln w="15875">
              <a:solidFill>
                <a:schemeClr val="tx1"/>
              </a:solidFill>
              <a:round/>
            </a:ln>
          </p:spPr>
          <p:txBody>
            <a:bodyPr anchor="ctr"/>
            <a:lstStyle/>
            <a:p>
              <a:endParaRPr lang="zh-CN" altLang="en-US"/>
            </a:p>
          </p:txBody>
        </p:sp>
        <p:sp>
          <p:nvSpPr>
            <p:cNvPr id="19462" name="Text Box 4"/>
            <p:cNvSpPr txBox="1">
              <a:spLocks noChangeArrowheads="1"/>
            </p:cNvSpPr>
            <p:nvPr/>
          </p:nvSpPr>
          <p:spPr bwMode="auto">
            <a:xfrm>
              <a:off x="446" y="1136"/>
              <a:ext cx="6577" cy="12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r>
                <a:rPr lang="en-US" altLang="zh-CN" sz="3200" b="1">
                  <a:solidFill>
                    <a:schemeClr val="accent2"/>
                  </a:solidFill>
                  <a:latin typeface="Times New Roman" panose="02020603050405020304" pitchFamily="18" charset="0"/>
                </a:rPr>
                <a:t>have some cake</a:t>
              </a:r>
              <a:endParaRPr lang="zh-CN" altLang="en-US"/>
            </a:p>
          </p:txBody>
        </p:sp>
      </p:grpSp>
      <p:grpSp>
        <p:nvGrpSpPr>
          <p:cNvPr id="25607" name="Group 2"/>
          <p:cNvGrpSpPr/>
          <p:nvPr/>
        </p:nvGrpSpPr>
        <p:grpSpPr bwMode="auto">
          <a:xfrm>
            <a:off x="5002218" y="4151712"/>
            <a:ext cx="3328987" cy="702469"/>
            <a:chOff x="7957" y="291"/>
            <a:chExt cx="6872" cy="1475"/>
          </a:xfrm>
        </p:grpSpPr>
        <p:sp>
          <p:nvSpPr>
            <p:cNvPr id="19464" name="AutoShape 3"/>
            <p:cNvSpPr>
              <a:spLocks noChangeArrowheads="1"/>
            </p:cNvSpPr>
            <p:nvPr/>
          </p:nvSpPr>
          <p:spPr bwMode="auto">
            <a:xfrm>
              <a:off x="7957" y="291"/>
              <a:ext cx="6463" cy="1475"/>
            </a:xfrm>
            <a:prstGeom prst="roundRect">
              <a:avLst>
                <a:gd name="adj" fmla="val 16667"/>
              </a:avLst>
            </a:prstGeom>
            <a:solidFill>
              <a:srgbClr val="FFFF99"/>
            </a:solidFill>
            <a:ln w="15875">
              <a:solidFill>
                <a:schemeClr val="tx1"/>
              </a:solidFill>
              <a:round/>
            </a:ln>
          </p:spPr>
          <p:txBody>
            <a:bodyPr anchor="ctr"/>
            <a:lstStyle/>
            <a:p>
              <a:endParaRPr lang="zh-CN" altLang="en-US"/>
            </a:p>
          </p:txBody>
        </p:sp>
        <p:sp>
          <p:nvSpPr>
            <p:cNvPr id="19465" name="Text Box 4"/>
            <p:cNvSpPr txBox="1">
              <a:spLocks noChangeArrowheads="1"/>
            </p:cNvSpPr>
            <p:nvPr/>
          </p:nvSpPr>
          <p:spPr bwMode="auto">
            <a:xfrm>
              <a:off x="8252" y="439"/>
              <a:ext cx="6577" cy="12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r>
                <a:rPr lang="en-US" altLang="zh-CN" sz="3200" b="1">
                  <a:solidFill>
                    <a:schemeClr val="accent2"/>
                  </a:solidFill>
                  <a:latin typeface="Times New Roman" panose="02020603050405020304" pitchFamily="18" charset="0"/>
                </a:rPr>
                <a:t>take a picture</a:t>
              </a:r>
              <a:endParaRPr lang="zh-CN" altLang="en-US"/>
            </a:p>
          </p:txBody>
        </p:sp>
      </p:grpSp>
      <p:grpSp>
        <p:nvGrpSpPr>
          <p:cNvPr id="25608" name="Group 2"/>
          <p:cNvGrpSpPr/>
          <p:nvPr/>
        </p:nvGrpSpPr>
        <p:grpSpPr bwMode="auto">
          <a:xfrm>
            <a:off x="4999043" y="550069"/>
            <a:ext cx="3241675" cy="717234"/>
            <a:chOff x="-498" y="2126"/>
            <a:chExt cx="6693" cy="1506"/>
          </a:xfrm>
        </p:grpSpPr>
        <p:sp>
          <p:nvSpPr>
            <p:cNvPr id="19467" name="AutoShape 3"/>
            <p:cNvSpPr>
              <a:spLocks noChangeArrowheads="1"/>
            </p:cNvSpPr>
            <p:nvPr/>
          </p:nvSpPr>
          <p:spPr bwMode="auto">
            <a:xfrm>
              <a:off x="-498" y="2126"/>
              <a:ext cx="6463" cy="1475"/>
            </a:xfrm>
            <a:prstGeom prst="roundRect">
              <a:avLst>
                <a:gd name="adj" fmla="val 16667"/>
              </a:avLst>
            </a:prstGeom>
            <a:solidFill>
              <a:srgbClr val="FFFF99"/>
            </a:solidFill>
            <a:ln w="15875">
              <a:solidFill>
                <a:schemeClr val="tx1"/>
              </a:solidFill>
              <a:round/>
            </a:ln>
          </p:spPr>
          <p:txBody>
            <a:bodyPr anchor="ctr"/>
            <a:lstStyle/>
            <a:p>
              <a:endParaRPr lang="zh-CN" altLang="en-US"/>
            </a:p>
          </p:txBody>
        </p:sp>
        <p:sp>
          <p:nvSpPr>
            <p:cNvPr id="19468" name="Text Box 4"/>
            <p:cNvSpPr txBox="1">
              <a:spLocks noChangeArrowheads="1"/>
            </p:cNvSpPr>
            <p:nvPr/>
          </p:nvSpPr>
          <p:spPr bwMode="auto">
            <a:xfrm>
              <a:off x="-382" y="2404"/>
              <a:ext cx="6577" cy="12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r>
                <a:rPr lang="en-US" altLang="zh-CN" sz="3200" b="1">
                  <a:solidFill>
                    <a:schemeClr val="accent2"/>
                  </a:solidFill>
                  <a:latin typeface="Times New Roman" panose="02020603050405020304" pitchFamily="18" charset="0"/>
                </a:rPr>
                <a:t>open the</a:t>
              </a:r>
              <a:r>
                <a:rPr lang="en-US" altLang="zh-CN"/>
                <a:t> </a:t>
              </a:r>
              <a:r>
                <a:rPr lang="en-US" altLang="zh-CN" sz="3200" b="1">
                  <a:solidFill>
                    <a:schemeClr val="accent2"/>
                  </a:solidFill>
                  <a:latin typeface="Times New Roman" panose="02020603050405020304" pitchFamily="18" charset="0"/>
                </a:rPr>
                <a:t>present </a:t>
              </a:r>
              <a:endParaRPr lang="en-US" altLang="zh-CN"/>
            </a:p>
          </p:txBody>
        </p:sp>
      </p:grpSp>
      <p:grpSp>
        <p:nvGrpSpPr>
          <p:cNvPr id="25609" name="Group 2"/>
          <p:cNvGrpSpPr/>
          <p:nvPr/>
        </p:nvGrpSpPr>
        <p:grpSpPr bwMode="auto">
          <a:xfrm>
            <a:off x="4999038" y="1464471"/>
            <a:ext cx="3332162" cy="701279"/>
            <a:chOff x="18" y="-99"/>
            <a:chExt cx="6875" cy="1475"/>
          </a:xfrm>
        </p:grpSpPr>
        <p:sp>
          <p:nvSpPr>
            <p:cNvPr id="19470" name="AutoShape 3"/>
            <p:cNvSpPr>
              <a:spLocks noChangeArrowheads="1"/>
            </p:cNvSpPr>
            <p:nvPr/>
          </p:nvSpPr>
          <p:spPr bwMode="auto">
            <a:xfrm>
              <a:off x="18" y="-99"/>
              <a:ext cx="6463" cy="1475"/>
            </a:xfrm>
            <a:prstGeom prst="roundRect">
              <a:avLst>
                <a:gd name="adj" fmla="val 16667"/>
              </a:avLst>
            </a:prstGeom>
            <a:solidFill>
              <a:srgbClr val="FFFF99"/>
            </a:solidFill>
            <a:ln w="15875">
              <a:solidFill>
                <a:schemeClr val="tx1"/>
              </a:solidFill>
              <a:round/>
            </a:ln>
          </p:spPr>
          <p:txBody>
            <a:bodyPr anchor="ctr"/>
            <a:lstStyle/>
            <a:p>
              <a:endParaRPr lang="zh-CN" altLang="en-US"/>
            </a:p>
          </p:txBody>
        </p:sp>
        <p:sp>
          <p:nvSpPr>
            <p:cNvPr id="19471" name="Text Box 4"/>
            <p:cNvSpPr txBox="1">
              <a:spLocks noChangeArrowheads="1"/>
            </p:cNvSpPr>
            <p:nvPr/>
          </p:nvSpPr>
          <p:spPr bwMode="auto">
            <a:xfrm>
              <a:off x="316" y="92"/>
              <a:ext cx="6577" cy="12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r>
                <a:rPr lang="en-US" altLang="zh-CN" sz="3200" b="1">
                  <a:solidFill>
                    <a:schemeClr val="accent2"/>
                  </a:solidFill>
                  <a:latin typeface="Times New Roman" panose="02020603050405020304" pitchFamily="18" charset="0"/>
                </a:rPr>
                <a:t>make a wish</a:t>
              </a:r>
              <a:endParaRPr lang="zh-CN" altLang="en-US"/>
            </a:p>
          </p:txBody>
        </p:sp>
      </p:grpSp>
      <p:grpSp>
        <p:nvGrpSpPr>
          <p:cNvPr id="22" name="Group 2"/>
          <p:cNvGrpSpPr/>
          <p:nvPr/>
        </p:nvGrpSpPr>
        <p:grpSpPr bwMode="auto">
          <a:xfrm>
            <a:off x="5000628" y="2361012"/>
            <a:ext cx="3535363" cy="701278"/>
            <a:chOff x="7468" y="2300"/>
            <a:chExt cx="7296" cy="1475"/>
          </a:xfrm>
        </p:grpSpPr>
        <p:sp>
          <p:nvSpPr>
            <p:cNvPr id="19473" name="AutoShape 3"/>
            <p:cNvSpPr>
              <a:spLocks noChangeArrowheads="1"/>
            </p:cNvSpPr>
            <p:nvPr/>
          </p:nvSpPr>
          <p:spPr bwMode="auto">
            <a:xfrm>
              <a:off x="7468" y="2300"/>
              <a:ext cx="6463" cy="1475"/>
            </a:xfrm>
            <a:prstGeom prst="roundRect">
              <a:avLst>
                <a:gd name="adj" fmla="val 16667"/>
              </a:avLst>
            </a:prstGeom>
            <a:solidFill>
              <a:srgbClr val="FFFF99"/>
            </a:solidFill>
            <a:ln w="15875">
              <a:solidFill>
                <a:schemeClr val="tx1"/>
              </a:solidFill>
              <a:round/>
            </a:ln>
          </p:spPr>
          <p:txBody>
            <a:bodyPr anchor="ctr"/>
            <a:lstStyle/>
            <a:p>
              <a:endParaRPr lang="zh-CN" altLang="en-US"/>
            </a:p>
          </p:txBody>
        </p:sp>
        <p:sp>
          <p:nvSpPr>
            <p:cNvPr id="19474" name="Text Box 4"/>
            <p:cNvSpPr txBox="1">
              <a:spLocks noChangeArrowheads="1"/>
            </p:cNvSpPr>
            <p:nvPr/>
          </p:nvSpPr>
          <p:spPr bwMode="auto">
            <a:xfrm>
              <a:off x="7583" y="2674"/>
              <a:ext cx="7181" cy="97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r>
                <a:rPr lang="en-US" altLang="zh-CN" sz="2400" b="1">
                  <a:solidFill>
                    <a:schemeClr val="accent2"/>
                  </a:solidFill>
                  <a:latin typeface="Times New Roman" panose="02020603050405020304" pitchFamily="18" charset="0"/>
                </a:rPr>
                <a:t>sing the birthday song</a:t>
              </a:r>
              <a:endParaRPr lang="zh-CN" altLang="en-US" sz="2400" b="1">
                <a:solidFill>
                  <a:schemeClr val="accent2"/>
                </a:solidFill>
                <a:latin typeface="Times New Roman" panose="02020603050405020304" pitchFamily="18" charset="0"/>
              </a:endParaRPr>
            </a:p>
          </p:txBody>
        </p:sp>
      </p:grpSp>
      <p:sp>
        <p:nvSpPr>
          <p:cNvPr id="3" name="左大括号 2"/>
          <p:cNvSpPr/>
          <p:nvPr/>
        </p:nvSpPr>
        <p:spPr>
          <a:xfrm>
            <a:off x="3779838" y="681038"/>
            <a:ext cx="1008062" cy="1458516"/>
          </a:xfrm>
          <a:prstGeom prst="leftBrace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</a:extLst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anchor="ctr"/>
          <a:lstStyle/>
          <a:p>
            <a:pPr algn="ctr"/>
            <a:endParaRPr lang="zh-CN" altLang="en-US" noProof="1"/>
          </a:p>
        </p:txBody>
      </p:sp>
      <p:sp>
        <p:nvSpPr>
          <p:cNvPr id="4" name="左大括号 3"/>
          <p:cNvSpPr/>
          <p:nvPr/>
        </p:nvSpPr>
        <p:spPr>
          <a:xfrm>
            <a:off x="3190880" y="2430067"/>
            <a:ext cx="1311275" cy="2268140"/>
          </a:xfrm>
          <a:prstGeom prst="leftBrac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anchor="ctr"/>
          <a:lstStyle/>
          <a:p>
            <a:pPr algn="ctr"/>
            <a:endParaRPr lang="zh-CN" altLang="en-US" noProof="1"/>
          </a:p>
        </p:txBody>
      </p:sp>
      <p:sp>
        <p:nvSpPr>
          <p:cNvPr id="6" name="矩形 5"/>
          <p:cNvSpPr/>
          <p:nvPr/>
        </p:nvSpPr>
        <p:spPr>
          <a:xfrm>
            <a:off x="330205" y="3039668"/>
            <a:ext cx="3178175" cy="1200329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/>
          <a:p>
            <a:pPr algn="ctr"/>
            <a:r>
              <a:rPr lang="en-US" altLang="zh-CN" sz="7200" b="1" noProof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They</a:t>
            </a:r>
          </a:p>
        </p:txBody>
      </p:sp>
      <p:sp>
        <p:nvSpPr>
          <p:cNvPr id="8" name="矩形 7"/>
          <p:cNvSpPr/>
          <p:nvPr/>
        </p:nvSpPr>
        <p:spPr>
          <a:xfrm>
            <a:off x="510014" y="1120617"/>
            <a:ext cx="3010952" cy="707886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/>
          <a:p>
            <a:pPr algn="ctr"/>
            <a:r>
              <a:rPr lang="en-US" altLang="zh-CN" sz="4000" b="1" noProof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Wang Hong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0" dur="500"/>
                                        <p:tgtEl>
                                          <p:spTgt spid="256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5" dur="2000"/>
                                        <p:tgtEl>
                                          <p:spTgt spid="256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WWW.2PPT.COM&#10;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Pages>1</Pages>
  <Words>272</Words>
  <Application>Microsoft Office PowerPoint</Application>
  <PresentationFormat>全屏显示(16:9)</PresentationFormat>
  <Paragraphs>78</Paragraphs>
  <Slides>16</Slides>
  <Notes>14</Notes>
  <HiddenSlides>0</HiddenSlides>
  <MMClips>0</MMClips>
  <ScaleCrop>false</ScaleCrop>
  <HeadingPairs>
    <vt:vector size="6" baseType="variant">
      <vt:variant>
        <vt:lpstr>已用的字体</vt:lpstr>
      </vt:variant>
      <vt:variant>
        <vt:i4>8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16</vt:i4>
      </vt:variant>
    </vt:vector>
  </HeadingPairs>
  <TitlesOfParts>
    <vt:vector size="25" baseType="lpstr">
      <vt:lpstr>华文行楷</vt:lpstr>
      <vt:lpstr>宋体</vt:lpstr>
      <vt:lpstr>微软雅黑</vt:lpstr>
      <vt:lpstr>Arial</vt:lpstr>
      <vt:lpstr>Arial Black</vt:lpstr>
      <vt:lpstr>Calibri</vt:lpstr>
      <vt:lpstr>Comic Sans MS</vt:lpstr>
      <vt:lpstr>Times New Roman</vt:lpstr>
      <vt:lpstr>WWW.2PPT.COM
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www.ppt818.com</dc:title>
  <dc:subject>www.ppt818.com</dc:subject>
  <dc:creator>www.ppt818.com</dc:creator>
  <dc:description>www.ppt818.com-提供资源下载</dc:description>
  <cp:lastModifiedBy>Windows 用户</cp:lastModifiedBy>
  <cp:revision>2</cp:revision>
  <dcterms:created xsi:type="dcterms:W3CDTF">2018-09-30T08:58:00Z</dcterms:created>
  <dcterms:modified xsi:type="dcterms:W3CDTF">2023-01-16T21:01:42Z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2052-11.1.0.11294</vt:lpwstr>
  </property>
  <property fmtid="{D5CDD505-2E9C-101B-9397-08002B2CF9AE}" pid="3" name="ICV">
    <vt:lpwstr>032455D4F6F84E58BC5DE17E5A999154</vt:lpwstr>
  </property>
  <property fmtid="{A09F084E-AD41-489F-8076-AA5BE3082BCA}" pid="100">
    <vt:ui4>5</vt:ui4>
  </property>
  <property fmtid="{64440492-4C8B-11D1-8B70-080036B11A03}" pid="11">
    <vt:lpwstr>www.2ppt.com-爱PPT提供资源下载</vt:lpwstr>
  </property>
</Properties>
</file>