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2"/>
  </p:sldMasterIdLst>
  <p:notesMasterIdLst>
    <p:notesMasterId r:id="rId25"/>
  </p:notesMasterIdLst>
  <p:handoutMasterIdLst>
    <p:handoutMasterId r:id="rId26"/>
  </p:handoutMasterIdLst>
  <p:sldIdLst>
    <p:sldId id="3169" r:id="rId3"/>
    <p:sldId id="3171" r:id="rId4"/>
    <p:sldId id="3172" r:id="rId5"/>
    <p:sldId id="3173" r:id="rId6"/>
    <p:sldId id="3174" r:id="rId7"/>
    <p:sldId id="3175" r:id="rId8"/>
    <p:sldId id="3176" r:id="rId9"/>
    <p:sldId id="3177" r:id="rId10"/>
    <p:sldId id="3178" r:id="rId11"/>
    <p:sldId id="3179" r:id="rId12"/>
    <p:sldId id="3180" r:id="rId13"/>
    <p:sldId id="3181" r:id="rId14"/>
    <p:sldId id="3182" r:id="rId15"/>
    <p:sldId id="3183" r:id="rId16"/>
    <p:sldId id="3184" r:id="rId17"/>
    <p:sldId id="3185" r:id="rId18"/>
    <p:sldId id="3186" r:id="rId19"/>
    <p:sldId id="3187" r:id="rId20"/>
    <p:sldId id="3188" r:id="rId21"/>
    <p:sldId id="3189" r:id="rId22"/>
    <p:sldId id="3190" r:id="rId23"/>
    <p:sldId id="3191" r:id="rId24"/>
  </p:sldIdLst>
  <p:sldSz cx="12858750" cy="723265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F49"/>
    <a:srgbClr val="6C5F57"/>
    <a:srgbClr val="95C523"/>
    <a:srgbClr val="FFFFFF"/>
    <a:srgbClr val="501622"/>
    <a:srgbClr val="55A534"/>
    <a:srgbClr val="1686C2"/>
    <a:srgbClr val="C21820"/>
    <a:srgbClr val="D8B315"/>
    <a:srgbClr val="40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7" autoAdjust="0"/>
    <p:restoredTop sz="95317" autoAdjust="0"/>
  </p:normalViewPr>
  <p:slideViewPr>
    <p:cSldViewPr>
      <p:cViewPr varScale="1">
        <p:scale>
          <a:sx n="70" d="100"/>
          <a:sy n="70" d="100"/>
        </p:scale>
        <p:origin x="642" y="7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0F69-4855-9EAC-228BD9FD45FA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0F69-4855-9EAC-228BD9FD45FA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0F69-4855-9EAC-228BD9FD45FA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0F69-4855-9EAC-228BD9FD4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656712"/>
        <c:axId val="498545960"/>
      </c:areaChart>
      <c:catAx>
        <c:axId val="382656712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498545960"/>
        <c:crosses val="autoZero"/>
        <c:auto val="1"/>
        <c:lblAlgn val="ctr"/>
        <c:lblOffset val="100"/>
        <c:noMultiLvlLbl val="1"/>
      </c:catAx>
      <c:valAx>
        <c:axId val="4985459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82656712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D84C86-7404-497C-BCB5-4003B0F51D3E}" type="slidenum">
              <a:rPr lang="zh-CN" altLang="en-US" sz="1200"/>
              <a:t>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41672" y="1640160"/>
            <a:ext cx="5519261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697688" y="1640160"/>
            <a:ext cx="5513063" cy="485973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5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794516" y="964353"/>
            <a:ext cx="1101094" cy="5303943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55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64406" y="964353"/>
            <a:ext cx="9670641" cy="5303943"/>
          </a:xfrm>
        </p:spPr>
        <p:txBody>
          <a:bodyPr vert="eaVert" lIns="46800" tIns="46800" rIns="46800" bIns="46800"/>
          <a:lstStyle>
            <a:lvl1pPr marL="241300" indent="-241300">
              <a:spcAft>
                <a:spcPts val="1000"/>
              </a:spcAft>
              <a:defRPr spc="300"/>
            </a:lvl1pPr>
            <a:lvl2pPr marL="723265" indent="-241300">
              <a:defRPr spc="300"/>
            </a:lvl2pPr>
            <a:lvl3pPr marL="1205230" indent="-241300">
              <a:defRPr spc="300"/>
            </a:lvl3pPr>
            <a:lvl4pPr marL="1687830" indent="-241300">
              <a:defRPr spc="300"/>
            </a:lvl4pPr>
            <a:lvl5pPr marL="2169795" indent="-2413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41672" y="816283"/>
            <a:ext cx="11572875" cy="578232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64359" y="2619700"/>
            <a:ext cx="10335094" cy="10744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3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264359" y="3754903"/>
            <a:ext cx="10335094" cy="49736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41672" y="1571820"/>
            <a:ext cx="11569078" cy="501919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099672" y="4058637"/>
            <a:ext cx="8193656" cy="80869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099672" y="4867327"/>
            <a:ext cx="8193656" cy="914997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19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8pPr>
            <a:lvl9pPr marL="385762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41672" y="1583210"/>
            <a:ext cx="5459906" cy="500780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762234" y="1583210"/>
            <a:ext cx="5459906" cy="500780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41672" y="1507277"/>
            <a:ext cx="5634563" cy="40244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672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576768" y="1499398"/>
            <a:ext cx="5634563" cy="40244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1965" indent="0">
              <a:buNone/>
              <a:defRPr sz="2110" b="1"/>
            </a:lvl2pPr>
            <a:lvl3pPr marL="964565" indent="0">
              <a:buNone/>
              <a:defRPr sz="190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7625" indent="0">
              <a:buNone/>
              <a:defRPr sz="168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576768" y="1955283"/>
            <a:ext cx="5634563" cy="463573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41672" y="641637"/>
            <a:ext cx="11569078" cy="74414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41672" y="641637"/>
            <a:ext cx="11569078" cy="74414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41672" y="1571820"/>
            <a:ext cx="11569078" cy="5019193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45469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341094" y="6659353"/>
            <a:ext cx="4176563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9363094" y="6659353"/>
            <a:ext cx="2847656" cy="33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64565" rtl="0" eaLnBrk="1" fontAlgn="auto" latinLnBrk="0" hangingPunct="1">
        <a:lnSpc>
          <a:spcPct val="100000"/>
        </a:lnSpc>
        <a:spcBef>
          <a:spcPct val="0"/>
        </a:spcBef>
        <a:buNone/>
        <a:defRPr sz="379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41300" indent="-241300" algn="l" defTabSz="9645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9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2326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97355" algn="l"/>
          <a:tab pos="1697355" algn="l"/>
          <a:tab pos="1697355" algn="l"/>
          <a:tab pos="1697355" algn="l"/>
        </a:tabLst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2052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87830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169795" indent="-241300" algn="l" defTabSz="96456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ct val="106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76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4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10" Type="http://schemas.openxmlformats.org/officeDocument/2006/relationships/tags" Target="../tags/tag68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489" y="-272107"/>
            <a:ext cx="9001000" cy="6723961"/>
          </a:xfrm>
          <a:prstGeom prst="rect">
            <a:avLst/>
          </a:prstGeom>
        </p:spPr>
      </p:pic>
      <p:pic>
        <p:nvPicPr>
          <p:cNvPr id="4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473722"/>
            <a:ext cx="609600" cy="609600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4989215" y="4944746"/>
            <a:ext cx="7410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 smtClean="0">
                <a:solidFill>
                  <a:srgbClr val="E26F49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影视影片</a:t>
            </a:r>
            <a:r>
              <a:rPr lang="zh-CN" altLang="en-US" sz="4800" dirty="0" smtClean="0">
                <a:solidFill>
                  <a:srgbClr val="6C5F57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电影制作报告</a:t>
            </a:r>
            <a:endParaRPr lang="zh-CN" altLang="en-US" sz="4800" dirty="0">
              <a:solidFill>
                <a:srgbClr val="6C5F57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989215" y="4480421"/>
            <a:ext cx="741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THE EHF IUWT OIUW ITWOJIWQ FILM PRODUCTION, FILM AND TELEVISION MEDIA</a:t>
            </a:r>
            <a:endParaRPr lang="zh-CN" altLang="en-US" sz="20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989215" y="5895900"/>
            <a:ext cx="741045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500" dirty="0" smtClean="0">
                <a:solidFill>
                  <a:schemeClr val="accent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Arial" panose="020B0604020202020204" pitchFamily="34" charset="0"/>
              </a:rPr>
              <a:t>工作汇报 年终总结 新年计划 商务汇报 商务总结</a:t>
            </a:r>
            <a:endParaRPr lang="zh-CN" altLang="en-US" sz="2500" dirty="0">
              <a:solidFill>
                <a:schemeClr val="accent1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776071" y="6424637"/>
            <a:ext cx="402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PPT818     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49"/>
                            </p:stCondLst>
                            <p:childTnLst>
                              <p:par>
                                <p:cTn id="3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83951E-6 -3.59087E-6 L -2.83951E-6 -0.07221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2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9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4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68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541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875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/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640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32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35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5" y="1086348"/>
            <a:ext cx="9793244" cy="62023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963154" y="1920652"/>
            <a:ext cx="43924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dirty="0" smtClean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cs typeface="+mn-ea"/>
                <a:sym typeface="+mn-lt"/>
              </a:rPr>
              <a:t>成功项目展示</a:t>
            </a:r>
            <a:endParaRPr lang="zh-CN" altLang="en-US" sz="4000" dirty="0">
              <a:solidFill>
                <a:srgbClr val="E26F49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909095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5743423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909095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743423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" y="1655866"/>
            <a:ext cx="3192188" cy="289082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20818" y="1655866"/>
            <a:ext cx="3194420" cy="289082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43514" y="1655866"/>
            <a:ext cx="3194421" cy="289082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666210" y="1655866"/>
            <a:ext cx="3192188" cy="289082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7"/>
          <p:cNvGrpSpPr/>
          <p:nvPr/>
        </p:nvGrpSpPr>
        <p:grpSpPr bwMode="auto">
          <a:xfrm>
            <a:off x="812800" y="4854991"/>
            <a:ext cx="5281014" cy="1256315"/>
            <a:chOff x="2051561" y="1072121"/>
            <a:chExt cx="3753172" cy="893556"/>
          </a:xfrm>
        </p:grpSpPr>
        <p:sp>
          <p:nvSpPr>
            <p:cNvPr id="15" name="文本框 66"/>
            <p:cNvSpPr txBox="1">
              <a:spLocks noChangeArrowheads="1"/>
            </p:cNvSpPr>
            <p:nvPr/>
          </p:nvSpPr>
          <p:spPr bwMode="auto">
            <a:xfrm>
              <a:off x="2051561" y="1374629"/>
              <a:ext cx="3753172" cy="59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文本框 66"/>
            <p:cNvSpPr txBox="1">
              <a:spLocks noChangeArrowheads="1"/>
            </p:cNvSpPr>
            <p:nvPr/>
          </p:nvSpPr>
          <p:spPr bwMode="auto">
            <a:xfrm>
              <a:off x="4911569" y="1072121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18" name="组合 7"/>
          <p:cNvGrpSpPr/>
          <p:nvPr/>
        </p:nvGrpSpPr>
        <p:grpSpPr bwMode="auto">
          <a:xfrm>
            <a:off x="6717406" y="4832679"/>
            <a:ext cx="5328543" cy="1278626"/>
            <a:chOff x="3484438" y="1056252"/>
            <a:chExt cx="3786950" cy="909425"/>
          </a:xfrm>
        </p:grpSpPr>
        <p:sp>
          <p:nvSpPr>
            <p:cNvPr id="19" name="文本框 66"/>
            <p:cNvSpPr txBox="1">
              <a:spLocks noChangeArrowheads="1"/>
            </p:cNvSpPr>
            <p:nvPr/>
          </p:nvSpPr>
          <p:spPr bwMode="auto">
            <a:xfrm>
              <a:off x="3484438" y="1374629"/>
              <a:ext cx="3786950" cy="59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添加相关标题，添加相关标题，添加相关标题，添加相关标题。</a:t>
              </a:r>
              <a:endParaRPr lang="en-GB" altLang="zh-CN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66"/>
            <p:cNvSpPr txBox="1">
              <a:spLocks noChangeArrowheads="1"/>
            </p:cNvSpPr>
            <p:nvPr/>
          </p:nvSpPr>
          <p:spPr bwMode="auto">
            <a:xfrm>
              <a:off x="3484439" y="1056252"/>
              <a:ext cx="893164" cy="15323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defPPr>
                <a:defRPr lang="zh-CN"/>
              </a:defPPr>
              <a:lvl1pPr eaLnBrk="1" hangingPunct="1">
                <a:defRPr sz="4400">
                  <a:latin typeface="Simply City Light" panose="020B0303020202080204" pitchFamily="34" charset="0"/>
                  <a:ea typeface="SimSun-ExtB" panose="02010609060101010101" pitchFamily="49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defTabSz="6858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defTabSz="6858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defTabSz="6858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defTabSz="6858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21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/>
        </p:nvGrpSpPr>
        <p:grpSpPr>
          <a:xfrm>
            <a:off x="8105171" y="2409547"/>
            <a:ext cx="1915754" cy="640371"/>
            <a:chOff x="8767813" y="2706527"/>
            <a:chExt cx="2889664" cy="846064"/>
          </a:xfrm>
        </p:grpSpPr>
        <p:sp>
          <p:nvSpPr>
            <p:cNvPr id="92" name="TextBox 91"/>
            <p:cNvSpPr txBox="1"/>
            <p:nvPr/>
          </p:nvSpPr>
          <p:spPr>
            <a:xfrm>
              <a:off x="8767813" y="2706527"/>
              <a:ext cx="2323716" cy="341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03439" y="2984993"/>
              <a:ext cx="2854038" cy="5675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8895586" y="3884075"/>
            <a:ext cx="1895662" cy="679917"/>
            <a:chOff x="9703193" y="4640973"/>
            <a:chExt cx="2504575" cy="898314"/>
          </a:xfrm>
        </p:grpSpPr>
        <p:sp>
          <p:nvSpPr>
            <p:cNvPr id="97" name="TextBox 96"/>
            <p:cNvSpPr txBox="1"/>
            <p:nvPr/>
          </p:nvSpPr>
          <p:spPr>
            <a:xfrm>
              <a:off x="9744077" y="4640973"/>
              <a:ext cx="1660441" cy="3415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703193" y="4971688"/>
              <a:ext cx="2504575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98390" y="2563862"/>
            <a:ext cx="1904910" cy="662069"/>
            <a:chOff x="846858" y="2675652"/>
            <a:chExt cx="2516793" cy="874733"/>
          </a:xfrm>
        </p:grpSpPr>
        <p:sp>
          <p:nvSpPr>
            <p:cNvPr id="104" name="TextBox 103"/>
            <p:cNvSpPr txBox="1"/>
            <p:nvPr/>
          </p:nvSpPr>
          <p:spPr>
            <a:xfrm flipH="1">
              <a:off x="1703211" y="2675652"/>
              <a:ext cx="1660440" cy="3415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6858" y="2982786"/>
              <a:ext cx="2510330" cy="5675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803176" y="4093198"/>
            <a:ext cx="1916813" cy="640012"/>
            <a:chOff x="-71668" y="4696256"/>
            <a:chExt cx="2532520" cy="845596"/>
          </a:xfrm>
        </p:grpSpPr>
        <p:sp>
          <p:nvSpPr>
            <p:cNvPr id="110" name="TextBox 109"/>
            <p:cNvSpPr txBox="1"/>
            <p:nvPr/>
          </p:nvSpPr>
          <p:spPr>
            <a:xfrm flipH="1">
              <a:off x="800411" y="4696256"/>
              <a:ext cx="1660441" cy="3415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71668" y="4974250"/>
              <a:ext cx="2510329" cy="56760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806998" y="2278757"/>
            <a:ext cx="4980233" cy="3335646"/>
            <a:chOff x="3232593" y="1968492"/>
            <a:chExt cx="5437975" cy="3642231"/>
          </a:xfrm>
        </p:grpSpPr>
        <p:grpSp>
          <p:nvGrpSpPr>
            <p:cNvPr id="114" name="Group 113"/>
            <p:cNvGrpSpPr/>
            <p:nvPr/>
          </p:nvGrpSpPr>
          <p:grpSpPr>
            <a:xfrm>
              <a:off x="3232593" y="1968492"/>
              <a:ext cx="5424627" cy="3642231"/>
              <a:chOff x="2814101" y="2265723"/>
              <a:chExt cx="6563799" cy="4407100"/>
            </a:xfrm>
          </p:grpSpPr>
          <p:sp>
            <p:nvSpPr>
              <p:cNvPr id="115" name="泪滴形 1"/>
              <p:cNvSpPr/>
              <p:nvPr/>
            </p:nvSpPr>
            <p:spPr>
              <a:xfrm rot="10343435">
                <a:off x="5905548" y="3205317"/>
                <a:ext cx="2477265" cy="2290260"/>
              </a:xfrm>
              <a:custGeom>
                <a:avLst/>
                <a:gdLst/>
                <a:ahLst/>
                <a:cxnLst/>
                <a:rect l="l" t="t" r="r" b="b"/>
                <a:pathLst>
                  <a:path w="5141341" h="5055454">
                    <a:moveTo>
                      <a:pt x="4266139" y="0"/>
                    </a:moveTo>
                    <a:lnTo>
                      <a:pt x="5141341" y="839651"/>
                    </a:lnTo>
                    <a:cubicBezTo>
                      <a:pt x="4913270" y="1480691"/>
                      <a:pt x="4731076" y="2140225"/>
                      <a:pt x="4392488" y="2855214"/>
                    </a:cubicBezTo>
                    <a:cubicBezTo>
                      <a:pt x="3881044" y="4068165"/>
                      <a:pt x="3533182" y="4973967"/>
                      <a:pt x="2196244" y="5051458"/>
                    </a:cubicBezTo>
                    <a:cubicBezTo>
                      <a:pt x="859306" y="5128949"/>
                      <a:pt x="0" y="4068166"/>
                      <a:pt x="0" y="2855214"/>
                    </a:cubicBezTo>
                    <a:cubicBezTo>
                      <a:pt x="0" y="1642262"/>
                      <a:pt x="1040596" y="1027385"/>
                      <a:pt x="2196244" y="658970"/>
                    </a:cubicBezTo>
                    <a:cubicBezTo>
                      <a:pt x="3023077" y="395380"/>
                      <a:pt x="3676191" y="223591"/>
                      <a:pt x="4266139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>
                <a:softEdge rad="127000"/>
              </a:effectLst>
            </p:spPr>
            <p:txBody>
              <a:bodyPr rtlCol="0" anchor="ctr"/>
              <a:lstStyle/>
              <a:p>
                <a:pPr algn="just" defTabSz="837565">
                  <a:lnSpc>
                    <a:spcPct val="120000"/>
                  </a:lnSpc>
                  <a:defRPr/>
                </a:pPr>
                <a:endParaRPr lang="en-US" sz="900" ker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2814101" y="2265723"/>
                <a:ext cx="6563799" cy="4407100"/>
                <a:chOff x="2814101" y="2265723"/>
                <a:chExt cx="6563799" cy="4407100"/>
              </a:xfrm>
            </p:grpSpPr>
            <p:sp>
              <p:nvSpPr>
                <p:cNvPr id="117" name="泪滴形 1"/>
                <p:cNvSpPr/>
                <p:nvPr/>
              </p:nvSpPr>
              <p:spPr>
                <a:xfrm rot="6787574">
                  <a:off x="4485117" y="2915181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8" name="泪滴形 1"/>
                <p:cNvSpPr/>
                <p:nvPr/>
              </p:nvSpPr>
              <p:spPr>
                <a:xfrm rot="3472831">
                  <a:off x="3369184" y="3784807"/>
                  <a:ext cx="2477265" cy="229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1341" h="5055454">
                      <a:moveTo>
                        <a:pt x="4266139" y="0"/>
                      </a:moveTo>
                      <a:lnTo>
                        <a:pt x="5141341" y="839651"/>
                      </a:lnTo>
                      <a:cubicBezTo>
                        <a:pt x="4913270" y="1480691"/>
                        <a:pt x="4731076" y="2140225"/>
                        <a:pt x="4392488" y="2855214"/>
                      </a:cubicBezTo>
                      <a:cubicBezTo>
                        <a:pt x="3881044" y="4068165"/>
                        <a:pt x="3533182" y="4973967"/>
                        <a:pt x="2196244" y="5051458"/>
                      </a:cubicBezTo>
                      <a:cubicBezTo>
                        <a:pt x="859306" y="5128949"/>
                        <a:pt x="0" y="4068166"/>
                        <a:pt x="0" y="2855214"/>
                      </a:cubicBezTo>
                      <a:cubicBezTo>
                        <a:pt x="0" y="1642262"/>
                        <a:pt x="1040596" y="1027385"/>
                        <a:pt x="2196244" y="658970"/>
                      </a:cubicBezTo>
                      <a:cubicBezTo>
                        <a:pt x="3023077" y="395380"/>
                        <a:pt x="3676191" y="223591"/>
                        <a:pt x="426613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25400" cap="flat" cmpd="sng" algn="ctr">
                  <a:noFill/>
                  <a:prstDash val="solid"/>
                </a:ln>
                <a:effectLst>
                  <a:softEdge rad="127000"/>
                </a:effectLst>
              </p:spPr>
              <p:txBody>
                <a:bodyPr rtlCol="0" anchor="ctr"/>
                <a:lstStyle/>
                <a:p>
                  <a:pPr algn="just" defTabSz="837565">
                    <a:lnSpc>
                      <a:spcPct val="120000"/>
                    </a:lnSpc>
                    <a:defRPr/>
                  </a:pPr>
                  <a:endParaRPr lang="en-US" sz="900" ker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119" name="Group 118"/>
                <p:cNvGrpSpPr/>
                <p:nvPr/>
              </p:nvGrpSpPr>
              <p:grpSpPr>
                <a:xfrm>
                  <a:off x="2814101" y="2265723"/>
                  <a:ext cx="6563799" cy="4407100"/>
                  <a:chOff x="2814101" y="2265723"/>
                  <a:chExt cx="6563799" cy="4407100"/>
                </a:xfrm>
              </p:grpSpPr>
              <p:sp>
                <p:nvSpPr>
                  <p:cNvPr id="122" name="泪滴形 1"/>
                  <p:cNvSpPr/>
                  <p:nvPr/>
                </p:nvSpPr>
                <p:spPr>
                  <a:xfrm rot="13192496">
                    <a:off x="6462030" y="3665645"/>
                    <a:ext cx="2915870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泪滴形 1"/>
                  <p:cNvSpPr/>
                  <p:nvPr/>
                </p:nvSpPr>
                <p:spPr>
                  <a:xfrm rot="10111243">
                    <a:off x="5582872" y="246836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4" name="泪滴形 1"/>
                  <p:cNvSpPr/>
                  <p:nvPr/>
                </p:nvSpPr>
                <p:spPr>
                  <a:xfrm rot="6430905">
                    <a:off x="3833458" y="2290078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5" name="泪滴形 1"/>
                  <p:cNvSpPr/>
                  <p:nvPr/>
                </p:nvSpPr>
                <p:spPr>
                  <a:xfrm rot="3031563">
                    <a:off x="2789746" y="3781309"/>
                    <a:ext cx="2915869" cy="2867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1341" h="5055454">
                        <a:moveTo>
                          <a:pt x="4266139" y="0"/>
                        </a:moveTo>
                        <a:lnTo>
                          <a:pt x="5141341" y="839651"/>
                        </a:lnTo>
                        <a:cubicBezTo>
                          <a:pt x="4913270" y="1480691"/>
                          <a:pt x="4731076" y="2140225"/>
                          <a:pt x="4392488" y="2855214"/>
                        </a:cubicBezTo>
                        <a:cubicBezTo>
                          <a:pt x="3881044" y="4068165"/>
                          <a:pt x="3533182" y="4973967"/>
                          <a:pt x="2196244" y="5051458"/>
                        </a:cubicBezTo>
                        <a:cubicBezTo>
                          <a:pt x="859306" y="5128949"/>
                          <a:pt x="0" y="4068166"/>
                          <a:pt x="0" y="2855214"/>
                        </a:cubicBezTo>
                        <a:cubicBezTo>
                          <a:pt x="0" y="1642262"/>
                          <a:pt x="1040596" y="1027385"/>
                          <a:pt x="2196244" y="658970"/>
                        </a:cubicBezTo>
                        <a:cubicBezTo>
                          <a:pt x="3023077" y="395380"/>
                          <a:pt x="3676191" y="223591"/>
                          <a:pt x="426613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椭圆 30"/>
                  <p:cNvSpPr/>
                  <p:nvPr/>
                </p:nvSpPr>
                <p:spPr>
                  <a:xfrm rot="19870947">
                    <a:off x="5859728" y="5019672"/>
                    <a:ext cx="648361" cy="648360"/>
                  </a:xfrm>
                  <a:prstGeom prst="ellipse">
                    <a:avLst/>
                  </a:prstGeom>
                  <a:solidFill>
                    <a:schemeClr val="bg2"/>
                  </a:solidFill>
                  <a:ln w="295275" cap="flat" cmpd="sng" algn="ctr">
                    <a:solidFill>
                      <a:schemeClr val="tx2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just" defTabSz="837565">
                      <a:lnSpc>
                        <a:spcPct val="120000"/>
                      </a:lnSpc>
                      <a:defRPr/>
                    </a:pPr>
                    <a:endParaRPr lang="en-US" sz="900" kern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  <p:sp>
          <p:nvSpPr>
            <p:cNvPr id="131" name="AutoShape 59"/>
            <p:cNvSpPr/>
            <p:nvPr/>
          </p:nvSpPr>
          <p:spPr bwMode="auto">
            <a:xfrm>
              <a:off x="4918729" y="2285167"/>
              <a:ext cx="384412" cy="38375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AutoShape 112"/>
            <p:cNvSpPr/>
            <p:nvPr/>
          </p:nvSpPr>
          <p:spPr bwMode="auto">
            <a:xfrm>
              <a:off x="3999194" y="3820418"/>
              <a:ext cx="383755" cy="384412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843607" y="2534299"/>
              <a:ext cx="384412" cy="323404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134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681436" y="3866045"/>
              <a:ext cx="383755" cy="383755"/>
              <a:chOff x="4439444" y="2582069"/>
              <a:chExt cx="464344" cy="464344"/>
            </a:xfrm>
            <a:solidFill>
              <a:schemeClr val="bg2"/>
            </a:solidFill>
          </p:grpSpPr>
          <p:sp>
            <p:nvSpPr>
              <p:cNvPr id="138" name="AutoShape 123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AutoShape 124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0" name="AutoShape 125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7447" tIns="17447" rIns="17447" bIns="17447" anchor="ctr"/>
              <a:lstStyle/>
              <a:p>
                <a:pPr algn="just" defTabSz="209550" hangingPunct="0">
                  <a:lnSpc>
                    <a:spcPct val="120000"/>
                  </a:lnSpc>
                </a:pP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1" name="Rectangle 140"/>
            <p:cNvSpPr/>
            <p:nvPr/>
          </p:nvSpPr>
          <p:spPr>
            <a:xfrm>
              <a:off x="3456000" y="4301604"/>
              <a:ext cx="1799288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405224" y="2799521"/>
              <a:ext cx="1446923" cy="892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304303" y="2941200"/>
              <a:ext cx="1390289" cy="1053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933576" y="4243918"/>
              <a:ext cx="1736992" cy="731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1929495" y="5600052"/>
            <a:ext cx="8999762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44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29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33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5" y="1086348"/>
            <a:ext cx="9793244" cy="62023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963154" y="1920652"/>
            <a:ext cx="43924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dirty="0" smtClean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cs typeface="+mn-ea"/>
                <a:sym typeface="+mn-lt"/>
              </a:rPr>
              <a:t>明年工作计划</a:t>
            </a:r>
            <a:endParaRPr lang="zh-CN" altLang="en-US" sz="4000" dirty="0">
              <a:solidFill>
                <a:srgbClr val="E26F49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909095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5743423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909095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743423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38" y="0"/>
            <a:ext cx="6267948" cy="356822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0" y="3563086"/>
            <a:ext cx="6576708" cy="3669227"/>
          </a:xfrm>
          <a:prstGeom prst="rect">
            <a:avLst/>
          </a:prstGeom>
        </p:spPr>
      </p:pic>
      <p:grpSp>
        <p:nvGrpSpPr>
          <p:cNvPr id="2" name="组合 7"/>
          <p:cNvGrpSpPr/>
          <p:nvPr/>
        </p:nvGrpSpPr>
        <p:grpSpPr bwMode="auto">
          <a:xfrm>
            <a:off x="813314" y="1206966"/>
            <a:ext cx="4815147" cy="1583301"/>
            <a:chOff x="2585937" y="554108"/>
            <a:chExt cx="3423588" cy="1126126"/>
          </a:xfrm>
        </p:grpSpPr>
        <p:sp>
          <p:nvSpPr>
            <p:cNvPr id="19466" name="文本框 66"/>
            <p:cNvSpPr txBox="1">
              <a:spLocks noChangeArrowheads="1"/>
            </p:cNvSpPr>
            <p:nvPr/>
          </p:nvSpPr>
          <p:spPr bwMode="auto">
            <a:xfrm>
              <a:off x="2585937" y="892170"/>
              <a:ext cx="3423588" cy="78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7" name="文本框 13"/>
            <p:cNvSpPr txBox="1">
              <a:spLocks noChangeArrowheads="1"/>
            </p:cNvSpPr>
            <p:nvPr/>
          </p:nvSpPr>
          <p:spPr bwMode="auto">
            <a:xfrm>
              <a:off x="2585937" y="554108"/>
              <a:ext cx="131298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3" name="组合 1"/>
          <p:cNvGrpSpPr/>
          <p:nvPr/>
        </p:nvGrpSpPr>
        <p:grpSpPr bwMode="auto">
          <a:xfrm>
            <a:off x="5690485" y="4018139"/>
            <a:ext cx="6792886" cy="2759122"/>
            <a:chOff x="4046335" y="2857499"/>
            <a:chExt cx="4830965" cy="1962150"/>
          </a:xfrm>
        </p:grpSpPr>
        <p:grpSp>
          <p:nvGrpSpPr>
            <p:cNvPr id="19462" name="组合 6"/>
            <p:cNvGrpSpPr/>
            <p:nvPr/>
          </p:nvGrpSpPr>
          <p:grpSpPr bwMode="auto">
            <a:xfrm>
              <a:off x="4909111" y="3092841"/>
              <a:ext cx="3597678" cy="1276359"/>
              <a:chOff x="4909111" y="3045216"/>
              <a:chExt cx="3597678" cy="1276359"/>
            </a:xfrm>
          </p:grpSpPr>
          <p:sp>
            <p:nvSpPr>
              <p:cNvPr id="46" name="文本框 66"/>
              <p:cNvSpPr txBox="1">
                <a:spLocks noChangeArrowheads="1"/>
              </p:cNvSpPr>
              <p:nvPr/>
            </p:nvSpPr>
            <p:spPr bwMode="auto">
              <a:xfrm>
                <a:off x="4909111" y="3287389"/>
                <a:ext cx="3597678" cy="1034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9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9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9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6"/>
              <p:cNvSpPr txBox="1">
                <a:spLocks noChangeArrowheads="1"/>
              </p:cNvSpPr>
              <p:nvPr/>
            </p:nvSpPr>
            <p:spPr bwMode="auto">
              <a:xfrm>
                <a:off x="4909112" y="3045216"/>
                <a:ext cx="1313307" cy="17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defPPr>
                  <a:defRPr lang="zh-CN"/>
                </a:defPPr>
                <a:lvl1pPr eaLnBrk="1" hangingPunct="1">
                  <a:defRPr sz="4400">
                    <a:latin typeface="Simply City Light" panose="020B0303020202080204" pitchFamily="34" charset="0"/>
                    <a:ea typeface="SimSun-ExtB" panose="02010609060101010101" pitchFamily="49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defTabSz="685800" fontAlgn="base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defTabSz="685800" fontAlgn="base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defTabSz="685800" fontAlgn="base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defTabSz="685800" fontAlgn="base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4046335" y="2857499"/>
              <a:ext cx="4830965" cy="1962150"/>
            </a:xfrm>
            <a:custGeom>
              <a:avLst/>
              <a:gdLst>
                <a:gd name="connsiteX0" fmla="*/ 0 w 4830965"/>
                <a:gd name="connsiteY0" fmla="*/ 0 h 1962150"/>
                <a:gd name="connsiteX1" fmla="*/ 4830965 w 4830965"/>
                <a:gd name="connsiteY1" fmla="*/ 0 h 1962150"/>
                <a:gd name="connsiteX2" fmla="*/ 4830965 w 4830965"/>
                <a:gd name="connsiteY2" fmla="*/ 1962150 h 1962150"/>
                <a:gd name="connsiteX3" fmla="*/ 0 w 4830965"/>
                <a:gd name="connsiteY3" fmla="*/ 1962150 h 1962150"/>
                <a:gd name="connsiteX4" fmla="*/ 0 w 4830965"/>
                <a:gd name="connsiteY4" fmla="*/ 0 h 1962150"/>
                <a:gd name="connsiteX5" fmla="*/ 95250 w 4830965"/>
                <a:gd name="connsiteY5" fmla="*/ 95250 h 1962150"/>
                <a:gd name="connsiteX6" fmla="*/ 95250 w 4830965"/>
                <a:gd name="connsiteY6" fmla="*/ 1876425 h 1962150"/>
                <a:gd name="connsiteX7" fmla="*/ 4726190 w 4830965"/>
                <a:gd name="connsiteY7" fmla="*/ 1876425 h 1962150"/>
                <a:gd name="connsiteX8" fmla="*/ 4726190 w 4830965"/>
                <a:gd name="connsiteY8" fmla="*/ 95250 h 1962150"/>
                <a:gd name="connsiteX9" fmla="*/ 95250 w 4830965"/>
                <a:gd name="connsiteY9" fmla="*/ 9525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0965" h="1962150">
                  <a:moveTo>
                    <a:pt x="0" y="0"/>
                  </a:moveTo>
                  <a:lnTo>
                    <a:pt x="4830965" y="0"/>
                  </a:lnTo>
                  <a:lnTo>
                    <a:pt x="4830965" y="1962150"/>
                  </a:lnTo>
                  <a:lnTo>
                    <a:pt x="0" y="1962150"/>
                  </a:lnTo>
                  <a:lnTo>
                    <a:pt x="0" y="0"/>
                  </a:lnTo>
                  <a:close/>
                  <a:moveTo>
                    <a:pt x="95250" y="95250"/>
                  </a:moveTo>
                  <a:lnTo>
                    <a:pt x="95250" y="1876425"/>
                  </a:lnTo>
                  <a:lnTo>
                    <a:pt x="4726190" y="1876425"/>
                  </a:lnTo>
                  <a:lnTo>
                    <a:pt x="4726190" y="95250"/>
                  </a:lnTo>
                  <a:lnTo>
                    <a:pt x="95250" y="952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15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16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869" y="-992187"/>
            <a:ext cx="8706372" cy="8706372"/>
          </a:xfrm>
          <a:prstGeom prst="rect">
            <a:avLst/>
          </a:prstGeom>
          <a:effectLst>
            <a:outerShdw blurRad="330200" dist="127000" dir="8100000" algn="tr" rotWithShape="0">
              <a:prstClr val="black">
                <a:alpha val="38000"/>
              </a:prstClr>
            </a:outerShdw>
          </a:effectLst>
        </p:spPr>
      </p:pic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8907261" y="1707355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rgbClr val="E26F49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452520" y="1672109"/>
            <a:ext cx="1128426" cy="686432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5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6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127160" y="2108477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8907261" y="2752629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rgbClr val="6C5F57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rgbClr val="6C5F57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452520" y="2717941"/>
            <a:ext cx="1128426" cy="686432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2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3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27160" y="3154868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8907261" y="3797903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rgbClr val="E26F49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452520" y="3763773"/>
            <a:ext cx="1128426" cy="686432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9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0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27160" y="419958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8907261" y="4843178"/>
            <a:ext cx="3066730" cy="707886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rgbClr val="6C5F57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rgbClr val="6C5F57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方正隶变简体" panose="03000509000000000000" pitchFamily="65" charset="-122"/>
              <a:ea typeface="方正隶变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52520" y="4809605"/>
            <a:ext cx="1128426" cy="684758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6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7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27160" y="5245974"/>
              <a:ext cx="565888" cy="389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9550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105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106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993" y="1817792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992" y="3192811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992" y="4812879"/>
            <a:ext cx="63991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4657" y="2138535"/>
            <a:ext cx="2561167" cy="831542"/>
            <a:chOff x="-158386" y="2124222"/>
            <a:chExt cx="4463257" cy="907922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4657" y="5210834"/>
            <a:ext cx="2562925" cy="831542"/>
            <a:chOff x="-159167" y="2124222"/>
            <a:chExt cx="4466319" cy="907922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769" y="3636455"/>
            <a:ext cx="2725120" cy="831540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48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489" y="-272107"/>
            <a:ext cx="9001000" cy="6723961"/>
          </a:xfrm>
          <a:prstGeom prst="rect">
            <a:avLst/>
          </a:prstGeom>
        </p:spPr>
      </p:pic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4989215" y="4944746"/>
            <a:ext cx="7410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 smtClean="0">
                <a:solidFill>
                  <a:srgbClr val="E26F49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谢谢欣赏</a:t>
            </a:r>
            <a:r>
              <a:rPr lang="zh-CN" altLang="en-US" sz="4800" dirty="0" smtClean="0">
                <a:solidFill>
                  <a:srgbClr val="6C5F57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Arial" panose="020B0604020202020204" pitchFamily="34" charset="0"/>
              </a:rPr>
              <a:t>电影制作报告</a:t>
            </a:r>
            <a:endParaRPr lang="zh-CN" altLang="en-US" sz="4800" dirty="0">
              <a:solidFill>
                <a:srgbClr val="6C5F57"/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4989215" y="4480421"/>
            <a:ext cx="7410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dirty="0" smtClean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THE EHF IUWT OIUW ITWOJIWQ FILM PRODUCTION, FILM AND TELEVISION MEDIA</a:t>
            </a:r>
            <a:endParaRPr lang="zh-CN" altLang="en-US" sz="2000" dirty="0">
              <a:solidFill>
                <a:schemeClr val="accent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4989215" y="5895900"/>
            <a:ext cx="741045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500" dirty="0" smtClean="0">
                <a:solidFill>
                  <a:schemeClr val="accent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Arial" panose="020B0604020202020204" pitchFamily="34" charset="0"/>
              </a:rPr>
              <a:t>工作汇报 年终总结 新年计划 商务汇报 商务总结</a:t>
            </a:r>
            <a:endParaRPr lang="zh-CN" altLang="en-US" sz="2500" dirty="0">
              <a:solidFill>
                <a:schemeClr val="accent1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49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83951E-6 -3.59087E-6 L -2.83951E-6 -0.07221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2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00"/>
                            </p:stCondLst>
                            <p:childTnLst>
                              <p:par>
                                <p:cTn id="4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5" y="1086348"/>
            <a:ext cx="9793244" cy="62023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63154" y="1920652"/>
            <a:ext cx="43924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dirty="0" smtClean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cs typeface="+mn-ea"/>
                <a:sym typeface="+mn-lt"/>
              </a:rPr>
              <a:t>年度</a:t>
            </a:r>
            <a:r>
              <a:rPr lang="zh-CN" altLang="en-US" sz="4000" dirty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cs typeface="+mn-ea"/>
                <a:sym typeface="+mn-lt"/>
              </a:rPr>
              <a:t>工作概述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909095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743423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09095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3423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14700" y="1896800"/>
            <a:ext cx="8731250" cy="26274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2800" y="1896800"/>
            <a:ext cx="2398864" cy="262741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12800" y="4630326"/>
            <a:ext cx="3381077" cy="188359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286250" y="4630326"/>
            <a:ext cx="3583285" cy="188359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itle 13"/>
          <p:cNvSpPr txBox="1"/>
          <p:nvPr/>
        </p:nvSpPr>
        <p:spPr bwMode="auto">
          <a:xfrm>
            <a:off x="8085559" y="4713426"/>
            <a:ext cx="396039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utoShape 11"/>
          <p:cNvSpPr/>
          <p:nvPr/>
        </p:nvSpPr>
        <p:spPr bwMode="auto">
          <a:xfrm>
            <a:off x="811891" y="1390871"/>
            <a:ext cx="11234966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8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9" grpId="0" animBg="1"/>
      <p:bldP spid="50" grpId="0" animBg="1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47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44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2775371" y="274226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294967295"/>
          </p:nvPr>
        </p:nvSpPr>
        <p:spPr>
          <a:xfrm>
            <a:off x="2509101" y="4756459"/>
            <a:ext cx="1957665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8988790" y="4023024"/>
            <a:ext cx="1963179" cy="4306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2453" y="2347790"/>
            <a:ext cx="3743604" cy="3704526"/>
            <a:chOff x="9988635" y="4910465"/>
            <a:chExt cx="5069416" cy="5016501"/>
          </a:xfrm>
        </p:grpSpPr>
        <p:sp>
          <p:nvSpPr>
            <p:cNvPr id="4" name="Freeform 3"/>
            <p:cNvSpPr/>
            <p:nvPr/>
          </p:nvSpPr>
          <p:spPr bwMode="auto">
            <a:xfrm>
              <a:off x="10483935" y="4910465"/>
              <a:ext cx="3297767" cy="3388784"/>
            </a:xfrm>
            <a:custGeom>
              <a:avLst/>
              <a:gdLst>
                <a:gd name="T0" fmla="*/ 547 w 1071"/>
                <a:gd name="T1" fmla="*/ 0 h 1101"/>
                <a:gd name="T2" fmla="*/ 0 w 1071"/>
                <a:gd name="T3" fmla="*/ 547 h 1101"/>
                <a:gd name="T4" fmla="*/ 263 w 1071"/>
                <a:gd name="T5" fmla="*/ 1015 h 1101"/>
                <a:gd name="T6" fmla="*/ 213 w 1071"/>
                <a:gd name="T7" fmla="*/ 1101 h 1101"/>
                <a:gd name="T8" fmla="*/ 604 w 1071"/>
                <a:gd name="T9" fmla="*/ 1101 h 1101"/>
                <a:gd name="T10" fmla="*/ 409 w 1071"/>
                <a:gd name="T11" fmla="*/ 762 h 1101"/>
                <a:gd name="T12" fmla="*/ 359 w 1071"/>
                <a:gd name="T13" fmla="*/ 847 h 1101"/>
                <a:gd name="T14" fmla="*/ 193 w 1071"/>
                <a:gd name="T15" fmla="*/ 547 h 1101"/>
                <a:gd name="T16" fmla="*/ 547 w 1071"/>
                <a:gd name="T17" fmla="*/ 194 h 1101"/>
                <a:gd name="T18" fmla="*/ 859 w 1071"/>
                <a:gd name="T19" fmla="*/ 381 h 1101"/>
                <a:gd name="T20" fmla="*/ 938 w 1071"/>
                <a:gd name="T21" fmla="*/ 375 h 1101"/>
                <a:gd name="T22" fmla="*/ 1071 w 1071"/>
                <a:gd name="T23" fmla="*/ 390 h 1101"/>
                <a:gd name="T24" fmla="*/ 547 w 1071"/>
                <a:gd name="T25" fmla="*/ 0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1" h="1101">
                  <a:moveTo>
                    <a:pt x="547" y="0"/>
                  </a:moveTo>
                  <a:cubicBezTo>
                    <a:pt x="245" y="0"/>
                    <a:pt x="0" y="245"/>
                    <a:pt x="0" y="547"/>
                  </a:cubicBezTo>
                  <a:cubicBezTo>
                    <a:pt x="0" y="745"/>
                    <a:pt x="105" y="919"/>
                    <a:pt x="263" y="1015"/>
                  </a:cubicBezTo>
                  <a:cubicBezTo>
                    <a:pt x="213" y="1101"/>
                    <a:pt x="213" y="1101"/>
                    <a:pt x="213" y="1101"/>
                  </a:cubicBezTo>
                  <a:cubicBezTo>
                    <a:pt x="604" y="1101"/>
                    <a:pt x="604" y="1101"/>
                    <a:pt x="604" y="1101"/>
                  </a:cubicBezTo>
                  <a:cubicBezTo>
                    <a:pt x="409" y="762"/>
                    <a:pt x="409" y="762"/>
                    <a:pt x="409" y="762"/>
                  </a:cubicBezTo>
                  <a:cubicBezTo>
                    <a:pt x="359" y="847"/>
                    <a:pt x="359" y="847"/>
                    <a:pt x="359" y="847"/>
                  </a:cubicBezTo>
                  <a:cubicBezTo>
                    <a:pt x="260" y="785"/>
                    <a:pt x="193" y="674"/>
                    <a:pt x="193" y="547"/>
                  </a:cubicBezTo>
                  <a:cubicBezTo>
                    <a:pt x="193" y="352"/>
                    <a:pt x="352" y="194"/>
                    <a:pt x="547" y="194"/>
                  </a:cubicBezTo>
                  <a:cubicBezTo>
                    <a:pt x="682" y="194"/>
                    <a:pt x="799" y="269"/>
                    <a:pt x="859" y="381"/>
                  </a:cubicBezTo>
                  <a:cubicBezTo>
                    <a:pt x="885" y="377"/>
                    <a:pt x="911" y="375"/>
                    <a:pt x="938" y="375"/>
                  </a:cubicBezTo>
                  <a:cubicBezTo>
                    <a:pt x="984" y="375"/>
                    <a:pt x="1029" y="380"/>
                    <a:pt x="1071" y="390"/>
                  </a:cubicBezTo>
                  <a:cubicBezTo>
                    <a:pt x="1004" y="165"/>
                    <a:pt x="795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11777218" y="6144481"/>
              <a:ext cx="3280833" cy="3412067"/>
            </a:xfrm>
            <a:custGeom>
              <a:avLst/>
              <a:gdLst>
                <a:gd name="T0" fmla="*/ 518 w 1065"/>
                <a:gd name="T1" fmla="*/ 14 h 1108"/>
                <a:gd name="T2" fmla="*/ 245 w 1065"/>
                <a:gd name="T3" fmla="*/ 87 h 1108"/>
                <a:gd name="T4" fmla="*/ 195 w 1065"/>
                <a:gd name="T5" fmla="*/ 0 h 1108"/>
                <a:gd name="T6" fmla="*/ 0 w 1065"/>
                <a:gd name="T7" fmla="*/ 339 h 1108"/>
                <a:gd name="T8" fmla="*/ 391 w 1065"/>
                <a:gd name="T9" fmla="*/ 339 h 1108"/>
                <a:gd name="T10" fmla="*/ 342 w 1065"/>
                <a:gd name="T11" fmla="*/ 254 h 1108"/>
                <a:gd name="T12" fmla="*/ 518 w 1065"/>
                <a:gd name="T13" fmla="*/ 208 h 1108"/>
                <a:gd name="T14" fmla="*/ 872 w 1065"/>
                <a:gd name="T15" fmla="*/ 561 h 1108"/>
                <a:gd name="T16" fmla="*/ 518 w 1065"/>
                <a:gd name="T17" fmla="*/ 915 h 1108"/>
                <a:gd name="T18" fmla="*/ 505 w 1065"/>
                <a:gd name="T19" fmla="*/ 915 h 1108"/>
                <a:gd name="T20" fmla="*/ 385 w 1065"/>
                <a:gd name="T21" fmla="*/ 1092 h 1108"/>
                <a:gd name="T22" fmla="*/ 518 w 1065"/>
                <a:gd name="T23" fmla="*/ 1108 h 1108"/>
                <a:gd name="T24" fmla="*/ 1065 w 1065"/>
                <a:gd name="T25" fmla="*/ 561 h 1108"/>
                <a:gd name="T26" fmla="*/ 518 w 1065"/>
                <a:gd name="T27" fmla="*/ 14 h 1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108">
                  <a:moveTo>
                    <a:pt x="518" y="14"/>
                  </a:moveTo>
                  <a:cubicBezTo>
                    <a:pt x="419" y="14"/>
                    <a:pt x="326" y="41"/>
                    <a:pt x="245" y="87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391" y="339"/>
                    <a:pt x="391" y="339"/>
                    <a:pt x="391" y="339"/>
                  </a:cubicBezTo>
                  <a:cubicBezTo>
                    <a:pt x="342" y="254"/>
                    <a:pt x="342" y="254"/>
                    <a:pt x="342" y="254"/>
                  </a:cubicBezTo>
                  <a:cubicBezTo>
                    <a:pt x="394" y="225"/>
                    <a:pt x="454" y="208"/>
                    <a:pt x="518" y="208"/>
                  </a:cubicBezTo>
                  <a:cubicBezTo>
                    <a:pt x="713" y="208"/>
                    <a:pt x="872" y="366"/>
                    <a:pt x="872" y="561"/>
                  </a:cubicBezTo>
                  <a:cubicBezTo>
                    <a:pt x="872" y="757"/>
                    <a:pt x="713" y="915"/>
                    <a:pt x="518" y="915"/>
                  </a:cubicBezTo>
                  <a:cubicBezTo>
                    <a:pt x="514" y="915"/>
                    <a:pt x="509" y="915"/>
                    <a:pt x="505" y="915"/>
                  </a:cubicBezTo>
                  <a:cubicBezTo>
                    <a:pt x="476" y="981"/>
                    <a:pt x="435" y="1041"/>
                    <a:pt x="385" y="1092"/>
                  </a:cubicBezTo>
                  <a:cubicBezTo>
                    <a:pt x="428" y="1103"/>
                    <a:pt x="472" y="1108"/>
                    <a:pt x="518" y="1108"/>
                  </a:cubicBezTo>
                  <a:cubicBezTo>
                    <a:pt x="820" y="1108"/>
                    <a:pt x="1065" y="863"/>
                    <a:pt x="1065" y="561"/>
                  </a:cubicBezTo>
                  <a:cubicBezTo>
                    <a:pt x="1065" y="259"/>
                    <a:pt x="820" y="14"/>
                    <a:pt x="51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9988635" y="7101215"/>
              <a:ext cx="3644900" cy="2825751"/>
            </a:xfrm>
            <a:custGeom>
              <a:avLst/>
              <a:gdLst>
                <a:gd name="T0" fmla="*/ 1184 w 1184"/>
                <a:gd name="T1" fmla="*/ 388 h 917"/>
                <a:gd name="T2" fmla="*/ 988 w 1184"/>
                <a:gd name="T3" fmla="*/ 49 h 917"/>
                <a:gd name="T4" fmla="*/ 793 w 1184"/>
                <a:gd name="T5" fmla="*/ 388 h 917"/>
                <a:gd name="T6" fmla="*/ 900 w 1184"/>
                <a:gd name="T7" fmla="*/ 388 h 917"/>
                <a:gd name="T8" fmla="*/ 547 w 1184"/>
                <a:gd name="T9" fmla="*/ 724 h 917"/>
                <a:gd name="T10" fmla="*/ 193 w 1184"/>
                <a:gd name="T11" fmla="*/ 370 h 917"/>
                <a:gd name="T12" fmla="*/ 242 w 1184"/>
                <a:gd name="T13" fmla="*/ 192 h 917"/>
                <a:gd name="T14" fmla="*/ 145 w 1184"/>
                <a:gd name="T15" fmla="*/ 0 h 917"/>
                <a:gd name="T16" fmla="*/ 0 w 1184"/>
                <a:gd name="T17" fmla="*/ 370 h 917"/>
                <a:gd name="T18" fmla="*/ 547 w 1184"/>
                <a:gd name="T19" fmla="*/ 917 h 917"/>
                <a:gd name="T20" fmla="*/ 1094 w 1184"/>
                <a:gd name="T21" fmla="*/ 388 h 917"/>
                <a:gd name="T22" fmla="*/ 1184 w 1184"/>
                <a:gd name="T23" fmla="*/ 388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4" h="917">
                  <a:moveTo>
                    <a:pt x="1184" y="388"/>
                  </a:moveTo>
                  <a:cubicBezTo>
                    <a:pt x="988" y="49"/>
                    <a:pt x="988" y="49"/>
                    <a:pt x="988" y="49"/>
                  </a:cubicBezTo>
                  <a:cubicBezTo>
                    <a:pt x="793" y="388"/>
                    <a:pt x="793" y="388"/>
                    <a:pt x="793" y="388"/>
                  </a:cubicBezTo>
                  <a:cubicBezTo>
                    <a:pt x="900" y="388"/>
                    <a:pt x="900" y="388"/>
                    <a:pt x="900" y="388"/>
                  </a:cubicBezTo>
                  <a:cubicBezTo>
                    <a:pt x="891" y="575"/>
                    <a:pt x="737" y="724"/>
                    <a:pt x="547" y="724"/>
                  </a:cubicBezTo>
                  <a:cubicBezTo>
                    <a:pt x="352" y="724"/>
                    <a:pt x="193" y="566"/>
                    <a:pt x="193" y="370"/>
                  </a:cubicBezTo>
                  <a:cubicBezTo>
                    <a:pt x="193" y="305"/>
                    <a:pt x="211" y="244"/>
                    <a:pt x="242" y="192"/>
                  </a:cubicBezTo>
                  <a:cubicBezTo>
                    <a:pt x="198" y="134"/>
                    <a:pt x="165" y="69"/>
                    <a:pt x="145" y="0"/>
                  </a:cubicBezTo>
                  <a:cubicBezTo>
                    <a:pt x="55" y="97"/>
                    <a:pt x="0" y="227"/>
                    <a:pt x="0" y="370"/>
                  </a:cubicBezTo>
                  <a:cubicBezTo>
                    <a:pt x="0" y="672"/>
                    <a:pt x="245" y="917"/>
                    <a:pt x="547" y="917"/>
                  </a:cubicBezTo>
                  <a:cubicBezTo>
                    <a:pt x="843" y="917"/>
                    <a:pt x="1085" y="682"/>
                    <a:pt x="1094" y="388"/>
                  </a:cubicBezTo>
                  <a:lnTo>
                    <a:pt x="1184" y="3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5827" tIns="27914" rIns="55827" bIns="2791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978467">
              <a:off x="10746309" y="5519640"/>
              <a:ext cx="1366259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61134" y="9105070"/>
              <a:ext cx="1645320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7644843">
              <a:off x="13516862" y="8044825"/>
              <a:ext cx="1748521" cy="508848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kumimoji="1"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16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45" y="1086348"/>
            <a:ext cx="9793244" cy="62023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963154" y="1920652"/>
            <a:ext cx="43924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000" dirty="0" smtClean="0">
                <a:solidFill>
                  <a:srgbClr val="E26F49"/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cs typeface="+mn-ea"/>
                <a:sym typeface="+mn-lt"/>
              </a:rPr>
              <a:t>工作完成情况</a:t>
            </a:r>
            <a:endParaRPr lang="zh-CN" altLang="en-US" sz="4000" dirty="0">
              <a:solidFill>
                <a:srgbClr val="E26F49"/>
              </a:solidFill>
              <a:latin typeface="方正隶变简体" panose="03000509000000000000" pitchFamily="65" charset="-122"/>
              <a:ea typeface="方正隶变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3909095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1"/>
          <p:cNvSpPr txBox="1"/>
          <p:nvPr/>
        </p:nvSpPr>
        <p:spPr>
          <a:xfrm>
            <a:off x="5743423" y="2724443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3909095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1"/>
          <p:cNvSpPr txBox="1"/>
          <p:nvPr/>
        </p:nvSpPr>
        <p:spPr>
          <a:xfrm>
            <a:off x="5743423" y="3092524"/>
            <a:ext cx="2474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</a:t>
            </a:r>
            <a:r>
              <a:rPr lang="zh-CN" altLang="en-US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相关标题文字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7"/>
          <p:cNvGrpSpPr/>
          <p:nvPr/>
        </p:nvGrpSpPr>
        <p:grpSpPr bwMode="auto">
          <a:xfrm>
            <a:off x="8447374" y="2587308"/>
            <a:ext cx="3960099" cy="1528470"/>
            <a:chOff x="2872440" y="650416"/>
            <a:chExt cx="2814809" cy="1087127"/>
          </a:xfrm>
        </p:grpSpPr>
        <p:sp>
          <p:nvSpPr>
            <p:cNvPr id="21" name="文本框 66"/>
            <p:cNvSpPr txBox="1">
              <a:spLocks noChangeArrowheads="1"/>
            </p:cNvSpPr>
            <p:nvPr/>
          </p:nvSpPr>
          <p:spPr bwMode="auto">
            <a:xfrm>
              <a:off x="2872440" y="949479"/>
              <a:ext cx="2814809" cy="7880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9" name="文本框 13"/>
            <p:cNvSpPr txBox="1">
              <a:spLocks noChangeArrowheads="1"/>
            </p:cNvSpPr>
            <p:nvPr/>
          </p:nvSpPr>
          <p:spPr bwMode="auto">
            <a:xfrm>
              <a:off x="2872440" y="650416"/>
              <a:ext cx="1312592" cy="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7996450" y="1"/>
            <a:ext cx="4861948" cy="151573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996450" y="5705758"/>
            <a:ext cx="4861948" cy="15268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7996450" y="1640741"/>
            <a:ext cx="4861948" cy="3931079"/>
          </a:xfrm>
          <a:custGeom>
            <a:avLst/>
            <a:gdLst>
              <a:gd name="connsiteX0" fmla="*/ 0 w 3457575"/>
              <a:gd name="connsiteY0" fmla="*/ 0 h 2796096"/>
              <a:gd name="connsiteX1" fmla="*/ 3457575 w 3457575"/>
              <a:gd name="connsiteY1" fmla="*/ 0 h 2796096"/>
              <a:gd name="connsiteX2" fmla="*/ 3457575 w 3457575"/>
              <a:gd name="connsiteY2" fmla="*/ 2796096 h 2796096"/>
              <a:gd name="connsiteX3" fmla="*/ 0 w 3457575"/>
              <a:gd name="connsiteY3" fmla="*/ 2796096 h 2796096"/>
              <a:gd name="connsiteX4" fmla="*/ 0 w 3457575"/>
              <a:gd name="connsiteY4" fmla="*/ 0 h 2796096"/>
              <a:gd name="connsiteX5" fmla="*/ 85726 w 3457575"/>
              <a:gd name="connsiteY5" fmla="*/ 86496 h 2796096"/>
              <a:gd name="connsiteX6" fmla="*/ 85726 w 3457575"/>
              <a:gd name="connsiteY6" fmla="*/ 2698618 h 2796096"/>
              <a:gd name="connsiteX7" fmla="*/ 3371852 w 3457575"/>
              <a:gd name="connsiteY7" fmla="*/ 2698618 h 2796096"/>
              <a:gd name="connsiteX8" fmla="*/ 3371852 w 3457575"/>
              <a:gd name="connsiteY8" fmla="*/ 86496 h 2796096"/>
              <a:gd name="connsiteX9" fmla="*/ 85726 w 3457575"/>
              <a:gd name="connsiteY9" fmla="*/ 86496 h 279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7575" h="2796096">
                <a:moveTo>
                  <a:pt x="0" y="0"/>
                </a:moveTo>
                <a:lnTo>
                  <a:pt x="3457575" y="0"/>
                </a:lnTo>
                <a:lnTo>
                  <a:pt x="3457575" y="2796096"/>
                </a:lnTo>
                <a:lnTo>
                  <a:pt x="0" y="2796096"/>
                </a:lnTo>
                <a:lnTo>
                  <a:pt x="0" y="0"/>
                </a:lnTo>
                <a:close/>
                <a:moveTo>
                  <a:pt x="85726" y="86496"/>
                </a:moveTo>
                <a:lnTo>
                  <a:pt x="85726" y="2698618"/>
                </a:lnTo>
                <a:lnTo>
                  <a:pt x="3371852" y="2698618"/>
                </a:lnTo>
                <a:lnTo>
                  <a:pt x="3371852" y="86496"/>
                </a:lnTo>
                <a:lnTo>
                  <a:pt x="85726" y="864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55"/>
          <p:cNvGrpSpPr/>
          <p:nvPr/>
        </p:nvGrpSpPr>
        <p:grpSpPr bwMode="auto">
          <a:xfrm>
            <a:off x="802147" y="1443283"/>
            <a:ext cx="6425397" cy="1353786"/>
            <a:chOff x="5125834" y="3704193"/>
            <a:chExt cx="4569611" cy="962571"/>
          </a:xfrm>
        </p:grpSpPr>
        <p:sp>
          <p:nvSpPr>
            <p:cNvPr id="57" name="文本框 66"/>
            <p:cNvSpPr txBox="1">
              <a:spLocks noChangeArrowheads="1"/>
            </p:cNvSpPr>
            <p:nvPr/>
          </p:nvSpPr>
          <p:spPr bwMode="auto">
            <a:xfrm>
              <a:off x="5125835" y="4010256"/>
              <a:ext cx="4569610" cy="656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修改文字内容，也可以直接复制你的内容到此。请替换文字内容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，添加相关标题，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修改文字内容，也可以直接复制你的内容到此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66"/>
            <p:cNvSpPr txBox="1">
              <a:spLocks noChangeArrowheads="1"/>
            </p:cNvSpPr>
            <p:nvPr/>
          </p:nvSpPr>
          <p:spPr bwMode="auto">
            <a:xfrm>
              <a:off x="5125834" y="3704193"/>
              <a:ext cx="1869231" cy="218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7" name="十字形 6"/>
          <p:cNvSpPr/>
          <p:nvPr/>
        </p:nvSpPr>
        <p:spPr>
          <a:xfrm>
            <a:off x="8594706" y="4810607"/>
            <a:ext cx="388420" cy="388420"/>
          </a:xfrm>
          <a:prstGeom prst="plus">
            <a:avLst>
              <a:gd name="adj" fmla="val 41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2"/>
          <p:cNvGrpSpPr/>
          <p:nvPr/>
        </p:nvGrpSpPr>
        <p:grpSpPr bwMode="auto">
          <a:xfrm>
            <a:off x="812800" y="4042691"/>
            <a:ext cx="6414744" cy="1002312"/>
            <a:chOff x="546100" y="2874940"/>
            <a:chExt cx="4561846" cy="713364"/>
          </a:xfrm>
        </p:grpSpPr>
        <p:grpSp>
          <p:nvGrpSpPr>
            <p:cNvPr id="21520" name="组合 8"/>
            <p:cNvGrpSpPr/>
            <p:nvPr/>
          </p:nvGrpSpPr>
          <p:grpSpPr bwMode="auto">
            <a:xfrm>
              <a:off x="546100" y="2895600"/>
              <a:ext cx="692704" cy="692704"/>
              <a:chOff x="584200" y="2946400"/>
              <a:chExt cx="692704" cy="692704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84200" y="2946400"/>
                <a:ext cx="692150" cy="6927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" name="组合 67"/>
              <p:cNvGrpSpPr/>
              <p:nvPr/>
            </p:nvGrpSpPr>
            <p:grpSpPr bwMode="auto">
              <a:xfrm>
                <a:off x="724526" y="3119526"/>
                <a:ext cx="412052" cy="346452"/>
                <a:chOff x="7321551" y="763588"/>
                <a:chExt cx="1050925" cy="882650"/>
              </a:xfrm>
              <a:solidFill>
                <a:schemeClr val="bg1"/>
              </a:solidFill>
            </p:grpSpPr>
            <p:sp>
              <p:nvSpPr>
                <p:cNvPr id="69" name="Freeform 11"/>
                <p:cNvSpPr>
                  <a:spLocks noEditPoints="1"/>
                </p:cNvSpPr>
                <p:nvPr/>
              </p:nvSpPr>
              <p:spPr bwMode="auto">
                <a:xfrm>
                  <a:off x="7321551" y="763588"/>
                  <a:ext cx="744538" cy="704850"/>
                </a:xfrm>
                <a:custGeom>
                  <a:avLst/>
                  <a:gdLst>
                    <a:gd name="T0" fmla="*/ 86 w 90"/>
                    <a:gd name="T1" fmla="*/ 32 h 83"/>
                    <a:gd name="T2" fmla="*/ 90 w 90"/>
                    <a:gd name="T3" fmla="*/ 32 h 83"/>
                    <a:gd name="T4" fmla="*/ 45 w 90"/>
                    <a:gd name="T5" fmla="*/ 0 h 83"/>
                    <a:gd name="T6" fmla="*/ 0 w 90"/>
                    <a:gd name="T7" fmla="*/ 39 h 83"/>
                    <a:gd name="T8" fmla="*/ 18 w 90"/>
                    <a:gd name="T9" fmla="*/ 69 h 83"/>
                    <a:gd name="T10" fmla="*/ 13 w 90"/>
                    <a:gd name="T11" fmla="*/ 83 h 83"/>
                    <a:gd name="T12" fmla="*/ 29 w 90"/>
                    <a:gd name="T13" fmla="*/ 75 h 83"/>
                    <a:gd name="T14" fmla="*/ 45 w 90"/>
                    <a:gd name="T15" fmla="*/ 77 h 83"/>
                    <a:gd name="T16" fmla="*/ 49 w 90"/>
                    <a:gd name="T17" fmla="*/ 77 h 83"/>
                    <a:gd name="T18" fmla="*/ 48 w 90"/>
                    <a:gd name="T19" fmla="*/ 67 h 83"/>
                    <a:gd name="T20" fmla="*/ 86 w 90"/>
                    <a:gd name="T21" fmla="*/ 32 h 83"/>
                    <a:gd name="T22" fmla="*/ 62 w 90"/>
                    <a:gd name="T23" fmla="*/ 19 h 83"/>
                    <a:gd name="T24" fmla="*/ 67 w 90"/>
                    <a:gd name="T25" fmla="*/ 25 h 83"/>
                    <a:gd name="T26" fmla="*/ 62 w 90"/>
                    <a:gd name="T27" fmla="*/ 31 h 83"/>
                    <a:gd name="T28" fmla="*/ 55 w 90"/>
                    <a:gd name="T29" fmla="*/ 25 h 83"/>
                    <a:gd name="T30" fmla="*/ 62 w 90"/>
                    <a:gd name="T31" fmla="*/ 19 h 83"/>
                    <a:gd name="T32" fmla="*/ 30 w 90"/>
                    <a:gd name="T33" fmla="*/ 31 h 83"/>
                    <a:gd name="T34" fmla="*/ 23 w 90"/>
                    <a:gd name="T35" fmla="*/ 25 h 83"/>
                    <a:gd name="T36" fmla="*/ 30 w 90"/>
                    <a:gd name="T37" fmla="*/ 19 h 83"/>
                    <a:gd name="T38" fmla="*/ 36 w 90"/>
                    <a:gd name="T39" fmla="*/ 25 h 83"/>
                    <a:gd name="T40" fmla="*/ 30 w 90"/>
                    <a:gd name="T41" fmla="*/ 31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0" h="83">
                      <a:moveTo>
                        <a:pt x="86" y="32"/>
                      </a:moveTo>
                      <a:cubicBezTo>
                        <a:pt x="87" y="32"/>
                        <a:pt x="89" y="32"/>
                        <a:pt x="90" y="32"/>
                      </a:cubicBezTo>
                      <a:cubicBezTo>
                        <a:pt x="86" y="14"/>
                        <a:pt x="67" y="0"/>
                        <a:pt x="45" y="0"/>
                      </a:cubicBezTo>
                      <a:cubicBezTo>
                        <a:pt x="20" y="0"/>
                        <a:pt x="0" y="17"/>
                        <a:pt x="0" y="39"/>
                      </a:cubicBezTo>
                      <a:cubicBezTo>
                        <a:pt x="0" y="51"/>
                        <a:pt x="6" y="61"/>
                        <a:pt x="18" y="69"/>
                      </a:cubicBezTo>
                      <a:cubicBezTo>
                        <a:pt x="13" y="83"/>
                        <a:pt x="13" y="83"/>
                        <a:pt x="13" y="83"/>
                      </a:cubicBezTo>
                      <a:cubicBezTo>
                        <a:pt x="29" y="75"/>
                        <a:pt x="29" y="75"/>
                        <a:pt x="29" y="75"/>
                      </a:cubicBezTo>
                      <a:cubicBezTo>
                        <a:pt x="35" y="76"/>
                        <a:pt x="39" y="77"/>
                        <a:pt x="45" y="77"/>
                      </a:cubicBezTo>
                      <a:cubicBezTo>
                        <a:pt x="46" y="77"/>
                        <a:pt x="48" y="77"/>
                        <a:pt x="49" y="77"/>
                      </a:cubicBezTo>
                      <a:cubicBezTo>
                        <a:pt x="48" y="74"/>
                        <a:pt x="48" y="71"/>
                        <a:pt x="48" y="67"/>
                      </a:cubicBezTo>
                      <a:cubicBezTo>
                        <a:pt x="48" y="48"/>
                        <a:pt x="65" y="32"/>
                        <a:pt x="86" y="32"/>
                      </a:cubicBezTo>
                      <a:close/>
                      <a:moveTo>
                        <a:pt x="62" y="19"/>
                      </a:moveTo>
                      <a:cubicBezTo>
                        <a:pt x="65" y="19"/>
                        <a:pt x="67" y="22"/>
                        <a:pt x="67" y="25"/>
                      </a:cubicBezTo>
                      <a:cubicBezTo>
                        <a:pt x="67" y="29"/>
                        <a:pt x="65" y="31"/>
                        <a:pt x="62" y="31"/>
                      </a:cubicBezTo>
                      <a:cubicBezTo>
                        <a:pt x="58" y="31"/>
                        <a:pt x="55" y="29"/>
                        <a:pt x="55" y="25"/>
                      </a:cubicBezTo>
                      <a:cubicBezTo>
                        <a:pt x="55" y="22"/>
                        <a:pt x="58" y="19"/>
                        <a:pt x="62" y="19"/>
                      </a:cubicBezTo>
                      <a:close/>
                      <a:moveTo>
                        <a:pt x="30" y="31"/>
                      </a:moveTo>
                      <a:cubicBezTo>
                        <a:pt x="27" y="31"/>
                        <a:pt x="23" y="29"/>
                        <a:pt x="23" y="25"/>
                      </a:cubicBezTo>
                      <a:cubicBezTo>
                        <a:pt x="23" y="22"/>
                        <a:pt x="27" y="19"/>
                        <a:pt x="30" y="19"/>
                      </a:cubicBezTo>
                      <a:cubicBezTo>
                        <a:pt x="33" y="19"/>
                        <a:pt x="36" y="22"/>
                        <a:pt x="36" y="25"/>
                      </a:cubicBezTo>
                      <a:cubicBezTo>
                        <a:pt x="36" y="29"/>
                        <a:pt x="33" y="31"/>
                        <a:pt x="30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12"/>
                <p:cNvSpPr>
                  <a:spLocks noEditPoints="1"/>
                </p:cNvSpPr>
                <p:nvPr/>
              </p:nvSpPr>
              <p:spPr bwMode="auto">
                <a:xfrm>
                  <a:off x="7735888" y="1052513"/>
                  <a:ext cx="636588" cy="593725"/>
                </a:xfrm>
                <a:custGeom>
                  <a:avLst/>
                  <a:gdLst>
                    <a:gd name="T0" fmla="*/ 77 w 77"/>
                    <a:gd name="T1" fmla="*/ 33 h 70"/>
                    <a:gd name="T2" fmla="*/ 39 w 77"/>
                    <a:gd name="T3" fmla="*/ 0 h 70"/>
                    <a:gd name="T4" fmla="*/ 0 w 77"/>
                    <a:gd name="T5" fmla="*/ 33 h 70"/>
                    <a:gd name="T6" fmla="*/ 39 w 77"/>
                    <a:gd name="T7" fmla="*/ 66 h 70"/>
                    <a:gd name="T8" fmla="*/ 52 w 77"/>
                    <a:gd name="T9" fmla="*/ 63 h 70"/>
                    <a:gd name="T10" fmla="*/ 65 w 77"/>
                    <a:gd name="T11" fmla="*/ 70 h 70"/>
                    <a:gd name="T12" fmla="*/ 61 w 77"/>
                    <a:gd name="T13" fmla="*/ 59 h 70"/>
                    <a:gd name="T14" fmla="*/ 77 w 77"/>
                    <a:gd name="T15" fmla="*/ 33 h 70"/>
                    <a:gd name="T16" fmla="*/ 26 w 77"/>
                    <a:gd name="T17" fmla="*/ 27 h 70"/>
                    <a:gd name="T18" fmla="*/ 22 w 77"/>
                    <a:gd name="T19" fmla="*/ 23 h 70"/>
                    <a:gd name="T20" fmla="*/ 26 w 77"/>
                    <a:gd name="T21" fmla="*/ 18 h 70"/>
                    <a:gd name="T22" fmla="*/ 32 w 77"/>
                    <a:gd name="T23" fmla="*/ 23 h 70"/>
                    <a:gd name="T24" fmla="*/ 26 w 77"/>
                    <a:gd name="T25" fmla="*/ 27 h 70"/>
                    <a:gd name="T26" fmla="*/ 51 w 77"/>
                    <a:gd name="T27" fmla="*/ 27 h 70"/>
                    <a:gd name="T28" fmla="*/ 47 w 77"/>
                    <a:gd name="T29" fmla="*/ 23 h 70"/>
                    <a:gd name="T30" fmla="*/ 51 w 77"/>
                    <a:gd name="T31" fmla="*/ 18 h 70"/>
                    <a:gd name="T32" fmla="*/ 57 w 77"/>
                    <a:gd name="T33" fmla="*/ 23 h 70"/>
                    <a:gd name="T34" fmla="*/ 51 w 77"/>
                    <a:gd name="T35" fmla="*/ 2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70">
                      <a:moveTo>
                        <a:pt x="77" y="33"/>
                      </a:moveTo>
                      <a:cubicBezTo>
                        <a:pt x="77" y="15"/>
                        <a:pt x="59" y="0"/>
                        <a:pt x="39" y="0"/>
                      </a:cubicBezTo>
                      <a:cubicBezTo>
                        <a:pt x="17" y="0"/>
                        <a:pt x="0" y="15"/>
                        <a:pt x="0" y="33"/>
                      </a:cubicBezTo>
                      <a:cubicBezTo>
                        <a:pt x="0" y="51"/>
                        <a:pt x="17" y="66"/>
                        <a:pt x="39" y="66"/>
                      </a:cubicBezTo>
                      <a:cubicBezTo>
                        <a:pt x="43" y="66"/>
                        <a:pt x="48" y="65"/>
                        <a:pt x="52" y="63"/>
                      </a:cubicBezTo>
                      <a:cubicBezTo>
                        <a:pt x="65" y="70"/>
                        <a:pt x="65" y="70"/>
                        <a:pt x="65" y="70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70" y="52"/>
                        <a:pt x="77" y="43"/>
                        <a:pt x="77" y="33"/>
                      </a:cubicBezTo>
                      <a:close/>
                      <a:moveTo>
                        <a:pt x="26" y="27"/>
                      </a:moveTo>
                      <a:cubicBezTo>
                        <a:pt x="24" y="27"/>
                        <a:pt x="22" y="25"/>
                        <a:pt x="22" y="23"/>
                      </a:cubicBezTo>
                      <a:cubicBezTo>
                        <a:pt x="22" y="21"/>
                        <a:pt x="24" y="18"/>
                        <a:pt x="26" y="18"/>
                      </a:cubicBezTo>
                      <a:cubicBezTo>
                        <a:pt x="30" y="18"/>
                        <a:pt x="32" y="21"/>
                        <a:pt x="32" y="23"/>
                      </a:cubicBezTo>
                      <a:cubicBezTo>
                        <a:pt x="32" y="25"/>
                        <a:pt x="30" y="27"/>
                        <a:pt x="26" y="27"/>
                      </a:cubicBezTo>
                      <a:close/>
                      <a:moveTo>
                        <a:pt x="51" y="27"/>
                      </a:moveTo>
                      <a:cubicBezTo>
                        <a:pt x="49" y="27"/>
                        <a:pt x="47" y="25"/>
                        <a:pt x="47" y="23"/>
                      </a:cubicBezTo>
                      <a:cubicBezTo>
                        <a:pt x="47" y="21"/>
                        <a:pt x="49" y="18"/>
                        <a:pt x="51" y="18"/>
                      </a:cubicBezTo>
                      <a:cubicBezTo>
                        <a:pt x="55" y="18"/>
                        <a:pt x="57" y="21"/>
                        <a:pt x="57" y="23"/>
                      </a:cubicBezTo>
                      <a:cubicBezTo>
                        <a:pt x="57" y="25"/>
                        <a:pt x="55" y="27"/>
                        <a:pt x="51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21" name="组合 71"/>
            <p:cNvGrpSpPr/>
            <p:nvPr/>
          </p:nvGrpSpPr>
          <p:grpSpPr bwMode="auto">
            <a:xfrm>
              <a:off x="1417435" y="2874940"/>
              <a:ext cx="3690511" cy="604581"/>
              <a:chOff x="5125835" y="3157515"/>
              <a:chExt cx="3690511" cy="604581"/>
            </a:xfrm>
          </p:grpSpPr>
          <p:sp>
            <p:nvSpPr>
              <p:cNvPr id="7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367805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23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157515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11" name="组合 3"/>
          <p:cNvGrpSpPr/>
          <p:nvPr/>
        </p:nvGrpSpPr>
        <p:grpSpPr bwMode="auto">
          <a:xfrm>
            <a:off x="812800" y="5320405"/>
            <a:ext cx="6414744" cy="992542"/>
            <a:chOff x="546100" y="3783593"/>
            <a:chExt cx="4561846" cy="706411"/>
          </a:xfrm>
        </p:grpSpPr>
        <p:grpSp>
          <p:nvGrpSpPr>
            <p:cNvPr id="21514" name="组合 9"/>
            <p:cNvGrpSpPr/>
            <p:nvPr/>
          </p:nvGrpSpPr>
          <p:grpSpPr bwMode="auto">
            <a:xfrm>
              <a:off x="546100" y="3797300"/>
              <a:ext cx="692704" cy="692704"/>
              <a:chOff x="584200" y="3848100"/>
              <a:chExt cx="692704" cy="69270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584200" y="3848100"/>
                <a:ext cx="692150" cy="6927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lnSpc>
                    <a:spcPct val="150000"/>
                  </a:lnSpc>
                  <a:defRPr/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3" name="组合 60"/>
              <p:cNvGrpSpPr/>
              <p:nvPr/>
            </p:nvGrpSpPr>
            <p:grpSpPr bwMode="auto">
              <a:xfrm>
                <a:off x="715724" y="4011754"/>
                <a:ext cx="448152" cy="357046"/>
                <a:chOff x="155576" y="754063"/>
                <a:chExt cx="1143000" cy="909638"/>
              </a:xfrm>
              <a:solidFill>
                <a:schemeClr val="bg1"/>
              </a:solidFill>
            </p:grpSpPr>
            <p:sp>
              <p:nvSpPr>
                <p:cNvPr id="62" name="Freeform 13"/>
                <p:cNvSpPr>
                  <a:spLocks noEditPoints="1"/>
                </p:cNvSpPr>
                <p:nvPr/>
              </p:nvSpPr>
              <p:spPr bwMode="auto">
                <a:xfrm>
                  <a:off x="155576" y="855663"/>
                  <a:ext cx="985838" cy="808038"/>
                </a:xfrm>
                <a:custGeom>
                  <a:avLst/>
                  <a:gdLst>
                    <a:gd name="T0" fmla="*/ 98 w 119"/>
                    <a:gd name="T1" fmla="*/ 40 h 95"/>
                    <a:gd name="T2" fmla="*/ 95 w 119"/>
                    <a:gd name="T3" fmla="*/ 36 h 95"/>
                    <a:gd name="T4" fmla="*/ 94 w 119"/>
                    <a:gd name="T5" fmla="*/ 22 h 95"/>
                    <a:gd name="T6" fmla="*/ 69 w 119"/>
                    <a:gd name="T7" fmla="*/ 23 h 95"/>
                    <a:gd name="T8" fmla="*/ 65 w 119"/>
                    <a:gd name="T9" fmla="*/ 16 h 95"/>
                    <a:gd name="T10" fmla="*/ 45 w 119"/>
                    <a:gd name="T11" fmla="*/ 6 h 95"/>
                    <a:gd name="T12" fmla="*/ 11 w 119"/>
                    <a:gd name="T13" fmla="*/ 34 h 95"/>
                    <a:gd name="T14" fmla="*/ 1 w 119"/>
                    <a:gd name="T15" fmla="*/ 60 h 95"/>
                    <a:gd name="T16" fmla="*/ 51 w 119"/>
                    <a:gd name="T17" fmla="*/ 93 h 95"/>
                    <a:gd name="T18" fmla="*/ 110 w 119"/>
                    <a:gd name="T19" fmla="*/ 67 h 95"/>
                    <a:gd name="T20" fmla="*/ 98 w 119"/>
                    <a:gd name="T21" fmla="*/ 40 h 95"/>
                    <a:gd name="T22" fmla="*/ 52 w 119"/>
                    <a:gd name="T23" fmla="*/ 86 h 95"/>
                    <a:gd name="T24" fmla="*/ 14 w 119"/>
                    <a:gd name="T25" fmla="*/ 62 h 95"/>
                    <a:gd name="T26" fmla="*/ 52 w 119"/>
                    <a:gd name="T27" fmla="*/ 35 h 95"/>
                    <a:gd name="T28" fmla="*/ 91 w 119"/>
                    <a:gd name="T29" fmla="*/ 57 h 95"/>
                    <a:gd name="T30" fmla="*/ 52 w 119"/>
                    <a:gd name="T31" fmla="*/ 8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9" h="95">
                      <a:moveTo>
                        <a:pt x="98" y="40"/>
                      </a:moveTo>
                      <a:cubicBezTo>
                        <a:pt x="93" y="39"/>
                        <a:pt x="95" y="36"/>
                        <a:pt x="95" y="36"/>
                      </a:cubicBezTo>
                      <a:cubicBezTo>
                        <a:pt x="95" y="36"/>
                        <a:pt x="100" y="28"/>
                        <a:pt x="94" y="22"/>
                      </a:cubicBezTo>
                      <a:cubicBezTo>
                        <a:pt x="87" y="14"/>
                        <a:pt x="69" y="23"/>
                        <a:pt x="69" y="23"/>
                      </a:cubicBezTo>
                      <a:cubicBezTo>
                        <a:pt x="62" y="25"/>
                        <a:pt x="64" y="22"/>
                        <a:pt x="65" y="16"/>
                      </a:cubicBezTo>
                      <a:cubicBezTo>
                        <a:pt x="65" y="10"/>
                        <a:pt x="63" y="0"/>
                        <a:pt x="45" y="6"/>
                      </a:cubicBezTo>
                      <a:cubicBezTo>
                        <a:pt x="26" y="12"/>
                        <a:pt x="11" y="34"/>
                        <a:pt x="11" y="34"/>
                      </a:cubicBezTo>
                      <a:cubicBezTo>
                        <a:pt x="0" y="49"/>
                        <a:pt x="1" y="60"/>
                        <a:pt x="1" y="60"/>
                      </a:cubicBezTo>
                      <a:cubicBezTo>
                        <a:pt x="4" y="85"/>
                        <a:pt x="30" y="91"/>
                        <a:pt x="51" y="93"/>
                      </a:cubicBezTo>
                      <a:cubicBezTo>
                        <a:pt x="72" y="95"/>
                        <a:pt x="102" y="86"/>
                        <a:pt x="110" y="67"/>
                      </a:cubicBezTo>
                      <a:cubicBezTo>
                        <a:pt x="119" y="48"/>
                        <a:pt x="103" y="41"/>
                        <a:pt x="98" y="40"/>
                      </a:cubicBezTo>
                      <a:close/>
                      <a:moveTo>
                        <a:pt x="52" y="86"/>
                      </a:moveTo>
                      <a:cubicBezTo>
                        <a:pt x="31" y="87"/>
                        <a:pt x="14" y="76"/>
                        <a:pt x="14" y="62"/>
                      </a:cubicBezTo>
                      <a:cubicBezTo>
                        <a:pt x="14" y="48"/>
                        <a:pt x="31" y="36"/>
                        <a:pt x="52" y="35"/>
                      </a:cubicBezTo>
                      <a:cubicBezTo>
                        <a:pt x="74" y="34"/>
                        <a:pt x="91" y="43"/>
                        <a:pt x="91" y="57"/>
                      </a:cubicBezTo>
                      <a:cubicBezTo>
                        <a:pt x="91" y="72"/>
                        <a:pt x="74" y="85"/>
                        <a:pt x="52" y="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14"/>
                <p:cNvSpPr>
                  <a:spLocks noEditPoints="1"/>
                </p:cNvSpPr>
                <p:nvPr/>
              </p:nvSpPr>
              <p:spPr bwMode="auto">
                <a:xfrm>
                  <a:off x="379413" y="1212850"/>
                  <a:ext cx="388938" cy="357188"/>
                </a:xfrm>
                <a:custGeom>
                  <a:avLst/>
                  <a:gdLst>
                    <a:gd name="T0" fmla="*/ 21 w 47"/>
                    <a:gd name="T1" fmla="*/ 3 h 42"/>
                    <a:gd name="T2" fmla="*/ 2 w 47"/>
                    <a:gd name="T3" fmla="*/ 25 h 42"/>
                    <a:gd name="T4" fmla="*/ 8 w 47"/>
                    <a:gd name="T5" fmla="*/ 35 h 42"/>
                    <a:gd name="T6" fmla="*/ 40 w 47"/>
                    <a:gd name="T7" fmla="*/ 29 h 42"/>
                    <a:gd name="T8" fmla="*/ 21 w 47"/>
                    <a:gd name="T9" fmla="*/ 3 h 42"/>
                    <a:gd name="T10" fmla="*/ 16 w 47"/>
                    <a:gd name="T11" fmla="*/ 31 h 42"/>
                    <a:gd name="T12" fmla="*/ 8 w 47"/>
                    <a:gd name="T13" fmla="*/ 26 h 42"/>
                    <a:gd name="T14" fmla="*/ 15 w 47"/>
                    <a:gd name="T15" fmla="*/ 19 h 42"/>
                    <a:gd name="T16" fmla="*/ 23 w 47"/>
                    <a:gd name="T17" fmla="*/ 24 h 42"/>
                    <a:gd name="T18" fmla="*/ 16 w 47"/>
                    <a:gd name="T19" fmla="*/ 31 h 42"/>
                    <a:gd name="T20" fmla="*/ 28 w 47"/>
                    <a:gd name="T21" fmla="*/ 20 h 42"/>
                    <a:gd name="T22" fmla="*/ 25 w 47"/>
                    <a:gd name="T23" fmla="*/ 20 h 42"/>
                    <a:gd name="T24" fmla="*/ 26 w 47"/>
                    <a:gd name="T25" fmla="*/ 16 h 42"/>
                    <a:gd name="T26" fmla="*/ 30 w 47"/>
                    <a:gd name="T27" fmla="*/ 16 h 42"/>
                    <a:gd name="T28" fmla="*/ 28 w 47"/>
                    <a:gd name="T29" fmla="*/ 2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42">
                      <a:moveTo>
                        <a:pt x="21" y="3"/>
                      </a:moveTo>
                      <a:cubicBezTo>
                        <a:pt x="0" y="5"/>
                        <a:pt x="2" y="25"/>
                        <a:pt x="2" y="25"/>
                      </a:cubicBezTo>
                      <a:cubicBezTo>
                        <a:pt x="2" y="25"/>
                        <a:pt x="2" y="32"/>
                        <a:pt x="8" y="35"/>
                      </a:cubicBezTo>
                      <a:cubicBezTo>
                        <a:pt x="21" y="42"/>
                        <a:pt x="33" y="38"/>
                        <a:pt x="40" y="29"/>
                      </a:cubicBezTo>
                      <a:cubicBezTo>
                        <a:pt x="47" y="21"/>
                        <a:pt x="43" y="0"/>
                        <a:pt x="21" y="3"/>
                      </a:cubicBezTo>
                      <a:close/>
                      <a:moveTo>
                        <a:pt x="16" y="31"/>
                      </a:moveTo>
                      <a:cubicBezTo>
                        <a:pt x="12" y="31"/>
                        <a:pt x="8" y="29"/>
                        <a:pt x="8" y="26"/>
                      </a:cubicBezTo>
                      <a:cubicBezTo>
                        <a:pt x="8" y="22"/>
                        <a:pt x="11" y="19"/>
                        <a:pt x="15" y="19"/>
                      </a:cubicBezTo>
                      <a:cubicBezTo>
                        <a:pt x="20" y="18"/>
                        <a:pt x="23" y="21"/>
                        <a:pt x="23" y="24"/>
                      </a:cubicBezTo>
                      <a:cubicBezTo>
                        <a:pt x="23" y="27"/>
                        <a:pt x="20" y="31"/>
                        <a:pt x="16" y="31"/>
                      </a:cubicBezTo>
                      <a:close/>
                      <a:moveTo>
                        <a:pt x="28" y="20"/>
                      </a:moveTo>
                      <a:cubicBezTo>
                        <a:pt x="27" y="21"/>
                        <a:pt x="25" y="21"/>
                        <a:pt x="25" y="20"/>
                      </a:cubicBezTo>
                      <a:cubicBezTo>
                        <a:pt x="24" y="19"/>
                        <a:pt x="24" y="17"/>
                        <a:pt x="26" y="16"/>
                      </a:cubicBezTo>
                      <a:cubicBezTo>
                        <a:pt x="27" y="15"/>
                        <a:pt x="29" y="15"/>
                        <a:pt x="30" y="16"/>
                      </a:cubicBezTo>
                      <a:cubicBezTo>
                        <a:pt x="30" y="17"/>
                        <a:pt x="30" y="19"/>
                        <a:pt x="28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15"/>
                <p:cNvSpPr/>
                <p:nvPr/>
              </p:nvSpPr>
              <p:spPr bwMode="auto">
                <a:xfrm>
                  <a:off x="892176" y="890588"/>
                  <a:ext cx="215900" cy="228600"/>
                </a:xfrm>
                <a:custGeom>
                  <a:avLst/>
                  <a:gdLst>
                    <a:gd name="T0" fmla="*/ 20 w 26"/>
                    <a:gd name="T1" fmla="*/ 27 h 27"/>
                    <a:gd name="T2" fmla="*/ 23 w 26"/>
                    <a:gd name="T3" fmla="*/ 24 h 27"/>
                    <a:gd name="T4" fmla="*/ 23 w 26"/>
                    <a:gd name="T5" fmla="*/ 24 h 27"/>
                    <a:gd name="T6" fmla="*/ 4 w 26"/>
                    <a:gd name="T7" fmla="*/ 4 h 27"/>
                    <a:gd name="T8" fmla="*/ 0 w 26"/>
                    <a:gd name="T9" fmla="*/ 8 h 27"/>
                    <a:gd name="T10" fmla="*/ 4 w 26"/>
                    <a:gd name="T11" fmla="*/ 11 h 27"/>
                    <a:gd name="T12" fmla="*/ 16 w 26"/>
                    <a:gd name="T13" fmla="*/ 23 h 27"/>
                    <a:gd name="T14" fmla="*/ 20 w 26"/>
                    <a:gd name="T1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" h="27">
                      <a:moveTo>
                        <a:pt x="20" y="27"/>
                      </a:moveTo>
                      <a:cubicBezTo>
                        <a:pt x="21" y="27"/>
                        <a:pt x="23" y="26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6" y="0"/>
                        <a:pt x="4" y="4"/>
                        <a:pt x="4" y="4"/>
                      </a:cubicBezTo>
                      <a:cubicBezTo>
                        <a:pt x="2" y="4"/>
                        <a:pt x="0" y="6"/>
                        <a:pt x="0" y="8"/>
                      </a:cubicBezTo>
                      <a:cubicBezTo>
                        <a:pt x="0" y="10"/>
                        <a:pt x="2" y="11"/>
                        <a:pt x="4" y="11"/>
                      </a:cubicBezTo>
                      <a:cubicBezTo>
                        <a:pt x="19" y="8"/>
                        <a:pt x="16" y="23"/>
                        <a:pt x="16" y="23"/>
                      </a:cubicBezTo>
                      <a:cubicBezTo>
                        <a:pt x="16" y="25"/>
                        <a:pt x="18" y="27"/>
                        <a:pt x="2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Freeform 16"/>
                <p:cNvSpPr/>
                <p:nvPr/>
              </p:nvSpPr>
              <p:spPr bwMode="auto">
                <a:xfrm>
                  <a:off x="850901" y="754063"/>
                  <a:ext cx="447675" cy="425450"/>
                </a:xfrm>
                <a:custGeom>
                  <a:avLst/>
                  <a:gdLst>
                    <a:gd name="T0" fmla="*/ 22 w 54"/>
                    <a:gd name="T1" fmla="*/ 2 h 50"/>
                    <a:gd name="T2" fmla="*/ 4 w 54"/>
                    <a:gd name="T3" fmla="*/ 2 h 50"/>
                    <a:gd name="T4" fmla="*/ 4 w 54"/>
                    <a:gd name="T5" fmla="*/ 2 h 50"/>
                    <a:gd name="T6" fmla="*/ 4 w 54"/>
                    <a:gd name="T7" fmla="*/ 2 h 50"/>
                    <a:gd name="T8" fmla="*/ 0 w 54"/>
                    <a:gd name="T9" fmla="*/ 7 h 50"/>
                    <a:gd name="T10" fmla="*/ 5 w 54"/>
                    <a:gd name="T11" fmla="*/ 12 h 50"/>
                    <a:gd name="T12" fmla="*/ 10 w 54"/>
                    <a:gd name="T13" fmla="*/ 11 h 50"/>
                    <a:gd name="T14" fmla="*/ 35 w 54"/>
                    <a:gd name="T15" fmla="*/ 24 h 50"/>
                    <a:gd name="T16" fmla="*/ 37 w 54"/>
                    <a:gd name="T17" fmla="*/ 41 h 50"/>
                    <a:gd name="T18" fmla="*/ 36 w 54"/>
                    <a:gd name="T19" fmla="*/ 46 h 50"/>
                    <a:gd name="T20" fmla="*/ 41 w 54"/>
                    <a:gd name="T21" fmla="*/ 50 h 50"/>
                    <a:gd name="T22" fmla="*/ 46 w 54"/>
                    <a:gd name="T23" fmla="*/ 46 h 50"/>
                    <a:gd name="T24" fmla="*/ 46 w 54"/>
                    <a:gd name="T25" fmla="*/ 46 h 50"/>
                    <a:gd name="T26" fmla="*/ 22 w 54"/>
                    <a:gd name="T27" fmla="*/ 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" h="50">
                      <a:moveTo>
                        <a:pt x="22" y="2"/>
                      </a:moveTo>
                      <a:cubicBezTo>
                        <a:pt x="14" y="0"/>
                        <a:pt x="7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2" y="3"/>
                        <a:pt x="0" y="5"/>
                        <a:pt x="0" y="7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5" y="12"/>
                        <a:pt x="8" y="12"/>
                        <a:pt x="10" y="11"/>
                      </a:cubicBezTo>
                      <a:cubicBezTo>
                        <a:pt x="12" y="10"/>
                        <a:pt x="27" y="11"/>
                        <a:pt x="35" y="24"/>
                      </a:cubicBezTo>
                      <a:cubicBezTo>
                        <a:pt x="39" y="33"/>
                        <a:pt x="37" y="40"/>
                        <a:pt x="37" y="41"/>
                      </a:cubicBezTo>
                      <a:cubicBezTo>
                        <a:pt x="37" y="41"/>
                        <a:pt x="36" y="43"/>
                        <a:pt x="36" y="46"/>
                      </a:cubicBezTo>
                      <a:cubicBezTo>
                        <a:pt x="36" y="49"/>
                        <a:pt x="38" y="50"/>
                        <a:pt x="41" y="50"/>
                      </a:cubicBezTo>
                      <a:cubicBezTo>
                        <a:pt x="43" y="50"/>
                        <a:pt x="45" y="50"/>
                        <a:pt x="46" y="46"/>
                      </a:cubicBezTo>
                      <a:cubicBezTo>
                        <a:pt x="46" y="46"/>
                        <a:pt x="46" y="46"/>
                        <a:pt x="46" y="46"/>
                      </a:cubicBezTo>
                      <a:cubicBezTo>
                        <a:pt x="54" y="18"/>
                        <a:pt x="36" y="5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9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515" name="组合 74"/>
            <p:cNvGrpSpPr/>
            <p:nvPr/>
          </p:nvGrpSpPr>
          <p:grpSpPr bwMode="auto">
            <a:xfrm>
              <a:off x="1417435" y="3783593"/>
              <a:ext cx="3690511" cy="604581"/>
              <a:chOff x="5125835" y="3164468"/>
              <a:chExt cx="3690511" cy="604581"/>
            </a:xfrm>
          </p:grpSpPr>
          <p:sp>
            <p:nvSpPr>
              <p:cNvPr id="76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374758"/>
                <a:ext cx="3690511" cy="394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修改文字内容，也可以直接复制你的内容到此。请替换文字内容</a:t>
                </a:r>
                <a:r>
                  <a:rPr lang="zh-CN" altLang="en-US" sz="800" dirty="0" smtClean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，添加相关标题，</a:t>
                </a:r>
                <a:r>
                  <a:rPr lang="zh-CN" altLang="en-US" sz="8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修改文字内容，也可以直接复制你的内容到此。</a:t>
                </a:r>
              </a:p>
            </p:txBody>
          </p:sp>
          <p:sp>
            <p:nvSpPr>
              <p:cNvPr id="21517" name="文本框 66"/>
              <p:cNvSpPr txBox="1">
                <a:spLocks noChangeArrowheads="1"/>
              </p:cNvSpPr>
              <p:nvPr/>
            </p:nvSpPr>
            <p:spPr bwMode="auto">
              <a:xfrm>
                <a:off x="5125835" y="3164468"/>
                <a:ext cx="1313252" cy="175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44722" y="0"/>
            <a:ext cx="3949155" cy="615674"/>
            <a:chOff x="824035" y="264347"/>
            <a:chExt cx="3949155" cy="615674"/>
          </a:xfrm>
        </p:grpSpPr>
        <p:sp>
          <p:nvSpPr>
            <p:cNvPr id="35" name="TextBox 8"/>
            <p:cNvSpPr txBox="1"/>
            <p:nvPr/>
          </p:nvSpPr>
          <p:spPr>
            <a:xfrm>
              <a:off x="824035" y="264347"/>
              <a:ext cx="394915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2700" dirty="0" smtClean="0">
                  <a:solidFill>
                    <a:schemeClr val="bg1">
                      <a:lumMod val="65000"/>
                    </a:schemeClr>
                  </a:solidFill>
                  <a:latin typeface="方正隶变简体" panose="03000509000000000000" pitchFamily="65" charset="-122"/>
                  <a:ea typeface="方正隶变简体" panose="03000509000000000000" pitchFamily="65" charset="-122"/>
                  <a:sym typeface="Arial" panose="020B0604020202020204" pitchFamily="34" charset="0"/>
                </a:rPr>
                <a:t>点击这里添加文字</a:t>
              </a:r>
              <a:endParaRPr lang="zh-CN" altLang="en-US" sz="2700" dirty="0">
                <a:solidFill>
                  <a:schemeClr val="bg1">
                    <a:lumMod val="65000"/>
                  </a:schemeClr>
                </a:solidFill>
                <a:latin typeface="方正隶变简体" panose="03000509000000000000" pitchFamily="65" charset="-122"/>
                <a:ea typeface="方正隶变简体" panose="03000509000000000000" pitchFamily="65" charset="-122"/>
                <a:sym typeface="Arial" panose="020B0604020202020204" pitchFamily="34" charset="0"/>
              </a:endParaRPr>
            </a:p>
          </p:txBody>
        </p:sp>
        <p:sp>
          <p:nvSpPr>
            <p:cNvPr id="36" name="TextBox 8"/>
            <p:cNvSpPr txBox="1"/>
            <p:nvPr/>
          </p:nvSpPr>
          <p:spPr>
            <a:xfrm>
              <a:off x="824036" y="664577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2018 ANNUAL WORK SUMMARY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5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322">
      <a:dk1>
        <a:sysClr val="windowText" lastClr="000000"/>
      </a:dk1>
      <a:lt1>
        <a:sysClr val="window" lastClr="FFFFFF"/>
      </a:lt1>
      <a:dk2>
        <a:srgbClr val="6C5F57"/>
      </a:dk2>
      <a:lt2>
        <a:srgbClr val="E7E6E6"/>
      </a:lt2>
      <a:accent1>
        <a:srgbClr val="6C5F57"/>
      </a:accent1>
      <a:accent2>
        <a:srgbClr val="E26F49"/>
      </a:accent2>
      <a:accent3>
        <a:srgbClr val="6C5F57"/>
      </a:accent3>
      <a:accent4>
        <a:srgbClr val="E26F49"/>
      </a:accent4>
      <a:accent5>
        <a:srgbClr val="6C5F57"/>
      </a:accent5>
      <a:accent6>
        <a:srgbClr val="E26F49"/>
      </a:accent6>
      <a:hlink>
        <a:srgbClr val="6C5F57"/>
      </a:hlink>
      <a:folHlink>
        <a:srgbClr val="E26F49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2986</Words>
  <Application>Microsoft Office PowerPoint</Application>
  <PresentationFormat>自定义</PresentationFormat>
  <Paragraphs>232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AngsanaUPC</vt:lpstr>
      <vt:lpstr>FontAwesome</vt:lpstr>
      <vt:lpstr>Gill Sans</vt:lpstr>
      <vt:lpstr>Lato Regular</vt:lpstr>
      <vt:lpstr>League Gothic Regular</vt:lpstr>
      <vt:lpstr>方正隶变简体</vt:lpstr>
      <vt:lpstr>方正细倩简体</vt:lpstr>
      <vt:lpstr>方正正黑简体</vt:lpstr>
      <vt:lpstr>宋体</vt:lpstr>
      <vt:lpstr>微软雅黑</vt:lpstr>
      <vt:lpstr>Arial</vt:lpstr>
      <vt:lpstr>Calibri</vt:lpstr>
      <vt:lpstr>Calibri Light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2021-07-19T03:36:56Z</dcterms:created>
  <dcterms:modified xsi:type="dcterms:W3CDTF">2023-01-10T11:47:36Z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0BFADDC7A6EB443A8228DB8772B7AC46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