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3" r:id="rId2"/>
    <p:sldId id="301" r:id="rId3"/>
    <p:sldId id="257" r:id="rId4"/>
    <p:sldId id="299" r:id="rId5"/>
    <p:sldId id="260" r:id="rId6"/>
    <p:sldId id="262" r:id="rId7"/>
    <p:sldId id="263" r:id="rId8"/>
    <p:sldId id="264" r:id="rId9"/>
    <p:sldId id="265" r:id="rId10"/>
    <p:sldId id="266" r:id="rId11"/>
    <p:sldId id="318" r:id="rId12"/>
    <p:sldId id="359" r:id="rId13"/>
    <p:sldId id="366" r:id="rId14"/>
    <p:sldId id="343" r:id="rId15"/>
    <p:sldId id="364" r:id="rId16"/>
    <p:sldId id="360" r:id="rId17"/>
    <p:sldId id="365" r:id="rId18"/>
    <p:sldId id="362" r:id="rId19"/>
    <p:sldId id="320" r:id="rId20"/>
    <p:sldId id="363" r:id="rId21"/>
    <p:sldId id="369" r:id="rId22"/>
    <p:sldId id="370" r:id="rId23"/>
    <p:sldId id="358" r:id="rId24"/>
    <p:sldId id="339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269" r:id="rId38"/>
    <p:sldId id="340" r:id="rId39"/>
    <p:sldId id="295" r:id="rId4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100" d="100"/>
          <a:sy n="100" d="100"/>
        </p:scale>
        <p:origin x="-246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399F9-3200-4FB8-8E3C-4CEDCA25BDB8}" type="doc">
      <dgm:prSet loTypeId="urn:microsoft.com/office/officeart/2005/8/layout/cycle1" loCatId="cycle" qsTypeId="urn:microsoft.com/office/officeart/2005/8/quickstyle/simple1#22" qsCatId="simple" csTypeId="urn:microsoft.com/office/officeart/2005/8/colors/accent1_2#15" csCatId="accent1"/>
      <dgm:spPr/>
    </dgm:pt>
    <dgm:pt modelId="{2C798CC7-DC23-4C39-A9EF-7F4D80707A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22C7BA6A-3173-4C25-A3BF-26A17A9946D5}" type="parTrans" cxnId="{123685F7-1F4C-4643-A4F4-078FC64BD1CF}">
      <dgm:prSet/>
      <dgm:spPr/>
    </dgm:pt>
    <dgm:pt modelId="{CA528F7A-6435-4FAF-A45E-A5C5A0985975}" type="sibTrans" cxnId="{123685F7-1F4C-4643-A4F4-078FC64BD1CF}">
      <dgm:prSet/>
      <dgm:spPr/>
      <dgm:t>
        <a:bodyPr/>
        <a:lstStyle/>
        <a:p>
          <a:endParaRPr lang="zh-CN" altLang="en-US"/>
        </a:p>
      </dgm:t>
    </dgm:pt>
    <dgm:pt modelId="{115FEAE5-5EB4-4F2D-87CC-195C133497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3819F08E-D38A-436D-B00B-1C2817A26506}" type="parTrans" cxnId="{81904A5E-153F-4870-9032-3EC33A4D2358}">
      <dgm:prSet/>
      <dgm:spPr/>
    </dgm:pt>
    <dgm:pt modelId="{4967093A-9241-43D6-BD04-64C5A099A490}" type="sibTrans" cxnId="{81904A5E-153F-4870-9032-3EC33A4D2358}">
      <dgm:prSet/>
      <dgm:spPr/>
      <dgm:t>
        <a:bodyPr/>
        <a:lstStyle/>
        <a:p>
          <a:endParaRPr lang="zh-CN" altLang="en-US"/>
        </a:p>
      </dgm:t>
    </dgm:pt>
    <dgm:pt modelId="{9E9DF246-A9DB-4EC0-BAA1-29330787F7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3D0F251D-7F3D-4B0B-83A3-414D9D264F6B}" type="parTrans" cxnId="{DF170B38-4ACD-4B6B-BA0E-2199F41C5BF2}">
      <dgm:prSet/>
      <dgm:spPr/>
    </dgm:pt>
    <dgm:pt modelId="{BC0AB142-E4D9-4C1A-BA38-47FADAE18F07}" type="sibTrans" cxnId="{DF170B38-4ACD-4B6B-BA0E-2199F41C5BF2}">
      <dgm:prSet/>
      <dgm:spPr/>
      <dgm:t>
        <a:bodyPr/>
        <a:lstStyle/>
        <a:p>
          <a:endParaRPr lang="zh-CN" altLang="en-US"/>
        </a:p>
      </dgm:t>
    </dgm:pt>
    <dgm:pt modelId="{DD3DBD83-8A62-462B-9593-38866CCFA7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5702FF29-23F9-4357-BAF5-C1EDDA151E43}" type="parTrans" cxnId="{AF82B135-CA6D-40E8-A89F-9EEEE9E119B1}">
      <dgm:prSet/>
      <dgm:spPr/>
    </dgm:pt>
    <dgm:pt modelId="{65D75E23-C039-4A08-A204-70BB8A02B5AA}" type="sibTrans" cxnId="{AF82B135-CA6D-40E8-A89F-9EEEE9E119B1}">
      <dgm:prSet/>
      <dgm:spPr/>
      <dgm:t>
        <a:bodyPr/>
        <a:lstStyle/>
        <a:p>
          <a:endParaRPr lang="zh-CN" altLang="en-US"/>
        </a:p>
      </dgm:t>
    </dgm:pt>
    <dgm:pt modelId="{661DBB88-169A-4E63-83FB-3A92DFDB02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54FA8ED6-F967-48D7-8D72-9FE2863B18AC}" type="parTrans" cxnId="{0EB9EFC4-7D6D-4725-94E6-73B1B619FB5D}">
      <dgm:prSet/>
      <dgm:spPr/>
    </dgm:pt>
    <dgm:pt modelId="{2BB61D83-066E-4B4F-95DE-E67079BF09FE}" type="sibTrans" cxnId="{0EB9EFC4-7D6D-4725-94E6-73B1B619FB5D}">
      <dgm:prSet/>
      <dgm:spPr/>
      <dgm:t>
        <a:bodyPr/>
        <a:lstStyle/>
        <a:p>
          <a:endParaRPr lang="zh-CN" altLang="en-US"/>
        </a:p>
      </dgm:t>
    </dgm:pt>
    <dgm:pt modelId="{2658AF08-6EA7-4FFA-9796-84EA755ADD0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3868DB45-840B-47CC-BD96-7FA7E2D6F9F3}" type="parTrans" cxnId="{B64610D6-FDD4-46C6-9227-30DA74AD7684}">
      <dgm:prSet/>
      <dgm:spPr/>
    </dgm:pt>
    <dgm:pt modelId="{8209C458-1C1D-4B81-A98F-AEF245EDA0BC}" type="sibTrans" cxnId="{B64610D6-FDD4-46C6-9227-30DA74AD7684}">
      <dgm:prSet/>
      <dgm:spPr/>
      <dgm:t>
        <a:bodyPr/>
        <a:lstStyle/>
        <a:p>
          <a:endParaRPr lang="zh-CN" altLang="en-US"/>
        </a:p>
      </dgm:t>
    </dgm:pt>
    <dgm:pt modelId="{A2865F99-CD6A-4208-BAD4-2B2F6E9645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230FB88A-796D-4C15-888F-FE53870030E7}" type="parTrans" cxnId="{5DD261B7-E0AD-4AC9-B388-61A1AF3B7A34}">
      <dgm:prSet/>
      <dgm:spPr/>
    </dgm:pt>
    <dgm:pt modelId="{3671240D-A791-4FC0-AC48-C770776F4EDF}" type="sibTrans" cxnId="{5DD261B7-E0AD-4AC9-B388-61A1AF3B7A34}">
      <dgm:prSet/>
      <dgm:spPr/>
      <dgm:t>
        <a:bodyPr/>
        <a:lstStyle/>
        <a:p>
          <a:endParaRPr lang="zh-CN" altLang="en-US"/>
        </a:p>
      </dgm:t>
    </dgm:pt>
    <dgm:pt modelId="{AB7EE61C-EDF7-4151-97C8-5CAEE91E07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14B7D3D3-52FD-4051-921C-D84901DC9DD4}" type="parTrans" cxnId="{01908447-16A8-44E6-8E72-A15D2A91B271}">
      <dgm:prSet/>
      <dgm:spPr/>
    </dgm:pt>
    <dgm:pt modelId="{11B27000-A532-44BF-9ADB-C9C01D9FC128}" type="sibTrans" cxnId="{01908447-16A8-44E6-8E72-A15D2A91B271}">
      <dgm:prSet/>
      <dgm:spPr/>
      <dgm:t>
        <a:bodyPr/>
        <a:lstStyle/>
        <a:p>
          <a:endParaRPr lang="zh-CN" altLang="en-US"/>
        </a:p>
      </dgm:t>
    </dgm:pt>
    <dgm:pt modelId="{4DEA7B13-2B55-4985-AA08-73B686ABA5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0B2C0377-D25D-4EC6-8363-14922E419FBD}" type="parTrans" cxnId="{FC339347-C9F1-4735-8642-C652897EE375}">
      <dgm:prSet/>
      <dgm:spPr/>
    </dgm:pt>
    <dgm:pt modelId="{50E2F5A2-9420-4955-9724-2F25DC071BA9}" type="sibTrans" cxnId="{FC339347-C9F1-4735-8642-C652897EE375}">
      <dgm:prSet/>
      <dgm:spPr/>
      <dgm:t>
        <a:bodyPr/>
        <a:lstStyle/>
        <a:p>
          <a:endParaRPr lang="zh-CN" altLang="en-US"/>
        </a:p>
      </dgm:t>
    </dgm:pt>
    <dgm:pt modelId="{F475AC61-B737-43CD-B6A9-CE08BF5304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E39839CB-7005-4D2A-9AE6-39EC2E9DFA9D}" type="parTrans" cxnId="{F534DB03-55EE-4B1E-9513-5BD39756B103}">
      <dgm:prSet/>
      <dgm:spPr/>
    </dgm:pt>
    <dgm:pt modelId="{920ED62E-DD12-4855-9B31-F2E727E4248D}" type="sibTrans" cxnId="{F534DB03-55EE-4B1E-9513-5BD39756B103}">
      <dgm:prSet/>
      <dgm:spPr/>
      <dgm:t>
        <a:bodyPr/>
        <a:lstStyle/>
        <a:p>
          <a:endParaRPr lang="zh-CN" altLang="en-US"/>
        </a:p>
      </dgm:t>
    </dgm:pt>
    <dgm:pt modelId="{21F66709-501C-4E7D-8D24-7C3AF0FD52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317A2782-2B99-4871-A474-45FF1605361B}" type="parTrans" cxnId="{1DA94619-BFCA-4573-9054-F5D6C011C1C0}">
      <dgm:prSet/>
      <dgm:spPr/>
    </dgm:pt>
    <dgm:pt modelId="{4E7104A4-356D-4BC5-A9FE-445ED8E9E8A0}" type="sibTrans" cxnId="{1DA94619-BFCA-4573-9054-F5D6C011C1C0}">
      <dgm:prSet/>
      <dgm:spPr/>
      <dgm:t>
        <a:bodyPr/>
        <a:lstStyle/>
        <a:p>
          <a:endParaRPr lang="zh-CN" altLang="en-US"/>
        </a:p>
      </dgm:t>
    </dgm:pt>
    <dgm:pt modelId="{4858851E-EC4B-4E58-AEEB-05F33642A6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gm:t>
    </dgm:pt>
    <dgm:pt modelId="{9880D9FF-6B53-490E-9B26-8B2469F88E90}" type="parTrans" cxnId="{89972AB3-781B-4EAD-8DBF-1ED453CAF182}">
      <dgm:prSet/>
      <dgm:spPr/>
    </dgm:pt>
    <dgm:pt modelId="{7451ED84-8465-44C4-8733-C09C3C83DE1A}" type="sibTrans" cxnId="{89972AB3-781B-4EAD-8DBF-1ED453CAF182}">
      <dgm:prSet/>
      <dgm:spPr/>
      <dgm:t>
        <a:bodyPr/>
        <a:lstStyle/>
        <a:p>
          <a:endParaRPr lang="zh-CN" altLang="en-US"/>
        </a:p>
      </dgm:t>
    </dgm:pt>
    <dgm:pt modelId="{FA1D8336-5FF6-47B4-9927-4CB9A66B1D46}" type="pres">
      <dgm:prSet presAssocID="{F69399F9-3200-4FB8-8E3C-4CEDCA25BDB8}" presName="cycle" presStyleCnt="0">
        <dgm:presLayoutVars>
          <dgm:dir/>
          <dgm:resizeHandles val="exact"/>
        </dgm:presLayoutVars>
      </dgm:prSet>
      <dgm:spPr/>
    </dgm:pt>
    <dgm:pt modelId="{F90F4DBD-CC20-4236-8844-5015CDCE0366}" type="pres">
      <dgm:prSet presAssocID="{2C798CC7-DC23-4C39-A9EF-7F4D80707AC6}" presName="dummy" presStyleCnt="0"/>
      <dgm:spPr/>
    </dgm:pt>
    <dgm:pt modelId="{77275F5D-C997-4CDA-AE19-8434D333CB0F}" type="pres">
      <dgm:prSet presAssocID="{2C798CC7-DC23-4C39-A9EF-7F4D80707AC6}" presName="node" presStyleLbl="revTx" presStyleIdx="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F5813E-BDEF-402B-9796-73A5D84DD2F4}" type="pres">
      <dgm:prSet presAssocID="{CA528F7A-6435-4FAF-A45E-A5C5A0985975}" presName="sibTrans" presStyleLbl="node1" presStyleIdx="0" presStyleCnt="12"/>
      <dgm:spPr/>
    </dgm:pt>
    <dgm:pt modelId="{DFEB0E6F-19D3-4A23-A9D6-99070ECB33D5}" type="pres">
      <dgm:prSet presAssocID="{115FEAE5-5EB4-4F2D-87CC-195C133497DB}" presName="dummy" presStyleCnt="0"/>
      <dgm:spPr/>
    </dgm:pt>
    <dgm:pt modelId="{4382D395-61D4-49A6-B521-726B8443A603}" type="pres">
      <dgm:prSet presAssocID="{115FEAE5-5EB4-4F2D-87CC-195C133497DB}" presName="node" presStyleLbl="revTx" presStyleIdx="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409958-820B-408D-8740-B4544394EFF9}" type="pres">
      <dgm:prSet presAssocID="{4967093A-9241-43D6-BD04-64C5A099A490}" presName="sibTrans" presStyleLbl="node1" presStyleIdx="1" presStyleCnt="12"/>
      <dgm:spPr/>
    </dgm:pt>
    <dgm:pt modelId="{E065613B-C834-4C67-AB44-7B830C793329}" type="pres">
      <dgm:prSet presAssocID="{9E9DF246-A9DB-4EC0-BAA1-29330787F794}" presName="dummy" presStyleCnt="0"/>
      <dgm:spPr/>
    </dgm:pt>
    <dgm:pt modelId="{F8FB8D78-805C-4252-AD71-02D965CC8DA7}" type="pres">
      <dgm:prSet presAssocID="{9E9DF246-A9DB-4EC0-BAA1-29330787F794}" presName="node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2DB8F4-CDFF-4039-8DFF-8CC0B8DE781E}" type="pres">
      <dgm:prSet presAssocID="{BC0AB142-E4D9-4C1A-BA38-47FADAE18F07}" presName="sibTrans" presStyleLbl="node1" presStyleIdx="2" presStyleCnt="12"/>
      <dgm:spPr/>
    </dgm:pt>
    <dgm:pt modelId="{534229F4-81EF-4852-87DC-2921CB749F64}" type="pres">
      <dgm:prSet presAssocID="{DD3DBD83-8A62-462B-9593-38866CCFA768}" presName="dummy" presStyleCnt="0"/>
      <dgm:spPr/>
    </dgm:pt>
    <dgm:pt modelId="{1B951117-710C-4CFD-832F-1A9E7D818338}" type="pres">
      <dgm:prSet presAssocID="{DD3DBD83-8A62-462B-9593-38866CCFA768}" presName="node" presStyleLbl="revTx" presStyleIdx="3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B68C97-0527-484E-BDD0-5655BD53CC91}" type="pres">
      <dgm:prSet presAssocID="{65D75E23-C039-4A08-A204-70BB8A02B5AA}" presName="sibTrans" presStyleLbl="node1" presStyleIdx="3" presStyleCnt="12"/>
      <dgm:spPr/>
    </dgm:pt>
    <dgm:pt modelId="{CF6C2428-4000-4E2D-9F91-B45912BBE916}" type="pres">
      <dgm:prSet presAssocID="{661DBB88-169A-4E63-83FB-3A92DFDB02E6}" presName="dummy" presStyleCnt="0"/>
      <dgm:spPr/>
    </dgm:pt>
    <dgm:pt modelId="{1639746B-8B6B-4EA6-9008-56B1AA3B2D51}" type="pres">
      <dgm:prSet presAssocID="{661DBB88-169A-4E63-83FB-3A92DFDB02E6}" presName="node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451B8E-5360-4246-902A-178F4069B7E7}" type="pres">
      <dgm:prSet presAssocID="{2BB61D83-066E-4B4F-95DE-E67079BF09FE}" presName="sibTrans" presStyleLbl="node1" presStyleIdx="4" presStyleCnt="12"/>
      <dgm:spPr/>
    </dgm:pt>
    <dgm:pt modelId="{7F4FBD44-D808-4FB9-8449-D9907B9C663C}" type="pres">
      <dgm:prSet presAssocID="{2658AF08-6EA7-4FFA-9796-84EA755ADD03}" presName="dummy" presStyleCnt="0"/>
      <dgm:spPr/>
    </dgm:pt>
    <dgm:pt modelId="{233AF79C-066F-484D-AA85-D9B0B03C2005}" type="pres">
      <dgm:prSet presAssocID="{2658AF08-6EA7-4FFA-9796-84EA755ADD03}" presName="node" presStyleLbl="revTx" presStyleIdx="5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9630CC-587E-4E1E-BC1F-6CAABB9D15C1}" type="pres">
      <dgm:prSet presAssocID="{8209C458-1C1D-4B81-A98F-AEF245EDA0BC}" presName="sibTrans" presStyleLbl="node1" presStyleIdx="5" presStyleCnt="12"/>
      <dgm:spPr/>
    </dgm:pt>
    <dgm:pt modelId="{82C7DC93-196E-4034-8A7A-524DC57CEBBB}" type="pres">
      <dgm:prSet presAssocID="{A2865F99-CD6A-4208-BAD4-2B2F6E9645AC}" presName="dummy" presStyleCnt="0"/>
      <dgm:spPr/>
    </dgm:pt>
    <dgm:pt modelId="{A1124435-9373-4001-B156-E04D83F4819F}" type="pres">
      <dgm:prSet presAssocID="{A2865F99-CD6A-4208-BAD4-2B2F6E9645AC}" presName="node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68D740-FB48-449F-9509-B8D33B0DDDA1}" type="pres">
      <dgm:prSet presAssocID="{3671240D-A791-4FC0-AC48-C770776F4EDF}" presName="sibTrans" presStyleLbl="node1" presStyleIdx="6" presStyleCnt="12"/>
      <dgm:spPr/>
    </dgm:pt>
    <dgm:pt modelId="{1A9DCF75-D164-4FE1-91AA-1D03D03D9680}" type="pres">
      <dgm:prSet presAssocID="{AB7EE61C-EDF7-4151-97C8-5CAEE91E07F1}" presName="dummy" presStyleCnt="0"/>
      <dgm:spPr/>
    </dgm:pt>
    <dgm:pt modelId="{A02B0463-C12B-458B-BD60-D9F4D6E7736D}" type="pres">
      <dgm:prSet presAssocID="{AB7EE61C-EDF7-4151-97C8-5CAEE91E07F1}" presName="node" presStyleLbl="revTx" presStyleIdx="7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8097D8-50BE-4A8A-80A3-0751B7A28944}" type="pres">
      <dgm:prSet presAssocID="{11B27000-A532-44BF-9ADB-C9C01D9FC128}" presName="sibTrans" presStyleLbl="node1" presStyleIdx="7" presStyleCnt="12"/>
      <dgm:spPr/>
    </dgm:pt>
    <dgm:pt modelId="{177465E7-0B76-4C2B-980A-21F99F9EB3B6}" type="pres">
      <dgm:prSet presAssocID="{4DEA7B13-2B55-4985-AA08-73B686ABA5D5}" presName="dummy" presStyleCnt="0"/>
      <dgm:spPr/>
    </dgm:pt>
    <dgm:pt modelId="{B47426D1-E36C-4280-ADEB-B39149E6BAF8}" type="pres">
      <dgm:prSet presAssocID="{4DEA7B13-2B55-4985-AA08-73B686ABA5D5}" presName="node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A2CAAB-BF67-44F0-A9BF-9EF5C695337C}" type="pres">
      <dgm:prSet presAssocID="{50E2F5A2-9420-4955-9724-2F25DC071BA9}" presName="sibTrans" presStyleLbl="node1" presStyleIdx="8" presStyleCnt="12"/>
      <dgm:spPr/>
    </dgm:pt>
    <dgm:pt modelId="{83AB511D-057F-4C9A-ABE8-160BFE65A9F9}" type="pres">
      <dgm:prSet presAssocID="{F475AC61-B737-43CD-B6A9-CE08BF530483}" presName="dummy" presStyleCnt="0"/>
      <dgm:spPr/>
    </dgm:pt>
    <dgm:pt modelId="{7C85C190-B375-4902-89FC-DF56AFE6E7EB}" type="pres">
      <dgm:prSet presAssocID="{F475AC61-B737-43CD-B6A9-CE08BF530483}" presName="node" presStyleLbl="revTx" presStyleIdx="9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F510CA-DC83-46B1-B6E5-8D34EFC797A0}" type="pres">
      <dgm:prSet presAssocID="{920ED62E-DD12-4855-9B31-F2E727E4248D}" presName="sibTrans" presStyleLbl="node1" presStyleIdx="9" presStyleCnt="12"/>
      <dgm:spPr/>
    </dgm:pt>
    <dgm:pt modelId="{D6310BA4-0F0B-471A-B6E3-C58207E20D30}" type="pres">
      <dgm:prSet presAssocID="{21F66709-501C-4E7D-8D24-7C3AF0FD520A}" presName="dummy" presStyleCnt="0"/>
      <dgm:spPr/>
    </dgm:pt>
    <dgm:pt modelId="{94405FED-931E-4D4A-8FCA-E9B66F833144}" type="pres">
      <dgm:prSet presAssocID="{21F66709-501C-4E7D-8D24-7C3AF0FD520A}" presName="node" presStyleLbl="revTx" presStyleIdx="1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D9162A-B3FE-4920-B180-A8DD81AF3B59}" type="pres">
      <dgm:prSet presAssocID="{4E7104A4-356D-4BC5-A9FE-445ED8E9E8A0}" presName="sibTrans" presStyleLbl="node1" presStyleIdx="10" presStyleCnt="12"/>
      <dgm:spPr/>
    </dgm:pt>
    <dgm:pt modelId="{C52921FE-5D22-4F7E-8835-52C42C8B47F2}" type="pres">
      <dgm:prSet presAssocID="{4858851E-EC4B-4E58-AEEB-05F33642A62A}" presName="dummy" presStyleCnt="0"/>
      <dgm:spPr/>
    </dgm:pt>
    <dgm:pt modelId="{54AEC2BB-D646-4276-BD4D-F29DCC2AD614}" type="pres">
      <dgm:prSet presAssocID="{4858851E-EC4B-4E58-AEEB-05F33642A62A}" presName="node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4B1879-E87E-422C-B79A-E10266B4941E}" type="pres">
      <dgm:prSet presAssocID="{7451ED84-8465-44C4-8733-C09C3C83DE1A}" presName="sibTrans" presStyleLbl="node1" presStyleIdx="11" presStyleCnt="12"/>
      <dgm:spPr/>
    </dgm:pt>
  </dgm:ptLst>
  <dgm:cxnLst>
    <dgm:cxn modelId="{F534DB03-55EE-4B1E-9513-5BD39756B103}" srcId="{F69399F9-3200-4FB8-8E3C-4CEDCA25BDB8}" destId="{F475AC61-B737-43CD-B6A9-CE08BF530483}" srcOrd="9" destOrd="0" parTransId="{E39839CB-7005-4D2A-9AE6-39EC2E9DFA9D}" sibTransId="{920ED62E-DD12-4855-9B31-F2E727E4248D}"/>
    <dgm:cxn modelId="{117F75FF-8786-45C8-B46D-8F37127C991D}" type="presOf" srcId="{21F66709-501C-4E7D-8D24-7C3AF0FD520A}" destId="{94405FED-931E-4D4A-8FCA-E9B66F833144}" srcOrd="0" destOrd="0" presId="urn:microsoft.com/office/officeart/2005/8/layout/cycle1"/>
    <dgm:cxn modelId="{B9566CBD-BB33-4646-BCDE-2E99C7C1F311}" type="presOf" srcId="{F69399F9-3200-4FB8-8E3C-4CEDCA25BDB8}" destId="{FA1D8336-5FF6-47B4-9927-4CB9A66B1D46}" srcOrd="0" destOrd="0" presId="urn:microsoft.com/office/officeart/2005/8/layout/cycle1"/>
    <dgm:cxn modelId="{5DD261B7-E0AD-4AC9-B388-61A1AF3B7A34}" srcId="{F69399F9-3200-4FB8-8E3C-4CEDCA25BDB8}" destId="{A2865F99-CD6A-4208-BAD4-2B2F6E9645AC}" srcOrd="6" destOrd="0" parTransId="{230FB88A-796D-4C15-888F-FE53870030E7}" sibTransId="{3671240D-A791-4FC0-AC48-C770776F4EDF}"/>
    <dgm:cxn modelId="{AF82B135-CA6D-40E8-A89F-9EEEE9E119B1}" srcId="{F69399F9-3200-4FB8-8E3C-4CEDCA25BDB8}" destId="{DD3DBD83-8A62-462B-9593-38866CCFA768}" srcOrd="3" destOrd="0" parTransId="{5702FF29-23F9-4357-BAF5-C1EDDA151E43}" sibTransId="{65D75E23-C039-4A08-A204-70BB8A02B5AA}"/>
    <dgm:cxn modelId="{714B9B91-C265-4602-92BE-3FA5F515241F}" type="presOf" srcId="{920ED62E-DD12-4855-9B31-F2E727E4248D}" destId="{C2F510CA-DC83-46B1-B6E5-8D34EFC797A0}" srcOrd="0" destOrd="0" presId="urn:microsoft.com/office/officeart/2005/8/layout/cycle1"/>
    <dgm:cxn modelId="{534B4ECE-1CA6-48C9-95C6-0C8D27EA5636}" type="presOf" srcId="{BC0AB142-E4D9-4C1A-BA38-47FADAE18F07}" destId="{0C2DB8F4-CDFF-4039-8DFF-8CC0B8DE781E}" srcOrd="0" destOrd="0" presId="urn:microsoft.com/office/officeart/2005/8/layout/cycle1"/>
    <dgm:cxn modelId="{B64610D6-FDD4-46C6-9227-30DA74AD7684}" srcId="{F69399F9-3200-4FB8-8E3C-4CEDCA25BDB8}" destId="{2658AF08-6EA7-4FFA-9796-84EA755ADD03}" srcOrd="5" destOrd="0" parTransId="{3868DB45-840B-47CC-BD96-7FA7E2D6F9F3}" sibTransId="{8209C458-1C1D-4B81-A98F-AEF245EDA0BC}"/>
    <dgm:cxn modelId="{123685F7-1F4C-4643-A4F4-078FC64BD1CF}" srcId="{F69399F9-3200-4FB8-8E3C-4CEDCA25BDB8}" destId="{2C798CC7-DC23-4C39-A9EF-7F4D80707AC6}" srcOrd="0" destOrd="0" parTransId="{22C7BA6A-3173-4C25-A3BF-26A17A9946D5}" sibTransId="{CA528F7A-6435-4FAF-A45E-A5C5A0985975}"/>
    <dgm:cxn modelId="{4ACA7A48-6B6E-45CD-8C9A-9E8908F55D34}" type="presOf" srcId="{65D75E23-C039-4A08-A204-70BB8A02B5AA}" destId="{B6B68C97-0527-484E-BDD0-5655BD53CC91}" srcOrd="0" destOrd="0" presId="urn:microsoft.com/office/officeart/2005/8/layout/cycle1"/>
    <dgm:cxn modelId="{65AA778F-1AC9-40F5-85C3-15BC9BDBC3AA}" type="presOf" srcId="{2658AF08-6EA7-4FFA-9796-84EA755ADD03}" destId="{233AF79C-066F-484D-AA85-D9B0B03C2005}" srcOrd="0" destOrd="0" presId="urn:microsoft.com/office/officeart/2005/8/layout/cycle1"/>
    <dgm:cxn modelId="{37E49BD6-CE8B-462E-98AB-4FAE575B97C6}" type="presOf" srcId="{CA528F7A-6435-4FAF-A45E-A5C5A0985975}" destId="{A1F5813E-BDEF-402B-9796-73A5D84DD2F4}" srcOrd="0" destOrd="0" presId="urn:microsoft.com/office/officeart/2005/8/layout/cycle1"/>
    <dgm:cxn modelId="{40737AEC-7C85-4D51-8AAE-75C835858AE6}" type="presOf" srcId="{AB7EE61C-EDF7-4151-97C8-5CAEE91E07F1}" destId="{A02B0463-C12B-458B-BD60-D9F4D6E7736D}" srcOrd="0" destOrd="0" presId="urn:microsoft.com/office/officeart/2005/8/layout/cycle1"/>
    <dgm:cxn modelId="{0EB9EFC4-7D6D-4725-94E6-73B1B619FB5D}" srcId="{F69399F9-3200-4FB8-8E3C-4CEDCA25BDB8}" destId="{661DBB88-169A-4E63-83FB-3A92DFDB02E6}" srcOrd="4" destOrd="0" parTransId="{54FA8ED6-F967-48D7-8D72-9FE2863B18AC}" sibTransId="{2BB61D83-066E-4B4F-95DE-E67079BF09FE}"/>
    <dgm:cxn modelId="{1A22F9A3-C73B-467C-98AE-427D2F38DFF3}" type="presOf" srcId="{F475AC61-B737-43CD-B6A9-CE08BF530483}" destId="{7C85C190-B375-4902-89FC-DF56AFE6E7EB}" srcOrd="0" destOrd="0" presId="urn:microsoft.com/office/officeart/2005/8/layout/cycle1"/>
    <dgm:cxn modelId="{58BCC402-A36F-4F6F-85E1-FD53DD5DFDBD}" type="presOf" srcId="{4DEA7B13-2B55-4985-AA08-73B686ABA5D5}" destId="{B47426D1-E36C-4280-ADEB-B39149E6BAF8}" srcOrd="0" destOrd="0" presId="urn:microsoft.com/office/officeart/2005/8/layout/cycle1"/>
    <dgm:cxn modelId="{7763B8F6-137D-48B9-BDCC-0A50230BC161}" type="presOf" srcId="{4E7104A4-356D-4BC5-A9FE-445ED8E9E8A0}" destId="{B2D9162A-B3FE-4920-B180-A8DD81AF3B59}" srcOrd="0" destOrd="0" presId="urn:microsoft.com/office/officeart/2005/8/layout/cycle1"/>
    <dgm:cxn modelId="{F0A3FB7C-6E18-4762-B096-56763207627E}" type="presOf" srcId="{8209C458-1C1D-4B81-A98F-AEF245EDA0BC}" destId="{799630CC-587E-4E1E-BC1F-6CAABB9D15C1}" srcOrd="0" destOrd="0" presId="urn:microsoft.com/office/officeart/2005/8/layout/cycle1"/>
    <dgm:cxn modelId="{A828B42F-0758-47DE-ACAD-C56C7EC4983C}" type="presOf" srcId="{9E9DF246-A9DB-4EC0-BAA1-29330787F794}" destId="{F8FB8D78-805C-4252-AD71-02D965CC8DA7}" srcOrd="0" destOrd="0" presId="urn:microsoft.com/office/officeart/2005/8/layout/cycle1"/>
    <dgm:cxn modelId="{C6319C7E-F613-4AFB-A0DC-2DEF19E9D988}" type="presOf" srcId="{2C798CC7-DC23-4C39-A9EF-7F4D80707AC6}" destId="{77275F5D-C997-4CDA-AE19-8434D333CB0F}" srcOrd="0" destOrd="0" presId="urn:microsoft.com/office/officeart/2005/8/layout/cycle1"/>
    <dgm:cxn modelId="{231103C5-2A20-4D5E-AD2A-16259CB6B059}" type="presOf" srcId="{4967093A-9241-43D6-BD04-64C5A099A490}" destId="{13409958-820B-408D-8740-B4544394EFF9}" srcOrd="0" destOrd="0" presId="urn:microsoft.com/office/officeart/2005/8/layout/cycle1"/>
    <dgm:cxn modelId="{222C3CBE-8DB9-4C69-8674-BEB39EE78B08}" type="presOf" srcId="{A2865F99-CD6A-4208-BAD4-2B2F6E9645AC}" destId="{A1124435-9373-4001-B156-E04D83F4819F}" srcOrd="0" destOrd="0" presId="urn:microsoft.com/office/officeart/2005/8/layout/cycle1"/>
    <dgm:cxn modelId="{92C8F4B7-5C91-4074-BC93-D4AEFA114C8D}" type="presOf" srcId="{7451ED84-8465-44C4-8733-C09C3C83DE1A}" destId="{504B1879-E87E-422C-B79A-E10266B4941E}" srcOrd="0" destOrd="0" presId="urn:microsoft.com/office/officeart/2005/8/layout/cycle1"/>
    <dgm:cxn modelId="{DF170B38-4ACD-4B6B-BA0E-2199F41C5BF2}" srcId="{F69399F9-3200-4FB8-8E3C-4CEDCA25BDB8}" destId="{9E9DF246-A9DB-4EC0-BAA1-29330787F794}" srcOrd="2" destOrd="0" parTransId="{3D0F251D-7F3D-4B0B-83A3-414D9D264F6B}" sibTransId="{BC0AB142-E4D9-4C1A-BA38-47FADAE18F07}"/>
    <dgm:cxn modelId="{4C3F2AFE-E046-4948-970A-B1CE11B71B0A}" type="presOf" srcId="{4858851E-EC4B-4E58-AEEB-05F33642A62A}" destId="{54AEC2BB-D646-4276-BD4D-F29DCC2AD614}" srcOrd="0" destOrd="0" presId="urn:microsoft.com/office/officeart/2005/8/layout/cycle1"/>
    <dgm:cxn modelId="{2E623EC7-8136-4555-B280-FD621D5326B2}" type="presOf" srcId="{11B27000-A532-44BF-9ADB-C9C01D9FC128}" destId="{C58097D8-50BE-4A8A-80A3-0751B7A28944}" srcOrd="0" destOrd="0" presId="urn:microsoft.com/office/officeart/2005/8/layout/cycle1"/>
    <dgm:cxn modelId="{1DA94619-BFCA-4573-9054-F5D6C011C1C0}" srcId="{F69399F9-3200-4FB8-8E3C-4CEDCA25BDB8}" destId="{21F66709-501C-4E7D-8D24-7C3AF0FD520A}" srcOrd="10" destOrd="0" parTransId="{317A2782-2B99-4871-A474-45FF1605361B}" sibTransId="{4E7104A4-356D-4BC5-A9FE-445ED8E9E8A0}"/>
    <dgm:cxn modelId="{FC339347-C9F1-4735-8642-C652897EE375}" srcId="{F69399F9-3200-4FB8-8E3C-4CEDCA25BDB8}" destId="{4DEA7B13-2B55-4985-AA08-73B686ABA5D5}" srcOrd="8" destOrd="0" parTransId="{0B2C0377-D25D-4EC6-8363-14922E419FBD}" sibTransId="{50E2F5A2-9420-4955-9724-2F25DC071BA9}"/>
    <dgm:cxn modelId="{16550748-C695-47ED-A175-BE03A9E7653F}" type="presOf" srcId="{2BB61D83-066E-4B4F-95DE-E67079BF09FE}" destId="{B1451B8E-5360-4246-902A-178F4069B7E7}" srcOrd="0" destOrd="0" presId="urn:microsoft.com/office/officeart/2005/8/layout/cycle1"/>
    <dgm:cxn modelId="{D53588E2-33B5-4B9E-82F1-CC7645D181A6}" type="presOf" srcId="{50E2F5A2-9420-4955-9724-2F25DC071BA9}" destId="{2FA2CAAB-BF67-44F0-A9BF-9EF5C695337C}" srcOrd="0" destOrd="0" presId="urn:microsoft.com/office/officeart/2005/8/layout/cycle1"/>
    <dgm:cxn modelId="{01908447-16A8-44E6-8E72-A15D2A91B271}" srcId="{F69399F9-3200-4FB8-8E3C-4CEDCA25BDB8}" destId="{AB7EE61C-EDF7-4151-97C8-5CAEE91E07F1}" srcOrd="7" destOrd="0" parTransId="{14B7D3D3-52FD-4051-921C-D84901DC9DD4}" sibTransId="{11B27000-A532-44BF-9ADB-C9C01D9FC128}"/>
    <dgm:cxn modelId="{89972AB3-781B-4EAD-8DBF-1ED453CAF182}" srcId="{F69399F9-3200-4FB8-8E3C-4CEDCA25BDB8}" destId="{4858851E-EC4B-4E58-AEEB-05F33642A62A}" srcOrd="11" destOrd="0" parTransId="{9880D9FF-6B53-490E-9B26-8B2469F88E90}" sibTransId="{7451ED84-8465-44C4-8733-C09C3C83DE1A}"/>
    <dgm:cxn modelId="{454782D4-291D-407A-9F32-35533D496C5D}" type="presOf" srcId="{DD3DBD83-8A62-462B-9593-38866CCFA768}" destId="{1B951117-710C-4CFD-832F-1A9E7D818338}" srcOrd="0" destOrd="0" presId="urn:microsoft.com/office/officeart/2005/8/layout/cycle1"/>
    <dgm:cxn modelId="{81904A5E-153F-4870-9032-3EC33A4D2358}" srcId="{F69399F9-3200-4FB8-8E3C-4CEDCA25BDB8}" destId="{115FEAE5-5EB4-4F2D-87CC-195C133497DB}" srcOrd="1" destOrd="0" parTransId="{3819F08E-D38A-436D-B00B-1C2817A26506}" sibTransId="{4967093A-9241-43D6-BD04-64C5A099A490}"/>
    <dgm:cxn modelId="{EBED289B-F876-477C-9D38-4638A1285534}" type="presOf" srcId="{115FEAE5-5EB4-4F2D-87CC-195C133497DB}" destId="{4382D395-61D4-49A6-B521-726B8443A603}" srcOrd="0" destOrd="0" presId="urn:microsoft.com/office/officeart/2005/8/layout/cycle1"/>
    <dgm:cxn modelId="{355BC5AF-2A31-451B-98FA-C78407952212}" type="presOf" srcId="{3671240D-A791-4FC0-AC48-C770776F4EDF}" destId="{CF68D740-FB48-449F-9509-B8D33B0DDDA1}" srcOrd="0" destOrd="0" presId="urn:microsoft.com/office/officeart/2005/8/layout/cycle1"/>
    <dgm:cxn modelId="{68578C69-5EA9-4472-AF48-82AB3534904B}" type="presOf" srcId="{661DBB88-169A-4E63-83FB-3A92DFDB02E6}" destId="{1639746B-8B6B-4EA6-9008-56B1AA3B2D51}" srcOrd="0" destOrd="0" presId="urn:microsoft.com/office/officeart/2005/8/layout/cycle1"/>
    <dgm:cxn modelId="{6007AFAF-C5DE-4789-BE1B-802E11914719}" type="presParOf" srcId="{FA1D8336-5FF6-47B4-9927-4CB9A66B1D46}" destId="{F90F4DBD-CC20-4236-8844-5015CDCE0366}" srcOrd="0" destOrd="0" presId="urn:microsoft.com/office/officeart/2005/8/layout/cycle1"/>
    <dgm:cxn modelId="{695CC967-D564-4207-BA21-C90F805BA3BA}" type="presParOf" srcId="{FA1D8336-5FF6-47B4-9927-4CB9A66B1D46}" destId="{77275F5D-C997-4CDA-AE19-8434D333CB0F}" srcOrd="1" destOrd="0" presId="urn:microsoft.com/office/officeart/2005/8/layout/cycle1"/>
    <dgm:cxn modelId="{E08E51FC-90F1-4237-810F-F2CF49D48C2B}" type="presParOf" srcId="{FA1D8336-5FF6-47B4-9927-4CB9A66B1D46}" destId="{A1F5813E-BDEF-402B-9796-73A5D84DD2F4}" srcOrd="2" destOrd="0" presId="urn:microsoft.com/office/officeart/2005/8/layout/cycle1"/>
    <dgm:cxn modelId="{EB51F37E-5A5F-46F4-A1E6-AEC73CC24CE0}" type="presParOf" srcId="{FA1D8336-5FF6-47B4-9927-4CB9A66B1D46}" destId="{DFEB0E6F-19D3-4A23-A9D6-99070ECB33D5}" srcOrd="3" destOrd="0" presId="urn:microsoft.com/office/officeart/2005/8/layout/cycle1"/>
    <dgm:cxn modelId="{59DEB651-09FB-444B-80EB-9E9965A96A73}" type="presParOf" srcId="{FA1D8336-5FF6-47B4-9927-4CB9A66B1D46}" destId="{4382D395-61D4-49A6-B521-726B8443A603}" srcOrd="4" destOrd="0" presId="urn:microsoft.com/office/officeart/2005/8/layout/cycle1"/>
    <dgm:cxn modelId="{1BCD9A1F-EC0C-45EB-B4B2-D6EB4CDC3780}" type="presParOf" srcId="{FA1D8336-5FF6-47B4-9927-4CB9A66B1D46}" destId="{13409958-820B-408D-8740-B4544394EFF9}" srcOrd="5" destOrd="0" presId="urn:microsoft.com/office/officeart/2005/8/layout/cycle1"/>
    <dgm:cxn modelId="{6261A0EF-D9D8-454B-A2E1-2774975CB0DB}" type="presParOf" srcId="{FA1D8336-5FF6-47B4-9927-4CB9A66B1D46}" destId="{E065613B-C834-4C67-AB44-7B830C793329}" srcOrd="6" destOrd="0" presId="urn:microsoft.com/office/officeart/2005/8/layout/cycle1"/>
    <dgm:cxn modelId="{DDF59466-0958-462C-9577-DFE9F01F684C}" type="presParOf" srcId="{FA1D8336-5FF6-47B4-9927-4CB9A66B1D46}" destId="{F8FB8D78-805C-4252-AD71-02D965CC8DA7}" srcOrd="7" destOrd="0" presId="urn:microsoft.com/office/officeart/2005/8/layout/cycle1"/>
    <dgm:cxn modelId="{AF2AE519-14B6-4183-962E-22D65FCA3BB4}" type="presParOf" srcId="{FA1D8336-5FF6-47B4-9927-4CB9A66B1D46}" destId="{0C2DB8F4-CDFF-4039-8DFF-8CC0B8DE781E}" srcOrd="8" destOrd="0" presId="urn:microsoft.com/office/officeart/2005/8/layout/cycle1"/>
    <dgm:cxn modelId="{0838C168-E96F-4412-9673-97D6EC853676}" type="presParOf" srcId="{FA1D8336-5FF6-47B4-9927-4CB9A66B1D46}" destId="{534229F4-81EF-4852-87DC-2921CB749F64}" srcOrd="9" destOrd="0" presId="urn:microsoft.com/office/officeart/2005/8/layout/cycle1"/>
    <dgm:cxn modelId="{2FEBCAD2-D485-4DA3-9A2F-A9483F83BA66}" type="presParOf" srcId="{FA1D8336-5FF6-47B4-9927-4CB9A66B1D46}" destId="{1B951117-710C-4CFD-832F-1A9E7D818338}" srcOrd="10" destOrd="0" presId="urn:microsoft.com/office/officeart/2005/8/layout/cycle1"/>
    <dgm:cxn modelId="{F526D8FB-2CC9-40BA-AA38-40328DC2E3FC}" type="presParOf" srcId="{FA1D8336-5FF6-47B4-9927-4CB9A66B1D46}" destId="{B6B68C97-0527-484E-BDD0-5655BD53CC91}" srcOrd="11" destOrd="0" presId="urn:microsoft.com/office/officeart/2005/8/layout/cycle1"/>
    <dgm:cxn modelId="{59DB0DA9-D736-4C3F-9994-896EADDD8F46}" type="presParOf" srcId="{FA1D8336-5FF6-47B4-9927-4CB9A66B1D46}" destId="{CF6C2428-4000-4E2D-9F91-B45912BBE916}" srcOrd="12" destOrd="0" presId="urn:microsoft.com/office/officeart/2005/8/layout/cycle1"/>
    <dgm:cxn modelId="{B51CE7F3-7893-439B-AA8D-F7C95CB121B6}" type="presParOf" srcId="{FA1D8336-5FF6-47B4-9927-4CB9A66B1D46}" destId="{1639746B-8B6B-4EA6-9008-56B1AA3B2D51}" srcOrd="13" destOrd="0" presId="urn:microsoft.com/office/officeart/2005/8/layout/cycle1"/>
    <dgm:cxn modelId="{F273A224-FF35-4606-BEA3-ADA20749FBDE}" type="presParOf" srcId="{FA1D8336-5FF6-47B4-9927-4CB9A66B1D46}" destId="{B1451B8E-5360-4246-902A-178F4069B7E7}" srcOrd="14" destOrd="0" presId="urn:microsoft.com/office/officeart/2005/8/layout/cycle1"/>
    <dgm:cxn modelId="{203AADB1-BED7-4E35-971C-B93EEF6BD509}" type="presParOf" srcId="{FA1D8336-5FF6-47B4-9927-4CB9A66B1D46}" destId="{7F4FBD44-D808-4FB9-8449-D9907B9C663C}" srcOrd="15" destOrd="0" presId="urn:microsoft.com/office/officeart/2005/8/layout/cycle1"/>
    <dgm:cxn modelId="{CF4A51BC-8AAC-46DE-A1C7-18399D9393EC}" type="presParOf" srcId="{FA1D8336-5FF6-47B4-9927-4CB9A66B1D46}" destId="{233AF79C-066F-484D-AA85-D9B0B03C2005}" srcOrd="16" destOrd="0" presId="urn:microsoft.com/office/officeart/2005/8/layout/cycle1"/>
    <dgm:cxn modelId="{1D1823E9-A686-468E-BCA9-29B6719F6A6B}" type="presParOf" srcId="{FA1D8336-5FF6-47B4-9927-4CB9A66B1D46}" destId="{799630CC-587E-4E1E-BC1F-6CAABB9D15C1}" srcOrd="17" destOrd="0" presId="urn:microsoft.com/office/officeart/2005/8/layout/cycle1"/>
    <dgm:cxn modelId="{A289DEC1-BEC9-4C31-923B-25C41B38ADB7}" type="presParOf" srcId="{FA1D8336-5FF6-47B4-9927-4CB9A66B1D46}" destId="{82C7DC93-196E-4034-8A7A-524DC57CEBBB}" srcOrd="18" destOrd="0" presId="urn:microsoft.com/office/officeart/2005/8/layout/cycle1"/>
    <dgm:cxn modelId="{6562069C-E746-4193-BDC2-E0D88BA80A88}" type="presParOf" srcId="{FA1D8336-5FF6-47B4-9927-4CB9A66B1D46}" destId="{A1124435-9373-4001-B156-E04D83F4819F}" srcOrd="19" destOrd="0" presId="urn:microsoft.com/office/officeart/2005/8/layout/cycle1"/>
    <dgm:cxn modelId="{CD88D95F-365D-4D52-BC67-986CF6FE1FFE}" type="presParOf" srcId="{FA1D8336-5FF6-47B4-9927-4CB9A66B1D46}" destId="{CF68D740-FB48-449F-9509-B8D33B0DDDA1}" srcOrd="20" destOrd="0" presId="urn:microsoft.com/office/officeart/2005/8/layout/cycle1"/>
    <dgm:cxn modelId="{14D6022C-D1DC-45FE-9252-1861990FC943}" type="presParOf" srcId="{FA1D8336-5FF6-47B4-9927-4CB9A66B1D46}" destId="{1A9DCF75-D164-4FE1-91AA-1D03D03D9680}" srcOrd="21" destOrd="0" presId="urn:microsoft.com/office/officeart/2005/8/layout/cycle1"/>
    <dgm:cxn modelId="{A75FBB0F-2085-4670-A735-D4A1D98E2BA3}" type="presParOf" srcId="{FA1D8336-5FF6-47B4-9927-4CB9A66B1D46}" destId="{A02B0463-C12B-458B-BD60-D9F4D6E7736D}" srcOrd="22" destOrd="0" presId="urn:microsoft.com/office/officeart/2005/8/layout/cycle1"/>
    <dgm:cxn modelId="{12CFC212-3F95-43F3-ABC9-CF7870D3BF6E}" type="presParOf" srcId="{FA1D8336-5FF6-47B4-9927-4CB9A66B1D46}" destId="{C58097D8-50BE-4A8A-80A3-0751B7A28944}" srcOrd="23" destOrd="0" presId="urn:microsoft.com/office/officeart/2005/8/layout/cycle1"/>
    <dgm:cxn modelId="{20415E6C-E4B7-4983-9824-ECDA7B3955F4}" type="presParOf" srcId="{FA1D8336-5FF6-47B4-9927-4CB9A66B1D46}" destId="{177465E7-0B76-4C2B-980A-21F99F9EB3B6}" srcOrd="24" destOrd="0" presId="urn:microsoft.com/office/officeart/2005/8/layout/cycle1"/>
    <dgm:cxn modelId="{5A5E4A31-0B37-4BB2-AE5B-404AFE2DF90B}" type="presParOf" srcId="{FA1D8336-5FF6-47B4-9927-4CB9A66B1D46}" destId="{B47426D1-E36C-4280-ADEB-B39149E6BAF8}" srcOrd="25" destOrd="0" presId="urn:microsoft.com/office/officeart/2005/8/layout/cycle1"/>
    <dgm:cxn modelId="{2DD8262A-2CA8-4262-A5FC-89097EDD5DE6}" type="presParOf" srcId="{FA1D8336-5FF6-47B4-9927-4CB9A66B1D46}" destId="{2FA2CAAB-BF67-44F0-A9BF-9EF5C695337C}" srcOrd="26" destOrd="0" presId="urn:microsoft.com/office/officeart/2005/8/layout/cycle1"/>
    <dgm:cxn modelId="{A4B6BF0D-A06D-46D7-AA2F-C5FBB255925E}" type="presParOf" srcId="{FA1D8336-5FF6-47B4-9927-4CB9A66B1D46}" destId="{83AB511D-057F-4C9A-ABE8-160BFE65A9F9}" srcOrd="27" destOrd="0" presId="urn:microsoft.com/office/officeart/2005/8/layout/cycle1"/>
    <dgm:cxn modelId="{8DDF8249-DD3C-4E21-9E24-A9DECCFA2BF0}" type="presParOf" srcId="{FA1D8336-5FF6-47B4-9927-4CB9A66B1D46}" destId="{7C85C190-B375-4902-89FC-DF56AFE6E7EB}" srcOrd="28" destOrd="0" presId="urn:microsoft.com/office/officeart/2005/8/layout/cycle1"/>
    <dgm:cxn modelId="{FB37FA07-A7B5-410F-BB1F-0AE169973D91}" type="presParOf" srcId="{FA1D8336-5FF6-47B4-9927-4CB9A66B1D46}" destId="{C2F510CA-DC83-46B1-B6E5-8D34EFC797A0}" srcOrd="29" destOrd="0" presId="urn:microsoft.com/office/officeart/2005/8/layout/cycle1"/>
    <dgm:cxn modelId="{825453DB-FA34-4884-A5B0-071C573368B7}" type="presParOf" srcId="{FA1D8336-5FF6-47B4-9927-4CB9A66B1D46}" destId="{D6310BA4-0F0B-471A-B6E3-C58207E20D30}" srcOrd="30" destOrd="0" presId="urn:microsoft.com/office/officeart/2005/8/layout/cycle1"/>
    <dgm:cxn modelId="{6092E688-4834-4C6E-BF5A-50BD21C1683C}" type="presParOf" srcId="{FA1D8336-5FF6-47B4-9927-4CB9A66B1D46}" destId="{94405FED-931E-4D4A-8FCA-E9B66F833144}" srcOrd="31" destOrd="0" presId="urn:microsoft.com/office/officeart/2005/8/layout/cycle1"/>
    <dgm:cxn modelId="{A5C00100-25EF-45DD-80D5-4B32CE737207}" type="presParOf" srcId="{FA1D8336-5FF6-47B4-9927-4CB9A66B1D46}" destId="{B2D9162A-B3FE-4920-B180-A8DD81AF3B59}" srcOrd="32" destOrd="0" presId="urn:microsoft.com/office/officeart/2005/8/layout/cycle1"/>
    <dgm:cxn modelId="{1E90EE42-121B-4AEA-AA59-1EBD5274D076}" type="presParOf" srcId="{FA1D8336-5FF6-47B4-9927-4CB9A66B1D46}" destId="{C52921FE-5D22-4F7E-8835-52C42C8B47F2}" srcOrd="33" destOrd="0" presId="urn:microsoft.com/office/officeart/2005/8/layout/cycle1"/>
    <dgm:cxn modelId="{98C7D6CC-518F-445D-B677-D68C75E8452F}" type="presParOf" srcId="{FA1D8336-5FF6-47B4-9927-4CB9A66B1D46}" destId="{54AEC2BB-D646-4276-BD4D-F29DCC2AD614}" srcOrd="34" destOrd="0" presId="urn:microsoft.com/office/officeart/2005/8/layout/cycle1"/>
    <dgm:cxn modelId="{604AE388-5AF6-4E2E-8114-F6464CDE8E28}" type="presParOf" srcId="{FA1D8336-5FF6-47B4-9927-4CB9A66B1D46}" destId="{504B1879-E87E-422C-B79A-E10266B4941E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75F5D-C997-4CDA-AE19-8434D333CB0F}">
      <dsp:nvSpPr>
        <dsp:cNvPr id="0" name=""/>
        <dsp:cNvSpPr/>
      </dsp:nvSpPr>
      <dsp:spPr bwMode="white">
        <a:xfrm>
          <a:off x="3495282" y="2003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3495282" y="2003"/>
        <a:ext cx="548506" cy="548506"/>
      </dsp:txXfrm>
    </dsp:sp>
    <dsp:sp modelId="{A1F5813E-BDEF-402B-9796-73A5D84DD2F4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18197767"/>
            <a:gd name="adj4" fmla="val 17553180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2D395-61D4-49A6-B521-726B8443A603}">
      <dsp:nvSpPr>
        <dsp:cNvPr id="0" name=""/>
        <dsp:cNvSpPr/>
      </dsp:nvSpPr>
      <dsp:spPr bwMode="white">
        <a:xfrm>
          <a:off x="4481054" y="571139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4481054" y="571139"/>
        <a:ext cx="548506" cy="548506"/>
      </dsp:txXfrm>
    </dsp:sp>
    <dsp:sp modelId="{13409958-820B-408D-8740-B4544394EFF9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20107466"/>
            <a:gd name="adj4" fmla="val 19462879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B8D78-805C-4252-AD71-02D965CC8DA7}">
      <dsp:nvSpPr>
        <dsp:cNvPr id="0" name=""/>
        <dsp:cNvSpPr/>
      </dsp:nvSpPr>
      <dsp:spPr bwMode="white">
        <a:xfrm>
          <a:off x="5050190" y="1556911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5050190" y="1556911"/>
        <a:ext cx="548506" cy="548506"/>
      </dsp:txXfrm>
    </dsp:sp>
    <dsp:sp modelId="{0C2DB8F4-CDFF-4039-8DFF-8CC0B8DE781E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323042"/>
            <a:gd name="adj4" fmla="val 21137604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51117-710C-4CFD-832F-1A9E7D818338}">
      <dsp:nvSpPr>
        <dsp:cNvPr id="0" name=""/>
        <dsp:cNvSpPr/>
      </dsp:nvSpPr>
      <dsp:spPr bwMode="white">
        <a:xfrm>
          <a:off x="5050190" y="2695182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5050190" y="2695182"/>
        <a:ext cx="548506" cy="548506"/>
      </dsp:txXfrm>
    </dsp:sp>
    <dsp:sp modelId="{B6B68C97-0527-484E-BDD0-5655BD53CC91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1997767"/>
            <a:gd name="adj4" fmla="val 1353180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9746B-8B6B-4EA6-9008-56B1AA3B2D51}">
      <dsp:nvSpPr>
        <dsp:cNvPr id="0" name=""/>
        <dsp:cNvSpPr/>
      </dsp:nvSpPr>
      <dsp:spPr bwMode="white">
        <a:xfrm>
          <a:off x="4481054" y="3680954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4481054" y="3680954"/>
        <a:ext cx="548506" cy="548506"/>
      </dsp:txXfrm>
    </dsp:sp>
    <dsp:sp modelId="{B1451B8E-5360-4246-902A-178F4069B7E7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3907466"/>
            <a:gd name="adj4" fmla="val 3262879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AF79C-066F-484D-AA85-D9B0B03C2005}">
      <dsp:nvSpPr>
        <dsp:cNvPr id="0" name=""/>
        <dsp:cNvSpPr/>
      </dsp:nvSpPr>
      <dsp:spPr bwMode="white">
        <a:xfrm>
          <a:off x="3495282" y="4250090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3495282" y="4250090"/>
        <a:ext cx="548506" cy="548506"/>
      </dsp:txXfrm>
    </dsp:sp>
    <dsp:sp modelId="{799630CC-587E-4E1E-BC1F-6CAABB9D15C1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5723042"/>
            <a:gd name="adj4" fmla="val 4937604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24435-9373-4001-B156-E04D83F4819F}">
      <dsp:nvSpPr>
        <dsp:cNvPr id="0" name=""/>
        <dsp:cNvSpPr/>
      </dsp:nvSpPr>
      <dsp:spPr bwMode="white">
        <a:xfrm>
          <a:off x="2357011" y="4250090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2357011" y="4250090"/>
        <a:ext cx="548506" cy="548506"/>
      </dsp:txXfrm>
    </dsp:sp>
    <dsp:sp modelId="{CF68D740-FB48-449F-9509-B8D33B0DDDA1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7397767"/>
            <a:gd name="adj4" fmla="val 6753180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B0463-C12B-458B-BD60-D9F4D6E7736D}">
      <dsp:nvSpPr>
        <dsp:cNvPr id="0" name=""/>
        <dsp:cNvSpPr/>
      </dsp:nvSpPr>
      <dsp:spPr bwMode="white">
        <a:xfrm>
          <a:off x="1371239" y="3680954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1371239" y="3680954"/>
        <a:ext cx="548506" cy="548506"/>
      </dsp:txXfrm>
    </dsp:sp>
    <dsp:sp modelId="{C58097D8-50BE-4A8A-80A3-0751B7A28944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9307466"/>
            <a:gd name="adj4" fmla="val 8662879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426D1-E36C-4280-ADEB-B39149E6BAF8}">
      <dsp:nvSpPr>
        <dsp:cNvPr id="0" name=""/>
        <dsp:cNvSpPr/>
      </dsp:nvSpPr>
      <dsp:spPr bwMode="white">
        <a:xfrm>
          <a:off x="802103" y="2695182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802103" y="2695182"/>
        <a:ext cx="548506" cy="548506"/>
      </dsp:txXfrm>
    </dsp:sp>
    <dsp:sp modelId="{2FA2CAAB-BF67-44F0-A9BF-9EF5C695337C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11123042"/>
            <a:gd name="adj4" fmla="val 10337604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5C190-B375-4902-89FC-DF56AFE6E7EB}">
      <dsp:nvSpPr>
        <dsp:cNvPr id="0" name=""/>
        <dsp:cNvSpPr/>
      </dsp:nvSpPr>
      <dsp:spPr bwMode="white">
        <a:xfrm>
          <a:off x="802103" y="1556911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802103" y="1556911"/>
        <a:ext cx="548506" cy="548506"/>
      </dsp:txXfrm>
    </dsp:sp>
    <dsp:sp modelId="{C2F510CA-DC83-46B1-B6E5-8D34EFC797A0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12797767"/>
            <a:gd name="adj4" fmla="val 12153180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05FED-931E-4D4A-8FCA-E9B66F833144}">
      <dsp:nvSpPr>
        <dsp:cNvPr id="0" name=""/>
        <dsp:cNvSpPr/>
      </dsp:nvSpPr>
      <dsp:spPr bwMode="white">
        <a:xfrm>
          <a:off x="1371239" y="571139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1371239" y="571139"/>
        <a:ext cx="548506" cy="548506"/>
      </dsp:txXfrm>
    </dsp:sp>
    <dsp:sp modelId="{B2D9162A-B3FE-4920-B180-A8DD81AF3B59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14707466"/>
            <a:gd name="adj4" fmla="val 14062879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EC2BB-D646-4276-BD4D-F29DCC2AD614}">
      <dsp:nvSpPr>
        <dsp:cNvPr id="0" name=""/>
        <dsp:cNvSpPr/>
      </dsp:nvSpPr>
      <dsp:spPr bwMode="white">
        <a:xfrm>
          <a:off x="2357011" y="2003"/>
          <a:ext cx="548506" cy="54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zh-CN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endParaRPr>
        </a:p>
      </dsp:txBody>
      <dsp:txXfrm>
        <a:off x="2357011" y="2003"/>
        <a:ext cx="548506" cy="548506"/>
      </dsp:txXfrm>
    </dsp:sp>
    <dsp:sp modelId="{504B1879-E87E-422C-B79A-E10266B4941E}">
      <dsp:nvSpPr>
        <dsp:cNvPr id="0" name=""/>
        <dsp:cNvSpPr/>
      </dsp:nvSpPr>
      <dsp:spPr>
        <a:xfrm>
          <a:off x="885556" y="85456"/>
          <a:ext cx="4629686" cy="4629686"/>
        </a:xfrm>
        <a:prstGeom prst="circularArrow">
          <a:avLst>
            <a:gd name="adj1" fmla="val 2310"/>
            <a:gd name="adj2" fmla="val 139354"/>
            <a:gd name="adj3" fmla="val 16523042"/>
            <a:gd name="adj4" fmla="val 15737604"/>
            <a:gd name="adj5" fmla="val 26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4744CEF-394D-459F-9B67-7FE6BE84358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4CEF-394D-459F-9B67-7FE6BE843589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172200" y="1763558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2456" y="971550"/>
            <a:ext cx="5551488" cy="295275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 sz="4000" b="1" dirty="0">
                <a:solidFill>
                  <a:srgbClr val="080808"/>
                </a:solidFill>
                <a:latin typeface="Arial Black" panose="020B0A04020102020204" pitchFamily="34" charset="0"/>
              </a:rPr>
              <a:t>Unit  6 Unit 3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81000" y="1671995"/>
            <a:ext cx="853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1" lang="en-US" altLang="zh-CN" sz="8000" b="1" i="1" dirty="0">
                <a:solidFill>
                  <a:srgbClr val="7819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get up at seven</a:t>
            </a:r>
          </a:p>
        </p:txBody>
      </p:sp>
      <p:sp>
        <p:nvSpPr>
          <p:cNvPr id="7" name="矩形 6"/>
          <p:cNvSpPr/>
          <p:nvPr/>
        </p:nvSpPr>
        <p:spPr>
          <a:xfrm>
            <a:off x="9525" y="4324350"/>
            <a:ext cx="913447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857250"/>
            <a:ext cx="8153400" cy="3257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</p:txBody>
      </p:sp>
      <p:grpSp>
        <p:nvGrpSpPr>
          <p:cNvPr id="82947" name="Group 3"/>
          <p:cNvGrpSpPr/>
          <p:nvPr/>
        </p:nvGrpSpPr>
        <p:grpSpPr bwMode="auto">
          <a:xfrm>
            <a:off x="2209800" y="228600"/>
            <a:ext cx="4953000" cy="3486150"/>
            <a:chOff x="1304" y="794"/>
            <a:chExt cx="3120" cy="2928"/>
          </a:xfrm>
        </p:grpSpPr>
        <p:sp>
          <p:nvSpPr>
            <p:cNvPr id="82948" name="Oval 4"/>
            <p:cNvSpPr>
              <a:spLocks noChangeArrowheads="1"/>
            </p:cNvSpPr>
            <p:nvPr/>
          </p:nvSpPr>
          <p:spPr bwMode="auto">
            <a:xfrm>
              <a:off x="1568" y="1147"/>
              <a:ext cx="2380" cy="2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49" name="Line 5"/>
            <p:cNvSpPr>
              <a:spLocks noChangeShapeType="1"/>
            </p:cNvSpPr>
            <p:nvPr/>
          </p:nvSpPr>
          <p:spPr bwMode="auto">
            <a:xfrm flipH="1" flipV="1">
              <a:off x="2784" y="196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50" name="Line 6"/>
            <p:cNvSpPr>
              <a:spLocks noChangeShapeType="1"/>
            </p:cNvSpPr>
            <p:nvPr/>
          </p:nvSpPr>
          <p:spPr bwMode="auto">
            <a:xfrm flipV="1">
              <a:off x="2785" y="1551"/>
              <a:ext cx="0" cy="7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51" name="Line 7"/>
            <p:cNvSpPr>
              <a:spLocks noChangeShapeType="1"/>
            </p:cNvSpPr>
            <p:nvPr/>
          </p:nvSpPr>
          <p:spPr bwMode="auto">
            <a:xfrm flipH="1">
              <a:off x="3684" y="2308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4054" y="2157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 flipV="1">
              <a:off x="2785" y="3167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54" name="Rectangle 10"/>
            <p:cNvSpPr>
              <a:spLocks noChangeArrowheads="1"/>
            </p:cNvSpPr>
            <p:nvPr/>
          </p:nvSpPr>
          <p:spPr bwMode="auto">
            <a:xfrm>
              <a:off x="2679" y="3419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>
              <a:off x="1568" y="2308"/>
              <a:ext cx="2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56" name="Rectangle 12"/>
            <p:cNvSpPr>
              <a:spLocks noChangeArrowheads="1"/>
            </p:cNvSpPr>
            <p:nvPr/>
          </p:nvSpPr>
          <p:spPr bwMode="auto">
            <a:xfrm>
              <a:off x="1304" y="2157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flipH="1">
              <a:off x="3261" y="1299"/>
              <a:ext cx="105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58" name="Rectangle 14"/>
            <p:cNvSpPr>
              <a:spLocks noChangeArrowheads="1"/>
            </p:cNvSpPr>
            <p:nvPr/>
          </p:nvSpPr>
          <p:spPr bwMode="auto">
            <a:xfrm>
              <a:off x="3366" y="1046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2959" name="Line 15"/>
            <p:cNvSpPr>
              <a:spLocks noChangeShapeType="1"/>
            </p:cNvSpPr>
            <p:nvPr/>
          </p:nvSpPr>
          <p:spPr bwMode="auto">
            <a:xfrm flipH="1">
              <a:off x="3631" y="1753"/>
              <a:ext cx="158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60" name="Rectangle 16"/>
            <p:cNvSpPr>
              <a:spLocks noChangeArrowheads="1"/>
            </p:cNvSpPr>
            <p:nvPr/>
          </p:nvSpPr>
          <p:spPr bwMode="auto">
            <a:xfrm>
              <a:off x="3842" y="1551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2961" name="Line 17"/>
            <p:cNvSpPr>
              <a:spLocks noChangeShapeType="1"/>
            </p:cNvSpPr>
            <p:nvPr/>
          </p:nvSpPr>
          <p:spPr bwMode="auto">
            <a:xfrm flipH="1" flipV="1">
              <a:off x="3631" y="2712"/>
              <a:ext cx="158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62" name="Rectangle 18"/>
            <p:cNvSpPr>
              <a:spLocks noChangeArrowheads="1"/>
            </p:cNvSpPr>
            <p:nvPr/>
          </p:nvSpPr>
          <p:spPr bwMode="auto">
            <a:xfrm>
              <a:off x="3895" y="2813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2963" name="Line 19"/>
            <p:cNvSpPr>
              <a:spLocks noChangeShapeType="1"/>
            </p:cNvSpPr>
            <p:nvPr/>
          </p:nvSpPr>
          <p:spPr bwMode="auto">
            <a:xfrm flipH="1" flipV="1">
              <a:off x="3261" y="3116"/>
              <a:ext cx="105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64" name="Rectangle 20"/>
            <p:cNvSpPr>
              <a:spLocks noChangeArrowheads="1"/>
            </p:cNvSpPr>
            <p:nvPr/>
          </p:nvSpPr>
          <p:spPr bwMode="auto">
            <a:xfrm>
              <a:off x="3366" y="3318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2965" name="Line 21"/>
            <p:cNvSpPr>
              <a:spLocks noChangeShapeType="1"/>
            </p:cNvSpPr>
            <p:nvPr/>
          </p:nvSpPr>
          <p:spPr bwMode="auto">
            <a:xfrm flipV="1">
              <a:off x="2256" y="3116"/>
              <a:ext cx="106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66" name="Rectangle 22"/>
            <p:cNvSpPr>
              <a:spLocks noChangeArrowheads="1"/>
            </p:cNvSpPr>
            <p:nvPr/>
          </p:nvSpPr>
          <p:spPr bwMode="auto">
            <a:xfrm>
              <a:off x="1991" y="3318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2967" name="Line 23"/>
            <p:cNvSpPr>
              <a:spLocks noChangeShapeType="1"/>
            </p:cNvSpPr>
            <p:nvPr/>
          </p:nvSpPr>
          <p:spPr bwMode="auto">
            <a:xfrm flipV="1">
              <a:off x="1780" y="2763"/>
              <a:ext cx="159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68" name="Rectangle 24"/>
            <p:cNvSpPr>
              <a:spLocks noChangeArrowheads="1"/>
            </p:cNvSpPr>
            <p:nvPr/>
          </p:nvSpPr>
          <p:spPr bwMode="auto">
            <a:xfrm>
              <a:off x="1516" y="2864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2969" name="Line 25"/>
            <p:cNvSpPr>
              <a:spLocks noChangeShapeType="1"/>
            </p:cNvSpPr>
            <p:nvPr/>
          </p:nvSpPr>
          <p:spPr bwMode="auto">
            <a:xfrm>
              <a:off x="1674" y="1804"/>
              <a:ext cx="159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70" name="Rectangle 26"/>
            <p:cNvSpPr>
              <a:spLocks noChangeArrowheads="1"/>
            </p:cNvSpPr>
            <p:nvPr/>
          </p:nvSpPr>
          <p:spPr bwMode="auto">
            <a:xfrm>
              <a:off x="1357" y="1551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82971" name="Line 27"/>
            <p:cNvSpPr>
              <a:spLocks noChangeShapeType="1"/>
            </p:cNvSpPr>
            <p:nvPr/>
          </p:nvSpPr>
          <p:spPr bwMode="auto">
            <a:xfrm>
              <a:off x="2097" y="1349"/>
              <a:ext cx="10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72" name="Rectangle 28"/>
            <p:cNvSpPr>
              <a:spLocks noChangeArrowheads="1"/>
            </p:cNvSpPr>
            <p:nvPr/>
          </p:nvSpPr>
          <p:spPr bwMode="auto">
            <a:xfrm>
              <a:off x="1780" y="1046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82973" name="Line 29"/>
            <p:cNvSpPr>
              <a:spLocks noChangeShapeType="1"/>
            </p:cNvSpPr>
            <p:nvPr/>
          </p:nvSpPr>
          <p:spPr bwMode="auto">
            <a:xfrm>
              <a:off x="2785" y="1147"/>
              <a:ext cx="0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2974" name="Rectangle 30"/>
            <p:cNvSpPr>
              <a:spLocks noChangeArrowheads="1"/>
            </p:cNvSpPr>
            <p:nvPr/>
          </p:nvSpPr>
          <p:spPr bwMode="auto">
            <a:xfrm flipH="1">
              <a:off x="2573" y="794"/>
              <a:ext cx="3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sp>
        <p:nvSpPr>
          <p:cNvPr id="82975" name="AutoShape 31"/>
          <p:cNvSpPr>
            <a:spLocks noChangeArrowheads="1"/>
          </p:cNvSpPr>
          <p:nvPr/>
        </p:nvSpPr>
        <p:spPr bwMode="auto">
          <a:xfrm>
            <a:off x="4495800" y="1943100"/>
            <a:ext cx="152400" cy="114300"/>
          </a:xfrm>
          <a:prstGeom prst="sun">
            <a:avLst>
              <a:gd name="adj" fmla="val 25000"/>
            </a:avLst>
          </a:prstGeom>
          <a:solidFill>
            <a:srgbClr val="13110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2498726" y="3787379"/>
            <a:ext cx="46917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00"/>
                </a:solidFill>
              </a:rPr>
              <a:t>It’s </a:t>
            </a:r>
            <a:r>
              <a:rPr lang="en-US" altLang="zh-CN" sz="4400">
                <a:solidFill>
                  <a:srgbClr val="FF0000"/>
                </a:solidFill>
              </a:rPr>
              <a:t>twelve o’clock</a:t>
            </a:r>
            <a:r>
              <a:rPr lang="en-US" altLang="zh-CN" sz="44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4678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275160"/>
            <a:ext cx="8229600" cy="339447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/>
              <a:t>“at  + </a:t>
            </a:r>
            <a:r>
              <a:rPr lang="zh-CN" altLang="en-US" dirty="0"/>
              <a:t>时间</a:t>
            </a:r>
            <a:r>
              <a:rPr lang="en-US" altLang="zh-CN" dirty="0"/>
              <a:t>+o’clock” </a:t>
            </a:r>
            <a:r>
              <a:rPr lang="zh-CN" altLang="en-US" dirty="0"/>
              <a:t>表示“在 几点”</a:t>
            </a:r>
          </a:p>
          <a:p>
            <a:pPr>
              <a:buFontTx/>
              <a:buNone/>
            </a:pPr>
            <a:r>
              <a:rPr lang="zh-CN" altLang="en-US" dirty="0"/>
              <a:t>如： </a:t>
            </a:r>
            <a:r>
              <a:rPr lang="en-US" altLang="zh-CN" dirty="0"/>
              <a:t>at seven </a:t>
            </a:r>
            <a:r>
              <a:rPr lang="en-US" altLang="zh-CN" dirty="0" err="1"/>
              <a:t>o’clcok</a:t>
            </a:r>
            <a:r>
              <a:rPr lang="en-US" altLang="zh-CN" dirty="0"/>
              <a:t>    </a:t>
            </a:r>
            <a:r>
              <a:rPr lang="zh-CN" altLang="en-US" dirty="0"/>
              <a:t>在七点</a:t>
            </a:r>
          </a:p>
          <a:p>
            <a:pPr>
              <a:buFontTx/>
              <a:buNone/>
            </a:pPr>
            <a:r>
              <a:rPr lang="zh-CN" altLang="en-US" dirty="0"/>
              <a:t>         </a:t>
            </a:r>
            <a:r>
              <a:rPr lang="en-US" altLang="zh-CN" dirty="0"/>
              <a:t>at eight  o’clock    </a:t>
            </a:r>
            <a:r>
              <a:rPr lang="zh-CN" altLang="en-US" dirty="0"/>
              <a:t>在八点 </a:t>
            </a:r>
          </a:p>
        </p:txBody>
      </p:sp>
      <p:sp>
        <p:nvSpPr>
          <p:cNvPr id="161796" name="WordArt 4"/>
          <p:cNvSpPr>
            <a:spLocks noChangeArrowheads="1" noChangeShapeType="1" noTextEdit="1"/>
          </p:cNvSpPr>
          <p:nvPr/>
        </p:nvSpPr>
        <p:spPr bwMode="auto">
          <a:xfrm>
            <a:off x="3203575" y="519113"/>
            <a:ext cx="3200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时间表达方法：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47625"/>
            <a:ext cx="3124200" cy="22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5" name="Picture 5" descr="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867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6" name="Picture 6" descr="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2514600"/>
            <a:ext cx="3048000" cy="21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1" y="1828800"/>
            <a:ext cx="529312" cy="76944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tx2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8382001" y="4400550"/>
            <a:ext cx="529312" cy="76944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tx2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8382001" y="1828800"/>
            <a:ext cx="529312" cy="76944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tx2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2895601" y="4286250"/>
            <a:ext cx="529312" cy="76944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tx2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228601" y="4286250"/>
            <a:ext cx="529312" cy="76944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tx2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2971801" y="1828800"/>
            <a:ext cx="529312" cy="76944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tx2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5943600" y="0"/>
            <a:ext cx="0" cy="5143500"/>
          </a:xfrm>
          <a:prstGeom prst="line">
            <a:avLst/>
          </a:prstGeom>
          <a:noFill/>
          <a:ln w="101600" cmpd="tri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>
            <a:off x="838200" y="177165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4191000" y="28575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533400" y="27432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>
            <a:off x="4114800" y="268605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6248400" y="3429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>
            <a:off x="6400800" y="2800350"/>
            <a:ext cx="76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6" grpId="0" animBg="1"/>
      <p:bldP spid="204817" grpId="0" animBg="1"/>
      <p:bldP spid="204818" grpId="0" animBg="1"/>
      <p:bldP spid="204819" grpId="0" animBg="1"/>
      <p:bldP spid="204820" grpId="0" animBg="1"/>
      <p:bldP spid="2048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 descr="图像-0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"/>
            <a:ext cx="6858000" cy="31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7" name="WordArt 5"/>
          <p:cNvSpPr>
            <a:spLocks noChangeArrowheads="1" noChangeShapeType="1" noTextEdit="1"/>
          </p:cNvSpPr>
          <p:nvPr/>
        </p:nvSpPr>
        <p:spPr bwMode="auto">
          <a:xfrm>
            <a:off x="1981200" y="3371850"/>
            <a:ext cx="54864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起床 </a:t>
            </a:r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get up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 descr="go to schoo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0"/>
            <a:ext cx="6705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8" name="WordArt 6"/>
          <p:cNvSpPr>
            <a:spLocks noChangeArrowheads="1" noChangeShapeType="1" noTextEdit="1"/>
          </p:cNvSpPr>
          <p:nvPr/>
        </p:nvSpPr>
        <p:spPr bwMode="auto">
          <a:xfrm>
            <a:off x="1981200" y="3371850"/>
            <a:ext cx="54864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上学  </a:t>
            </a:r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go to school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 descr="have lunc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0"/>
            <a:ext cx="5791200" cy="293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9" name="WordArt 5"/>
          <p:cNvSpPr>
            <a:spLocks noChangeArrowheads="1" noChangeShapeType="1" noTextEdit="1"/>
          </p:cNvSpPr>
          <p:nvPr/>
        </p:nvSpPr>
        <p:spPr bwMode="auto">
          <a:xfrm>
            <a:off x="1752600" y="3371850"/>
            <a:ext cx="57150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吃午饭 </a:t>
            </a:r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have lunch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 descr="图像-0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0"/>
            <a:ext cx="5181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3" name="WordArt 5"/>
          <p:cNvSpPr>
            <a:spLocks noChangeArrowheads="1" noChangeShapeType="1" noTextEdit="1"/>
          </p:cNvSpPr>
          <p:nvPr/>
        </p:nvSpPr>
        <p:spPr bwMode="auto">
          <a:xfrm>
            <a:off x="1981200" y="3371850"/>
            <a:ext cx="54864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回家 </a:t>
            </a:r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go home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 descr="watch T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0"/>
            <a:ext cx="5791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WordArt 5"/>
          <p:cNvSpPr>
            <a:spLocks noChangeArrowheads="1" noChangeShapeType="1" noTextEdit="1"/>
          </p:cNvSpPr>
          <p:nvPr/>
        </p:nvSpPr>
        <p:spPr bwMode="auto">
          <a:xfrm>
            <a:off x="1676400" y="3486150"/>
            <a:ext cx="54864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看电视 </a:t>
            </a:r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watch TV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 descr="go to bed 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0"/>
            <a:ext cx="5181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981200" y="3371850"/>
            <a:ext cx="54864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上床睡觉  </a:t>
            </a:r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go to bed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3708400" y="195263"/>
            <a:ext cx="5105400" cy="245745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pic>
        <p:nvPicPr>
          <p:cNvPr id="163843" name="Picture 3" descr="一、六小龄童版孙悟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71700"/>
            <a:ext cx="3441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4" name="Picture 4" descr="重点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28600"/>
            <a:ext cx="3810000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5" name="WordArt 5"/>
          <p:cNvSpPr>
            <a:spLocks noChangeArrowheads="1" noChangeShapeType="1" noTextEdit="1"/>
          </p:cNvSpPr>
          <p:nvPr/>
        </p:nvSpPr>
        <p:spPr bwMode="auto">
          <a:xfrm>
            <a:off x="914400" y="514350"/>
            <a:ext cx="1828800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火眼金睛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3635376" y="1275160"/>
            <a:ext cx="45196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/>
              <a:t>go toschool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4876800" y="1314450"/>
            <a:ext cx="426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/>
              <a:t>have lunch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4876800" y="1314450"/>
            <a:ext cx="3276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/>
              <a:t>go home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5092701" y="1476376"/>
            <a:ext cx="42322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/>
              <a:t>watch TV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5092700" y="1476376"/>
            <a:ext cx="35179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/>
              <a:t>go to bed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5562600" y="571500"/>
            <a:ext cx="26812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/>
              <a:t>get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46" grpId="1"/>
      <p:bldP spid="163847" grpId="0"/>
      <p:bldP spid="163847" grpId="1"/>
      <p:bldP spid="163848" grpId="0"/>
      <p:bldP spid="163848" grpId="1"/>
      <p:bldP spid="163849" grpId="0"/>
      <p:bldP spid="163849" grpId="1"/>
      <p:bldP spid="163850" grpId="0"/>
      <p:bldP spid="1638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1524000" y="285750"/>
            <a:ext cx="5638800" cy="42291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Diagram 41"/>
          <p:cNvGrpSpPr/>
          <p:nvPr/>
        </p:nvGrpSpPr>
        <p:grpSpPr bwMode="auto">
          <a:xfrm>
            <a:off x="1143000" y="0"/>
            <a:ext cx="6400800" cy="4800600"/>
            <a:chOff x="1440" y="720"/>
            <a:chExt cx="2880" cy="2880"/>
          </a:xfrm>
        </p:grpSpPr>
        <p:graphicFrame>
          <p:nvGraphicFramePr>
            <p:cNvPr id="18" name="图示 17"/>
            <p:cNvGraphicFramePr/>
            <p:nvPr/>
          </p:nvGraphicFramePr>
          <p:xfrm>
            <a:off x="1440" y="720"/>
            <a:ext cx="2880" cy="2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 Box 70"/>
            <p:cNvSpPr txBox="1">
              <a:spLocks noChangeArrowheads="1"/>
            </p:cNvSpPr>
            <p:nvPr/>
          </p:nvSpPr>
          <p:spPr bwMode="auto">
            <a:xfrm>
              <a:off x="3661" y="1484"/>
              <a:ext cx="8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4" name="Text Box 73"/>
            <p:cNvSpPr txBox="1">
              <a:spLocks noChangeArrowheads="1"/>
            </p:cNvSpPr>
            <p:nvPr/>
          </p:nvSpPr>
          <p:spPr bwMode="auto">
            <a:xfrm>
              <a:off x="2777" y="3006"/>
              <a:ext cx="8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5" name="Text Box 75"/>
            <p:cNvSpPr txBox="1">
              <a:spLocks noChangeArrowheads="1"/>
            </p:cNvSpPr>
            <p:nvPr/>
          </p:nvSpPr>
          <p:spPr bwMode="auto">
            <a:xfrm>
              <a:off x="4004" y="1826"/>
              <a:ext cx="8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6" name="Text Box 78"/>
            <p:cNvSpPr txBox="1">
              <a:spLocks noChangeArrowheads="1"/>
            </p:cNvSpPr>
            <p:nvPr/>
          </p:nvSpPr>
          <p:spPr bwMode="auto">
            <a:xfrm>
              <a:off x="3360" y="1131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7" name="Text Box 80"/>
            <p:cNvSpPr txBox="1">
              <a:spLocks noChangeArrowheads="1"/>
            </p:cNvSpPr>
            <p:nvPr/>
          </p:nvSpPr>
          <p:spPr bwMode="auto">
            <a:xfrm>
              <a:off x="1817" y="1474"/>
              <a:ext cx="33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8" name="Text Box 81"/>
            <p:cNvSpPr txBox="1">
              <a:spLocks noChangeArrowheads="1"/>
            </p:cNvSpPr>
            <p:nvPr/>
          </p:nvSpPr>
          <p:spPr bwMode="auto">
            <a:xfrm>
              <a:off x="2160" y="2880"/>
              <a:ext cx="20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9" name="Text Box 82"/>
            <p:cNvSpPr txBox="1">
              <a:spLocks noChangeArrowheads="1"/>
            </p:cNvSpPr>
            <p:nvPr/>
          </p:nvSpPr>
          <p:spPr bwMode="auto">
            <a:xfrm>
              <a:off x="1680" y="2023"/>
              <a:ext cx="2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10" name="Text Box 84"/>
            <p:cNvSpPr txBox="1">
              <a:spLocks noChangeArrowheads="1"/>
            </p:cNvSpPr>
            <p:nvPr/>
          </p:nvSpPr>
          <p:spPr bwMode="auto">
            <a:xfrm>
              <a:off x="1817" y="2571"/>
              <a:ext cx="2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11" name="Text Box 85"/>
            <p:cNvSpPr txBox="1">
              <a:spLocks noChangeArrowheads="1"/>
            </p:cNvSpPr>
            <p:nvPr/>
          </p:nvSpPr>
          <p:spPr bwMode="auto">
            <a:xfrm>
              <a:off x="3730" y="1464"/>
              <a:ext cx="2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12" name="Text Box 86"/>
            <p:cNvSpPr txBox="1">
              <a:spLocks noChangeArrowheads="1"/>
            </p:cNvSpPr>
            <p:nvPr/>
          </p:nvSpPr>
          <p:spPr bwMode="auto">
            <a:xfrm>
              <a:off x="3840" y="2057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13" name="Text Box 87"/>
            <p:cNvSpPr txBox="1">
              <a:spLocks noChangeArrowheads="1"/>
            </p:cNvSpPr>
            <p:nvPr/>
          </p:nvSpPr>
          <p:spPr bwMode="auto">
            <a:xfrm>
              <a:off x="3326" y="2880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14" name="Text Box 88"/>
            <p:cNvSpPr txBox="1">
              <a:spLocks noChangeArrowheads="1"/>
            </p:cNvSpPr>
            <p:nvPr/>
          </p:nvSpPr>
          <p:spPr bwMode="auto">
            <a:xfrm>
              <a:off x="3669" y="2537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15" name="Text Box 89"/>
            <p:cNvSpPr txBox="1">
              <a:spLocks noChangeArrowheads="1"/>
            </p:cNvSpPr>
            <p:nvPr/>
          </p:nvSpPr>
          <p:spPr bwMode="auto">
            <a:xfrm>
              <a:off x="2777" y="994"/>
              <a:ext cx="33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16" name="Text Box 90"/>
            <p:cNvSpPr txBox="1">
              <a:spLocks noChangeArrowheads="1"/>
            </p:cNvSpPr>
            <p:nvPr/>
          </p:nvSpPr>
          <p:spPr bwMode="auto">
            <a:xfrm>
              <a:off x="2263" y="1063"/>
              <a:ext cx="3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17" name="Text Box 91"/>
            <p:cNvSpPr txBox="1">
              <a:spLocks noChangeArrowheads="1"/>
            </p:cNvSpPr>
            <p:nvPr/>
          </p:nvSpPr>
          <p:spPr bwMode="auto">
            <a:xfrm>
              <a:off x="2743" y="3017"/>
              <a:ext cx="20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宋体" panose="02010600030101010101" pitchFamily="2" charset="-122"/>
                </a:rPr>
                <a:t>6</a:t>
              </a:r>
            </a:p>
          </p:txBody>
        </p:sp>
      </p:grpSp>
      <p:sp>
        <p:nvSpPr>
          <p:cNvPr id="144477" name="Line 93"/>
          <p:cNvSpPr>
            <a:spLocks noChangeShapeType="1"/>
          </p:cNvSpPr>
          <p:nvPr/>
        </p:nvSpPr>
        <p:spPr bwMode="auto">
          <a:xfrm flipV="1">
            <a:off x="4419600" y="1028700"/>
            <a:ext cx="0" cy="142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lg" len="lg"/>
            <a:tailEnd type="diamond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78" name="Line 94"/>
          <p:cNvSpPr>
            <a:spLocks noChangeShapeType="1"/>
          </p:cNvSpPr>
          <p:nvPr/>
        </p:nvSpPr>
        <p:spPr bwMode="auto">
          <a:xfrm flipV="1">
            <a:off x="4419600" y="1543050"/>
            <a:ext cx="0" cy="91440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 type="oval" w="med" len="med"/>
            <a:tailEnd type="diamond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479" name="Text Box 95"/>
          <p:cNvSpPr txBox="1">
            <a:spLocks noChangeArrowheads="1"/>
          </p:cNvSpPr>
          <p:nvPr/>
        </p:nvSpPr>
        <p:spPr bwMode="auto">
          <a:xfrm>
            <a:off x="6156326" y="4096941"/>
            <a:ext cx="2585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CC00CC"/>
                </a:solidFill>
                <a:latin typeface="Comic Sans MS" panose="030F0702030302020204" pitchFamily="66" charset="0"/>
              </a:rPr>
              <a:t>It</a:t>
            </a:r>
            <a:r>
              <a:rPr lang="en-US" altLang="zh-CN" sz="3600">
                <a:solidFill>
                  <a:srgbClr val="CC00CC"/>
                </a:solidFill>
                <a:latin typeface="Arial" panose="020B0604020202020204"/>
              </a:rPr>
              <a:t>’</a:t>
            </a:r>
            <a:r>
              <a:rPr lang="en-US" altLang="zh-CN" sz="3600">
                <a:solidFill>
                  <a:srgbClr val="CC00CC"/>
                </a:solidFill>
                <a:latin typeface="Comic Sans MS" panose="030F0702030302020204" pitchFamily="66" charset="0"/>
              </a:rPr>
              <a:t>s a </a:t>
            </a:r>
            <a:r>
              <a:rPr lang="en-US" altLang="zh-CN" sz="3600" b="1">
                <a:solidFill>
                  <a:srgbClr val="CC3300"/>
                </a:solidFill>
                <a:latin typeface="Comic Sans MS" panose="030F0702030302020204" pitchFamily="66" charset="0"/>
              </a:rPr>
              <a:t>clock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  <p:bldP spid="144477" grpId="0" animBg="1"/>
      <p:bldP spid="144478" grpId="0" animBg="1"/>
      <p:bldP spid="1444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3048000" cy="514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get up </a:t>
            </a:r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起床</a:t>
            </a:r>
          </a:p>
        </p:txBody>
      </p:sp>
      <p:sp>
        <p:nvSpPr>
          <p:cNvPr id="209926" name="WordArt 6"/>
          <p:cNvSpPr>
            <a:spLocks noChangeArrowheads="1" noChangeShapeType="1" noTextEdit="1"/>
          </p:cNvSpPr>
          <p:nvPr/>
        </p:nvSpPr>
        <p:spPr bwMode="auto">
          <a:xfrm>
            <a:off x="1905000" y="857250"/>
            <a:ext cx="41148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go to school </a:t>
            </a:r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上学</a:t>
            </a:r>
          </a:p>
        </p:txBody>
      </p:sp>
      <p:sp>
        <p:nvSpPr>
          <p:cNvPr id="209927" name="WordArt 7"/>
          <p:cNvSpPr>
            <a:spLocks noChangeArrowheads="1" noChangeShapeType="1" noTextEdit="1"/>
          </p:cNvSpPr>
          <p:nvPr/>
        </p:nvSpPr>
        <p:spPr bwMode="auto">
          <a:xfrm>
            <a:off x="2743200" y="1600200"/>
            <a:ext cx="37338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have lunch </a:t>
            </a:r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吃午饭</a:t>
            </a:r>
          </a:p>
        </p:txBody>
      </p:sp>
      <p:sp>
        <p:nvSpPr>
          <p:cNvPr id="209928" name="WordArt 8"/>
          <p:cNvSpPr>
            <a:spLocks noChangeArrowheads="1" noChangeShapeType="1" noTextEdit="1"/>
          </p:cNvSpPr>
          <p:nvPr/>
        </p:nvSpPr>
        <p:spPr bwMode="auto">
          <a:xfrm>
            <a:off x="3581400" y="2400300"/>
            <a:ext cx="3048000" cy="514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go home </a:t>
            </a:r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回家</a:t>
            </a:r>
          </a:p>
        </p:txBody>
      </p:sp>
      <p:sp>
        <p:nvSpPr>
          <p:cNvPr id="209929" name="WordArt 9"/>
          <p:cNvSpPr>
            <a:spLocks noChangeArrowheads="1" noChangeShapeType="1" noTextEdit="1"/>
          </p:cNvSpPr>
          <p:nvPr/>
        </p:nvSpPr>
        <p:spPr bwMode="auto">
          <a:xfrm>
            <a:off x="4191000" y="3200400"/>
            <a:ext cx="3352800" cy="514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watch TV </a:t>
            </a:r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看电视</a:t>
            </a:r>
          </a:p>
        </p:txBody>
      </p:sp>
      <p:sp>
        <p:nvSpPr>
          <p:cNvPr id="209930" name="WordArt 10"/>
          <p:cNvSpPr>
            <a:spLocks noChangeArrowheads="1" noChangeShapeType="1" noTextEdit="1"/>
          </p:cNvSpPr>
          <p:nvPr/>
        </p:nvSpPr>
        <p:spPr bwMode="auto">
          <a:xfrm>
            <a:off x="4572000" y="4000500"/>
            <a:ext cx="33528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go to bed </a:t>
            </a:r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上床睡觉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129" name="Group 41"/>
          <p:cNvGraphicFramePr>
            <a:graphicFrameLocks noGrp="1"/>
          </p:cNvGraphicFramePr>
          <p:nvPr>
            <p:ph/>
          </p:nvPr>
        </p:nvGraphicFramePr>
        <p:xfrm>
          <a:off x="538164" y="1396604"/>
          <a:ext cx="7578725" cy="2696767"/>
        </p:xfrm>
        <a:graphic>
          <a:graphicData uri="http://schemas.openxmlformats.org/drawingml/2006/table">
            <a:tbl>
              <a:tblPr/>
              <a:tblGrid>
                <a:gridCol w="138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1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get up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 to school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 home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 to bed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7113" name="Text Box 25"/>
          <p:cNvSpPr txBox="1">
            <a:spLocks noChangeArrowheads="1"/>
          </p:cNvSpPr>
          <p:nvPr/>
        </p:nvSpPr>
        <p:spPr bwMode="auto">
          <a:xfrm>
            <a:off x="762001" y="571500"/>
            <a:ext cx="2337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Li ming’s Day</a:t>
            </a:r>
          </a:p>
        </p:txBody>
      </p:sp>
      <p:sp>
        <p:nvSpPr>
          <p:cNvPr id="217114" name="WordArt 26"/>
          <p:cNvSpPr>
            <a:spLocks noChangeArrowheads="1" noChangeShapeType="1" noTextEdit="1"/>
          </p:cNvSpPr>
          <p:nvPr/>
        </p:nvSpPr>
        <p:spPr bwMode="auto">
          <a:xfrm>
            <a:off x="2209800" y="171451"/>
            <a:ext cx="502920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Watch and Choose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7115" name="Text Box 27"/>
          <p:cNvSpPr txBox="1">
            <a:spLocks noChangeArrowheads="1"/>
          </p:cNvSpPr>
          <p:nvPr/>
        </p:nvSpPr>
        <p:spPr bwMode="auto">
          <a:xfrm>
            <a:off x="1828801" y="3886200"/>
            <a:ext cx="12458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lphaUcPeriod"/>
            </a:pPr>
            <a:r>
              <a:rPr lang="en-US" altLang="zh-CN">
                <a:latin typeface="Comic Sans MS" panose="030F0702030302020204" pitchFamily="66" charset="0"/>
              </a:rPr>
              <a:t>Seven </a:t>
            </a:r>
          </a:p>
          <a:p>
            <a:r>
              <a:rPr lang="en-US" altLang="zh-CN">
                <a:latin typeface="Comic Sans MS" panose="030F0702030302020204" pitchFamily="66" charset="0"/>
              </a:rPr>
              <a:t>o</a:t>
            </a:r>
            <a:r>
              <a:rPr lang="en-US" altLang="zh-CN">
                <a:latin typeface="Arial" panose="020B0604020202020204"/>
              </a:rPr>
              <a:t>’</a:t>
            </a:r>
            <a:r>
              <a:rPr lang="en-US" altLang="zh-CN">
                <a:latin typeface="Comic Sans MS" panose="030F0702030302020204" pitchFamily="66" charset="0"/>
              </a:rPr>
              <a:t>clock</a:t>
            </a:r>
          </a:p>
        </p:txBody>
      </p:sp>
      <p:sp>
        <p:nvSpPr>
          <p:cNvPr id="217116" name="Text Box 28"/>
          <p:cNvSpPr txBox="1">
            <a:spLocks noChangeArrowheads="1"/>
          </p:cNvSpPr>
          <p:nvPr/>
        </p:nvSpPr>
        <p:spPr bwMode="auto">
          <a:xfrm>
            <a:off x="5029200" y="3829050"/>
            <a:ext cx="152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C. four </a:t>
            </a:r>
          </a:p>
          <a:p>
            <a:r>
              <a:rPr lang="en-US" altLang="zh-CN">
                <a:latin typeface="Comic Sans MS" panose="030F0702030302020204" pitchFamily="66" charset="0"/>
              </a:rPr>
              <a:t>thirty</a:t>
            </a:r>
          </a:p>
        </p:txBody>
      </p:sp>
      <p:sp>
        <p:nvSpPr>
          <p:cNvPr id="217117" name="Text Box 29"/>
          <p:cNvSpPr txBox="1">
            <a:spLocks noChangeArrowheads="1"/>
          </p:cNvSpPr>
          <p:nvPr/>
        </p:nvSpPr>
        <p:spPr bwMode="auto">
          <a:xfrm>
            <a:off x="3352800" y="3829050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B. nine</a:t>
            </a:r>
          </a:p>
          <a:p>
            <a:r>
              <a:rPr lang="en-US" altLang="zh-CN">
                <a:latin typeface="Comic Sans MS" panose="030F0702030302020204" pitchFamily="66" charset="0"/>
              </a:rPr>
              <a:t>o</a:t>
            </a:r>
            <a:r>
              <a:rPr lang="en-US" altLang="zh-CN">
                <a:latin typeface="Arial" panose="020B0604020202020204"/>
              </a:rPr>
              <a:t>’</a:t>
            </a:r>
            <a:r>
              <a:rPr lang="en-US" altLang="zh-CN">
                <a:latin typeface="Comic Sans MS" panose="030F0702030302020204" pitchFamily="66" charset="0"/>
              </a:rPr>
              <a:t>clock</a:t>
            </a:r>
          </a:p>
        </p:txBody>
      </p:sp>
      <p:sp>
        <p:nvSpPr>
          <p:cNvPr id="217127" name="Text Box 39"/>
          <p:cNvSpPr txBox="1">
            <a:spLocks noChangeArrowheads="1"/>
          </p:cNvSpPr>
          <p:nvPr/>
        </p:nvSpPr>
        <p:spPr bwMode="auto">
          <a:xfrm>
            <a:off x="6324600" y="3829050"/>
            <a:ext cx="152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D. eight</a:t>
            </a:r>
          </a:p>
          <a:p>
            <a:r>
              <a:rPr lang="en-US" altLang="zh-CN">
                <a:latin typeface="Comic Sans MS" panose="030F0702030302020204" pitchFamily="66" charset="0"/>
              </a:rPr>
              <a:t>o</a:t>
            </a:r>
            <a:r>
              <a:rPr lang="en-US" altLang="zh-CN">
                <a:latin typeface="Arial" panose="020B0604020202020204"/>
              </a:rPr>
              <a:t>’</a:t>
            </a:r>
            <a:r>
              <a:rPr lang="en-US" altLang="zh-CN">
                <a:latin typeface="Comic Sans MS" panose="030F0702030302020204" pitchFamily="66" charset="0"/>
              </a:rPr>
              <a:t>clock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114" name="Group 2"/>
          <p:cNvGraphicFramePr>
            <a:graphicFrameLocks noGrp="1"/>
          </p:cNvGraphicFramePr>
          <p:nvPr>
            <p:ph/>
          </p:nvPr>
        </p:nvGraphicFramePr>
        <p:xfrm>
          <a:off x="538164" y="1396604"/>
          <a:ext cx="7578725" cy="2696767"/>
        </p:xfrm>
        <a:graphic>
          <a:graphicData uri="http://schemas.openxmlformats.org/drawingml/2006/table">
            <a:tbl>
              <a:tblPr/>
              <a:tblGrid>
                <a:gridCol w="138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1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get up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 to school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 home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 to bed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762001" y="571500"/>
            <a:ext cx="2337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Li ming’s Day</a:t>
            </a:r>
          </a:p>
        </p:txBody>
      </p:sp>
      <p:sp>
        <p:nvSpPr>
          <p:cNvPr id="218132" name="WordArt 20"/>
          <p:cNvSpPr>
            <a:spLocks noChangeArrowheads="1" noChangeShapeType="1" noTextEdit="1"/>
          </p:cNvSpPr>
          <p:nvPr/>
        </p:nvSpPr>
        <p:spPr bwMode="auto">
          <a:xfrm>
            <a:off x="2209800" y="171451"/>
            <a:ext cx="502920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Watch and Choose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1828800" y="3886200"/>
            <a:ext cx="11977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lphaUcPeriod"/>
            </a:pPr>
            <a:r>
              <a:rPr lang="en-US" altLang="zh-CN">
                <a:latin typeface="Comic Sans MS" panose="030F0702030302020204" pitchFamily="66" charset="0"/>
              </a:rPr>
              <a:t>seven </a:t>
            </a:r>
          </a:p>
          <a:p>
            <a:r>
              <a:rPr lang="en-US" altLang="zh-CN">
                <a:latin typeface="Comic Sans MS" panose="030F0702030302020204" pitchFamily="66" charset="0"/>
              </a:rPr>
              <a:t>o</a:t>
            </a:r>
            <a:r>
              <a:rPr lang="en-US" altLang="zh-CN">
                <a:latin typeface="Arial" panose="020B0604020202020204"/>
              </a:rPr>
              <a:t>’</a:t>
            </a:r>
            <a:r>
              <a:rPr lang="en-US" altLang="zh-CN">
                <a:latin typeface="Comic Sans MS" panose="030F0702030302020204" pitchFamily="66" charset="0"/>
              </a:rPr>
              <a:t>clock</a:t>
            </a:r>
          </a:p>
        </p:txBody>
      </p:sp>
      <p:sp>
        <p:nvSpPr>
          <p:cNvPr id="218134" name="Text Box 22"/>
          <p:cNvSpPr txBox="1">
            <a:spLocks noChangeArrowheads="1"/>
          </p:cNvSpPr>
          <p:nvPr/>
        </p:nvSpPr>
        <p:spPr bwMode="auto">
          <a:xfrm>
            <a:off x="5029200" y="3829050"/>
            <a:ext cx="91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C. four </a:t>
            </a:r>
          </a:p>
          <a:p>
            <a:r>
              <a:rPr lang="en-US" altLang="zh-CN">
                <a:latin typeface="Comic Sans MS" panose="030F0702030302020204" pitchFamily="66" charset="0"/>
              </a:rPr>
              <a:t>thirty</a:t>
            </a:r>
          </a:p>
        </p:txBody>
      </p:sp>
      <p:sp>
        <p:nvSpPr>
          <p:cNvPr id="218135" name="Text Box 23"/>
          <p:cNvSpPr txBox="1">
            <a:spLocks noChangeArrowheads="1"/>
          </p:cNvSpPr>
          <p:nvPr/>
        </p:nvSpPr>
        <p:spPr bwMode="auto">
          <a:xfrm>
            <a:off x="3352800" y="382905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B. nine o</a:t>
            </a:r>
            <a:r>
              <a:rPr lang="en-US" altLang="zh-CN">
                <a:latin typeface="Arial" panose="020B0604020202020204"/>
              </a:rPr>
              <a:t>’</a:t>
            </a:r>
            <a:r>
              <a:rPr lang="en-US" altLang="zh-CN">
                <a:latin typeface="Comic Sans MS" panose="030F0702030302020204" pitchFamily="66" charset="0"/>
              </a:rPr>
              <a:t>clock</a:t>
            </a:r>
          </a:p>
        </p:txBody>
      </p:sp>
      <p:sp>
        <p:nvSpPr>
          <p:cNvPr id="218136" name="Text Box 24"/>
          <p:cNvSpPr txBox="1">
            <a:spLocks noChangeArrowheads="1"/>
          </p:cNvSpPr>
          <p:nvPr/>
        </p:nvSpPr>
        <p:spPr bwMode="auto">
          <a:xfrm>
            <a:off x="6324600" y="382905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D. eight o</a:t>
            </a:r>
            <a:r>
              <a:rPr lang="en-US" altLang="zh-CN">
                <a:latin typeface="Arial" panose="020B0604020202020204"/>
              </a:rPr>
              <a:t>’</a:t>
            </a:r>
            <a:r>
              <a:rPr lang="en-US" altLang="zh-CN">
                <a:latin typeface="Comic Sans MS" panose="030F0702030302020204" pitchFamily="66" charset="0"/>
              </a:rPr>
              <a:t>clock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18991E-6 L -0.10833 -0.22207 " pathEditMode="relative" ptsTypes="AA">
                                      <p:cBhvr>
                                        <p:cTn id="6" dur="20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827 -0.07587 -0.29653 -0.15151 -0.36632 -0.18945 C -0.43612 -0.22739 -0.41025 -0.22253 -0.41928 -0.22808 " pathEditMode="relative" ptsTypes="aaA">
                                      <p:cBhvr>
                                        <p:cTn id="10" dur="2000" fill="hold"/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34 -0.19986 " pathEditMode="relative" ptsTypes="AA">
                                      <p:cBhvr>
                                        <p:cTn id="14" dur="2000" fill="hold"/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67 -0.19986 " pathEditMode="relative" ptsTypes="AA">
                                      <p:cBhvr>
                                        <p:cTn id="18" dur="2000" fill="hold"/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3" grpId="0"/>
      <p:bldP spid="218134" grpId="0"/>
      <p:bldP spid="218135" grpId="0"/>
      <p:bldP spid="2181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9" y="2518173"/>
            <a:ext cx="2016125" cy="12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2" name="WordArt 6"/>
          <p:cNvSpPr>
            <a:spLocks noChangeArrowheads="1" noChangeShapeType="1" noTextEdit="1"/>
          </p:cNvSpPr>
          <p:nvPr/>
        </p:nvSpPr>
        <p:spPr bwMode="auto">
          <a:xfrm>
            <a:off x="838200" y="628650"/>
            <a:ext cx="65532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4346387" y="557213"/>
            <a:ext cx="4764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53035" tIns="26518" rIns="53035" bIns="26518">
            <a:spAutoFit/>
          </a:bodyPr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4530725" y="682229"/>
            <a:ext cx="160338" cy="42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35" tIns="26518" rIns="53035" bIns="26518">
            <a:spAutoFit/>
          </a:bodyPr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68314" y="897732"/>
            <a:ext cx="753268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/>
              <a:t>I  </a:t>
            </a:r>
            <a:r>
              <a:rPr lang="zh-CN" altLang="en-US" sz="2000" b="1" dirty="0"/>
              <a:t>（            ）</a:t>
            </a:r>
            <a:r>
              <a:rPr lang="en-US" altLang="zh-CN" sz="2000" b="1" dirty="0"/>
              <a:t>at </a:t>
            </a:r>
            <a:r>
              <a:rPr lang="zh-CN" altLang="en-US" sz="2000" b="1" dirty="0"/>
              <a:t>（          ）</a:t>
            </a:r>
            <a:r>
              <a:rPr lang="en-US" altLang="zh-CN" sz="2000" b="1" dirty="0"/>
              <a:t>o’clock.   (</a:t>
            </a:r>
            <a:r>
              <a:rPr lang="zh-CN" altLang="en-US" sz="2000" b="1" dirty="0"/>
              <a:t>起床，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点）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/>
              <a:t>I  </a:t>
            </a:r>
            <a:r>
              <a:rPr lang="zh-CN" altLang="en-US" sz="2000" b="1" dirty="0"/>
              <a:t>（                      ）</a:t>
            </a:r>
            <a:r>
              <a:rPr lang="en-US" altLang="zh-CN" sz="2000" b="1" dirty="0"/>
              <a:t>at </a:t>
            </a:r>
            <a:r>
              <a:rPr lang="zh-CN" altLang="en-US" sz="2000" b="1" dirty="0"/>
              <a:t>（          ）</a:t>
            </a:r>
            <a:r>
              <a:rPr lang="en-US" altLang="zh-CN" sz="2000" b="1" dirty="0"/>
              <a:t>o’clock.        </a:t>
            </a:r>
            <a:r>
              <a:rPr lang="zh-CN" altLang="en-US" sz="2000" b="1" dirty="0"/>
              <a:t>（去上学，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点）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/>
              <a:t>I  </a:t>
            </a:r>
            <a:r>
              <a:rPr lang="zh-CN" altLang="en-US" sz="2000" b="1" dirty="0"/>
              <a:t>（                  ）</a:t>
            </a:r>
            <a:r>
              <a:rPr lang="en-US" altLang="zh-CN" sz="2000" b="1" dirty="0"/>
              <a:t>at </a:t>
            </a:r>
            <a:r>
              <a:rPr lang="zh-CN" altLang="en-US" sz="2000" b="1" dirty="0"/>
              <a:t>（          ）</a:t>
            </a:r>
            <a:r>
              <a:rPr lang="en-US" altLang="zh-CN" sz="2000" b="1" dirty="0"/>
              <a:t>o’clock.       </a:t>
            </a:r>
            <a:r>
              <a:rPr lang="zh-CN" altLang="en-US" sz="2000" b="1" dirty="0"/>
              <a:t>（吃午饭，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点）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/>
              <a:t>I  </a:t>
            </a:r>
            <a:r>
              <a:rPr lang="zh-CN" altLang="en-US" sz="2000" b="1" dirty="0"/>
              <a:t>（                 ）</a:t>
            </a:r>
            <a:r>
              <a:rPr lang="en-US" altLang="zh-CN" sz="2000" b="1" dirty="0"/>
              <a:t>at </a:t>
            </a:r>
            <a:r>
              <a:rPr lang="zh-CN" altLang="en-US" sz="2000" b="1" dirty="0"/>
              <a:t>（          ）</a:t>
            </a:r>
            <a:r>
              <a:rPr lang="en-US" altLang="zh-CN" sz="2000" b="1" dirty="0"/>
              <a:t>o’clock.    </a:t>
            </a:r>
            <a:r>
              <a:rPr lang="zh-CN" altLang="en-US" sz="2000" b="1" dirty="0"/>
              <a:t>（回家，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点）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/>
              <a:t>I  </a:t>
            </a:r>
            <a:r>
              <a:rPr lang="zh-CN" altLang="en-US" sz="2000" b="1" dirty="0"/>
              <a:t>（                 ）</a:t>
            </a:r>
            <a:r>
              <a:rPr lang="en-US" altLang="zh-CN" sz="2000" b="1" dirty="0"/>
              <a:t>at </a:t>
            </a:r>
            <a:r>
              <a:rPr lang="zh-CN" altLang="en-US" sz="2000" b="1" dirty="0"/>
              <a:t>（          ）</a:t>
            </a:r>
            <a:r>
              <a:rPr lang="en-US" altLang="zh-CN" sz="2000" b="1" dirty="0"/>
              <a:t>o’clock.      </a:t>
            </a:r>
            <a:r>
              <a:rPr lang="zh-CN" altLang="en-US" sz="2000" b="1" dirty="0"/>
              <a:t>（看电视，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点）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/>
              <a:t>I  </a:t>
            </a:r>
            <a:r>
              <a:rPr lang="zh-CN" altLang="en-US" sz="2000" b="1" dirty="0"/>
              <a:t>（                      ）</a:t>
            </a:r>
            <a:r>
              <a:rPr lang="en-US" altLang="zh-CN" sz="2000" b="1" dirty="0"/>
              <a:t>at </a:t>
            </a:r>
            <a:r>
              <a:rPr lang="zh-CN" altLang="en-US" sz="2000" b="1" dirty="0"/>
              <a:t>（          ）</a:t>
            </a:r>
            <a:r>
              <a:rPr lang="en-US" altLang="zh-CN" sz="2000" b="1" dirty="0"/>
              <a:t>o’clock.       </a:t>
            </a:r>
            <a:r>
              <a:rPr lang="zh-CN" altLang="en-US" sz="2000" b="1" dirty="0"/>
              <a:t>（上床睡觉，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点）</a:t>
            </a:r>
          </a:p>
          <a:p>
            <a:pPr>
              <a:spcBef>
                <a:spcPct val="50000"/>
              </a:spcBef>
            </a:pPr>
            <a:endParaRPr lang="en-US" altLang="zh-CN" sz="2000" b="1" dirty="0"/>
          </a:p>
        </p:txBody>
      </p:sp>
      <p:sp>
        <p:nvSpPr>
          <p:cNvPr id="183301" name="WordArt 5"/>
          <p:cNvSpPr>
            <a:spLocks noChangeArrowheads="1" noChangeShapeType="1" noTextEdit="1"/>
          </p:cNvSpPr>
          <p:nvPr/>
        </p:nvSpPr>
        <p:spPr bwMode="auto">
          <a:xfrm>
            <a:off x="611188" y="303610"/>
            <a:ext cx="77724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请补全下面的句子，相信你一定很棒！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971550" y="897732"/>
            <a:ext cx="1944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get up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900114" y="1406248"/>
            <a:ext cx="1944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  go  to  school 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971550" y="1813919"/>
            <a:ext cx="1944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have  lunch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1033463" y="2281714"/>
            <a:ext cx="1944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go   home 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971550" y="2662714"/>
            <a:ext cx="1944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watch  TV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962820" y="3105150"/>
            <a:ext cx="1944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go  to  bed 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2700339" y="897732"/>
            <a:ext cx="1944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six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3348037" y="1444587"/>
            <a:ext cx="1944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eight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2987675" y="1792248"/>
            <a:ext cx="1944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twelve</a:t>
            </a: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2987676" y="2293382"/>
            <a:ext cx="1944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five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2987676" y="2708196"/>
            <a:ext cx="1944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six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3348038" y="3133725"/>
            <a:ext cx="1944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</a:rPr>
              <a:t>nine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207169" y="4067831"/>
            <a:ext cx="6335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根据提示描述美羊羊一天的活动。</a:t>
            </a:r>
          </a:p>
        </p:txBody>
      </p:sp>
      <p:sp>
        <p:nvSpPr>
          <p:cNvPr id="183315" name="AutoShape 19"/>
          <p:cNvSpPr>
            <a:spLocks noChangeArrowheads="1"/>
          </p:cNvSpPr>
          <p:nvPr/>
        </p:nvSpPr>
        <p:spPr bwMode="auto">
          <a:xfrm>
            <a:off x="0" y="357188"/>
            <a:ext cx="395288" cy="269081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3316" name="AutoShape 20"/>
          <p:cNvSpPr>
            <a:spLocks noChangeArrowheads="1"/>
          </p:cNvSpPr>
          <p:nvPr/>
        </p:nvSpPr>
        <p:spPr bwMode="auto">
          <a:xfrm>
            <a:off x="0" y="3759994"/>
            <a:ext cx="395288" cy="269081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3318" name="Picture 22" descr="2009102817513337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971800"/>
            <a:ext cx="3429000" cy="19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/>
      <p:bldP spid="183303" grpId="0"/>
      <p:bldP spid="183304" grpId="0"/>
      <p:bldP spid="183305" grpId="0"/>
      <p:bldP spid="183306" grpId="0"/>
      <p:bldP spid="183307" grpId="0"/>
      <p:bldP spid="183308" grpId="0"/>
      <p:bldP spid="183309" grpId="0"/>
      <p:bldP spid="183310" grpId="0"/>
      <p:bldP spid="183311" grpId="0"/>
      <p:bldP spid="183312" grpId="0"/>
      <p:bldP spid="1833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2006112810484739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3" name="WordArt 5"/>
          <p:cNvSpPr>
            <a:spLocks noChangeArrowheads="1" noChangeShapeType="1" noTextEdit="1"/>
          </p:cNvSpPr>
          <p:nvPr/>
        </p:nvSpPr>
        <p:spPr bwMode="auto">
          <a:xfrm>
            <a:off x="0" y="171450"/>
            <a:ext cx="2667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00</a:t>
            </a:r>
            <a:endParaRPr lang="zh-CN" altLang="en-US" sz="3600" b="1" kern="1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2006112810484739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36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1143001" y="3600450"/>
            <a:ext cx="8532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I  get  up  at  seven  o’clock.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20071124101129411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943101"/>
            <a:ext cx="8534400" cy="20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20071124101129411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016750" cy="35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0" y="3657600"/>
            <a:ext cx="9290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I  go to school  at  eight  o’clock.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d99ebeec798b3232269791f6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428750"/>
            <a:ext cx="85344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3314700"/>
            <a:ext cx="6870700" cy="1200150"/>
          </a:xfrm>
        </p:spPr>
        <p:txBody>
          <a:bodyPr/>
          <a:lstStyle/>
          <a:p>
            <a:r>
              <a:rPr lang="en-US" altLang="zh-CN" sz="6000"/>
              <a:t>Clock </a:t>
            </a:r>
            <a:r>
              <a:rPr lang="zh-CN" altLang="en-US" sz="6000">
                <a:ea typeface="黑体" panose="02010609060101010101" pitchFamily="49" charset="-122"/>
              </a:rPr>
              <a:t>钟</a:t>
            </a:r>
          </a:p>
        </p:txBody>
      </p:sp>
      <p:pic>
        <p:nvPicPr>
          <p:cNvPr id="22533" name="Picture 5" descr="图片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514350"/>
            <a:ext cx="5118100" cy="27432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d99ebeec798b3232269791f6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0"/>
            <a:ext cx="7389812" cy="36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0" y="3714750"/>
            <a:ext cx="9290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I  have lunch  at  twelve  o’clock.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4" name="Object 2"/>
          <p:cNvGraphicFramePr>
            <a:graphicFrameLocks noChangeAspect="1"/>
          </p:cNvGraphicFramePr>
          <p:nvPr/>
        </p:nvGraphicFramePr>
        <p:xfrm>
          <a:off x="152400" y="195262"/>
          <a:ext cx="8991600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0" name="演示文稿" r:id="rId3" imgW="4565650" imgH="3424555" progId="PowerPoint.Show.8">
                  <p:embed/>
                </p:oleObj>
              </mc:Choice>
              <mc:Fallback>
                <p:oleObj name="演示文稿" r:id="rId3" imgW="4565650" imgH="342455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7048"/>
                      <a:stretch>
                        <a:fillRect/>
                      </a:stretch>
                    </p:blipFill>
                    <p:spPr bwMode="auto">
                      <a:xfrm>
                        <a:off x="152400" y="195262"/>
                        <a:ext cx="8991600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0" y="228600"/>
          <a:ext cx="9144000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5" name="演示文稿" r:id="rId3" imgW="4565650" imgH="3424555" progId="PowerPoint.Show.8">
                  <p:embed/>
                </p:oleObj>
              </mc:Choice>
              <mc:Fallback>
                <p:oleObj name="演示文稿" r:id="rId3" imgW="4565650" imgH="3424555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144000" cy="405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447800" y="4400550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I  go home  at  four  o’clock.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7" name="Group 7"/>
          <p:cNvGrpSpPr/>
          <p:nvPr/>
        </p:nvGrpSpPr>
        <p:grpSpPr bwMode="auto">
          <a:xfrm>
            <a:off x="457200" y="742950"/>
            <a:ext cx="8686800" cy="2045494"/>
            <a:chOff x="288" y="-153"/>
            <a:chExt cx="5472" cy="1718"/>
          </a:xfrm>
        </p:grpSpPr>
        <p:grpSp>
          <p:nvGrpSpPr>
            <p:cNvPr id="179202" name="Group 2"/>
            <p:cNvGrpSpPr/>
            <p:nvPr/>
          </p:nvGrpSpPr>
          <p:grpSpPr bwMode="auto">
            <a:xfrm>
              <a:off x="288" y="-153"/>
              <a:ext cx="5472" cy="1718"/>
              <a:chOff x="0" y="-153"/>
              <a:chExt cx="5874" cy="1718"/>
            </a:xfrm>
          </p:grpSpPr>
          <p:pic>
            <p:nvPicPr>
              <p:cNvPr id="179203" name="Picture 3" descr="56801197副本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-153"/>
                <a:ext cx="5874" cy="1718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9204" name="AutoShape 4"/>
              <p:cNvSpPr>
                <a:spLocks noChangeArrowheads="1"/>
              </p:cNvSpPr>
              <p:nvPr/>
            </p:nvSpPr>
            <p:spPr bwMode="auto">
              <a:xfrm>
                <a:off x="2154" y="0"/>
                <a:ext cx="91" cy="709"/>
              </a:xfrm>
              <a:prstGeom prst="upArrow">
                <a:avLst>
                  <a:gd name="adj1" fmla="val 50000"/>
                  <a:gd name="adj2" fmla="val 194780"/>
                </a:avLst>
              </a:prstGeom>
              <a:solidFill>
                <a:schemeClr val="accent1"/>
              </a:solidFill>
              <a:ln w="9525">
                <a:solidFill>
                  <a:srgbClr val="00FF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>
                  <a:solidFill>
                    <a:srgbClr val="FF3300"/>
                  </a:solidFill>
                </a:endParaRPr>
              </a:p>
            </p:txBody>
          </p:sp>
          <p:sp>
            <p:nvSpPr>
              <p:cNvPr id="179205" name="Line 5"/>
              <p:cNvSpPr>
                <a:spLocks noChangeShapeType="1"/>
              </p:cNvSpPr>
              <p:nvPr/>
            </p:nvSpPr>
            <p:spPr bwMode="auto">
              <a:xfrm>
                <a:off x="2200" y="482"/>
                <a:ext cx="0" cy="453"/>
              </a:xfrm>
              <a:prstGeom prst="line">
                <a:avLst/>
              </a:prstGeom>
              <a:noFill/>
              <a:ln w="88900">
                <a:solidFill>
                  <a:srgbClr val="FF99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9206" name="Oval 6"/>
            <p:cNvSpPr>
              <a:spLocks noChangeArrowheads="1"/>
            </p:cNvSpPr>
            <p:nvPr/>
          </p:nvSpPr>
          <p:spPr bwMode="auto">
            <a:xfrm>
              <a:off x="2256" y="480"/>
              <a:ext cx="181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2"/>
          <p:cNvGrpSpPr/>
          <p:nvPr/>
        </p:nvGrpSpPr>
        <p:grpSpPr bwMode="auto">
          <a:xfrm>
            <a:off x="0" y="0"/>
            <a:ext cx="9144000" cy="4114800"/>
            <a:chOff x="0" y="0"/>
            <a:chExt cx="5760" cy="3124"/>
          </a:xfrm>
        </p:grpSpPr>
        <p:pic>
          <p:nvPicPr>
            <p:cNvPr id="180227" name="Picture 3" descr="56801197副本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3124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0228" name="Group 4"/>
            <p:cNvGrpSpPr/>
            <p:nvPr/>
          </p:nvGrpSpPr>
          <p:grpSpPr bwMode="auto">
            <a:xfrm>
              <a:off x="2068" y="100"/>
              <a:ext cx="178" cy="633"/>
              <a:chOff x="2109" y="0"/>
              <a:chExt cx="181" cy="935"/>
            </a:xfrm>
          </p:grpSpPr>
          <p:sp>
            <p:nvSpPr>
              <p:cNvPr id="180229" name="AutoShape 5"/>
              <p:cNvSpPr>
                <a:spLocks noChangeArrowheads="1"/>
              </p:cNvSpPr>
              <p:nvPr/>
            </p:nvSpPr>
            <p:spPr bwMode="auto">
              <a:xfrm>
                <a:off x="2154" y="0"/>
                <a:ext cx="91" cy="709"/>
              </a:xfrm>
              <a:prstGeom prst="upArrow">
                <a:avLst>
                  <a:gd name="adj1" fmla="val 50000"/>
                  <a:gd name="adj2" fmla="val 194780"/>
                </a:avLst>
              </a:prstGeom>
              <a:solidFill>
                <a:schemeClr val="accent1"/>
              </a:solidFill>
              <a:ln w="9525">
                <a:solidFill>
                  <a:srgbClr val="00FF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>
                  <a:solidFill>
                    <a:srgbClr val="FF3300"/>
                  </a:solidFill>
                </a:endParaRPr>
              </a:p>
            </p:txBody>
          </p:sp>
          <p:sp>
            <p:nvSpPr>
              <p:cNvPr id="180230" name="Line 6"/>
              <p:cNvSpPr>
                <a:spLocks noChangeShapeType="1"/>
              </p:cNvSpPr>
              <p:nvPr/>
            </p:nvSpPr>
            <p:spPr bwMode="auto">
              <a:xfrm>
                <a:off x="2200" y="482"/>
                <a:ext cx="0" cy="453"/>
              </a:xfrm>
              <a:prstGeom prst="line">
                <a:avLst/>
              </a:prstGeom>
              <a:noFill/>
              <a:ln w="88900">
                <a:solidFill>
                  <a:srgbClr val="FF99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231" name="Oval 7"/>
              <p:cNvSpPr>
                <a:spLocks noChangeArrowheads="1"/>
              </p:cNvSpPr>
              <p:nvPr/>
            </p:nvSpPr>
            <p:spPr bwMode="auto">
              <a:xfrm>
                <a:off x="2109" y="482"/>
                <a:ext cx="181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1295400" y="4343400"/>
            <a:ext cx="9290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I  watch TV  at  six  o’clock.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U2226P20T47D108215F776DT20080401091731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1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U2226P20T47D108215F776DT20080401091731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2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914400" y="4241007"/>
            <a:ext cx="9324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/>
              <a:t>I </a:t>
            </a:r>
            <a:r>
              <a:rPr lang="en-US" altLang="zh-CN" sz="4800" b="1" dirty="0">
                <a:solidFill>
                  <a:srgbClr val="000000"/>
                </a:solidFill>
              </a:rPr>
              <a:t>go to bed at  nine</a:t>
            </a:r>
            <a:r>
              <a:rPr lang="en-US" altLang="zh-CN" sz="4800" b="1" dirty="0"/>
              <a:t> o’clock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914400" y="171450"/>
            <a:ext cx="457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chemeClr val="hlink"/>
                </a:solidFill>
              </a:rPr>
              <a:t>I</a:t>
            </a:r>
            <a:r>
              <a:rPr lang="en-US" altLang="zh-CN" sz="4400" b="1">
                <a:solidFill>
                  <a:srgbClr val="000000"/>
                </a:solidFill>
              </a:rPr>
              <a:t> …</a:t>
            </a:r>
            <a:r>
              <a:rPr lang="en-US" altLang="zh-CN" sz="4400" b="1">
                <a:solidFill>
                  <a:schemeClr val="folHlink"/>
                </a:solidFill>
              </a:rPr>
              <a:t>at</a:t>
            </a:r>
            <a:r>
              <a:rPr lang="en-US" altLang="zh-CN" sz="4400" b="1">
                <a:solidFill>
                  <a:srgbClr val="000000"/>
                </a:solidFill>
              </a:rPr>
              <a:t> </a:t>
            </a:r>
            <a:r>
              <a:rPr lang="en-US" altLang="zh-CN" sz="4400" b="1">
                <a:solidFill>
                  <a:srgbClr val="FF0000"/>
                </a:solidFill>
              </a:rPr>
              <a:t>… o’clock</a:t>
            </a:r>
            <a:r>
              <a:rPr lang="en-US" altLang="zh-CN" sz="4400" b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286001" y="857250"/>
            <a:ext cx="59923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hlink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get up </a:t>
            </a:r>
            <a:r>
              <a:rPr lang="en-US" altLang="zh-CN" sz="3600" b="1">
                <a:solidFill>
                  <a:schemeClr val="folHlink"/>
                </a:solidFill>
                <a:latin typeface="Comic Sans MS" panose="030F0702030302020204" pitchFamily="66" charset="0"/>
              </a:rPr>
              <a:t>at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seven o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/>
              </a:rPr>
              <a:t>’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clock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8075" name="Picture 11" descr="211616144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800100"/>
            <a:ext cx="1143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6" name="Picture 12" descr="211616144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485900"/>
            <a:ext cx="1143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7" name="Picture 13" descr="211616144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4229100"/>
            <a:ext cx="1143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8" name="Picture 14" descr="211616144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28850"/>
            <a:ext cx="1143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9" name="Picture 15" descr="211616144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857500"/>
            <a:ext cx="1143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0" name="Picture 16" descr="211616144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3486150"/>
            <a:ext cx="1143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1676400" y="1485900"/>
            <a:ext cx="71801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hlink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go to school </a:t>
            </a:r>
            <a:r>
              <a:rPr lang="en-US" altLang="zh-CN" sz="3600" b="1">
                <a:solidFill>
                  <a:schemeClr val="folHlink"/>
                </a:solidFill>
                <a:latin typeface="Comic Sans MS" panose="030F0702030302020204" pitchFamily="66" charset="0"/>
              </a:rPr>
              <a:t>at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eight o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/>
              </a:rPr>
              <a:t>’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clock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1371601" y="2171700"/>
            <a:ext cx="70615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hlink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have lunch </a:t>
            </a:r>
            <a:r>
              <a:rPr lang="en-US" altLang="zh-CN" sz="3600" b="1">
                <a:solidFill>
                  <a:schemeClr val="folHlink"/>
                </a:solidFill>
                <a:latin typeface="Comic Sans MS" panose="030F0702030302020204" pitchFamily="66" charset="0"/>
              </a:rPr>
              <a:t>at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eleven o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/>
              </a:rPr>
              <a:t>’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clock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1981201" y="2857500"/>
            <a:ext cx="61269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hlink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go home </a:t>
            </a:r>
            <a:r>
              <a:rPr lang="en-US" altLang="zh-CN" sz="3600" b="1">
                <a:solidFill>
                  <a:schemeClr val="folHlink"/>
                </a:solidFill>
                <a:latin typeface="Comic Sans MS" panose="030F0702030302020204" pitchFamily="66" charset="0"/>
              </a:rPr>
              <a:t>at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four o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/>
              </a:rPr>
              <a:t>’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clock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2667000" y="3600450"/>
            <a:ext cx="6128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hlink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watch TV </a:t>
            </a:r>
            <a:r>
              <a:rPr lang="en-US" altLang="zh-CN" sz="3600" b="1">
                <a:solidFill>
                  <a:schemeClr val="folHlink"/>
                </a:solidFill>
                <a:latin typeface="Comic Sans MS" panose="030F0702030302020204" pitchFamily="66" charset="0"/>
              </a:rPr>
              <a:t>at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six o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/>
              </a:rPr>
              <a:t>’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clock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2286000" y="4343400"/>
            <a:ext cx="63995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hlink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go to bed </a:t>
            </a:r>
            <a:r>
              <a:rPr lang="en-US" altLang="zh-CN" sz="3600" b="1">
                <a:solidFill>
                  <a:schemeClr val="folHlink"/>
                </a:solidFill>
                <a:latin typeface="Comic Sans MS" panose="030F0702030302020204" pitchFamily="66" charset="0"/>
              </a:rPr>
              <a:t>at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nine o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/>
              </a:rPr>
              <a:t>’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clock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/>
      <p:bldP spid="88081" grpId="0"/>
      <p:bldP spid="88082" grpId="0"/>
      <p:bldP spid="88083" grpId="0"/>
      <p:bldP spid="88084" grpId="0"/>
      <p:bldP spid="8808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02000305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23" name="Group 3"/>
          <p:cNvGrpSpPr/>
          <p:nvPr/>
        </p:nvGrpSpPr>
        <p:grpSpPr bwMode="auto">
          <a:xfrm>
            <a:off x="-757238" y="1653779"/>
            <a:ext cx="3733801" cy="2114550"/>
            <a:chOff x="-295" y="1237"/>
            <a:chExt cx="1768" cy="1270"/>
          </a:xfrm>
        </p:grpSpPr>
        <p:pic>
          <p:nvPicPr>
            <p:cNvPr id="184324" name="Picture 4" descr="010$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  <a:lum bright="-34000"/>
            </a:blip>
            <a:srcRect/>
            <a:stretch>
              <a:fillRect/>
            </a:stretch>
          </p:blipFill>
          <p:spPr bwMode="auto">
            <a:xfrm>
              <a:off x="22" y="1237"/>
              <a:ext cx="1451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CC6600"/>
                  </a:solidFill>
                </a14:hiddenFill>
              </a:ext>
            </a:extLst>
          </p:spPr>
        </p:pic>
        <p:sp>
          <p:nvSpPr>
            <p:cNvPr id="184325" name="Rectangle 5"/>
            <p:cNvSpPr>
              <a:spLocks noChangeArrowheads="1"/>
            </p:cNvSpPr>
            <p:nvPr/>
          </p:nvSpPr>
          <p:spPr bwMode="auto">
            <a:xfrm>
              <a:off x="-295" y="1706"/>
              <a:ext cx="1737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时间表达法</a:t>
              </a:r>
            </a:p>
          </p:txBody>
        </p:sp>
      </p:grpSp>
      <p:grpSp>
        <p:nvGrpSpPr>
          <p:cNvPr id="184326" name="Group 6"/>
          <p:cNvGrpSpPr/>
          <p:nvPr/>
        </p:nvGrpSpPr>
        <p:grpSpPr bwMode="auto">
          <a:xfrm>
            <a:off x="2124075" y="1545431"/>
            <a:ext cx="3733800" cy="2114550"/>
            <a:chOff x="-295" y="1237"/>
            <a:chExt cx="1768" cy="1270"/>
          </a:xfrm>
        </p:grpSpPr>
        <p:pic>
          <p:nvPicPr>
            <p:cNvPr id="184327" name="Picture 7" descr="010$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  <a:lum bright="-34000"/>
            </a:blip>
            <a:srcRect/>
            <a:stretch>
              <a:fillRect/>
            </a:stretch>
          </p:blipFill>
          <p:spPr bwMode="auto">
            <a:xfrm>
              <a:off x="22" y="1237"/>
              <a:ext cx="1451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CC6600"/>
                  </a:solidFill>
                </a14:hiddenFill>
              </a:ext>
            </a:extLst>
          </p:spPr>
        </p:pic>
        <p:sp>
          <p:nvSpPr>
            <p:cNvPr id="184328" name="Rectangle 8"/>
            <p:cNvSpPr>
              <a:spLocks noChangeArrowheads="1"/>
            </p:cNvSpPr>
            <p:nvPr/>
          </p:nvSpPr>
          <p:spPr bwMode="auto">
            <a:xfrm>
              <a:off x="-295" y="1706"/>
              <a:ext cx="1737" cy="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一天的</a:t>
              </a:r>
            </a:p>
            <a:p>
              <a:pPr algn="ctr" eaLnBrk="0" hangingPunct="0"/>
              <a:r>
                <a:rPr lang="zh-C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日常活动</a:t>
              </a:r>
            </a:p>
          </p:txBody>
        </p:sp>
      </p:grpSp>
      <p:sp>
        <p:nvSpPr>
          <p:cNvPr id="184329" name="AutoShape 9"/>
          <p:cNvSpPr>
            <a:spLocks noChangeArrowheads="1"/>
          </p:cNvSpPr>
          <p:nvPr/>
        </p:nvSpPr>
        <p:spPr bwMode="auto">
          <a:xfrm>
            <a:off x="0" y="303610"/>
            <a:ext cx="4032250" cy="1977628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 dirty="0"/>
              <a:t>        </a:t>
            </a:r>
          </a:p>
          <a:p>
            <a:pPr algn="ctr"/>
            <a:r>
              <a:rPr lang="en-US" altLang="zh-CN" b="1" dirty="0"/>
              <a:t>“at  + </a:t>
            </a:r>
            <a:r>
              <a:rPr lang="zh-CN" altLang="en-US" b="1" dirty="0"/>
              <a:t>时间</a:t>
            </a:r>
            <a:r>
              <a:rPr lang="en-US" altLang="zh-CN" b="1" dirty="0"/>
              <a:t>+o’clock” </a:t>
            </a:r>
            <a:r>
              <a:rPr lang="zh-CN" altLang="en-US" b="1" dirty="0"/>
              <a:t>表示</a:t>
            </a:r>
          </a:p>
          <a:p>
            <a:pPr algn="ctr"/>
            <a:r>
              <a:rPr lang="zh-CN" altLang="en-US" b="1" dirty="0"/>
              <a:t>“在 几点”</a:t>
            </a:r>
          </a:p>
          <a:p>
            <a:pPr algn="ctr"/>
            <a:r>
              <a:rPr lang="zh-CN" altLang="en-US" b="1" dirty="0"/>
              <a:t>如： </a:t>
            </a:r>
            <a:r>
              <a:rPr lang="en-US" altLang="zh-CN" b="1" dirty="0"/>
              <a:t>at seven </a:t>
            </a:r>
            <a:r>
              <a:rPr lang="en-US" altLang="zh-CN" b="1" dirty="0" err="1"/>
              <a:t>o’clcok</a:t>
            </a:r>
            <a:r>
              <a:rPr lang="en-US" altLang="zh-CN" b="1" dirty="0"/>
              <a:t>  </a:t>
            </a:r>
          </a:p>
          <a:p>
            <a:pPr algn="ctr"/>
            <a:r>
              <a:rPr lang="en-US" altLang="zh-CN" b="1" dirty="0"/>
              <a:t>  </a:t>
            </a:r>
            <a:r>
              <a:rPr lang="zh-CN" altLang="en-US" b="1" dirty="0"/>
              <a:t>在七点</a:t>
            </a:r>
          </a:p>
          <a:p>
            <a:pPr algn="ctr"/>
            <a:r>
              <a:rPr lang="zh-CN" altLang="en-US" b="1" dirty="0"/>
              <a:t>         </a:t>
            </a:r>
            <a:r>
              <a:rPr lang="en-US" altLang="zh-CN" b="1" dirty="0"/>
              <a:t>at eight  o’clock </a:t>
            </a:r>
          </a:p>
          <a:p>
            <a:pPr algn="ctr"/>
            <a:r>
              <a:rPr lang="en-US" altLang="zh-CN" b="1" dirty="0"/>
              <a:t>   </a:t>
            </a:r>
            <a:r>
              <a:rPr lang="zh-CN" altLang="en-US" b="1" dirty="0"/>
              <a:t>在八点 </a:t>
            </a:r>
          </a:p>
          <a:p>
            <a:pPr algn="ctr"/>
            <a:endParaRPr lang="en-US" altLang="zh-CN" b="1" dirty="0"/>
          </a:p>
        </p:txBody>
      </p:sp>
      <p:grpSp>
        <p:nvGrpSpPr>
          <p:cNvPr id="184330" name="Group 10"/>
          <p:cNvGrpSpPr/>
          <p:nvPr/>
        </p:nvGrpSpPr>
        <p:grpSpPr bwMode="auto">
          <a:xfrm>
            <a:off x="4500563" y="1221581"/>
            <a:ext cx="3733800" cy="2114550"/>
            <a:chOff x="-295" y="1237"/>
            <a:chExt cx="1768" cy="1270"/>
          </a:xfrm>
        </p:grpSpPr>
        <p:pic>
          <p:nvPicPr>
            <p:cNvPr id="184331" name="Picture 11" descr="010$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  <a:lum bright="-34000"/>
            </a:blip>
            <a:srcRect/>
            <a:stretch>
              <a:fillRect/>
            </a:stretch>
          </p:blipFill>
          <p:spPr bwMode="auto">
            <a:xfrm>
              <a:off x="22" y="1237"/>
              <a:ext cx="1451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CC6600"/>
                  </a:solidFill>
                </a14:hiddenFill>
              </a:ext>
            </a:extLst>
          </p:spPr>
        </p:pic>
        <p:sp>
          <p:nvSpPr>
            <p:cNvPr id="184332" name="Rectangle 12"/>
            <p:cNvSpPr>
              <a:spLocks noChangeArrowheads="1"/>
            </p:cNvSpPr>
            <p:nvPr/>
          </p:nvSpPr>
          <p:spPr bwMode="auto">
            <a:xfrm>
              <a:off x="-295" y="1706"/>
              <a:ext cx="1737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句型</a:t>
              </a:r>
            </a:p>
          </p:txBody>
        </p:sp>
      </p:grpSp>
      <p:sp>
        <p:nvSpPr>
          <p:cNvPr id="184333" name="AutoShape 13"/>
          <p:cNvSpPr>
            <a:spLocks noChangeArrowheads="1"/>
          </p:cNvSpPr>
          <p:nvPr/>
        </p:nvSpPr>
        <p:spPr bwMode="auto">
          <a:xfrm>
            <a:off x="2771776" y="0"/>
            <a:ext cx="3744913" cy="2301479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 dirty="0"/>
              <a:t>get up  </a:t>
            </a:r>
          </a:p>
          <a:p>
            <a:pPr algn="ctr"/>
            <a:r>
              <a:rPr lang="en-US" altLang="zh-CN" sz="2400" b="1" dirty="0"/>
              <a:t> go  to school </a:t>
            </a:r>
          </a:p>
          <a:p>
            <a:pPr algn="ctr"/>
            <a:r>
              <a:rPr lang="en-US" altLang="zh-CN" sz="2400" b="1" dirty="0"/>
              <a:t>have  lunch</a:t>
            </a:r>
          </a:p>
          <a:p>
            <a:pPr algn="ctr"/>
            <a:r>
              <a:rPr lang="en-US" altLang="zh-CN" sz="2400" b="1" dirty="0"/>
              <a:t>  go home  </a:t>
            </a:r>
          </a:p>
          <a:p>
            <a:pPr algn="ctr"/>
            <a:r>
              <a:rPr lang="en-US" altLang="zh-CN" sz="2400" b="1" dirty="0"/>
              <a:t>watch  TV     </a:t>
            </a:r>
          </a:p>
          <a:p>
            <a:pPr algn="ctr"/>
            <a:r>
              <a:rPr lang="en-US" altLang="zh-CN" sz="2400" b="1" dirty="0"/>
              <a:t>go to bed </a:t>
            </a:r>
          </a:p>
        </p:txBody>
      </p:sp>
      <p:sp>
        <p:nvSpPr>
          <p:cNvPr id="184334" name="AutoShape 14"/>
          <p:cNvSpPr>
            <a:spLocks noChangeArrowheads="1"/>
          </p:cNvSpPr>
          <p:nvPr/>
        </p:nvSpPr>
        <p:spPr bwMode="auto">
          <a:xfrm>
            <a:off x="5508625" y="195263"/>
            <a:ext cx="4103688" cy="1997869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/>
              <a:t>I  … at   …  o’clock.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43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9" grpId="0" animBg="1"/>
      <p:bldP spid="184329" grpId="1" animBg="1"/>
      <p:bldP spid="184333" grpId="0" animBg="1"/>
      <p:bldP spid="184333" grpId="1" animBg="1"/>
      <p:bldP spid="184334" grpId="0" animBg="1"/>
      <p:bldP spid="18433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8000" dirty="0">
                <a:latin typeface="125-CAI978" pitchFamily="82" charset="0"/>
              </a:rPr>
              <a:t>Thank you, </a:t>
            </a:r>
            <a:r>
              <a:rPr lang="en-US" altLang="zh-CN" sz="8000" dirty="0" smtClean="0">
                <a:latin typeface="125-CAI978" pitchFamily="82" charset="0"/>
              </a:rPr>
              <a:t>bye-bye</a:t>
            </a:r>
            <a:r>
              <a:rPr lang="en-US" altLang="zh-CN" sz="8000" dirty="0">
                <a:latin typeface="125-CAI978" pitchFamily="82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228600" y="1085850"/>
            <a:ext cx="601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400" dirty="0">
                <a:solidFill>
                  <a:schemeClr val="tx2"/>
                </a:solidFill>
              </a:rPr>
              <a:t>It’s three</a:t>
            </a:r>
            <a:r>
              <a:rPr lang="en-US" altLang="zh-CN" sz="4400" dirty="0">
                <a:solidFill>
                  <a:srgbClr val="FF3300"/>
                </a:solidFill>
              </a:rPr>
              <a:t> o’clock.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762000" y="1371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3600" dirty="0">
              <a:solidFill>
                <a:srgbClr val="FF66C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600" dirty="0">
                <a:solidFill>
                  <a:srgbClr val="000000"/>
                </a:solidFill>
              </a:rPr>
              <a:t>4</a:t>
            </a:r>
            <a:r>
              <a:rPr lang="en-US" altLang="zh-CN" sz="3600" dirty="0">
                <a:solidFill>
                  <a:srgbClr val="FF0000"/>
                </a:solidFill>
              </a:rPr>
              <a:t> o’clock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600" dirty="0">
                <a:solidFill>
                  <a:srgbClr val="000000"/>
                </a:solidFill>
              </a:rPr>
              <a:t>6</a:t>
            </a:r>
            <a:r>
              <a:rPr lang="en-US" altLang="zh-CN" sz="3600" dirty="0">
                <a:solidFill>
                  <a:srgbClr val="FF0000"/>
                </a:solidFill>
              </a:rPr>
              <a:t> o’clock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600" dirty="0">
                <a:solidFill>
                  <a:srgbClr val="000000"/>
                </a:solidFill>
              </a:rPr>
              <a:t>9</a:t>
            </a:r>
            <a:r>
              <a:rPr lang="en-US" altLang="zh-CN" sz="3600" dirty="0">
                <a:solidFill>
                  <a:srgbClr val="FF0000"/>
                </a:solidFill>
              </a:rPr>
              <a:t> o’clock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600" dirty="0">
                <a:solidFill>
                  <a:srgbClr val="000000"/>
                </a:solidFill>
              </a:rPr>
              <a:t>12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o’clock</a:t>
            </a:r>
            <a:endParaRPr lang="en-US" altLang="zh-CN" sz="2800" dirty="0"/>
          </a:p>
          <a:p>
            <a:pPr marL="342900" indent="-342900"/>
            <a:endParaRPr lang="en-US" altLang="zh-CN" sz="3200" dirty="0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6516688" y="3003947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1321" name="Group 9"/>
          <p:cNvGrpSpPr/>
          <p:nvPr/>
        </p:nvGrpSpPr>
        <p:grpSpPr bwMode="auto">
          <a:xfrm>
            <a:off x="6130925" y="2968229"/>
            <a:ext cx="698500" cy="1218025"/>
            <a:chOff x="2705" y="1207"/>
            <a:chExt cx="2936" cy="6171"/>
          </a:xfrm>
        </p:grpSpPr>
        <p:sp>
          <p:nvSpPr>
            <p:cNvPr id="141322" name="Oval 10"/>
            <p:cNvSpPr>
              <a:spLocks noChangeArrowheads="1"/>
            </p:cNvSpPr>
            <p:nvPr/>
          </p:nvSpPr>
          <p:spPr bwMode="auto">
            <a:xfrm>
              <a:off x="2832" y="1296"/>
              <a:ext cx="2352" cy="2544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zh-CN" altLang="zh-CN" sz="240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1323" name="Text Box 11"/>
            <p:cNvSpPr txBox="1">
              <a:spLocks noChangeArrowheads="1"/>
            </p:cNvSpPr>
            <p:nvPr/>
          </p:nvSpPr>
          <p:spPr bwMode="auto">
            <a:xfrm>
              <a:off x="3839" y="1297"/>
              <a:ext cx="814" cy="6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>
                  <a:solidFill>
                    <a:srgbClr val="FF33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41324" name="Text Box 12"/>
            <p:cNvSpPr txBox="1">
              <a:spLocks noChangeArrowheads="1"/>
            </p:cNvSpPr>
            <p:nvPr/>
          </p:nvSpPr>
          <p:spPr bwMode="auto">
            <a:xfrm>
              <a:off x="3626" y="3457"/>
              <a:ext cx="1746" cy="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600">
                  <a:solidFill>
                    <a:srgbClr val="FF33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1325" name="Text Box 13"/>
            <p:cNvSpPr txBox="1">
              <a:spLocks noChangeArrowheads="1"/>
            </p:cNvSpPr>
            <p:nvPr/>
          </p:nvSpPr>
          <p:spPr bwMode="auto">
            <a:xfrm>
              <a:off x="4867" y="2305"/>
              <a:ext cx="774" cy="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>
                  <a:solidFill>
                    <a:srgbClr val="FF33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1326" name="Text Box 14"/>
            <p:cNvSpPr txBox="1">
              <a:spLocks noChangeArrowheads="1"/>
            </p:cNvSpPr>
            <p:nvPr/>
          </p:nvSpPr>
          <p:spPr bwMode="auto">
            <a:xfrm>
              <a:off x="2705" y="2353"/>
              <a:ext cx="774" cy="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>
                  <a:solidFill>
                    <a:srgbClr val="FF33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4554" y="2896"/>
              <a:ext cx="774" cy="2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4173" y="3331"/>
              <a:ext cx="774" cy="2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112" y="3330"/>
              <a:ext cx="774" cy="2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41330" name="Text Box 18"/>
            <p:cNvSpPr txBox="1">
              <a:spLocks noChangeArrowheads="1"/>
            </p:cNvSpPr>
            <p:nvPr/>
          </p:nvSpPr>
          <p:spPr bwMode="auto">
            <a:xfrm>
              <a:off x="2759" y="2848"/>
              <a:ext cx="774" cy="2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1331" name="Text Box 19"/>
            <p:cNvSpPr txBox="1">
              <a:spLocks noChangeArrowheads="1"/>
            </p:cNvSpPr>
            <p:nvPr/>
          </p:nvSpPr>
          <p:spPr bwMode="auto">
            <a:xfrm>
              <a:off x="2732" y="1792"/>
              <a:ext cx="774" cy="4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1332" name="Text Box 20"/>
            <p:cNvSpPr txBox="1">
              <a:spLocks noChangeArrowheads="1"/>
            </p:cNvSpPr>
            <p:nvPr/>
          </p:nvSpPr>
          <p:spPr bwMode="auto">
            <a:xfrm>
              <a:off x="3139" y="1358"/>
              <a:ext cx="774" cy="4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41333" name="Text Box 21"/>
            <p:cNvSpPr txBox="1">
              <a:spLocks noChangeArrowheads="1"/>
            </p:cNvSpPr>
            <p:nvPr/>
          </p:nvSpPr>
          <p:spPr bwMode="auto">
            <a:xfrm>
              <a:off x="4173" y="1358"/>
              <a:ext cx="774" cy="2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1334" name="Text Box 22"/>
            <p:cNvSpPr txBox="1">
              <a:spLocks noChangeArrowheads="1"/>
            </p:cNvSpPr>
            <p:nvPr/>
          </p:nvSpPr>
          <p:spPr bwMode="auto">
            <a:xfrm>
              <a:off x="4534" y="1696"/>
              <a:ext cx="774" cy="2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2</a:t>
              </a:r>
            </a:p>
          </p:txBody>
        </p:sp>
        <p:pic>
          <p:nvPicPr>
            <p:cNvPr id="141335" name="Picture 23" descr="ZW_0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92" y="2352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36" name="Oval 24"/>
            <p:cNvSpPr>
              <a:spLocks noChangeArrowheads="1"/>
            </p:cNvSpPr>
            <p:nvPr/>
          </p:nvSpPr>
          <p:spPr bwMode="auto">
            <a:xfrm>
              <a:off x="3424" y="3929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37" name="Oval 25"/>
            <p:cNvSpPr>
              <a:spLocks noChangeArrowheads="1"/>
            </p:cNvSpPr>
            <p:nvPr/>
          </p:nvSpPr>
          <p:spPr bwMode="auto">
            <a:xfrm>
              <a:off x="4332" y="3884"/>
              <a:ext cx="240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38" name="Oval 26"/>
            <p:cNvSpPr>
              <a:spLocks noChangeArrowheads="1"/>
            </p:cNvSpPr>
            <p:nvPr/>
          </p:nvSpPr>
          <p:spPr bwMode="auto">
            <a:xfrm>
              <a:off x="3288" y="1207"/>
              <a:ext cx="14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339" name="Oval 27"/>
            <p:cNvSpPr>
              <a:spLocks noChangeArrowheads="1"/>
            </p:cNvSpPr>
            <p:nvPr/>
          </p:nvSpPr>
          <p:spPr bwMode="auto">
            <a:xfrm>
              <a:off x="4558" y="1207"/>
              <a:ext cx="14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1340" name="Line 28"/>
          <p:cNvSpPr>
            <a:spLocks noChangeShapeType="1"/>
          </p:cNvSpPr>
          <p:nvPr/>
        </p:nvSpPr>
        <p:spPr bwMode="auto">
          <a:xfrm flipV="1">
            <a:off x="6400800" y="200025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2057400" y="171451"/>
            <a:ext cx="58448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方正舒体" panose="02010601030101010101" pitchFamily="2" charset="-122"/>
              </a:rPr>
              <a:t>What time is it, please?</a:t>
            </a:r>
          </a:p>
          <a:p>
            <a:r>
              <a:rPr kumimoji="1"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方正舒体" panose="02010601030101010101" pitchFamily="2" charset="-122"/>
              </a:rPr>
              <a:t>（请问，现在几点了？）</a:t>
            </a:r>
          </a:p>
        </p:txBody>
      </p:sp>
      <p:sp>
        <p:nvSpPr>
          <p:cNvPr id="141342" name="Line 30"/>
          <p:cNvSpPr>
            <a:spLocks noChangeShapeType="1"/>
          </p:cNvSpPr>
          <p:nvPr/>
        </p:nvSpPr>
        <p:spPr bwMode="auto">
          <a:xfrm>
            <a:off x="6516688" y="3165872"/>
            <a:ext cx="576262" cy="2702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343" name="Line 31"/>
          <p:cNvSpPr>
            <a:spLocks noChangeShapeType="1"/>
          </p:cNvSpPr>
          <p:nvPr/>
        </p:nvSpPr>
        <p:spPr bwMode="auto">
          <a:xfrm flipH="1">
            <a:off x="6372225" y="3219450"/>
            <a:ext cx="0" cy="4869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344" name="Line 32"/>
          <p:cNvSpPr>
            <a:spLocks noChangeShapeType="1"/>
          </p:cNvSpPr>
          <p:nvPr/>
        </p:nvSpPr>
        <p:spPr bwMode="auto">
          <a:xfrm flipH="1">
            <a:off x="5219700" y="3003947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345" name="Line 33"/>
          <p:cNvSpPr>
            <a:spLocks noChangeShapeType="1"/>
          </p:cNvSpPr>
          <p:nvPr/>
        </p:nvSpPr>
        <p:spPr bwMode="auto">
          <a:xfrm flipH="1" flipV="1">
            <a:off x="6372225" y="2301479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347" name="Line 35"/>
          <p:cNvSpPr>
            <a:spLocks noChangeShapeType="1"/>
          </p:cNvSpPr>
          <p:nvPr/>
        </p:nvSpPr>
        <p:spPr bwMode="auto">
          <a:xfrm flipV="1">
            <a:off x="6553200" y="302895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349" name="Text Box 37"/>
          <p:cNvSpPr txBox="1">
            <a:spLocks noChangeArrowheads="1"/>
          </p:cNvSpPr>
          <p:nvPr/>
        </p:nvSpPr>
        <p:spPr bwMode="auto">
          <a:xfrm>
            <a:off x="1756363" y="4476751"/>
            <a:ext cx="29642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4000" u="sng" dirty="0">
                <a:solidFill>
                  <a:srgbClr val="FF3300"/>
                </a:solidFill>
                <a:latin typeface="Arial" panose="020B0604020202020204"/>
              </a:rPr>
              <a:t>’</a:t>
            </a:r>
            <a:r>
              <a:rPr lang="en-US" altLang="zh-CN" sz="400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clock </a:t>
            </a:r>
            <a:r>
              <a:rPr lang="zh-CN" altLang="en-US" sz="4000" b="1" u="sng" dirty="0">
                <a:solidFill>
                  <a:srgbClr val="FF3300"/>
                </a:solidFill>
                <a:latin typeface="Comic Sans MS" panose="030F0702030302020204" pitchFamily="66" charset="0"/>
              </a:rPr>
              <a:t>点钟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1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1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4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1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1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build="allAtOnce" autoUpdateAnimBg="0"/>
      <p:bldP spid="141319" grpId="0" uiExpand="1" build="p" autoUpdateAnimBg="0"/>
      <p:bldP spid="141320" grpId="0" animBg="1"/>
      <p:bldP spid="141341" grpId="0" autoUpdateAnimBg="0"/>
      <p:bldP spid="141342" grpId="0" animBg="1"/>
      <p:bldP spid="141342" grpId="1" animBg="1"/>
      <p:bldP spid="141343" grpId="0" animBg="1"/>
      <p:bldP spid="141343" grpId="1" animBg="1"/>
      <p:bldP spid="141344" grpId="0" animBg="1"/>
      <p:bldP spid="141344" grpId="1" animBg="1"/>
      <p:bldP spid="141345" grpId="0" animBg="1"/>
      <p:bldP spid="141347" grpId="0" animBg="1"/>
      <p:bldP spid="1413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657350"/>
            <a:ext cx="3886200" cy="628650"/>
          </a:xfrm>
        </p:spPr>
        <p:txBody>
          <a:bodyPr/>
          <a:lstStyle/>
          <a:p>
            <a:pPr>
              <a:buFontTx/>
              <a:buNone/>
            </a:pPr>
            <a:r>
              <a:rPr kumimoji="1" lang="en-US" altLang="zh-CN" b="1" dirty="0">
                <a:solidFill>
                  <a:srgbClr val="13110F"/>
                </a:solidFill>
              </a:rPr>
              <a:t>It’s </a:t>
            </a:r>
            <a:r>
              <a:rPr kumimoji="1" lang="en-US" altLang="zh-CN" b="1" dirty="0">
                <a:solidFill>
                  <a:srgbClr val="FF0000"/>
                </a:solidFill>
              </a:rPr>
              <a:t>…… o’clock.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057400" y="742950"/>
            <a:ext cx="533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kumimoji="1" lang="zh-CN" altLang="zh-C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029200" y="2743200"/>
            <a:ext cx="3810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4000" b="1" dirty="0">
                <a:solidFill>
                  <a:srgbClr val="13110F"/>
                </a:solidFill>
                <a:latin typeface="Times New Roman" panose="02020603050405020304" pitchFamily="18" charset="0"/>
              </a:rPr>
              <a:t> It’s </a:t>
            </a:r>
            <a:r>
              <a:rPr kumimoji="1"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one o’clock.</a:t>
            </a:r>
          </a:p>
        </p:txBody>
      </p:sp>
      <p:grpSp>
        <p:nvGrpSpPr>
          <p:cNvPr id="76805" name="Group 5"/>
          <p:cNvGrpSpPr/>
          <p:nvPr/>
        </p:nvGrpSpPr>
        <p:grpSpPr bwMode="auto">
          <a:xfrm>
            <a:off x="685800" y="628650"/>
            <a:ext cx="4495800" cy="3314700"/>
            <a:chOff x="432" y="1008"/>
            <a:chExt cx="2832" cy="2784"/>
          </a:xfrm>
        </p:grpSpPr>
        <p:sp>
          <p:nvSpPr>
            <p:cNvPr id="76806" name="Oval 6"/>
            <p:cNvSpPr>
              <a:spLocks noChangeArrowheads="1"/>
            </p:cNvSpPr>
            <p:nvPr/>
          </p:nvSpPr>
          <p:spPr bwMode="auto">
            <a:xfrm>
              <a:off x="672" y="1344"/>
              <a:ext cx="2160" cy="216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07" name="Line 7"/>
            <p:cNvSpPr>
              <a:spLocks noChangeShapeType="1"/>
            </p:cNvSpPr>
            <p:nvPr/>
          </p:nvSpPr>
          <p:spPr bwMode="auto">
            <a:xfrm flipV="1">
              <a:off x="1776" y="2064"/>
              <a:ext cx="19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08" name="Line 8"/>
            <p:cNvSpPr>
              <a:spLocks noChangeShapeType="1"/>
            </p:cNvSpPr>
            <p:nvPr/>
          </p:nvSpPr>
          <p:spPr bwMode="auto">
            <a:xfrm flipV="1">
              <a:off x="1776" y="1728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09" name="Line 9"/>
            <p:cNvSpPr>
              <a:spLocks noChangeShapeType="1"/>
            </p:cNvSpPr>
            <p:nvPr/>
          </p:nvSpPr>
          <p:spPr bwMode="auto">
            <a:xfrm flipH="1">
              <a:off x="2592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2928" y="23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 flipV="1">
              <a:off x="1776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1680" y="35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6813" name="Line 13"/>
            <p:cNvSpPr>
              <a:spLocks noChangeShapeType="1"/>
            </p:cNvSpPr>
            <p:nvPr/>
          </p:nvSpPr>
          <p:spPr bwMode="auto">
            <a:xfrm>
              <a:off x="672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32" y="23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6815" name="Line 15"/>
            <p:cNvSpPr>
              <a:spLocks noChangeShapeType="1"/>
            </p:cNvSpPr>
            <p:nvPr/>
          </p:nvSpPr>
          <p:spPr bwMode="auto">
            <a:xfrm flipH="1">
              <a:off x="2208" y="148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2304" y="12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817" name="Line 17"/>
            <p:cNvSpPr>
              <a:spLocks noChangeShapeType="1"/>
            </p:cNvSpPr>
            <p:nvPr/>
          </p:nvSpPr>
          <p:spPr bwMode="auto">
            <a:xfrm flipH="1">
              <a:off x="2544" y="19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2736" y="172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6819" name="Line 19"/>
            <p:cNvSpPr>
              <a:spLocks noChangeShapeType="1"/>
            </p:cNvSpPr>
            <p:nvPr/>
          </p:nvSpPr>
          <p:spPr bwMode="auto">
            <a:xfrm flipH="1" flipV="1">
              <a:off x="2544" y="283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2784" y="292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6821" name="Line 21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2304" y="340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6823" name="Line 23"/>
            <p:cNvSpPr>
              <a:spLocks noChangeShapeType="1"/>
            </p:cNvSpPr>
            <p:nvPr/>
          </p:nvSpPr>
          <p:spPr bwMode="auto">
            <a:xfrm flipV="1">
              <a:off x="1296" y="321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24" name="Rectangle 24"/>
            <p:cNvSpPr>
              <a:spLocks noChangeArrowheads="1"/>
            </p:cNvSpPr>
            <p:nvPr/>
          </p:nvSpPr>
          <p:spPr bwMode="auto">
            <a:xfrm>
              <a:off x="1056" y="340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6825" name="Line 25"/>
            <p:cNvSpPr>
              <a:spLocks noChangeShapeType="1"/>
            </p:cNvSpPr>
            <p:nvPr/>
          </p:nvSpPr>
          <p:spPr bwMode="auto">
            <a:xfrm flipV="1">
              <a:off x="864" y="288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26" name="Rectangle 26"/>
            <p:cNvSpPr>
              <a:spLocks noChangeArrowheads="1"/>
            </p:cNvSpPr>
            <p:nvPr/>
          </p:nvSpPr>
          <p:spPr bwMode="auto">
            <a:xfrm>
              <a:off x="624" y="297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6827" name="Line 27"/>
            <p:cNvSpPr>
              <a:spLocks noChangeShapeType="1"/>
            </p:cNvSpPr>
            <p:nvPr/>
          </p:nvSpPr>
          <p:spPr bwMode="auto">
            <a:xfrm>
              <a:off x="768" y="196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28" name="Rectangle 28"/>
            <p:cNvSpPr>
              <a:spLocks noChangeArrowheads="1"/>
            </p:cNvSpPr>
            <p:nvPr/>
          </p:nvSpPr>
          <p:spPr bwMode="auto">
            <a:xfrm>
              <a:off x="480" y="172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76829" name="Line 29"/>
            <p:cNvSpPr>
              <a:spLocks noChangeShapeType="1"/>
            </p:cNvSpPr>
            <p:nvPr/>
          </p:nvSpPr>
          <p:spPr bwMode="auto">
            <a:xfrm>
              <a:off x="1152" y="153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30" name="Rectangle 30"/>
            <p:cNvSpPr>
              <a:spLocks noChangeArrowheads="1"/>
            </p:cNvSpPr>
            <p:nvPr/>
          </p:nvSpPr>
          <p:spPr bwMode="auto">
            <a:xfrm>
              <a:off x="864" y="12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76831" name="Line 31"/>
            <p:cNvSpPr>
              <a:spLocks noChangeShapeType="1"/>
            </p:cNvSpPr>
            <p:nvPr/>
          </p:nvSpPr>
          <p:spPr bwMode="auto">
            <a:xfrm>
              <a:off x="1776" y="13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6832" name="Rectangle 32"/>
            <p:cNvSpPr>
              <a:spLocks noChangeArrowheads="1"/>
            </p:cNvSpPr>
            <p:nvPr/>
          </p:nvSpPr>
          <p:spPr bwMode="auto">
            <a:xfrm flipH="1">
              <a:off x="1584" y="1008"/>
              <a:ext cx="34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sp>
        <p:nvSpPr>
          <p:cNvPr id="76833" name="AutoShape 33"/>
          <p:cNvSpPr>
            <a:spLocks noChangeArrowheads="1"/>
          </p:cNvSpPr>
          <p:nvPr/>
        </p:nvSpPr>
        <p:spPr bwMode="auto">
          <a:xfrm>
            <a:off x="2743200" y="2857500"/>
            <a:ext cx="152400" cy="114300"/>
          </a:xfrm>
          <a:prstGeom prst="sun">
            <a:avLst>
              <a:gd name="adj" fmla="val 25000"/>
            </a:avLst>
          </a:prstGeom>
          <a:solidFill>
            <a:srgbClr val="13110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  <p:bldP spid="768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857250"/>
            <a:ext cx="8153400" cy="3257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209801" y="2571750"/>
            <a:ext cx="4476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kumimoji="1" lang="zh-CN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8852" name="Group 4"/>
          <p:cNvGrpSpPr/>
          <p:nvPr/>
        </p:nvGrpSpPr>
        <p:grpSpPr bwMode="auto">
          <a:xfrm>
            <a:off x="2438401" y="171450"/>
            <a:ext cx="4868863" cy="3486150"/>
            <a:chOff x="1357" y="794"/>
            <a:chExt cx="3067" cy="2928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4054" y="2157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2679" y="3419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3366" y="1046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3842" y="1551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3895" y="2813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3366" y="3318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1991" y="3318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1516" y="2864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1780" y="1046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 flipH="1">
              <a:off x="2573" y="794"/>
              <a:ext cx="3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 12</a:t>
              </a:r>
            </a:p>
          </p:txBody>
        </p:sp>
        <p:grpSp>
          <p:nvGrpSpPr>
            <p:cNvPr id="78863" name="Group 15"/>
            <p:cNvGrpSpPr/>
            <p:nvPr/>
          </p:nvGrpSpPr>
          <p:grpSpPr bwMode="auto">
            <a:xfrm>
              <a:off x="1357" y="1147"/>
              <a:ext cx="2591" cy="2272"/>
              <a:chOff x="1357" y="1147"/>
              <a:chExt cx="2591" cy="2272"/>
            </a:xfrm>
          </p:grpSpPr>
          <p:sp>
            <p:nvSpPr>
              <p:cNvPr id="78864" name="Oval 16"/>
              <p:cNvSpPr>
                <a:spLocks noChangeArrowheads="1"/>
              </p:cNvSpPr>
              <p:nvPr/>
            </p:nvSpPr>
            <p:spPr bwMode="auto">
              <a:xfrm>
                <a:off x="1568" y="1147"/>
                <a:ext cx="2380" cy="2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65" name="Line 17"/>
              <p:cNvSpPr>
                <a:spLocks noChangeShapeType="1"/>
              </p:cNvSpPr>
              <p:nvPr/>
            </p:nvSpPr>
            <p:spPr bwMode="auto">
              <a:xfrm flipH="1">
                <a:off x="3684" y="2308"/>
                <a:ext cx="2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8866" name="Line 18"/>
              <p:cNvSpPr>
                <a:spLocks noChangeShapeType="1"/>
              </p:cNvSpPr>
              <p:nvPr/>
            </p:nvSpPr>
            <p:spPr bwMode="auto">
              <a:xfrm flipV="1">
                <a:off x="2785" y="3167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8867" name="Line 19"/>
              <p:cNvSpPr>
                <a:spLocks noChangeShapeType="1"/>
              </p:cNvSpPr>
              <p:nvPr/>
            </p:nvSpPr>
            <p:spPr bwMode="auto">
              <a:xfrm>
                <a:off x="1568" y="2308"/>
                <a:ext cx="2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8868" name="Line 20"/>
              <p:cNvSpPr>
                <a:spLocks noChangeShapeType="1"/>
              </p:cNvSpPr>
              <p:nvPr/>
            </p:nvSpPr>
            <p:spPr bwMode="auto">
              <a:xfrm flipH="1">
                <a:off x="3261" y="1299"/>
                <a:ext cx="105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8869" name="Line 21"/>
              <p:cNvSpPr>
                <a:spLocks noChangeShapeType="1"/>
              </p:cNvSpPr>
              <p:nvPr/>
            </p:nvSpPr>
            <p:spPr bwMode="auto">
              <a:xfrm flipH="1">
                <a:off x="3631" y="1753"/>
                <a:ext cx="158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8870" name="Line 22"/>
              <p:cNvSpPr>
                <a:spLocks noChangeShapeType="1"/>
              </p:cNvSpPr>
              <p:nvPr/>
            </p:nvSpPr>
            <p:spPr bwMode="auto">
              <a:xfrm flipH="1" flipV="1">
                <a:off x="3631" y="2712"/>
                <a:ext cx="158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8871" name="Line 23"/>
              <p:cNvSpPr>
                <a:spLocks noChangeShapeType="1"/>
              </p:cNvSpPr>
              <p:nvPr/>
            </p:nvSpPr>
            <p:spPr bwMode="auto">
              <a:xfrm flipH="1" flipV="1">
                <a:off x="3261" y="3116"/>
                <a:ext cx="105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8872" name="Line 24"/>
              <p:cNvSpPr>
                <a:spLocks noChangeShapeType="1"/>
              </p:cNvSpPr>
              <p:nvPr/>
            </p:nvSpPr>
            <p:spPr bwMode="auto">
              <a:xfrm flipV="1">
                <a:off x="2256" y="3116"/>
                <a:ext cx="106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8873" name="Line 25"/>
              <p:cNvSpPr>
                <a:spLocks noChangeShapeType="1"/>
              </p:cNvSpPr>
              <p:nvPr/>
            </p:nvSpPr>
            <p:spPr bwMode="auto">
              <a:xfrm flipV="1">
                <a:off x="1780" y="2763"/>
                <a:ext cx="159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8874" name="Line 26"/>
              <p:cNvSpPr>
                <a:spLocks noChangeShapeType="1"/>
              </p:cNvSpPr>
              <p:nvPr/>
            </p:nvSpPr>
            <p:spPr bwMode="auto">
              <a:xfrm>
                <a:off x="1674" y="1804"/>
                <a:ext cx="159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8875" name="Rectangle 27"/>
              <p:cNvSpPr>
                <a:spLocks noChangeArrowheads="1"/>
              </p:cNvSpPr>
              <p:nvPr/>
            </p:nvSpPr>
            <p:spPr bwMode="auto">
              <a:xfrm>
                <a:off x="1357" y="1551"/>
                <a:ext cx="37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r>
                  <a:rPr kumimoji="1" lang="en-US" altLang="zh-CN" sz="240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78876" name="Line 28"/>
              <p:cNvSpPr>
                <a:spLocks noChangeShapeType="1"/>
              </p:cNvSpPr>
              <p:nvPr/>
            </p:nvSpPr>
            <p:spPr bwMode="auto">
              <a:xfrm>
                <a:off x="2097" y="1349"/>
                <a:ext cx="106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8877" name="Line 29"/>
              <p:cNvSpPr>
                <a:spLocks noChangeShapeType="1"/>
              </p:cNvSpPr>
              <p:nvPr/>
            </p:nvSpPr>
            <p:spPr bwMode="auto">
              <a:xfrm>
                <a:off x="2785" y="1147"/>
                <a:ext cx="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78878" name="Group 30"/>
              <p:cNvGrpSpPr/>
              <p:nvPr/>
            </p:nvGrpSpPr>
            <p:grpSpPr bwMode="auto">
              <a:xfrm>
                <a:off x="2688" y="1551"/>
                <a:ext cx="192" cy="1137"/>
                <a:chOff x="2688" y="1551"/>
                <a:chExt cx="192" cy="1137"/>
              </a:xfrm>
            </p:grpSpPr>
            <p:sp>
              <p:nvSpPr>
                <p:cNvPr id="78879" name="Line 31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888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785" y="1551"/>
                  <a:ext cx="0" cy="75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78881" name="AutoShape 33"/>
                <p:cNvSpPr>
                  <a:spLocks noChangeArrowheads="1"/>
                </p:cNvSpPr>
                <p:nvPr/>
              </p:nvSpPr>
              <p:spPr bwMode="auto">
                <a:xfrm>
                  <a:off x="2688" y="2256"/>
                  <a:ext cx="192" cy="96"/>
                </a:xfrm>
                <a:prstGeom prst="sun">
                  <a:avLst>
                    <a:gd name="adj" fmla="val 25000"/>
                  </a:avLst>
                </a:prstGeom>
                <a:solidFill>
                  <a:srgbClr val="13110F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8882" name="Text Box 34"/>
          <p:cNvSpPr txBox="1">
            <a:spLocks noChangeArrowheads="1"/>
          </p:cNvSpPr>
          <p:nvPr/>
        </p:nvSpPr>
        <p:spPr bwMode="auto">
          <a:xfrm>
            <a:off x="2193926" y="3577828"/>
            <a:ext cx="453694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00"/>
                </a:solidFill>
              </a:rPr>
              <a:t>   </a:t>
            </a:r>
            <a:r>
              <a:rPr lang="en-US" altLang="zh-CN" sz="4800">
                <a:solidFill>
                  <a:srgbClr val="000000"/>
                </a:solidFill>
              </a:rPr>
              <a:t>It’s </a:t>
            </a:r>
            <a:r>
              <a:rPr lang="en-US" altLang="zh-CN" sz="4800">
                <a:solidFill>
                  <a:srgbClr val="FF0000"/>
                </a:solidFill>
              </a:rPr>
              <a:t>six o’clock</a:t>
            </a:r>
            <a:r>
              <a:rPr lang="en-US" altLang="zh-CN" sz="4800">
                <a:solidFill>
                  <a:srgbClr val="000000"/>
                </a:solidFill>
              </a:rPr>
              <a:t>.</a:t>
            </a:r>
          </a:p>
          <a:p>
            <a:endParaRPr lang="en-US" altLang="zh-CN"/>
          </a:p>
        </p:txBody>
      </p:sp>
      <p:sp>
        <p:nvSpPr>
          <p:cNvPr id="78883" name="Rectangle 35"/>
          <p:cNvSpPr>
            <a:spLocks noChangeArrowheads="1"/>
          </p:cNvSpPr>
          <p:nvPr/>
        </p:nvSpPr>
        <p:spPr bwMode="auto">
          <a:xfrm>
            <a:off x="2286001" y="1828800"/>
            <a:ext cx="307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857250"/>
            <a:ext cx="8153400" cy="3257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</p:txBody>
      </p:sp>
      <p:grpSp>
        <p:nvGrpSpPr>
          <p:cNvPr id="79875" name="Group 3"/>
          <p:cNvGrpSpPr/>
          <p:nvPr/>
        </p:nvGrpSpPr>
        <p:grpSpPr bwMode="auto">
          <a:xfrm>
            <a:off x="2286000" y="285750"/>
            <a:ext cx="4953000" cy="3486150"/>
            <a:chOff x="1304" y="794"/>
            <a:chExt cx="3120" cy="2928"/>
          </a:xfrm>
        </p:grpSpPr>
        <p:sp>
          <p:nvSpPr>
            <p:cNvPr id="79876" name="Oval 4"/>
            <p:cNvSpPr>
              <a:spLocks noChangeArrowheads="1"/>
            </p:cNvSpPr>
            <p:nvPr/>
          </p:nvSpPr>
          <p:spPr bwMode="auto">
            <a:xfrm>
              <a:off x="1568" y="1147"/>
              <a:ext cx="2380" cy="2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 flipH="1">
              <a:off x="2448" y="2304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 flipV="1">
              <a:off x="2785" y="1551"/>
              <a:ext cx="0" cy="7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 flipH="1">
              <a:off x="3684" y="2308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4054" y="2157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 flipV="1">
              <a:off x="2785" y="3167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2679" y="3419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9883" name="Line 11"/>
            <p:cNvSpPr>
              <a:spLocks noChangeShapeType="1"/>
            </p:cNvSpPr>
            <p:nvPr/>
          </p:nvSpPr>
          <p:spPr bwMode="auto">
            <a:xfrm>
              <a:off x="1568" y="2308"/>
              <a:ext cx="2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84" name="Rectangle 12"/>
            <p:cNvSpPr>
              <a:spLocks noChangeArrowheads="1"/>
            </p:cNvSpPr>
            <p:nvPr/>
          </p:nvSpPr>
          <p:spPr bwMode="auto">
            <a:xfrm>
              <a:off x="1304" y="2157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9885" name="Line 13"/>
            <p:cNvSpPr>
              <a:spLocks noChangeShapeType="1"/>
            </p:cNvSpPr>
            <p:nvPr/>
          </p:nvSpPr>
          <p:spPr bwMode="auto">
            <a:xfrm flipH="1">
              <a:off x="3261" y="1299"/>
              <a:ext cx="105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86" name="Rectangle 14"/>
            <p:cNvSpPr>
              <a:spLocks noChangeArrowheads="1"/>
            </p:cNvSpPr>
            <p:nvPr/>
          </p:nvSpPr>
          <p:spPr bwMode="auto">
            <a:xfrm>
              <a:off x="3366" y="1046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 flipH="1">
              <a:off x="3631" y="1753"/>
              <a:ext cx="158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88" name="Rectangle 16"/>
            <p:cNvSpPr>
              <a:spLocks noChangeArrowheads="1"/>
            </p:cNvSpPr>
            <p:nvPr/>
          </p:nvSpPr>
          <p:spPr bwMode="auto">
            <a:xfrm>
              <a:off x="3842" y="1551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9889" name="Line 17"/>
            <p:cNvSpPr>
              <a:spLocks noChangeShapeType="1"/>
            </p:cNvSpPr>
            <p:nvPr/>
          </p:nvSpPr>
          <p:spPr bwMode="auto">
            <a:xfrm flipH="1" flipV="1">
              <a:off x="3631" y="2712"/>
              <a:ext cx="158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90" name="Rectangle 18"/>
            <p:cNvSpPr>
              <a:spLocks noChangeArrowheads="1"/>
            </p:cNvSpPr>
            <p:nvPr/>
          </p:nvSpPr>
          <p:spPr bwMode="auto">
            <a:xfrm>
              <a:off x="3895" y="2813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9891" name="Line 19"/>
            <p:cNvSpPr>
              <a:spLocks noChangeShapeType="1"/>
            </p:cNvSpPr>
            <p:nvPr/>
          </p:nvSpPr>
          <p:spPr bwMode="auto">
            <a:xfrm flipH="1" flipV="1">
              <a:off x="3261" y="3116"/>
              <a:ext cx="105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92" name="Rectangle 20"/>
            <p:cNvSpPr>
              <a:spLocks noChangeArrowheads="1"/>
            </p:cNvSpPr>
            <p:nvPr/>
          </p:nvSpPr>
          <p:spPr bwMode="auto">
            <a:xfrm>
              <a:off x="3366" y="3318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9893" name="Line 21"/>
            <p:cNvSpPr>
              <a:spLocks noChangeShapeType="1"/>
            </p:cNvSpPr>
            <p:nvPr/>
          </p:nvSpPr>
          <p:spPr bwMode="auto">
            <a:xfrm flipV="1">
              <a:off x="2256" y="3116"/>
              <a:ext cx="106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94" name="Rectangle 22"/>
            <p:cNvSpPr>
              <a:spLocks noChangeArrowheads="1"/>
            </p:cNvSpPr>
            <p:nvPr/>
          </p:nvSpPr>
          <p:spPr bwMode="auto">
            <a:xfrm>
              <a:off x="1991" y="3318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9895" name="Line 23"/>
            <p:cNvSpPr>
              <a:spLocks noChangeShapeType="1"/>
            </p:cNvSpPr>
            <p:nvPr/>
          </p:nvSpPr>
          <p:spPr bwMode="auto">
            <a:xfrm flipV="1">
              <a:off x="1780" y="2763"/>
              <a:ext cx="159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96" name="Rectangle 24"/>
            <p:cNvSpPr>
              <a:spLocks noChangeArrowheads="1"/>
            </p:cNvSpPr>
            <p:nvPr/>
          </p:nvSpPr>
          <p:spPr bwMode="auto">
            <a:xfrm>
              <a:off x="1516" y="2864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9897" name="Line 25"/>
            <p:cNvSpPr>
              <a:spLocks noChangeShapeType="1"/>
            </p:cNvSpPr>
            <p:nvPr/>
          </p:nvSpPr>
          <p:spPr bwMode="auto">
            <a:xfrm>
              <a:off x="1674" y="1804"/>
              <a:ext cx="159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898" name="Rectangle 26"/>
            <p:cNvSpPr>
              <a:spLocks noChangeArrowheads="1"/>
            </p:cNvSpPr>
            <p:nvPr/>
          </p:nvSpPr>
          <p:spPr bwMode="auto">
            <a:xfrm>
              <a:off x="1357" y="1551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79899" name="Line 27"/>
            <p:cNvSpPr>
              <a:spLocks noChangeShapeType="1"/>
            </p:cNvSpPr>
            <p:nvPr/>
          </p:nvSpPr>
          <p:spPr bwMode="auto">
            <a:xfrm>
              <a:off x="2097" y="1349"/>
              <a:ext cx="10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900" name="Rectangle 28"/>
            <p:cNvSpPr>
              <a:spLocks noChangeArrowheads="1"/>
            </p:cNvSpPr>
            <p:nvPr/>
          </p:nvSpPr>
          <p:spPr bwMode="auto">
            <a:xfrm>
              <a:off x="1780" y="1046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>
              <a:off x="2785" y="1147"/>
              <a:ext cx="0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9902" name="Rectangle 30"/>
            <p:cNvSpPr>
              <a:spLocks noChangeArrowheads="1"/>
            </p:cNvSpPr>
            <p:nvPr/>
          </p:nvSpPr>
          <p:spPr bwMode="auto">
            <a:xfrm flipH="1">
              <a:off x="2573" y="794"/>
              <a:ext cx="3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 12</a:t>
              </a:r>
            </a:p>
          </p:txBody>
        </p:sp>
      </p:grpSp>
      <p:sp>
        <p:nvSpPr>
          <p:cNvPr id="79903" name="AutoShape 31"/>
          <p:cNvSpPr>
            <a:spLocks noChangeArrowheads="1"/>
          </p:cNvSpPr>
          <p:nvPr/>
        </p:nvSpPr>
        <p:spPr bwMode="auto">
          <a:xfrm>
            <a:off x="4572000" y="2000250"/>
            <a:ext cx="152400" cy="114300"/>
          </a:xfrm>
          <a:prstGeom prst="sun">
            <a:avLst>
              <a:gd name="adj" fmla="val 25000"/>
            </a:avLst>
          </a:prstGeom>
          <a:solidFill>
            <a:srgbClr val="13110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2286001" y="3657600"/>
            <a:ext cx="4568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800">
                <a:solidFill>
                  <a:srgbClr val="000000"/>
                </a:solidFill>
              </a:rPr>
              <a:t>It’s </a:t>
            </a:r>
            <a:r>
              <a:rPr lang="en-US" altLang="zh-CN" sz="4800">
                <a:solidFill>
                  <a:srgbClr val="FF0000"/>
                </a:solidFill>
              </a:rPr>
              <a:t>eight o’clock</a:t>
            </a:r>
            <a:r>
              <a:rPr lang="en-US" altLang="zh-CN" sz="48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857250"/>
            <a:ext cx="8153400" cy="3257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</p:txBody>
      </p:sp>
      <p:grpSp>
        <p:nvGrpSpPr>
          <p:cNvPr id="80899" name="Group 3"/>
          <p:cNvGrpSpPr/>
          <p:nvPr/>
        </p:nvGrpSpPr>
        <p:grpSpPr bwMode="auto">
          <a:xfrm>
            <a:off x="2133600" y="171450"/>
            <a:ext cx="4953000" cy="3486150"/>
            <a:chOff x="1304" y="794"/>
            <a:chExt cx="3120" cy="2928"/>
          </a:xfrm>
        </p:grpSpPr>
        <p:sp>
          <p:nvSpPr>
            <p:cNvPr id="80900" name="Oval 4"/>
            <p:cNvSpPr>
              <a:spLocks noChangeArrowheads="1"/>
            </p:cNvSpPr>
            <p:nvPr/>
          </p:nvSpPr>
          <p:spPr bwMode="auto">
            <a:xfrm>
              <a:off x="1568" y="1147"/>
              <a:ext cx="2380" cy="2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 flipH="1">
              <a:off x="2400" y="230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02" name="Line 6"/>
            <p:cNvSpPr>
              <a:spLocks noChangeShapeType="1"/>
            </p:cNvSpPr>
            <p:nvPr/>
          </p:nvSpPr>
          <p:spPr bwMode="auto">
            <a:xfrm flipV="1">
              <a:off x="2785" y="1551"/>
              <a:ext cx="0" cy="7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03" name="Line 7"/>
            <p:cNvSpPr>
              <a:spLocks noChangeShapeType="1"/>
            </p:cNvSpPr>
            <p:nvPr/>
          </p:nvSpPr>
          <p:spPr bwMode="auto">
            <a:xfrm flipH="1">
              <a:off x="3684" y="2308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>
              <a:off x="4054" y="2157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0905" name="Line 9"/>
            <p:cNvSpPr>
              <a:spLocks noChangeShapeType="1"/>
            </p:cNvSpPr>
            <p:nvPr/>
          </p:nvSpPr>
          <p:spPr bwMode="auto">
            <a:xfrm flipV="1">
              <a:off x="2785" y="3167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06" name="Rectangle 10"/>
            <p:cNvSpPr>
              <a:spLocks noChangeArrowheads="1"/>
            </p:cNvSpPr>
            <p:nvPr/>
          </p:nvSpPr>
          <p:spPr bwMode="auto">
            <a:xfrm>
              <a:off x="2679" y="3419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0907" name="Line 11"/>
            <p:cNvSpPr>
              <a:spLocks noChangeShapeType="1"/>
            </p:cNvSpPr>
            <p:nvPr/>
          </p:nvSpPr>
          <p:spPr bwMode="auto">
            <a:xfrm>
              <a:off x="1568" y="2308"/>
              <a:ext cx="2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08" name="Rectangle 12"/>
            <p:cNvSpPr>
              <a:spLocks noChangeArrowheads="1"/>
            </p:cNvSpPr>
            <p:nvPr/>
          </p:nvSpPr>
          <p:spPr bwMode="auto">
            <a:xfrm>
              <a:off x="1304" y="2157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80909" name="Line 13"/>
            <p:cNvSpPr>
              <a:spLocks noChangeShapeType="1"/>
            </p:cNvSpPr>
            <p:nvPr/>
          </p:nvSpPr>
          <p:spPr bwMode="auto">
            <a:xfrm flipH="1">
              <a:off x="3261" y="1299"/>
              <a:ext cx="105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10" name="Rectangle 14"/>
            <p:cNvSpPr>
              <a:spLocks noChangeArrowheads="1"/>
            </p:cNvSpPr>
            <p:nvPr/>
          </p:nvSpPr>
          <p:spPr bwMode="auto">
            <a:xfrm>
              <a:off x="3366" y="1046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0911" name="Line 15"/>
            <p:cNvSpPr>
              <a:spLocks noChangeShapeType="1"/>
            </p:cNvSpPr>
            <p:nvPr/>
          </p:nvSpPr>
          <p:spPr bwMode="auto">
            <a:xfrm flipH="1">
              <a:off x="3631" y="1753"/>
              <a:ext cx="158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12" name="Rectangle 16"/>
            <p:cNvSpPr>
              <a:spLocks noChangeArrowheads="1"/>
            </p:cNvSpPr>
            <p:nvPr/>
          </p:nvSpPr>
          <p:spPr bwMode="auto">
            <a:xfrm>
              <a:off x="3842" y="1551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0913" name="Line 17"/>
            <p:cNvSpPr>
              <a:spLocks noChangeShapeType="1"/>
            </p:cNvSpPr>
            <p:nvPr/>
          </p:nvSpPr>
          <p:spPr bwMode="auto">
            <a:xfrm flipH="1" flipV="1">
              <a:off x="3631" y="2712"/>
              <a:ext cx="158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14" name="Rectangle 18"/>
            <p:cNvSpPr>
              <a:spLocks noChangeArrowheads="1"/>
            </p:cNvSpPr>
            <p:nvPr/>
          </p:nvSpPr>
          <p:spPr bwMode="auto">
            <a:xfrm>
              <a:off x="3895" y="2813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0915" name="Line 19"/>
            <p:cNvSpPr>
              <a:spLocks noChangeShapeType="1"/>
            </p:cNvSpPr>
            <p:nvPr/>
          </p:nvSpPr>
          <p:spPr bwMode="auto">
            <a:xfrm flipH="1" flipV="1">
              <a:off x="3261" y="3116"/>
              <a:ext cx="105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16" name="Rectangle 20"/>
            <p:cNvSpPr>
              <a:spLocks noChangeArrowheads="1"/>
            </p:cNvSpPr>
            <p:nvPr/>
          </p:nvSpPr>
          <p:spPr bwMode="auto">
            <a:xfrm>
              <a:off x="3366" y="3318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0917" name="Line 21"/>
            <p:cNvSpPr>
              <a:spLocks noChangeShapeType="1"/>
            </p:cNvSpPr>
            <p:nvPr/>
          </p:nvSpPr>
          <p:spPr bwMode="auto">
            <a:xfrm flipV="1">
              <a:off x="2256" y="3116"/>
              <a:ext cx="106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18" name="Rectangle 22"/>
            <p:cNvSpPr>
              <a:spLocks noChangeArrowheads="1"/>
            </p:cNvSpPr>
            <p:nvPr/>
          </p:nvSpPr>
          <p:spPr bwMode="auto">
            <a:xfrm>
              <a:off x="1991" y="3318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0919" name="Line 23"/>
            <p:cNvSpPr>
              <a:spLocks noChangeShapeType="1"/>
            </p:cNvSpPr>
            <p:nvPr/>
          </p:nvSpPr>
          <p:spPr bwMode="auto">
            <a:xfrm flipV="1">
              <a:off x="1780" y="2763"/>
              <a:ext cx="159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1516" y="2864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0921" name="Line 25"/>
            <p:cNvSpPr>
              <a:spLocks noChangeShapeType="1"/>
            </p:cNvSpPr>
            <p:nvPr/>
          </p:nvSpPr>
          <p:spPr bwMode="auto">
            <a:xfrm>
              <a:off x="1674" y="1804"/>
              <a:ext cx="159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22" name="Rectangle 26"/>
            <p:cNvSpPr>
              <a:spLocks noChangeArrowheads="1"/>
            </p:cNvSpPr>
            <p:nvPr/>
          </p:nvSpPr>
          <p:spPr bwMode="auto">
            <a:xfrm>
              <a:off x="1357" y="1551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80923" name="Line 27"/>
            <p:cNvSpPr>
              <a:spLocks noChangeShapeType="1"/>
            </p:cNvSpPr>
            <p:nvPr/>
          </p:nvSpPr>
          <p:spPr bwMode="auto">
            <a:xfrm>
              <a:off x="2097" y="1349"/>
              <a:ext cx="10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24" name="Rectangle 28"/>
            <p:cNvSpPr>
              <a:spLocks noChangeArrowheads="1"/>
            </p:cNvSpPr>
            <p:nvPr/>
          </p:nvSpPr>
          <p:spPr bwMode="auto">
            <a:xfrm>
              <a:off x="1780" y="1046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80925" name="Line 29"/>
            <p:cNvSpPr>
              <a:spLocks noChangeShapeType="1"/>
            </p:cNvSpPr>
            <p:nvPr/>
          </p:nvSpPr>
          <p:spPr bwMode="auto">
            <a:xfrm>
              <a:off x="2785" y="1147"/>
              <a:ext cx="0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0926" name="Rectangle 30"/>
            <p:cNvSpPr>
              <a:spLocks noChangeArrowheads="1"/>
            </p:cNvSpPr>
            <p:nvPr/>
          </p:nvSpPr>
          <p:spPr bwMode="auto">
            <a:xfrm flipH="1">
              <a:off x="2573" y="794"/>
              <a:ext cx="3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</p:grpSp>
      <p:sp>
        <p:nvSpPr>
          <p:cNvPr id="80927" name="AutoShape 31"/>
          <p:cNvSpPr>
            <a:spLocks noChangeArrowheads="1"/>
          </p:cNvSpPr>
          <p:nvPr/>
        </p:nvSpPr>
        <p:spPr bwMode="auto">
          <a:xfrm>
            <a:off x="4419600" y="1943100"/>
            <a:ext cx="152400" cy="114300"/>
          </a:xfrm>
          <a:prstGeom prst="sun">
            <a:avLst>
              <a:gd name="adj" fmla="val 25000"/>
            </a:avLst>
          </a:prstGeom>
          <a:solidFill>
            <a:srgbClr val="13110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2362200" y="3619500"/>
            <a:ext cx="45225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0000"/>
                </a:solidFill>
              </a:rPr>
              <a:t>It’s </a:t>
            </a:r>
            <a:r>
              <a:rPr lang="en-US" altLang="zh-CN" sz="4800">
                <a:solidFill>
                  <a:srgbClr val="FF0000"/>
                </a:solidFill>
              </a:rPr>
              <a:t>nine o’clock</a:t>
            </a:r>
            <a:r>
              <a:rPr lang="en-US" altLang="zh-CN" sz="48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857250"/>
            <a:ext cx="8153400" cy="3257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>
              <a:solidFill>
                <a:srgbClr val="7A65F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400">
                <a:solidFill>
                  <a:srgbClr val="7A65F9"/>
                </a:solidFill>
              </a:rPr>
              <a:t> </a:t>
            </a:r>
          </a:p>
        </p:txBody>
      </p:sp>
      <p:grpSp>
        <p:nvGrpSpPr>
          <p:cNvPr id="81923" name="Group 3"/>
          <p:cNvGrpSpPr/>
          <p:nvPr/>
        </p:nvGrpSpPr>
        <p:grpSpPr bwMode="auto">
          <a:xfrm>
            <a:off x="2133600" y="228600"/>
            <a:ext cx="4953000" cy="3486150"/>
            <a:chOff x="1304" y="794"/>
            <a:chExt cx="3120" cy="2928"/>
          </a:xfrm>
        </p:grpSpPr>
        <p:sp>
          <p:nvSpPr>
            <p:cNvPr id="81924" name="Oval 4"/>
            <p:cNvSpPr>
              <a:spLocks noChangeArrowheads="1"/>
            </p:cNvSpPr>
            <p:nvPr/>
          </p:nvSpPr>
          <p:spPr bwMode="auto">
            <a:xfrm>
              <a:off x="1568" y="1147"/>
              <a:ext cx="2380" cy="2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25" name="Line 5"/>
            <p:cNvSpPr>
              <a:spLocks noChangeShapeType="1"/>
            </p:cNvSpPr>
            <p:nvPr/>
          </p:nvSpPr>
          <p:spPr bwMode="auto">
            <a:xfrm flipH="1" flipV="1">
              <a:off x="2592" y="2016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26" name="Line 6"/>
            <p:cNvSpPr>
              <a:spLocks noChangeShapeType="1"/>
            </p:cNvSpPr>
            <p:nvPr/>
          </p:nvSpPr>
          <p:spPr bwMode="auto">
            <a:xfrm flipV="1">
              <a:off x="2785" y="1551"/>
              <a:ext cx="0" cy="7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27" name="Line 7"/>
            <p:cNvSpPr>
              <a:spLocks noChangeShapeType="1"/>
            </p:cNvSpPr>
            <p:nvPr/>
          </p:nvSpPr>
          <p:spPr bwMode="auto">
            <a:xfrm flipH="1">
              <a:off x="3684" y="2308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4054" y="2157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1929" name="Line 9"/>
            <p:cNvSpPr>
              <a:spLocks noChangeShapeType="1"/>
            </p:cNvSpPr>
            <p:nvPr/>
          </p:nvSpPr>
          <p:spPr bwMode="auto">
            <a:xfrm flipV="1">
              <a:off x="2785" y="3167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2679" y="3419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1931" name="Line 11"/>
            <p:cNvSpPr>
              <a:spLocks noChangeShapeType="1"/>
            </p:cNvSpPr>
            <p:nvPr/>
          </p:nvSpPr>
          <p:spPr bwMode="auto">
            <a:xfrm>
              <a:off x="1568" y="2308"/>
              <a:ext cx="2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32" name="Rectangle 12"/>
            <p:cNvSpPr>
              <a:spLocks noChangeArrowheads="1"/>
            </p:cNvSpPr>
            <p:nvPr/>
          </p:nvSpPr>
          <p:spPr bwMode="auto">
            <a:xfrm>
              <a:off x="1304" y="2157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81933" name="Line 13"/>
            <p:cNvSpPr>
              <a:spLocks noChangeShapeType="1"/>
            </p:cNvSpPr>
            <p:nvPr/>
          </p:nvSpPr>
          <p:spPr bwMode="auto">
            <a:xfrm flipH="1">
              <a:off x="3261" y="1299"/>
              <a:ext cx="105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3366" y="1046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1935" name="Line 15"/>
            <p:cNvSpPr>
              <a:spLocks noChangeShapeType="1"/>
            </p:cNvSpPr>
            <p:nvPr/>
          </p:nvSpPr>
          <p:spPr bwMode="auto">
            <a:xfrm flipH="1">
              <a:off x="3631" y="1753"/>
              <a:ext cx="158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36" name="Rectangle 16"/>
            <p:cNvSpPr>
              <a:spLocks noChangeArrowheads="1"/>
            </p:cNvSpPr>
            <p:nvPr/>
          </p:nvSpPr>
          <p:spPr bwMode="auto">
            <a:xfrm>
              <a:off x="3842" y="1551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1937" name="Line 17"/>
            <p:cNvSpPr>
              <a:spLocks noChangeShapeType="1"/>
            </p:cNvSpPr>
            <p:nvPr/>
          </p:nvSpPr>
          <p:spPr bwMode="auto">
            <a:xfrm flipH="1" flipV="1">
              <a:off x="3631" y="2712"/>
              <a:ext cx="158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38" name="Rectangle 18"/>
            <p:cNvSpPr>
              <a:spLocks noChangeArrowheads="1"/>
            </p:cNvSpPr>
            <p:nvPr/>
          </p:nvSpPr>
          <p:spPr bwMode="auto">
            <a:xfrm>
              <a:off x="3895" y="2813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1939" name="Line 19"/>
            <p:cNvSpPr>
              <a:spLocks noChangeShapeType="1"/>
            </p:cNvSpPr>
            <p:nvPr/>
          </p:nvSpPr>
          <p:spPr bwMode="auto">
            <a:xfrm flipH="1" flipV="1">
              <a:off x="3261" y="3116"/>
              <a:ext cx="105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40" name="Rectangle 20"/>
            <p:cNvSpPr>
              <a:spLocks noChangeArrowheads="1"/>
            </p:cNvSpPr>
            <p:nvPr/>
          </p:nvSpPr>
          <p:spPr bwMode="auto">
            <a:xfrm>
              <a:off x="3366" y="3318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1941" name="Line 21"/>
            <p:cNvSpPr>
              <a:spLocks noChangeShapeType="1"/>
            </p:cNvSpPr>
            <p:nvPr/>
          </p:nvSpPr>
          <p:spPr bwMode="auto">
            <a:xfrm flipV="1">
              <a:off x="2256" y="3116"/>
              <a:ext cx="106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42" name="Rectangle 22"/>
            <p:cNvSpPr>
              <a:spLocks noChangeArrowheads="1"/>
            </p:cNvSpPr>
            <p:nvPr/>
          </p:nvSpPr>
          <p:spPr bwMode="auto">
            <a:xfrm>
              <a:off x="1991" y="3318"/>
              <a:ext cx="37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1943" name="Line 23"/>
            <p:cNvSpPr>
              <a:spLocks noChangeShapeType="1"/>
            </p:cNvSpPr>
            <p:nvPr/>
          </p:nvSpPr>
          <p:spPr bwMode="auto">
            <a:xfrm flipV="1">
              <a:off x="1780" y="2763"/>
              <a:ext cx="159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44" name="Rectangle 24"/>
            <p:cNvSpPr>
              <a:spLocks noChangeArrowheads="1"/>
            </p:cNvSpPr>
            <p:nvPr/>
          </p:nvSpPr>
          <p:spPr bwMode="auto">
            <a:xfrm>
              <a:off x="1516" y="2864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>
              <a:off x="1674" y="1804"/>
              <a:ext cx="159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46" name="Rectangle 26"/>
            <p:cNvSpPr>
              <a:spLocks noChangeArrowheads="1"/>
            </p:cNvSpPr>
            <p:nvPr/>
          </p:nvSpPr>
          <p:spPr bwMode="auto">
            <a:xfrm>
              <a:off x="1357" y="1551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>
              <a:off x="2097" y="1349"/>
              <a:ext cx="10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48" name="Rectangle 28"/>
            <p:cNvSpPr>
              <a:spLocks noChangeArrowheads="1"/>
            </p:cNvSpPr>
            <p:nvPr/>
          </p:nvSpPr>
          <p:spPr bwMode="auto">
            <a:xfrm>
              <a:off x="1780" y="1046"/>
              <a:ext cx="37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81949" name="Line 29"/>
            <p:cNvSpPr>
              <a:spLocks noChangeShapeType="1"/>
            </p:cNvSpPr>
            <p:nvPr/>
          </p:nvSpPr>
          <p:spPr bwMode="auto">
            <a:xfrm>
              <a:off x="2785" y="1147"/>
              <a:ext cx="0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 flipH="1">
              <a:off x="2573" y="794"/>
              <a:ext cx="3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 12</a:t>
              </a:r>
            </a:p>
          </p:txBody>
        </p:sp>
      </p:grpSp>
      <p:sp>
        <p:nvSpPr>
          <p:cNvPr id="81951" name="AutoShape 31"/>
          <p:cNvSpPr>
            <a:spLocks noChangeArrowheads="1"/>
          </p:cNvSpPr>
          <p:nvPr/>
        </p:nvSpPr>
        <p:spPr bwMode="auto">
          <a:xfrm>
            <a:off x="4419600" y="1943100"/>
            <a:ext cx="152400" cy="114300"/>
          </a:xfrm>
          <a:prstGeom prst="sun">
            <a:avLst>
              <a:gd name="adj" fmla="val 25000"/>
            </a:avLst>
          </a:prstGeom>
          <a:solidFill>
            <a:srgbClr val="13110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2667000" y="3714750"/>
            <a:ext cx="46291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000000"/>
                </a:solidFill>
              </a:rPr>
              <a:t>It’s </a:t>
            </a:r>
            <a:r>
              <a:rPr lang="en-US" altLang="zh-CN" sz="4400">
                <a:solidFill>
                  <a:srgbClr val="FF0000"/>
                </a:solidFill>
              </a:rPr>
              <a:t>eleven o’clock</a:t>
            </a:r>
            <a:r>
              <a:rPr lang="en-US" altLang="zh-CN" sz="4400">
                <a:solidFill>
                  <a:srgbClr val="000000"/>
                </a:solidFill>
              </a:rPr>
              <a:t>.</a:t>
            </a:r>
          </a:p>
          <a:p>
            <a:endParaRPr lang="en-US" altLang="zh-CN" sz="4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全屏显示(16:9)</PresentationFormat>
  <Paragraphs>257</Paragraphs>
  <Slides>39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125-CAI978</vt:lpstr>
      <vt:lpstr>方正舒体</vt:lpstr>
      <vt:lpstr>黑体</vt:lpstr>
      <vt:lpstr>宋体</vt:lpstr>
      <vt:lpstr>微软雅黑</vt:lpstr>
      <vt:lpstr>Arial</vt:lpstr>
      <vt:lpstr>Arial Black</vt:lpstr>
      <vt:lpstr>Comic Sans MS</vt:lpstr>
      <vt:lpstr>Times New Roman</vt:lpstr>
      <vt:lpstr>Wingdings</vt:lpstr>
      <vt:lpstr>WWW.2PPT.COM
</vt:lpstr>
      <vt:lpstr>演示文稿</vt:lpstr>
      <vt:lpstr>Unit  6 Unit 3</vt:lpstr>
      <vt:lpstr>PowerPoint 演示文稿</vt:lpstr>
      <vt:lpstr>Clock 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2023-01-16T21:02:26Z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812CE34ABF0D4EC39DB3565547EA17A4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