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12" r:id="rId2"/>
    <p:sldId id="256" r:id="rId3"/>
    <p:sldId id="299" r:id="rId4"/>
    <p:sldId id="315" r:id="rId5"/>
    <p:sldId id="260" r:id="rId6"/>
    <p:sldId id="261" r:id="rId7"/>
    <p:sldId id="318" r:id="rId8"/>
    <p:sldId id="262" r:id="rId9"/>
    <p:sldId id="265" r:id="rId10"/>
    <p:sldId id="267" r:id="rId11"/>
    <p:sldId id="305" r:id="rId12"/>
    <p:sldId id="316" r:id="rId13"/>
    <p:sldId id="269" r:id="rId14"/>
    <p:sldId id="270" r:id="rId15"/>
    <p:sldId id="271" r:id="rId16"/>
    <p:sldId id="319" r:id="rId17"/>
    <p:sldId id="272" r:id="rId18"/>
    <p:sldId id="273" r:id="rId19"/>
    <p:sldId id="274" r:id="rId20"/>
    <p:sldId id="275" r:id="rId21"/>
    <p:sldId id="306" r:id="rId22"/>
    <p:sldId id="277" r:id="rId23"/>
    <p:sldId id="278" r:id="rId24"/>
    <p:sldId id="279" r:id="rId25"/>
    <p:sldId id="282" r:id="rId26"/>
    <p:sldId id="283" r:id="rId27"/>
    <p:sldId id="307" r:id="rId28"/>
    <p:sldId id="313" r:id="rId29"/>
    <p:sldId id="286" r:id="rId30"/>
    <p:sldId id="288" r:id="rId31"/>
    <p:sldId id="293" r:id="rId32"/>
    <p:sldId id="294" r:id="rId33"/>
    <p:sldId id="314" r:id="rId34"/>
    <p:sldId id="311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1F0F3"/>
    <a:srgbClr val="F8FAF9"/>
    <a:srgbClr val="E4F2F4"/>
    <a:srgbClr val="C8E4E8"/>
    <a:srgbClr val="B6D9DF"/>
    <a:srgbClr val="EFF9FB"/>
    <a:srgbClr val="B01319"/>
    <a:srgbClr val="FEFEFE"/>
    <a:srgbClr val="F0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5962" autoAdjust="0"/>
  </p:normalViewPr>
  <p:slideViewPr>
    <p:cSldViewPr snapToGrid="0">
      <p:cViewPr varScale="1">
        <p:scale>
          <a:sx n="111" d="100"/>
          <a:sy n="111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16-4E46-AD74-7D6730CC3596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16-4E46-AD74-7D6730CC3596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6-4E46-AD74-7D6730CC3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E9-47DC-A38F-A03B78281403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E9-47DC-A38F-A03B7828140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9-47DC-A38F-A03B78281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5E-4CF6-9A1B-F92EC8AF43C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5E-4CF6-9A1B-F92EC8AF43CD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E-4CF6-9A1B-F92EC8AF4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B01319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D1-497B-8B3B-DA1BDF2E91CC}"/>
              </c:ext>
            </c:extLst>
          </c:dPt>
          <c:dPt>
            <c:idx val="1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D1-497B-8B3B-DA1BDF2E91C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1-497B-8B3B-DA1BDF2E9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F0F3"/>
            </a:gs>
            <a:gs pos="0">
              <a:srgbClr val="F8FAF9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B2BA8-CFD3-4EC5-BF7C-299D7E21F5F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753280-B6D4-44D1-B7F6-9C820CEC79B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11818" r="-18977" b="-1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038" y="2566510"/>
            <a:ext cx="618470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银行网点转型</a:t>
            </a:r>
            <a:r>
              <a:rPr lang="en-US" altLang="zh-CN" sz="4800" b="1" dirty="0" err="1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zh-CN" altLang="en-US" sz="4800" b="1" dirty="0" smtClean="0">
              <a:solidFill>
                <a:srgbClr val="C00000"/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864982" y="1340540"/>
            <a:ext cx="4435187" cy="4260819"/>
            <a:chOff x="7031986" y="1231106"/>
            <a:chExt cx="4435187" cy="4260819"/>
          </a:xfrm>
        </p:grpSpPr>
        <p:sp>
          <p:nvSpPr>
            <p:cNvPr id="21" name="矩形 20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17307692">
            <a:off x="5399456" y="2141226"/>
            <a:ext cx="1726648" cy="930287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4973089" y="1658608"/>
            <a:ext cx="1133915" cy="793944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形状 2"/>
          <p:cNvSpPr/>
          <p:nvPr/>
        </p:nvSpPr>
        <p:spPr>
          <a:xfrm>
            <a:off x="4303551" y="2644946"/>
            <a:ext cx="1991860" cy="199216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空心弧 3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B01319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50179" y="170353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7215" y="404305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0469" y="275992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spect="1" noChangeArrowheads="1"/>
          </p:cNvSpPr>
          <p:nvPr/>
        </p:nvSpPr>
        <p:spPr bwMode="auto">
          <a:xfrm rot="5400000" flipV="1">
            <a:off x="7189960" y="2212467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7437217" y="2118270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189960" y="455595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7437217" y="4461762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37642" y="3265579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239008" y="3171378"/>
            <a:ext cx="2681712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在此录入图表的描述说明，在此录入上述图表的描述说明，在此录入上述图表的描述说明。在此录入上述图表的描述说明，在此录入上述图表的描述说明。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239008" y="5786162"/>
            <a:ext cx="8935656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 rot="2736489">
            <a:off x="5602938" y="2152045"/>
            <a:ext cx="616572" cy="540371"/>
            <a:chOff x="4212441" y="1835306"/>
            <a:chExt cx="645570" cy="565784"/>
          </a:xfrm>
          <a:solidFill>
            <a:srgbClr val="B01319"/>
          </a:solidFill>
        </p:grpSpPr>
        <p:sp>
          <p:nvSpPr>
            <p:cNvPr id="2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88131" y="3384503"/>
            <a:ext cx="591168" cy="471487"/>
            <a:chOff x="3009633" y="2833220"/>
            <a:chExt cx="591168" cy="4714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13905" y="4508974"/>
            <a:ext cx="453351" cy="591172"/>
            <a:chOff x="6889388" y="2720789"/>
            <a:chExt cx="453350" cy="591172"/>
          </a:xfrm>
          <a:solidFill>
            <a:srgbClr val="B01319"/>
          </a:solidFill>
        </p:grpSpPr>
        <p:sp>
          <p:nvSpPr>
            <p:cNvPr id="38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018249" y="3948562"/>
            <a:ext cx="1711315" cy="17120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28558" r="-37230" b="-12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完成情况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8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TWO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圆角矩形 86"/>
          <p:cNvSpPr/>
          <p:nvPr/>
        </p:nvSpPr>
        <p:spPr>
          <a:xfrm>
            <a:off x="4627682" y="4831194"/>
            <a:ext cx="2993060" cy="1255116"/>
          </a:xfrm>
          <a:prstGeom prst="round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7996410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098659" y="2184399"/>
            <a:ext cx="2952028" cy="1781203"/>
            <a:chOff x="745142" y="1210586"/>
            <a:chExt cx="2777525" cy="1675911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142" y="1210586"/>
              <a:ext cx="2777525" cy="1675911"/>
            </a:xfrm>
            <a:prstGeom prst="rect">
              <a:avLst/>
            </a:prstGeom>
          </p:spPr>
        </p:pic>
        <p:sp>
          <p:nvSpPr>
            <p:cNvPr id="91" name="MH_Picture_3"/>
            <p:cNvSpPr/>
            <p:nvPr>
              <p:custDataLst>
                <p:tags r:id="rId9"/>
              </p:custDataLst>
            </p:nvPr>
          </p:nvSpPr>
          <p:spPr>
            <a:xfrm>
              <a:off x="1085671" y="1304730"/>
              <a:ext cx="2124000" cy="1312556"/>
            </a:xfrm>
            <a:prstGeom prst="rect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029141" y="2184399"/>
            <a:ext cx="2952028" cy="1781203"/>
            <a:chOff x="5610899" y="1210586"/>
            <a:chExt cx="2777525" cy="1675911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899" y="1210586"/>
              <a:ext cx="2777525" cy="1675911"/>
            </a:xfrm>
            <a:prstGeom prst="rect">
              <a:avLst/>
            </a:prstGeom>
          </p:spPr>
        </p:pic>
        <p:sp>
          <p:nvSpPr>
            <p:cNvPr id="104" name="MH_Picture_3"/>
            <p:cNvSpPr/>
            <p:nvPr>
              <p:custDataLst>
                <p:tags r:id="rId8"/>
              </p:custDataLst>
            </p:nvPr>
          </p:nvSpPr>
          <p:spPr>
            <a:xfrm>
              <a:off x="5938426" y="1304730"/>
              <a:ext cx="2124000" cy="1312556"/>
            </a:xfrm>
            <a:prstGeom prst="rect">
              <a:avLst/>
            </a:pr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圆角矩形 104"/>
          <p:cNvSpPr/>
          <p:nvPr/>
        </p:nvSpPr>
        <p:spPr>
          <a:xfrm>
            <a:off x="1258943" y="4831194"/>
            <a:ext cx="2993060" cy="1255116"/>
          </a:xfrm>
          <a:prstGeom prst="round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35" tIns="67916" rIns="135835" bIns="67916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533336" y="4907394"/>
            <a:ext cx="2667867" cy="1108968"/>
            <a:chOff x="5652119" y="1235968"/>
            <a:chExt cx="1797845" cy="831726"/>
          </a:xfrm>
        </p:grpSpPr>
        <p:sp>
          <p:nvSpPr>
            <p:cNvPr id="112" name="MH_Text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3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93662" y="4907394"/>
            <a:ext cx="2667867" cy="1108968"/>
            <a:chOff x="5652119" y="1235968"/>
            <a:chExt cx="1797845" cy="831726"/>
          </a:xfrm>
        </p:grpSpPr>
        <p:sp>
          <p:nvSpPr>
            <p:cNvPr id="115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6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253987" y="4907394"/>
            <a:ext cx="2667867" cy="1108968"/>
            <a:chOff x="5652119" y="1235968"/>
            <a:chExt cx="1797845" cy="831726"/>
          </a:xfrm>
        </p:grpSpPr>
        <p:sp>
          <p:nvSpPr>
            <p:cNvPr id="118" name="MH_Text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52119" y="1501552"/>
              <a:ext cx="1706322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您的内容打在这里，或者通过复制您的文本后，您的内容打在这里，或者通过复制您的文本后</a:t>
              </a: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altLang="zh-CN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9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035158" y="1966833"/>
            <a:ext cx="3993440" cy="2409575"/>
            <a:chOff x="2692978" y="927441"/>
            <a:chExt cx="3757377" cy="2267138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978" y="927441"/>
              <a:ext cx="3757377" cy="2267138"/>
            </a:xfrm>
            <a:prstGeom prst="rect">
              <a:avLst/>
            </a:prstGeom>
          </p:spPr>
        </p:pic>
        <p:sp>
          <p:nvSpPr>
            <p:cNvPr id="122" name="MH_Picture_3"/>
            <p:cNvSpPr/>
            <p:nvPr>
              <p:custDataLst>
                <p:tags r:id="rId1"/>
              </p:custDataLst>
            </p:nvPr>
          </p:nvSpPr>
          <p:spPr>
            <a:xfrm>
              <a:off x="3141364" y="1040532"/>
              <a:ext cx="2872469" cy="1800000"/>
            </a:xfrm>
            <a:prstGeom prst="rect">
              <a:avLst/>
            </a:pr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83902" y="3082379"/>
            <a:ext cx="3952876" cy="441648"/>
            <a:chOff x="1173162" y="3209924"/>
            <a:chExt cx="3952876" cy="44164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83902" y="3799022"/>
            <a:ext cx="3952876" cy="433388"/>
            <a:chOff x="1173162" y="3857624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3902" y="4507405"/>
            <a:ext cx="3952876" cy="433388"/>
            <a:chOff x="1173162" y="4440236"/>
            <a:chExt cx="3952876" cy="4333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3902" y="5215793"/>
            <a:ext cx="3952876" cy="431007"/>
            <a:chOff x="1173162" y="5048248"/>
            <a:chExt cx="3952876" cy="4310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2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7522" y="1740621"/>
            <a:ext cx="930764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6067620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067622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610919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610921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6067620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6067622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610919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610921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5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0" name="直接连接符 5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20038" y="2956008"/>
            <a:ext cx="9509125" cy="2006600"/>
            <a:chOff x="1362075" y="2755900"/>
            <a:chExt cx="9509125" cy="20066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9465" y="3419562"/>
            <a:ext cx="1276351" cy="1276351"/>
            <a:chOff x="43815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44791" y="3419562"/>
            <a:ext cx="1276351" cy="1276351"/>
            <a:chOff x="8886825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7766" y="3419562"/>
            <a:ext cx="1276351" cy="1276351"/>
            <a:chOff x="220980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80347" y="3419562"/>
            <a:ext cx="1276351" cy="1276351"/>
            <a:chOff x="6724650" y="3219450"/>
            <a:chExt cx="1276350" cy="1276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40337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48318" y="2083579"/>
            <a:ext cx="2124077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418678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929325" y="5411311"/>
            <a:ext cx="211874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347465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62123" y="2083579"/>
            <a:ext cx="201822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8496281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88489" y="2083579"/>
            <a:ext cx="21556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561907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980347" y="5411312"/>
            <a:ext cx="23031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6473" y="3480270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36473" y="4820059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83187" y="4146818"/>
            <a:ext cx="2195017" cy="1752600"/>
            <a:chOff x="3474720" y="4038600"/>
            <a:chExt cx="2331720" cy="1752600"/>
          </a:xfrm>
        </p:grpSpPr>
        <p:sp>
          <p:nvSpPr>
            <p:cNvPr id="20" name="文本框 19"/>
            <p:cNvSpPr txBox="1"/>
            <p:nvPr/>
          </p:nvSpPr>
          <p:spPr>
            <a:xfrm>
              <a:off x="3596580" y="4758223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734119" y="4146818"/>
            <a:ext cx="2195017" cy="1752600"/>
            <a:chOff x="3474720" y="4038600"/>
            <a:chExt cx="2331720" cy="1752600"/>
          </a:xfrm>
        </p:grpSpPr>
        <p:sp>
          <p:nvSpPr>
            <p:cNvPr id="31" name="文本框 30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142368" y="4146818"/>
            <a:ext cx="2195017" cy="1752600"/>
            <a:chOff x="3474720" y="4038600"/>
            <a:chExt cx="2331720" cy="1752600"/>
          </a:xfrm>
        </p:grpSpPr>
        <p:sp>
          <p:nvSpPr>
            <p:cNvPr id="38" name="文本框 37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>
                    <a:lumMod val="8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283187" y="2226580"/>
            <a:ext cx="2195017" cy="1920240"/>
            <a:chOff x="356997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4243782" y="2245834"/>
              <a:ext cx="98409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1830" y="3381327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49360" y="2226580"/>
            <a:ext cx="2195017" cy="1920240"/>
            <a:chOff x="625221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588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9990" y="2226580"/>
            <a:ext cx="2195017" cy="1920240"/>
            <a:chOff x="9025890" y="1908810"/>
            <a:chExt cx="2331720" cy="19202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45"/>
            <p:cNvSpPr>
              <a:spLocks noEditPoints="1"/>
            </p:cNvSpPr>
            <p:nvPr/>
          </p:nvSpPr>
          <p:spPr bwMode="auto">
            <a:xfrm>
              <a:off x="9712449" y="2282642"/>
              <a:ext cx="958600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401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865" dirty="0">
                  <a:solidFill>
                    <a:prstClr val="white">
                      <a:lumMod val="95000"/>
                    </a:prst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1073743" y="21913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060781" y="2590340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4" name="Freeform 123"/>
          <p:cNvSpPr>
            <a:spLocks noEditPoints="1"/>
          </p:cNvSpPr>
          <p:nvPr/>
        </p:nvSpPr>
        <p:spPr bwMode="auto">
          <a:xfrm>
            <a:off x="6443666" y="2793631"/>
            <a:ext cx="806400" cy="527592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3743" y="352269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060781" y="3921662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073743" y="486479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060781" y="5263767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0" y="1840658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0810" y="2854055"/>
            <a:ext cx="293619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修改。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2144" y="1564206"/>
            <a:ext cx="4392488" cy="529379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371" r="-40371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79575" y="3835400"/>
            <a:ext cx="5812865" cy="2453188"/>
          </a:xfrm>
          <a:prstGeom prst="rect">
            <a:avLst/>
          </a:prstGeom>
          <a:solidFill>
            <a:srgbClr val="B01319"/>
          </a:solidFill>
          <a:ln w="6350"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78882" y="4150017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8882" y="5146543"/>
            <a:ext cx="1640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8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高端市场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78883" y="445007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78883" y="5463532"/>
            <a:ext cx="4392488" cy="441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346200" y="1815680"/>
            <a:ext cx="717475" cy="717475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46200" y="2822423"/>
            <a:ext cx="717475" cy="717475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49" grpId="0"/>
          <p:bldP spid="3" grpId="0" animBg="1"/>
          <p:bldP spid="37" grpId="0" animBg="1"/>
          <p:bldP spid="43" grpId="0"/>
          <p:bldP spid="44" grpId="0"/>
          <p:bldP spid="50" grpId="0"/>
          <p:bldP spid="51" grpId="0"/>
          <p:bldP spid="2" grpId="0" animBg="1"/>
          <p:bldP spid="2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空心弧 8"/>
          <p:cNvSpPr/>
          <p:nvPr/>
        </p:nvSpPr>
        <p:spPr>
          <a:xfrm rot="5400000">
            <a:off x="1093566" y="2069033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21764" y="213139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84597" y="3217766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25890" y="5601310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9366" y="2554621"/>
            <a:ext cx="3120000" cy="3120000"/>
            <a:chOff x="1103084" y="2155824"/>
            <a:chExt cx="3176815" cy="317681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2090420" y="2521751"/>
              <a:ext cx="1202143" cy="1203715"/>
              <a:chOff x="17463" y="1153583"/>
              <a:chExt cx="404813" cy="405342"/>
            </a:xfrm>
            <a:solidFill>
              <a:srgbClr val="E7E7E7"/>
            </a:solidFill>
          </p:grpSpPr>
          <p:sp>
            <p:nvSpPr>
              <p:cNvPr id="29" name="Freeform 611"/>
              <p:cNvSpPr>
                <a:spLocks noEditPoints="1"/>
              </p:cNvSpPr>
              <p:nvPr/>
            </p:nvSpPr>
            <p:spPr bwMode="auto">
              <a:xfrm>
                <a:off x="244475" y="1390650"/>
                <a:ext cx="173038" cy="16827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612"/>
              <p:cNvSpPr/>
              <p:nvPr/>
            </p:nvSpPr>
            <p:spPr bwMode="auto">
              <a:xfrm>
                <a:off x="17463" y="1158875"/>
                <a:ext cx="179388" cy="179388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613"/>
              <p:cNvSpPr/>
              <p:nvPr/>
            </p:nvSpPr>
            <p:spPr bwMode="auto">
              <a:xfrm>
                <a:off x="17463" y="1153583"/>
                <a:ext cx="404813" cy="40005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431398" y="1907058"/>
            <a:ext cx="2390955" cy="956128"/>
            <a:chOff x="4340951" y="1564822"/>
            <a:chExt cx="2390955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3" name="直接连接符 52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39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38703" y="5379650"/>
            <a:ext cx="2383653" cy="956128"/>
            <a:chOff x="4348253" y="4975681"/>
            <a:chExt cx="238365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4" name="直接连接符 53"/>
            <p:cNvCxnSpPr/>
            <p:nvPr/>
          </p:nvCxnSpPr>
          <p:spPr>
            <a:xfrm>
              <a:off x="4348253" y="5453745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97405" y="2996106"/>
            <a:ext cx="3351723" cy="956128"/>
            <a:chOff x="5484755" y="2623003"/>
            <a:chExt cx="3351723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5" name="直接连接符 54"/>
            <p:cNvCxnSpPr>
              <a:stCxn id="11" idx="6"/>
              <a:endCxn id="7" idx="2"/>
            </p:cNvCxnSpPr>
            <p:nvPr/>
          </p:nvCxnSpPr>
          <p:spPr>
            <a:xfrm>
              <a:off x="5484755" y="3101067"/>
              <a:ext cx="2395595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13977" y="4263383"/>
            <a:ext cx="3535149" cy="956128"/>
            <a:chOff x="5301329" y="3890281"/>
            <a:chExt cx="3535149" cy="9561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cxnSp>
          <p:nvCxnSpPr>
            <p:cNvPr id="56" name="直接连接符 55"/>
            <p:cNvCxnSpPr>
              <a:endCxn id="5" idx="2"/>
            </p:cNvCxnSpPr>
            <p:nvPr/>
          </p:nvCxnSpPr>
          <p:spPr>
            <a:xfrm>
              <a:off x="5301329" y="4362426"/>
              <a:ext cx="2579021" cy="591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518642" y="414026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74208" y="4536221"/>
            <a:ext cx="2099455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873554" y="178369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76354" y="2151127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6873554" y="533411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76354" y="5701553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64" name="矩形 63"/>
          <p:cNvSpPr/>
          <p:nvPr/>
        </p:nvSpPr>
        <p:spPr>
          <a:xfrm>
            <a:off x="8708902" y="288516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711704" y="3252595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8708902" y="418999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711704" y="4557427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795297" y="448504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3718084" y="2269791"/>
            <a:ext cx="1535835" cy="146227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5"/>
            <a:endCxn id="4" idx="1"/>
          </p:cNvCxnSpPr>
          <p:nvPr/>
        </p:nvCxnSpPr>
        <p:spPr>
          <a:xfrm flipV="1">
            <a:off x="6915269" y="2440009"/>
            <a:ext cx="1659383" cy="149112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909844" y="1925713"/>
            <a:ext cx="2349499" cy="2349499"/>
            <a:chOff x="4892222" y="1779814"/>
            <a:chExt cx="2349499" cy="2349499"/>
          </a:xfrm>
        </p:grpSpPr>
        <p:sp>
          <p:nvSpPr>
            <p:cNvPr id="5" name="椭圆 4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5887" y="3169346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7096" y="2172456"/>
            <a:ext cx="1826985" cy="1826985"/>
            <a:chOff x="8289471" y="2026556"/>
            <a:chExt cx="1826985" cy="182698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椭圆 3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41880" y="307223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83316" y="2172455"/>
            <a:ext cx="1826985" cy="1826985"/>
            <a:chOff x="2149928" y="2026556"/>
            <a:chExt cx="1826985" cy="1826985"/>
          </a:xfrm>
        </p:grpSpPr>
        <p:sp>
          <p:nvSpPr>
            <p:cNvPr id="3" name="椭圆 2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302337" y="306501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9151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85498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479300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842771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615292" y="456398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978763" y="4962956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88629" y="5161578"/>
            <a:ext cx="200747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780" y="5537080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24301" y="514868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0755" y="1858492"/>
            <a:ext cx="214453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1906" y="2233997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76427" y="184559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66054" y="5161578"/>
            <a:ext cx="2182903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101" y="5531600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01697" y="5143202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2890" y="1858492"/>
            <a:ext cx="1829712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53097" y="2228513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>
              <a:lnSpc>
                <a:spcPct val="12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82645" y="1840117"/>
            <a:ext cx="654557" cy="50269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0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4000" baseline="-30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99784" y="1525082"/>
            <a:ext cx="1897871" cy="1897869"/>
            <a:chOff x="4854966" y="1574162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185496" y="4306401"/>
            <a:ext cx="1897871" cy="1955003"/>
            <a:chOff x="4854966" y="4355480"/>
            <a:chExt cx="1897870" cy="195500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1261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srgbClr val="44546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68792" y="2989787"/>
            <a:ext cx="1897871" cy="1897871"/>
            <a:chOff x="6438262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602202" y="2989787"/>
            <a:ext cx="1897871" cy="1897871"/>
            <a:chOff x="3271670" y="3038866"/>
            <a:chExt cx="1897870" cy="189787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72248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86502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59" name="矩形 58"/>
          <p:cNvSpPr/>
          <p:nvPr/>
        </p:nvSpPr>
        <p:spPr>
          <a:xfrm>
            <a:off x="7000684" y="340820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85490" y="373893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sp>
        <p:nvSpPr>
          <p:cNvPr id="63" name="矩形 62"/>
          <p:cNvSpPr/>
          <p:nvPr/>
        </p:nvSpPr>
        <p:spPr>
          <a:xfrm>
            <a:off x="5564410" y="226596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55501" y="2596699"/>
            <a:ext cx="13578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在此录入图表的说明，在此录入图表的说明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5573048" y="496313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15452" y="5293871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在此录入图表的描述说明，在此录入图表的说明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7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11818" r="-18977" b="-1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06863" y="929823"/>
            <a:ext cx="1923091" cy="1274156"/>
            <a:chOff x="4720852" y="939047"/>
            <a:chExt cx="1923091" cy="1274156"/>
          </a:xfrm>
        </p:grpSpPr>
        <p:sp>
          <p:nvSpPr>
            <p:cNvPr id="238" name="文本框 237"/>
            <p:cNvSpPr txBox="1"/>
            <p:nvPr/>
          </p:nvSpPr>
          <p:spPr>
            <a:xfrm>
              <a:off x="4720852" y="1751538"/>
              <a:ext cx="192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CONCENTS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文本框 20"/>
            <p:cNvSpPr>
              <a:spLocks noChangeArrowheads="1"/>
            </p:cNvSpPr>
            <p:nvPr/>
          </p:nvSpPr>
          <p:spPr bwMode="auto">
            <a:xfrm>
              <a:off x="4882004" y="939047"/>
              <a:ext cx="15760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 smtClean="0">
                  <a:solidFill>
                    <a:srgbClr val="B013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sz="5400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69796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219" name="圆角矩形 21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工作概述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565934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1" name="圆角矩形 70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完成情况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620207" y="4072890"/>
              <a:ext cx="817764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62072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5" name="圆角矩形 74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工作不足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58209" y="3479396"/>
            <a:ext cx="1336366" cy="1336364"/>
            <a:chOff x="1308012" y="3877986"/>
            <a:chExt cx="1446815" cy="1446813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79" name="圆角矩形 78"/>
            <p:cNvSpPr/>
            <p:nvPr/>
          </p:nvSpPr>
          <p:spPr>
            <a:xfrm>
              <a:off x="1308012" y="3877986"/>
              <a:ext cx="1446815" cy="1446813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411965" y="4690602"/>
              <a:ext cx="1317584" cy="433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未来计划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620207" y="4072890"/>
              <a:ext cx="817763" cy="699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41" name="直接连接符 240"/>
          <p:cNvCxnSpPr/>
          <p:nvPr/>
        </p:nvCxnSpPr>
        <p:spPr>
          <a:xfrm>
            <a:off x="1104028" y="2328708"/>
            <a:ext cx="8728762" cy="0"/>
          </a:xfrm>
          <a:prstGeom prst="line">
            <a:avLst/>
          </a:prstGeom>
          <a:ln w="12700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96425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83173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6169921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456669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8787806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14310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927562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6501058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66280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66552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783470" y="1810541"/>
            <a:ext cx="8914525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388064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987305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69095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29020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97951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578761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28558" r="-37230" b="-12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工作不足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210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THREE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右箭头 25"/>
          <p:cNvSpPr/>
          <p:nvPr/>
        </p:nvSpPr>
        <p:spPr>
          <a:xfrm rot="16200000">
            <a:off x="448960" y="3915117"/>
            <a:ext cx="344584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52830" y="5601597"/>
            <a:ext cx="648000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2228" y="5157983"/>
            <a:ext cx="598967" cy="602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874" y="4648927"/>
            <a:ext cx="598967" cy="1111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01519" y="4360169"/>
            <a:ext cx="598967" cy="14000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96163" y="4231835"/>
            <a:ext cx="598967" cy="152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90808" y="3846822"/>
            <a:ext cx="598967" cy="19133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5452" y="3461812"/>
            <a:ext cx="598967" cy="22983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85452" y="3461812"/>
            <a:ext cx="598967" cy="2225269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右箭头 38"/>
          <p:cNvSpPr/>
          <p:nvPr/>
        </p:nvSpPr>
        <p:spPr>
          <a:xfrm rot="20490444">
            <a:off x="2377920" y="3393404"/>
            <a:ext cx="5885733" cy="47329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94811" y="5906854"/>
            <a:ext cx="588173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项目一        项目二         项目三          项目四         项目五          项目六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29962" y="3108158"/>
            <a:ext cx="392543" cy="1131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350" dirty="0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15656" y="3748898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4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点击输入文字</a:t>
            </a:r>
          </a:p>
        </p:txBody>
      </p:sp>
      <p:sp>
        <p:nvSpPr>
          <p:cNvPr id="46" name="矩形 85"/>
          <p:cNvSpPr>
            <a:spLocks noChangeArrowheads="1"/>
          </p:cNvSpPr>
          <p:nvPr/>
        </p:nvSpPr>
        <p:spPr bwMode="auto">
          <a:xfrm>
            <a:off x="9024586" y="2684051"/>
            <a:ext cx="2076139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9093239" y="3149734"/>
            <a:ext cx="2074700" cy="142192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/>
      <p:bldP spid="41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7909341" y="4492710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6342051" y="5697088"/>
            <a:ext cx="1028935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472694" y="4510442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72695" y="3138208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455219" y="1603781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21214" y="2611161"/>
            <a:ext cx="1203960" cy="1051561"/>
            <a:chOff x="6842760" y="2637270"/>
            <a:chExt cx="1203960" cy="1051560"/>
          </a:xfrm>
          <a:solidFill>
            <a:srgbClr val="B91F3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4306" y="1852970"/>
            <a:ext cx="1203960" cy="1051563"/>
            <a:chOff x="5525852" y="187908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5382" y="3966930"/>
            <a:ext cx="1203960" cy="1051563"/>
            <a:chOff x="684276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4691" y="3982763"/>
            <a:ext cx="1203960" cy="1051563"/>
            <a:chOff x="4206240" y="40088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7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6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84691" y="2611161"/>
            <a:ext cx="1203960" cy="1051561"/>
            <a:chOff x="4206240" y="263727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06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04306" y="4672966"/>
            <a:ext cx="1203960" cy="1051561"/>
            <a:chOff x="5525852" y="4683240"/>
            <a:chExt cx="1203960" cy="105156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3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62764" y="2999055"/>
            <a:ext cx="1887055" cy="1592580"/>
            <a:chOff x="5184305" y="3025164"/>
            <a:chExt cx="1887055" cy="15925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173419" y="137028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465035" y="1735229"/>
            <a:ext cx="2918952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2183559" y="272613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465034" y="3091080"/>
            <a:ext cx="1929093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183559" y="414549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465035" y="4510442"/>
            <a:ext cx="1929092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7" name="矩形 76"/>
          <p:cNvSpPr/>
          <p:nvPr/>
        </p:nvSpPr>
        <p:spPr>
          <a:xfrm>
            <a:off x="8584472" y="213465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584470" y="2515363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02224" y="3817844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02223" y="4198555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7447233" y="547630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447235" y="5857015"/>
            <a:ext cx="267379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 flipH="1">
            <a:off x="7653058" y="2362180"/>
            <a:ext cx="884112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直接连接符 8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8051014" y="1888693"/>
            <a:ext cx="2666565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9889853" y="3676414"/>
            <a:ext cx="988912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606054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3444897" y="3676414"/>
            <a:ext cx="988911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4829591" y="1888693"/>
            <a:ext cx="2666567" cy="2668621"/>
            <a:chOff x="0" y="0"/>
            <a:chExt cx="2059137" cy="20591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6666317" y="3676414"/>
            <a:ext cx="990967" cy="990967"/>
            <a:chOff x="0" y="0"/>
            <a:chExt cx="763788" cy="76378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466438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26537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698902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931366" y="4852719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918021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8191465" y="5240514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4868" y="1471413"/>
            <a:ext cx="533403" cy="533400"/>
            <a:chOff x="1676400" y="2235200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23773" y="2319769"/>
              <a:ext cx="466791" cy="37965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14400" fontAlgn="ctr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315" y="5503013"/>
            <a:ext cx="533400" cy="533400"/>
            <a:chOff x="6588983" y="2230703"/>
            <a:chExt cx="533400" cy="5334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6588983" y="2230703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ctr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02998" y="2260318"/>
              <a:ext cx="517192" cy="437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 fontAlgn="ctr">
                <a:lnSpc>
                  <a:spcPct val="120000"/>
                </a:lnSpc>
              </a:pPr>
              <a:r>
                <a:rPr lang="en-US" altLang="zh-CN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3815196" y="287680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8407" y="1557976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添加项目名称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713558" y="4742392"/>
            <a:ext cx="38467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8" name="矩形 7"/>
          <p:cNvSpPr/>
          <p:nvPr/>
        </p:nvSpPr>
        <p:spPr>
          <a:xfrm>
            <a:off x="1794133" y="2214397"/>
            <a:ext cx="3692923" cy="239331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2459" y="2877419"/>
            <a:ext cx="3692923" cy="239331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822394" y="2041162"/>
            <a:ext cx="376298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7" name="矩形 16"/>
          <p:cNvSpPr/>
          <p:nvPr/>
        </p:nvSpPr>
        <p:spPr>
          <a:xfrm rot="16200000" flipH="1">
            <a:off x="8090206" y="4323808"/>
            <a:ext cx="533401" cy="2900863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8543" y="5581495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添加项目标题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4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8" grpId="0" animBg="1"/>
      <p:bldP spid="15" grpId="0" animBg="1"/>
      <p:bldP spid="16" grpId="0"/>
      <p:bldP spid="17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13204" y="3819830"/>
            <a:ext cx="1269412" cy="1271501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18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23687" y="2128229"/>
            <a:ext cx="1741708" cy="1742012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0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29162" y="3819830"/>
            <a:ext cx="1560631" cy="1560903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56742" y="1366447"/>
            <a:ext cx="2286808" cy="2287208"/>
            <a:chOff x="0" y="0"/>
            <a:chExt cx="1080120" cy="108012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665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2996715" y="3615128"/>
            <a:ext cx="482037" cy="390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49280" y="3394130"/>
            <a:ext cx="908431" cy="65428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60179" y="3317575"/>
            <a:ext cx="830717" cy="731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endCxn id="47" idx="1"/>
          </p:cNvCxnSpPr>
          <p:nvPr/>
        </p:nvCxnSpPr>
        <p:spPr bwMode="auto">
          <a:xfrm>
            <a:off x="1746751" y="3721272"/>
            <a:ext cx="352356" cy="284763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5364722" y="5152143"/>
            <a:ext cx="392987" cy="371788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43550" y="2510053"/>
            <a:ext cx="353951" cy="15889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585419" y="5102533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166582" y="3905716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438458" y="5427409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16992" y="3683531"/>
            <a:ext cx="1821980" cy="34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点击添加描述总结</a:t>
            </a: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7528274" y="4897352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7690896" y="5372245"/>
            <a:ext cx="3042279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>
            <a:off x="1442774" y="3394130"/>
            <a:ext cx="511499" cy="5115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4803847" y="5427408"/>
            <a:ext cx="657108" cy="6590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9886232" y="2557664"/>
            <a:ext cx="759781" cy="759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7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75" name="直接连接符 7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28558" r="-37230" b="-12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9360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未来计划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653964" y="2328232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FOUR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620511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3725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5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5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9245614" y="1712100"/>
            <a:ext cx="1672836" cy="182373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2569824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072615" y="3129007"/>
            <a:ext cx="1133095" cy="847308"/>
            <a:chOff x="6054436" y="2405136"/>
            <a:chExt cx="849821" cy="63548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387246" y="4876260"/>
            <a:ext cx="423143" cy="371105"/>
            <a:chOff x="3175" y="-1587"/>
            <a:chExt cx="490538" cy="430212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259317" y="3623719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3846478" y="4017764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B01319"/>
          </a:solidFill>
          <a:ln w="9525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ko-KR" altLang="en-US" sz="2400" dirty="0">
              <a:latin typeface="方正黑体简体" panose="02010601030101010101" pitchFamily="2" charset="-122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10180291" y="4006908"/>
            <a:ext cx="416357" cy="416357"/>
            <a:chOff x="6350" y="4763"/>
            <a:chExt cx="492125" cy="492125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latin typeface="方正黑体简体" panose="02010601030101010101" pitchFamily="2" charset="-122"/>
                <a:ea typeface="方正黑体简体" panose="02010601030101010101" pitchFamily="2" charset="-122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305859" y="4168892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2879893" y="4641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0" name="TextBox 28"/>
          <p:cNvSpPr txBox="1"/>
          <p:nvPr/>
        </p:nvSpPr>
        <p:spPr>
          <a:xfrm>
            <a:off x="5470811" y="5384249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9260469" y="4616784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5998811" y="3336420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33859" y="2141417"/>
            <a:ext cx="1200000" cy="1200000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400"/>
            <a:r>
              <a:rPr lang="en-US" altLang="zh-CN" sz="373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373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319322" y="2106173"/>
            <a:ext cx="1377142" cy="1377142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r>
              <a:rPr lang="en-US" altLang="zh-CN" sz="4265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9430870" y="1421384"/>
            <a:ext cx="1915212" cy="208797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400"/>
            <a:endParaRPr lang="zh-CN" altLang="en-US" sz="4265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662158" y="1926756"/>
            <a:ext cx="1452636" cy="1077360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销售</a:t>
            </a:r>
            <a:endParaRPr lang="en-US" altLang="zh-CN" sz="2665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665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目标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2" grpId="0" animBg="1"/>
          <p:bldP spid="45" grpId="0" animBg="1"/>
          <p:bldP spid="18" grpId="0" animBg="1"/>
          <p:bldP spid="49" grpId="0" animBg="1"/>
          <p:bldP spid="40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48365" y="3299804"/>
            <a:ext cx="5969877" cy="946800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451082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2194192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937300" y="330933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80410" y="330933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633875" y="2865817"/>
            <a:ext cx="2007896" cy="1939609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39044" y="3843269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563091" y="2922636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1079687" y="292504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3302793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817545" y="461734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20360" y="2626871"/>
            <a:ext cx="2557435" cy="2504629"/>
            <a:chOff x="8605898" y="2461123"/>
            <a:chExt cx="2448000" cy="250462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2461123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715625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965752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7765634" y="1667182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65768" y="2024278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765634" y="5211807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65768" y="5568902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765634" y="2722236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65768" y="3079332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765634" y="3958220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65768" y="4315316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345505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添加标题一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13392" y="215944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添加标题三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63144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添加标题二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531030" y="504916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9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28558" r="-37230" b="-12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2782" y="281086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300" dirty="0" smtClean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  <a:endParaRPr lang="zh-CN" altLang="en-US" sz="5400" b="1" spc="3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65001" y="1340540"/>
            <a:ext cx="4435187" cy="4260819"/>
            <a:chOff x="7031986" y="1231106"/>
            <a:chExt cx="4435187" cy="4260819"/>
          </a:xfrm>
        </p:grpSpPr>
        <p:sp>
          <p:nvSpPr>
            <p:cNvPr id="20" name="矩形 19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097386" y="2328232"/>
            <a:ext cx="177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ONE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063933" y="4226639"/>
            <a:ext cx="4519388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just"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</a:t>
            </a:r>
            <a:r>
              <a:rPr lang="zh-CN" altLang="en-US" sz="1335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替换图片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77147" y="3823410"/>
            <a:ext cx="737592" cy="0"/>
          </a:xfrm>
          <a:prstGeom prst="line">
            <a:avLst/>
          </a:prstGeom>
          <a:ln w="28575"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 rot="5400000">
            <a:off x="5153698" y="4064668"/>
            <a:ext cx="406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3696530" y="2175935"/>
            <a:ext cx="2877871" cy="351956"/>
            <a:chOff x="3249264" y="1751685"/>
            <a:chExt cx="2994025" cy="351955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260" y="1751685"/>
              <a:ext cx="67375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96530" y="2571165"/>
            <a:ext cx="2877871" cy="351956"/>
            <a:chOff x="3249264" y="2146920"/>
            <a:chExt cx="2994025" cy="35195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7" name="组合 5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8871" y="2146920"/>
              <a:ext cx="673754" cy="35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465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91535" y="4357188"/>
            <a:ext cx="2894725" cy="352594"/>
            <a:chOff x="3244272" y="3932941"/>
            <a:chExt cx="3011560" cy="35259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923" y="3932941"/>
              <a:ext cx="907694" cy="35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91540" y="4749220"/>
            <a:ext cx="2891825" cy="351956"/>
            <a:chOff x="3244272" y="4324968"/>
            <a:chExt cx="3008542" cy="35195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6614" y="4324968"/>
              <a:ext cx="673754" cy="35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31197" y="1871925"/>
            <a:ext cx="2158455" cy="2196000"/>
            <a:chOff x="471707" y="1675770"/>
            <a:chExt cx="2158455" cy="2196000"/>
          </a:xfrm>
          <a:solidFill>
            <a:srgbClr val="B0131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741272" y="4085957"/>
            <a:ext cx="2158455" cy="2196000"/>
            <a:chOff x="478903" y="4355475"/>
            <a:chExt cx="2158455" cy="2196000"/>
          </a:xfrm>
          <a:solidFill>
            <a:srgbClr val="5959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7640506" y="196593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640506" y="235423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5" name="矩形 84"/>
          <p:cNvSpPr/>
          <p:nvPr/>
        </p:nvSpPr>
        <p:spPr>
          <a:xfrm>
            <a:off x="7640506" y="34577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640506" y="3846077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640506" y="494961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7640506" y="5337916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789364" y="178790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773600" y="2956334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3789364" y="399329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3773600" y="5145952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6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04256" y="2132092"/>
            <a:ext cx="1965913" cy="1965913"/>
            <a:chOff x="2384473" y="2272578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231077" y="2132088"/>
            <a:ext cx="1965913" cy="1965913"/>
            <a:chOff x="4111294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232" y="3028576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29338" y="2132088"/>
            <a:ext cx="1965913" cy="1965913"/>
            <a:chOff x="5909556" y="2272576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84737" y="2132090"/>
            <a:ext cx="1965913" cy="1965913"/>
            <a:chOff x="7664955" y="2272577"/>
            <a:chExt cx="2052000" cy="20520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4999332" y="4564110"/>
            <a:ext cx="2377556" cy="42055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13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点击添加主要观点</a:t>
            </a:r>
            <a:endParaRPr lang="en-US" altLang="zh-CN" sz="213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890551" y="5089722"/>
            <a:ext cx="874460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42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87142" y="2110063"/>
            <a:ext cx="2248396" cy="1630876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387142" y="4229496"/>
            <a:ext cx="2248396" cy="16308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094288" y="2199826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5080616" y="2623781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24" name="矩形 123"/>
          <p:cNvSpPr/>
          <p:nvPr/>
        </p:nvSpPr>
        <p:spPr>
          <a:xfrm>
            <a:off x="5094288" y="4288060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5080616" y="4712013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 rot="2947859">
            <a:off x="2926040" y="1861107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20" name="直角上箭头 19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 rot="18652141" flipV="1">
            <a:off x="2926038" y="4149950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127" name="直角上箭头 126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0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1" grpId="0" animBg="1"/>
      <p:bldP spid="122" grpId="0"/>
      <p:bldP spid="123" grpId="0"/>
      <p:bldP spid="124" grpId="0"/>
      <p:bldP spid="1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970" y="1603876"/>
            <a:ext cx="2959844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高瞻远瞩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046" y="2180718"/>
            <a:ext cx="2795405" cy="492443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制胜未来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4099" y="1603876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4099" y="2892343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099" y="4180809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156512" y="1415296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156512" y="2703764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156512" y="3992232"/>
            <a:ext cx="1009555" cy="1009549"/>
          </a:xfrm>
          <a:prstGeom prst="ellipse">
            <a:avLst/>
          </a:prstGeom>
          <a:solidFill>
            <a:srgbClr val="B01319"/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156512" y="5280696"/>
            <a:ext cx="1009555" cy="1009549"/>
          </a:xfrm>
          <a:prstGeom prst="ellipse">
            <a:avLst/>
          </a:prstGeom>
          <a:solidFill>
            <a:srgbClr val="595959">
              <a:alpha val="90000"/>
            </a:srgbClr>
          </a:solidFill>
          <a:ln w="15875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4099" y="5469275"/>
            <a:ext cx="2290101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8" y="3190333"/>
            <a:ext cx="4330108" cy="3044113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grpSp>
        <p:nvGrpSpPr>
          <p:cNvPr id="22" name="组合 21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3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17" t="-11818" r="-18977" b="-12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562038" y="2321600"/>
            <a:ext cx="528221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感谢您的聆听</a:t>
            </a:r>
          </a:p>
        </p:txBody>
      </p:sp>
      <p:sp>
        <p:nvSpPr>
          <p:cNvPr id="371" name="矩形 370"/>
          <p:cNvSpPr/>
          <p:nvPr/>
        </p:nvSpPr>
        <p:spPr>
          <a:xfrm>
            <a:off x="614149" y="3551438"/>
            <a:ext cx="5160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LISTENING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72" name="直接连接符 371"/>
          <p:cNvCxnSpPr/>
          <p:nvPr/>
        </p:nvCxnSpPr>
        <p:spPr>
          <a:xfrm flipV="1">
            <a:off x="712630" y="3407294"/>
            <a:ext cx="5061931" cy="1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031986" y="1231106"/>
            <a:ext cx="4435187" cy="4260819"/>
            <a:chOff x="7031986" y="1231106"/>
            <a:chExt cx="4435187" cy="4260819"/>
          </a:xfrm>
        </p:grpSpPr>
        <p:sp>
          <p:nvSpPr>
            <p:cNvPr id="14" name="矩形 13"/>
            <p:cNvSpPr/>
            <p:nvPr/>
          </p:nvSpPr>
          <p:spPr bwMode="auto">
            <a:xfrm>
              <a:off x="8511282" y="4073784"/>
              <a:ext cx="1487255" cy="1418141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9976209" y="2650267"/>
              <a:ext cx="1490964" cy="141814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5" name="矩形 374"/>
            <p:cNvSpPr/>
            <p:nvPr/>
          </p:nvSpPr>
          <p:spPr>
            <a:xfrm>
              <a:off x="8509701" y="1231106"/>
              <a:ext cx="1496231" cy="1413784"/>
            </a:xfrm>
            <a:prstGeom prst="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6" name="矩形 375"/>
            <p:cNvSpPr/>
            <p:nvPr/>
          </p:nvSpPr>
          <p:spPr>
            <a:xfrm>
              <a:off x="7031986" y="2650265"/>
              <a:ext cx="1479296" cy="1422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10218989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品质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TextBox 18"/>
            <p:cNvSpPr txBox="1"/>
            <p:nvPr/>
          </p:nvSpPr>
          <p:spPr>
            <a:xfrm>
              <a:off x="8713833" y="3151949"/>
              <a:ext cx="1440160" cy="461665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C0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  <a:endParaRPr lang="zh-CN" altLang="en-US" sz="2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8876622" y="455904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责任</a:t>
              </a:r>
            </a:p>
          </p:txBody>
        </p:sp>
        <p:sp>
          <p:nvSpPr>
            <p:cNvPr id="373" name="矩形 372"/>
            <p:cNvSpPr/>
            <p:nvPr/>
          </p:nvSpPr>
          <p:spPr>
            <a:xfrm>
              <a:off x="7343452" y="3089865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创新</a:t>
              </a:r>
              <a:endParaRPr lang="zh-CN" altLang="en-US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4" name="矩形 373"/>
            <p:cNvSpPr/>
            <p:nvPr/>
          </p:nvSpPr>
          <p:spPr>
            <a:xfrm>
              <a:off x="8854799" y="175713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  <a:reflection blurRad="6350" stA="60000" endA="900" endPos="60000" dist="60007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超越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025" b="-890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5851" y="-99392"/>
            <a:ext cx="12207058" cy="3766874"/>
          </a:xfrm>
          <a:prstGeom prst="rect">
            <a:avLst/>
          </a:prstGeom>
          <a:gradFill>
            <a:gsLst>
              <a:gs pos="0">
                <a:srgbClr val="B01319">
                  <a:alpha val="39000"/>
                </a:srgbClr>
              </a:gs>
              <a:gs pos="100000">
                <a:srgbClr val="B01319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654" y="3189369"/>
            <a:ext cx="24482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r>
              <a:rPr lang="zh-CN" altLang="en-US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汇报前言</a:t>
            </a:r>
            <a:r>
              <a:rPr lang="en-US" altLang="zh-CN" sz="1400" b="1" spc="300" dirty="0" smtClean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——</a:t>
            </a:r>
            <a:endParaRPr lang="zh-CN" altLang="en-US" sz="1400" b="1" spc="3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007768" y="2624339"/>
            <a:ext cx="41865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WELCOME</a:t>
            </a:r>
            <a:endParaRPr lang="zh-CN" altLang="en-US" sz="3200" spc="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1415480" y="4359512"/>
            <a:ext cx="950505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       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填入您的内容，或复制内容后点击右键选择只保留文本来粘贴您的内容。请填入您的内容，或复制内容后点击右键选择只保留文本来粘贴您的内容。请填入您的内容。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5851" y="3667482"/>
            <a:ext cx="12207851" cy="129818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1585195" y="1968923"/>
            <a:ext cx="4485060" cy="2536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endParaRPr lang="zh-CN" altLang="zh-CN" sz="18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Group 7"/>
          <p:cNvGrpSpPr/>
          <p:nvPr/>
        </p:nvGrpSpPr>
        <p:grpSpPr bwMode="auto">
          <a:xfrm>
            <a:off x="1483985" y="1860460"/>
            <a:ext cx="4723945" cy="3850377"/>
            <a:chOff x="0" y="-1"/>
            <a:chExt cx="3851441" cy="3048007"/>
          </a:xfrm>
        </p:grpSpPr>
        <p:grpSp>
          <p:nvGrpSpPr>
            <p:cNvPr id="5" name="Group 8"/>
            <p:cNvGrpSpPr/>
            <p:nvPr/>
          </p:nvGrpSpPr>
          <p:grpSpPr bwMode="auto">
            <a:xfrm>
              <a:off x="0" y="-1"/>
              <a:ext cx="3851441" cy="3048007"/>
              <a:chOff x="0" y="-1"/>
              <a:chExt cx="3732582" cy="2953943"/>
            </a:xfrm>
          </p:grpSpPr>
          <p:sp>
            <p:nvSpPr>
              <p:cNvPr id="7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2582" cy="2447190"/>
              </a:xfrm>
              <a:custGeom>
                <a:avLst/>
                <a:gdLst>
                  <a:gd name="T0" fmla="*/ 110325 w 5436000"/>
                  <a:gd name="T1" fmla="*/ 105407 h 3564000"/>
                  <a:gd name="T2" fmla="*/ 110325 w 5436000"/>
                  <a:gd name="T3" fmla="*/ 1344447 h 3564000"/>
                  <a:gd name="T4" fmla="*/ 2452619 w 5436000"/>
                  <a:gd name="T5" fmla="*/ 1344447 h 3564000"/>
                  <a:gd name="T6" fmla="*/ 2452619 w 5436000"/>
                  <a:gd name="T7" fmla="*/ 105407 h 3564000"/>
                  <a:gd name="T8" fmla="*/ 110325 w 5436000"/>
                  <a:gd name="T9" fmla="*/ 105407 h 3564000"/>
                  <a:gd name="T10" fmla="*/ 91444 w 5436000"/>
                  <a:gd name="T11" fmla="*/ 0 h 3564000"/>
                  <a:gd name="T12" fmla="*/ 2471501 w 5436000"/>
                  <a:gd name="T13" fmla="*/ 0 h 3564000"/>
                  <a:gd name="T14" fmla="*/ 2562945 w 5436000"/>
                  <a:gd name="T15" fmla="*/ 91444 h 3564000"/>
                  <a:gd name="T16" fmla="*/ 2562945 w 5436000"/>
                  <a:gd name="T17" fmla="*/ 1588898 h 3564000"/>
                  <a:gd name="T18" fmla="*/ 2471501 w 5436000"/>
                  <a:gd name="T19" fmla="*/ 1680342 h 3564000"/>
                  <a:gd name="T20" fmla="*/ 91444 w 5436000"/>
                  <a:gd name="T21" fmla="*/ 1680342 h 3564000"/>
                  <a:gd name="T22" fmla="*/ 0 w 5436000"/>
                  <a:gd name="T23" fmla="*/ 1588898 h 3564000"/>
                  <a:gd name="T24" fmla="*/ 0 w 5436000"/>
                  <a:gd name="T25" fmla="*/ 91444 h 3564000"/>
                  <a:gd name="T26" fmla="*/ 9144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圆角矩形 12"/>
              <p:cNvSpPr>
                <a:spLocks noChangeArrowheads="1"/>
              </p:cNvSpPr>
              <p:nvPr/>
            </p:nvSpPr>
            <p:spPr bwMode="auto">
              <a:xfrm>
                <a:off x="0" y="1"/>
                <a:ext cx="3732582" cy="2111515"/>
              </a:xfrm>
              <a:custGeom>
                <a:avLst/>
                <a:gdLst>
                  <a:gd name="T0" fmla="*/ 110325 w 5436000"/>
                  <a:gd name="T1" fmla="*/ 105407 h 3075136"/>
                  <a:gd name="T2" fmla="*/ 110325 w 5436000"/>
                  <a:gd name="T3" fmla="*/ 1344446 h 3075136"/>
                  <a:gd name="T4" fmla="*/ 2452619 w 5436000"/>
                  <a:gd name="T5" fmla="*/ 1344446 h 3075136"/>
                  <a:gd name="T6" fmla="*/ 2452619 w 5436000"/>
                  <a:gd name="T7" fmla="*/ 105407 h 3075136"/>
                  <a:gd name="T8" fmla="*/ 110325 w 5436000"/>
                  <a:gd name="T9" fmla="*/ 105407 h 3075136"/>
                  <a:gd name="T10" fmla="*/ 91444 w 5436000"/>
                  <a:gd name="T11" fmla="*/ 0 h 3075136"/>
                  <a:gd name="T12" fmla="*/ 2471501 w 5436000"/>
                  <a:gd name="T13" fmla="*/ 0 h 3075136"/>
                  <a:gd name="T14" fmla="*/ 2562945 w 5436000"/>
                  <a:gd name="T15" fmla="*/ 91444 h 3075136"/>
                  <a:gd name="T16" fmla="*/ 2562945 w 5436000"/>
                  <a:gd name="T17" fmla="*/ 1449853 h 3075136"/>
                  <a:gd name="T18" fmla="*/ 0 w 5436000"/>
                  <a:gd name="T19" fmla="*/ 1449853 h 3075136"/>
                  <a:gd name="T20" fmla="*/ 0 w 5436000"/>
                  <a:gd name="T21" fmla="*/ 91444 h 3075136"/>
                  <a:gd name="T22" fmla="*/ 9144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矩形 14"/>
              <p:cNvSpPr>
                <a:spLocks noChangeArrowheads="1"/>
              </p:cNvSpPr>
              <p:nvPr/>
            </p:nvSpPr>
            <p:spPr bwMode="auto">
              <a:xfrm>
                <a:off x="160674" y="153511"/>
                <a:ext cx="3411233" cy="1804493"/>
              </a:xfrm>
              <a:custGeom>
                <a:avLst/>
                <a:gdLst>
                  <a:gd name="T0" fmla="*/ 8487 w 4968000"/>
                  <a:gd name="T1" fmla="*/ 8487 h 2628000"/>
                  <a:gd name="T2" fmla="*/ 8487 w 4968000"/>
                  <a:gd name="T3" fmla="*/ 1230552 h 2628000"/>
                  <a:gd name="T4" fmla="*/ 2333807 w 4968000"/>
                  <a:gd name="T5" fmla="*/ 1230552 h 2628000"/>
                  <a:gd name="T6" fmla="*/ 2333807 w 4968000"/>
                  <a:gd name="T7" fmla="*/ 8487 h 2628000"/>
                  <a:gd name="T8" fmla="*/ 8487 w 4968000"/>
                  <a:gd name="T9" fmla="*/ 8487 h 2628000"/>
                  <a:gd name="T10" fmla="*/ 0 w 4968000"/>
                  <a:gd name="T11" fmla="*/ 0 h 2628000"/>
                  <a:gd name="T12" fmla="*/ 2342293 w 4968000"/>
                  <a:gd name="T13" fmla="*/ 0 h 2628000"/>
                  <a:gd name="T14" fmla="*/ 2342293 w 4968000"/>
                  <a:gd name="T15" fmla="*/ 1239039 h 2628000"/>
                  <a:gd name="T16" fmla="*/ 0 w 4968000"/>
                  <a:gd name="T17" fmla="*/ 1239039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矩形 39"/>
              <p:cNvSpPr>
                <a:spLocks noChangeArrowheads="1"/>
              </p:cNvSpPr>
              <p:nvPr/>
            </p:nvSpPr>
            <p:spPr bwMode="auto">
              <a:xfrm>
                <a:off x="1421298" y="2447190"/>
                <a:ext cx="889986" cy="9888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40"/>
              <p:cNvSpPr>
                <a:spLocks noChangeArrowheads="1"/>
              </p:cNvSpPr>
              <p:nvPr/>
            </p:nvSpPr>
            <p:spPr bwMode="auto">
              <a:xfrm>
                <a:off x="1421298" y="2546077"/>
                <a:ext cx="889986" cy="2719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圆角矩形 41"/>
              <p:cNvSpPr>
                <a:spLocks noChangeArrowheads="1"/>
              </p:cNvSpPr>
              <p:nvPr/>
            </p:nvSpPr>
            <p:spPr bwMode="auto">
              <a:xfrm>
                <a:off x="1124636" y="2817987"/>
                <a:ext cx="1483310" cy="135955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42"/>
              <p:cNvSpPr>
                <a:spLocks noChangeArrowheads="1"/>
              </p:cNvSpPr>
              <p:nvPr/>
            </p:nvSpPr>
            <p:spPr bwMode="auto">
              <a:xfrm>
                <a:off x="1829416" y="41325"/>
                <a:ext cx="74157" cy="741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1865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23"/>
              <p:cNvSpPr>
                <a:spLocks noChangeArrowheads="1"/>
              </p:cNvSpPr>
              <p:nvPr/>
            </p:nvSpPr>
            <p:spPr bwMode="auto">
              <a:xfrm>
                <a:off x="2042559" y="-1"/>
                <a:ext cx="1690023" cy="2447190"/>
              </a:xfrm>
              <a:custGeom>
                <a:avLst/>
                <a:gdLst>
                  <a:gd name="T0" fmla="*/ 0 w 2461290"/>
                  <a:gd name="T1" fmla="*/ 0 h 3564000"/>
                  <a:gd name="T2" fmla="*/ 1068995 w 2461290"/>
                  <a:gd name="T3" fmla="*/ 0 h 3564000"/>
                  <a:gd name="T4" fmla="*/ 1160439 w 2461290"/>
                  <a:gd name="T5" fmla="*/ 91444 h 3564000"/>
                  <a:gd name="T6" fmla="*/ 1160439 w 2461290"/>
                  <a:gd name="T7" fmla="*/ 1588898 h 3564000"/>
                  <a:gd name="T8" fmla="*/ 1068995 w 2461290"/>
                  <a:gd name="T9" fmla="*/ 1680342 h 3564000"/>
                  <a:gd name="T10" fmla="*/ 782140 w 2461290"/>
                  <a:gd name="T11" fmla="*/ 1680342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/>
                <a:endParaRPr lang="zh-CN" altLang="en-US" sz="186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0577" y="2226718"/>
              <a:ext cx="19028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660821" y="2650009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682852" y="2034671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18" name="矩形 17"/>
          <p:cNvSpPr/>
          <p:nvPr/>
        </p:nvSpPr>
        <p:spPr>
          <a:xfrm>
            <a:off x="6761682" y="2529068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81482" y="2529068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660821" y="4720848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右键点击图片选择设置图片格式可直接替换图片。您可以点击文字框输入您的描述说明，或者通过复制粘贴。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682852" y="4105510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大势分析</a:t>
            </a:r>
          </a:p>
        </p:txBody>
      </p:sp>
      <p:sp>
        <p:nvSpPr>
          <p:cNvPr id="30" name="矩形 29"/>
          <p:cNvSpPr/>
          <p:nvPr/>
        </p:nvSpPr>
        <p:spPr>
          <a:xfrm>
            <a:off x="6761682" y="4599907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1482" y="4599907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8" grpId="0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4896759" y="2274836"/>
            <a:ext cx="509757" cy="3119848"/>
            <a:chOff x="146167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4892090" y="4195958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895007" y="4240287"/>
            <a:ext cx="637344" cy="1154395"/>
            <a:chOff x="806257" y="3985529"/>
            <a:chExt cx="637344" cy="1154395"/>
          </a:xfrm>
          <a:solidFill>
            <a:srgbClr val="B01319"/>
          </a:soli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5627247" y="2274836"/>
            <a:ext cx="509757" cy="3119848"/>
            <a:chOff x="219216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5622578" y="459556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5497906" y="4639894"/>
            <a:ext cx="764932" cy="754788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6348398" y="2274836"/>
            <a:ext cx="509757" cy="3119848"/>
            <a:chOff x="29133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6343729" y="366644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Group 9"/>
          <p:cNvGrpSpPr/>
          <p:nvPr/>
        </p:nvGrpSpPr>
        <p:grpSpPr>
          <a:xfrm>
            <a:off x="6219057" y="3710777"/>
            <a:ext cx="764932" cy="1683904"/>
            <a:chOff x="2130307" y="3456020"/>
            <a:chExt cx="764932" cy="1683904"/>
          </a:xfrm>
          <a:solidFill>
            <a:srgbClr val="B01319"/>
          </a:soli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7067794" y="2274836"/>
            <a:ext cx="509757" cy="3119848"/>
            <a:chOff x="3632707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7063125" y="29659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6" name="Group 4"/>
          <p:cNvGrpSpPr/>
          <p:nvPr/>
        </p:nvGrpSpPr>
        <p:grpSpPr>
          <a:xfrm>
            <a:off x="6938454" y="3010298"/>
            <a:ext cx="764932" cy="2384385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7785439" y="2274836"/>
            <a:ext cx="509757" cy="3119848"/>
            <a:chOff x="435035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7656098" y="2274835"/>
            <a:ext cx="764932" cy="3119847"/>
            <a:chOff x="4221011" y="2210578"/>
            <a:chExt cx="764932" cy="3119846"/>
          </a:xfrm>
          <a:solidFill>
            <a:srgbClr val="B01319"/>
          </a:soli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8506590" y="2274836"/>
            <a:ext cx="509757" cy="3119848"/>
            <a:chOff x="5071502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8501921" y="334103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8377249" y="3385367"/>
            <a:ext cx="764932" cy="2009315"/>
            <a:chOff x="4288499" y="3130610"/>
            <a:chExt cx="764932" cy="200931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9225986" y="2274836"/>
            <a:ext cx="509757" cy="3119848"/>
            <a:chOff x="5790899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9221317" y="26964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9096646" y="2740798"/>
            <a:ext cx="764932" cy="2653884"/>
            <a:chOff x="5007896" y="2486040"/>
            <a:chExt cx="764932" cy="2653884"/>
          </a:xfrm>
          <a:solidFill>
            <a:srgbClr val="B01319"/>
          </a:soli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9937798" y="2274836"/>
            <a:ext cx="509757" cy="3119848"/>
            <a:chOff x="6502710" y="2210578"/>
            <a:chExt cx="509757" cy="3119848"/>
          </a:xfrm>
          <a:solidFill>
            <a:schemeClr val="bg1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9933129" y="384630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7" name="Group 1"/>
          <p:cNvGrpSpPr/>
          <p:nvPr/>
        </p:nvGrpSpPr>
        <p:grpSpPr>
          <a:xfrm>
            <a:off x="9808458" y="3890638"/>
            <a:ext cx="637345" cy="1504045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03" name="Straight Connector 144"/>
          <p:cNvCxnSpPr/>
          <p:nvPr/>
        </p:nvCxnSpPr>
        <p:spPr>
          <a:xfrm>
            <a:off x="4892088" y="5707645"/>
            <a:ext cx="555079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45"/>
          <p:cNvSpPr/>
          <p:nvPr/>
        </p:nvSpPr>
        <p:spPr>
          <a:xfrm>
            <a:off x="5091275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Oval 146"/>
          <p:cNvSpPr/>
          <p:nvPr/>
        </p:nvSpPr>
        <p:spPr>
          <a:xfrm>
            <a:off x="5821761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Oval 147"/>
          <p:cNvSpPr/>
          <p:nvPr/>
        </p:nvSpPr>
        <p:spPr>
          <a:xfrm>
            <a:off x="6552251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7" name="Oval 148"/>
          <p:cNvSpPr/>
          <p:nvPr/>
        </p:nvSpPr>
        <p:spPr>
          <a:xfrm>
            <a:off x="7262308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8" name="Oval 149"/>
          <p:cNvSpPr/>
          <p:nvPr/>
        </p:nvSpPr>
        <p:spPr>
          <a:xfrm>
            <a:off x="79799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Oval 150"/>
          <p:cNvSpPr/>
          <p:nvPr/>
        </p:nvSpPr>
        <p:spPr>
          <a:xfrm>
            <a:off x="8701104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Oval 151"/>
          <p:cNvSpPr/>
          <p:nvPr/>
        </p:nvSpPr>
        <p:spPr>
          <a:xfrm>
            <a:off x="94222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Oval 152"/>
          <p:cNvSpPr/>
          <p:nvPr/>
        </p:nvSpPr>
        <p:spPr>
          <a:xfrm>
            <a:off x="10132312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TextBox 153"/>
          <p:cNvSpPr txBox="1"/>
          <p:nvPr/>
        </p:nvSpPr>
        <p:spPr>
          <a:xfrm>
            <a:off x="4941621" y="4318638"/>
            <a:ext cx="410690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3" name="TextBox 154"/>
          <p:cNvSpPr txBox="1"/>
          <p:nvPr/>
        </p:nvSpPr>
        <p:spPr>
          <a:xfrm>
            <a:off x="5688463" y="4759431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4" name="TextBox 155"/>
          <p:cNvSpPr txBox="1"/>
          <p:nvPr/>
        </p:nvSpPr>
        <p:spPr>
          <a:xfrm>
            <a:off x="6403408" y="382330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5" name="TextBox 156"/>
          <p:cNvSpPr txBox="1"/>
          <p:nvPr/>
        </p:nvSpPr>
        <p:spPr>
          <a:xfrm>
            <a:off x="7112258" y="3143721"/>
            <a:ext cx="409086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6" name="TextBox 157"/>
          <p:cNvSpPr txBox="1"/>
          <p:nvPr/>
        </p:nvSpPr>
        <p:spPr>
          <a:xfrm>
            <a:off x="7786638" y="2399302"/>
            <a:ext cx="506870" cy="469487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7" name="TextBox 158"/>
          <p:cNvSpPr txBox="1"/>
          <p:nvPr/>
        </p:nvSpPr>
        <p:spPr>
          <a:xfrm>
            <a:off x="9278876" y="2863779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8" name="TextBox 159"/>
          <p:cNvSpPr txBox="1"/>
          <p:nvPr/>
        </p:nvSpPr>
        <p:spPr>
          <a:xfrm>
            <a:off x="8567950" y="3562507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55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19" name="TextBox 160"/>
          <p:cNvSpPr txBox="1"/>
          <p:nvPr/>
        </p:nvSpPr>
        <p:spPr>
          <a:xfrm>
            <a:off x="9988271" y="4014775"/>
            <a:ext cx="399468" cy="469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d-ID" sz="13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40</a:t>
            </a:r>
          </a:p>
          <a:p>
            <a:pPr algn="ctr" defTabSz="914400"/>
            <a:r>
              <a:rPr lang="id-ID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</a:p>
        </p:txBody>
      </p:sp>
      <p:sp>
        <p:nvSpPr>
          <p:cNvPr id="120" name="TextBox 161"/>
          <p:cNvSpPr txBox="1"/>
          <p:nvPr/>
        </p:nvSpPr>
        <p:spPr>
          <a:xfrm>
            <a:off x="9872647" y="58081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TextBox 162"/>
          <p:cNvSpPr txBox="1"/>
          <p:nvPr/>
        </p:nvSpPr>
        <p:spPr>
          <a:xfrm>
            <a:off x="9220138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十月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TextBox 163"/>
          <p:cNvSpPr txBox="1"/>
          <p:nvPr/>
        </p:nvSpPr>
        <p:spPr>
          <a:xfrm>
            <a:off x="8520031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八月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TextBox 164"/>
          <p:cNvSpPr txBox="1"/>
          <p:nvPr/>
        </p:nvSpPr>
        <p:spPr>
          <a:xfrm>
            <a:off x="7798079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六月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TextBox 165"/>
          <p:cNvSpPr txBox="1"/>
          <p:nvPr/>
        </p:nvSpPr>
        <p:spPr>
          <a:xfrm>
            <a:off x="7076127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TextBox 166"/>
          <p:cNvSpPr txBox="1"/>
          <p:nvPr/>
        </p:nvSpPr>
        <p:spPr>
          <a:xfrm>
            <a:off x="6353340" y="580811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TextBox 167"/>
          <p:cNvSpPr txBox="1"/>
          <p:nvPr/>
        </p:nvSpPr>
        <p:spPr>
          <a:xfrm>
            <a:off x="5613048" y="580810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TextBox 168"/>
          <p:cNvSpPr txBox="1"/>
          <p:nvPr/>
        </p:nvSpPr>
        <p:spPr>
          <a:xfrm>
            <a:off x="4876455" y="580809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797251" y="2377300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业绩完成情况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1797252" y="2765599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135" name="矩形 134"/>
          <p:cNvSpPr/>
          <p:nvPr/>
        </p:nvSpPr>
        <p:spPr>
          <a:xfrm>
            <a:off x="1797251" y="4210306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1797252" y="4598604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144" name="组合 14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14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147" name="直接连接符 1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2" grpId="0" animBg="1"/>
      <p:bldP spid="45" grpId="0" animBg="1"/>
      <p:bldP spid="70" grpId="0" animBg="1"/>
      <p:bldP spid="83" grpId="0" animBg="1"/>
      <p:bldP spid="96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309249" y="4463084"/>
            <a:ext cx="17260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 smtClean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关键字</a:t>
            </a:r>
            <a:endParaRPr lang="en-US" altLang="zh-CN" sz="4000" dirty="0" smtClean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r>
              <a:rPr lang="zh-CN" altLang="en-US" sz="2000" b="0" dirty="0" smtClean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核心文本内容</a:t>
            </a:r>
            <a:endParaRPr lang="zh-CN" altLang="en-US" sz="2000" b="0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9250" y="5730896"/>
            <a:ext cx="432401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点击输入简要文字内容，文字内容需概括精炼，不用多余的文字修饰，言简意赅的说明该项内容。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2649" y="4257283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，欧式风格中排版，文字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539267" y="4318717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01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2649" y="4853751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539267" y="4922065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02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2649" y="5450219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内容需概括精炼，不用多余的文字修饰。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39267" y="5525413"/>
            <a:ext cx="360000" cy="360000"/>
          </a:xfrm>
          <a:prstGeom prst="ellipse">
            <a:avLst/>
          </a:prstGeom>
          <a:noFill/>
          <a:ln>
            <a:solidFill>
              <a:srgbClr val="B0131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B0131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03</a:t>
            </a:r>
            <a:endParaRPr lang="zh-CN" altLang="en-US" sz="1400" b="1" dirty="0">
              <a:solidFill>
                <a:srgbClr val="B0131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2649" y="6046688"/>
            <a:ext cx="3608926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1600"/>
              </a:lnSpc>
            </a:pP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点击输入简要文字内容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，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欧式风格中排版，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内容需概括</a:t>
            </a:r>
            <a:r>
              <a:rPr lang="zh-CN" altLang="en-US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精炼。</a:t>
            </a:r>
            <a:endParaRPr lang="en-US" altLang="zh-CN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539267" y="6128762"/>
            <a:ext cx="360000" cy="360000"/>
          </a:xfrm>
          <a:prstGeom prst="ellipse">
            <a:avLst/>
          </a:prstGeom>
          <a:noFill/>
          <a:ln>
            <a:solidFill>
              <a:srgbClr val="595959"/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CN" sz="1400" b="1" dirty="0">
                <a:solidFill>
                  <a:srgbClr val="59595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04</a:t>
            </a:r>
            <a:endParaRPr lang="zh-CN" altLang="en-US" sz="1400" b="1" dirty="0">
              <a:solidFill>
                <a:srgbClr val="595959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895362" y="1572347"/>
            <a:ext cx="4567194" cy="2398026"/>
          </a:xfrm>
          <a:custGeom>
            <a:avLst/>
            <a:gdLst>
              <a:gd name="connsiteX0" fmla="*/ 1062321 w 5249489"/>
              <a:gd name="connsiteY0" fmla="*/ 0 h 2756268"/>
              <a:gd name="connsiteX1" fmla="*/ 5249489 w 5249489"/>
              <a:gd name="connsiteY1" fmla="*/ 0 h 2756268"/>
              <a:gd name="connsiteX2" fmla="*/ 5249489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1062321" y="0"/>
                </a:moveTo>
                <a:lnTo>
                  <a:pt x="5249489" y="0"/>
                </a:lnTo>
                <a:lnTo>
                  <a:pt x="5249489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86" b="-13486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999656" y="4536843"/>
            <a:ext cx="328785" cy="844510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0"/>
          <p:cNvSpPr txBox="1"/>
          <p:nvPr/>
        </p:nvSpPr>
        <p:spPr>
          <a:xfrm>
            <a:off x="3418758" y="4856506"/>
            <a:ext cx="2033511" cy="205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简要</a:t>
            </a:r>
            <a:r>
              <a:rPr lang="zh-CN" altLang="en-US" sz="1600" dirty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文字</a:t>
            </a:r>
            <a:r>
              <a:rPr lang="zh-CN" altLang="en-US" sz="1600" dirty="0" smtClean="0">
                <a:latin typeface="方正黑体简体" panose="02010601030101010101" pitchFamily="2" charset="-122"/>
                <a:ea typeface="方正黑体简体" panose="02010601030101010101" pitchFamily="2" charset="-122"/>
              </a:rPr>
              <a:t>内容</a:t>
            </a:r>
            <a:endParaRPr lang="en-US" altLang="zh-CN" sz="160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309251" y="1572347"/>
            <a:ext cx="4567194" cy="2398026"/>
          </a:xfrm>
          <a:custGeom>
            <a:avLst/>
            <a:gdLst>
              <a:gd name="connsiteX0" fmla="*/ 0 w 5249489"/>
              <a:gd name="connsiteY0" fmla="*/ 0 h 2756268"/>
              <a:gd name="connsiteX1" fmla="*/ 5249489 w 5249489"/>
              <a:gd name="connsiteY1" fmla="*/ 0 h 2756268"/>
              <a:gd name="connsiteX2" fmla="*/ 4187168 w 5249489"/>
              <a:gd name="connsiteY2" fmla="*/ 2756268 h 2756268"/>
              <a:gd name="connsiteX3" fmla="*/ 0 w 5249489"/>
              <a:gd name="connsiteY3" fmla="*/ 2756268 h 275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9489" h="2756268">
                <a:moveTo>
                  <a:pt x="0" y="0"/>
                </a:moveTo>
                <a:lnTo>
                  <a:pt x="5249489" y="0"/>
                </a:lnTo>
                <a:lnTo>
                  <a:pt x="4187168" y="2756268"/>
                </a:lnTo>
                <a:lnTo>
                  <a:pt x="0" y="2756268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98" b="-13498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9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 animBg="1"/>
      <p:bldP spid="58" grpId="0"/>
      <p:bldP spid="59" grpId="0" animBg="1"/>
      <p:bldP spid="62" grpId="0"/>
      <p:bldP spid="63" grpId="0" animBg="1"/>
      <p:bldP spid="66" grpId="0"/>
      <p:bldP spid="67" grpId="0" animBg="1"/>
      <p:bldP spid="24" grpId="0" animBg="1"/>
      <p:bldP spid="32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9298" y="2318726"/>
            <a:ext cx="962021" cy="962022"/>
            <a:chOff x="4341368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2019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7626" y="2318723"/>
            <a:ext cx="962021" cy="962021"/>
            <a:chOff x="1784435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2018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67695" y="2318726"/>
            <a:ext cx="962021" cy="962022"/>
            <a:chOff x="9455232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2021</a:t>
              </a:r>
              <a:endParaRPr lang="zh-CN" altLang="en-US" sz="20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6023" y="2318725"/>
            <a:ext cx="962021" cy="962022"/>
            <a:chOff x="6898301" y="2343128"/>
            <a:chExt cx="962021" cy="96202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78972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274275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4287149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771700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78319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267743" y="4505818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9280617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765167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在此录入上述图表的描述说明，在此录入上述图表的描述说明，在此录入上述图表的描述说明，在此录入上述图表的描述说明。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3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061992" y="4743176"/>
            <a:ext cx="1653540" cy="476251"/>
            <a:chOff x="6576060" y="4676775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圆角矩形 7"/>
            <p:cNvSpPr/>
            <p:nvPr/>
          </p:nvSpPr>
          <p:spPr>
            <a:xfrm>
              <a:off x="6576060" y="4676775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7388" y="4745622"/>
              <a:ext cx="1450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2848" y="4266930"/>
            <a:ext cx="1428751" cy="1428751"/>
            <a:chOff x="933450" y="41529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3450" y="41529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19200" y="47244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80"/>
            <p:cNvSpPr>
              <a:spLocks noEditPoints="1"/>
            </p:cNvSpPr>
            <p:nvPr/>
          </p:nvSpPr>
          <p:spPr bwMode="auto">
            <a:xfrm>
              <a:off x="1474788" y="4854575"/>
              <a:ext cx="346075" cy="322263"/>
            </a:xfrm>
            <a:custGeom>
              <a:avLst/>
              <a:gdLst>
                <a:gd name="T0" fmla="*/ 73 w 92"/>
                <a:gd name="T1" fmla="*/ 0 h 86"/>
                <a:gd name="T2" fmla="*/ 69 w 92"/>
                <a:gd name="T3" fmla="*/ 0 h 86"/>
                <a:gd name="T4" fmla="*/ 50 w 92"/>
                <a:gd name="T5" fmla="*/ 19 h 86"/>
                <a:gd name="T6" fmla="*/ 50 w 92"/>
                <a:gd name="T7" fmla="*/ 33 h 86"/>
                <a:gd name="T8" fmla="*/ 10 w 92"/>
                <a:gd name="T9" fmla="*/ 33 h 86"/>
                <a:gd name="T10" fmla="*/ 0 w 92"/>
                <a:gd name="T11" fmla="*/ 43 h 86"/>
                <a:gd name="T12" fmla="*/ 0 w 92"/>
                <a:gd name="T13" fmla="*/ 76 h 86"/>
                <a:gd name="T14" fmla="*/ 10 w 92"/>
                <a:gd name="T15" fmla="*/ 86 h 86"/>
                <a:gd name="T16" fmla="*/ 62 w 92"/>
                <a:gd name="T17" fmla="*/ 86 h 86"/>
                <a:gd name="T18" fmla="*/ 72 w 92"/>
                <a:gd name="T19" fmla="*/ 76 h 86"/>
                <a:gd name="T20" fmla="*/ 72 w 92"/>
                <a:gd name="T21" fmla="*/ 43 h 86"/>
                <a:gd name="T22" fmla="*/ 62 w 92"/>
                <a:gd name="T23" fmla="*/ 33 h 86"/>
                <a:gd name="T24" fmla="*/ 57 w 92"/>
                <a:gd name="T25" fmla="*/ 33 h 86"/>
                <a:gd name="T26" fmla="*/ 57 w 92"/>
                <a:gd name="T27" fmla="*/ 19 h 86"/>
                <a:gd name="T28" fmla="*/ 69 w 92"/>
                <a:gd name="T29" fmla="*/ 7 h 86"/>
                <a:gd name="T30" fmla="*/ 73 w 92"/>
                <a:gd name="T31" fmla="*/ 7 h 86"/>
                <a:gd name="T32" fmla="*/ 85 w 92"/>
                <a:gd name="T33" fmla="*/ 19 h 86"/>
                <a:gd name="T34" fmla="*/ 85 w 92"/>
                <a:gd name="T35" fmla="*/ 33 h 86"/>
                <a:gd name="T36" fmla="*/ 92 w 92"/>
                <a:gd name="T37" fmla="*/ 33 h 86"/>
                <a:gd name="T38" fmla="*/ 92 w 92"/>
                <a:gd name="T39" fmla="*/ 19 h 86"/>
                <a:gd name="T40" fmla="*/ 73 w 92"/>
                <a:gd name="T41" fmla="*/ 0 h 86"/>
                <a:gd name="T42" fmla="*/ 41 w 92"/>
                <a:gd name="T43" fmla="*/ 78 h 86"/>
                <a:gd name="T44" fmla="*/ 30 w 92"/>
                <a:gd name="T45" fmla="*/ 78 h 86"/>
                <a:gd name="T46" fmla="*/ 32 w 92"/>
                <a:gd name="T47" fmla="*/ 64 h 86"/>
                <a:gd name="T48" fmla="*/ 29 w 92"/>
                <a:gd name="T49" fmla="*/ 58 h 86"/>
                <a:gd name="T50" fmla="*/ 36 w 92"/>
                <a:gd name="T51" fmla="*/ 51 h 86"/>
                <a:gd name="T52" fmla="*/ 43 w 92"/>
                <a:gd name="T53" fmla="*/ 58 h 86"/>
                <a:gd name="T54" fmla="*/ 40 w 92"/>
                <a:gd name="T55" fmla="*/ 64 h 86"/>
                <a:gd name="T56" fmla="*/ 41 w 92"/>
                <a:gd name="T57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86">
                  <a:moveTo>
                    <a:pt x="7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0" y="9"/>
                    <a:pt x="50" y="1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7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7" y="33"/>
                    <a:pt x="62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3"/>
                    <a:pt x="62" y="7"/>
                    <a:pt x="6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85" y="13"/>
                    <a:pt x="85" y="19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9"/>
                    <a:pt x="83" y="0"/>
                    <a:pt x="73" y="0"/>
                  </a:cubicBezTo>
                  <a:close/>
                  <a:moveTo>
                    <a:pt x="41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1" y="63"/>
                    <a:pt x="40" y="64"/>
                  </a:cubicBezTo>
                  <a:lnTo>
                    <a:pt x="41" y="78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7446" y="5195680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2848" y="2057130"/>
            <a:ext cx="1428751" cy="1428751"/>
            <a:chOff x="933449" y="1943100"/>
            <a:chExt cx="1428750" cy="14287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椭圆 2"/>
            <p:cNvSpPr/>
            <p:nvPr/>
          </p:nvSpPr>
          <p:spPr>
            <a:xfrm>
              <a:off x="933449" y="19431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19200" y="25146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1512094" y="2652553"/>
              <a:ext cx="271463" cy="322263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2878" y="2996908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70%</a:t>
              </a:r>
              <a:endParaRPr lang="zh-CN" altLang="en-US" sz="1600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6724" y="2395347"/>
            <a:ext cx="3375591" cy="752316"/>
            <a:chOff x="2760613" y="2249194"/>
            <a:chExt cx="3375591" cy="752316"/>
          </a:xfrm>
        </p:grpSpPr>
        <p:grpSp>
          <p:nvGrpSpPr>
            <p:cNvPr id="21" name="组合 20"/>
            <p:cNvGrpSpPr/>
            <p:nvPr/>
          </p:nvGrpSpPr>
          <p:grpSpPr>
            <a:xfrm>
              <a:off x="2760613" y="2249194"/>
              <a:ext cx="293688" cy="747713"/>
              <a:chOff x="4396191" y="2359886"/>
              <a:chExt cx="293688" cy="747713"/>
            </a:xfrm>
            <a:gradFill>
              <a:gsLst>
                <a:gs pos="50000">
                  <a:srgbClr val="E7E7E7">
                    <a:alpha val="90000"/>
                  </a:srgbClr>
                </a:gs>
                <a:gs pos="50000">
                  <a:srgbClr val="E7E7E7"/>
                </a:gs>
              </a:gsLst>
              <a:lin ang="16200000" scaled="1"/>
            </a:gradFill>
          </p:grpSpPr>
          <p:sp>
            <p:nvSpPr>
              <p:cNvPr id="2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103047" y="2249194"/>
              <a:ext cx="293688" cy="747713"/>
              <a:chOff x="4396191" y="2359886"/>
              <a:chExt cx="293688" cy="747713"/>
            </a:xfrm>
          </p:grpSpPr>
          <p:sp>
            <p:nvSpPr>
              <p:cNvPr id="3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445481" y="2249194"/>
              <a:ext cx="293688" cy="747713"/>
              <a:chOff x="4396191" y="2359886"/>
              <a:chExt cx="293688" cy="747713"/>
            </a:xfrm>
          </p:grpSpPr>
          <p:sp>
            <p:nvSpPr>
              <p:cNvPr id="35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787915" y="2249194"/>
              <a:ext cx="293688" cy="747713"/>
              <a:chOff x="4396191" y="2359886"/>
              <a:chExt cx="293688" cy="747713"/>
            </a:xfrm>
          </p:grpSpPr>
          <p:sp>
            <p:nvSpPr>
              <p:cNvPr id="38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30349" y="2249194"/>
              <a:ext cx="293688" cy="747713"/>
              <a:chOff x="4396191" y="2359886"/>
              <a:chExt cx="293688" cy="747713"/>
            </a:xfrm>
          </p:grpSpPr>
          <p:sp>
            <p:nvSpPr>
              <p:cNvPr id="41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472783" y="2249194"/>
              <a:ext cx="293688" cy="747713"/>
              <a:chOff x="4396191" y="2368484"/>
              <a:chExt cx="293688" cy="747713"/>
            </a:xfrm>
          </p:grpSpPr>
          <p:sp>
            <p:nvSpPr>
              <p:cNvPr id="44" name="Freeform 141"/>
              <p:cNvSpPr/>
              <p:nvPr/>
            </p:nvSpPr>
            <p:spPr bwMode="auto">
              <a:xfrm>
                <a:off x="4396191" y="2497072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4486678" y="2368484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15217" y="2249194"/>
              <a:ext cx="293688" cy="747713"/>
              <a:chOff x="4396191" y="2359886"/>
              <a:chExt cx="293688" cy="747713"/>
            </a:xfrm>
          </p:grpSpPr>
          <p:sp>
            <p:nvSpPr>
              <p:cNvPr id="47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157651" y="2249194"/>
              <a:ext cx="293688" cy="747713"/>
              <a:chOff x="4396191" y="2359886"/>
              <a:chExt cx="293688" cy="747713"/>
            </a:xfrm>
          </p:grpSpPr>
          <p:sp>
            <p:nvSpPr>
              <p:cNvPr id="50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500085" y="2253797"/>
              <a:ext cx="293688" cy="747713"/>
              <a:chOff x="4396191" y="2359886"/>
              <a:chExt cx="293688" cy="747713"/>
            </a:xfrm>
          </p:grpSpPr>
          <p:sp>
            <p:nvSpPr>
              <p:cNvPr id="53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42516" y="2249194"/>
              <a:ext cx="293688" cy="747713"/>
              <a:chOff x="4396191" y="2359886"/>
              <a:chExt cx="293688" cy="747713"/>
            </a:xfrm>
          </p:grpSpPr>
          <p:sp>
            <p:nvSpPr>
              <p:cNvPr id="56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96722" y="4607444"/>
            <a:ext cx="3426888" cy="747712"/>
            <a:chOff x="2733626" y="4482789"/>
            <a:chExt cx="3426888" cy="747712"/>
          </a:xfrm>
        </p:grpSpPr>
        <p:grpSp>
          <p:nvGrpSpPr>
            <p:cNvPr id="24" name="组合 23"/>
            <p:cNvGrpSpPr/>
            <p:nvPr/>
          </p:nvGrpSpPr>
          <p:grpSpPr>
            <a:xfrm>
              <a:off x="2733626" y="4482789"/>
              <a:ext cx="346075" cy="747712"/>
              <a:chOff x="4369203" y="3199674"/>
              <a:chExt cx="346075" cy="747712"/>
            </a:xfrm>
          </p:grpSpPr>
          <p:sp>
            <p:nvSpPr>
              <p:cNvPr id="2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075939" y="4482789"/>
              <a:ext cx="346075" cy="747712"/>
              <a:chOff x="4369203" y="3199674"/>
              <a:chExt cx="346075" cy="747712"/>
            </a:xfrm>
          </p:grpSpPr>
          <p:sp>
            <p:nvSpPr>
              <p:cNvPr id="59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418252" y="4482789"/>
              <a:ext cx="346075" cy="747712"/>
              <a:chOff x="4369203" y="3199674"/>
              <a:chExt cx="346075" cy="747712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760565" y="4482789"/>
              <a:ext cx="346075" cy="747712"/>
              <a:chOff x="4369203" y="3199674"/>
              <a:chExt cx="346075" cy="747712"/>
            </a:xfrm>
          </p:grpSpPr>
          <p:sp>
            <p:nvSpPr>
              <p:cNvPr id="6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102878" y="4482789"/>
              <a:ext cx="346075" cy="747712"/>
              <a:chOff x="4369203" y="3199674"/>
              <a:chExt cx="346075" cy="747712"/>
            </a:xfrm>
          </p:grpSpPr>
          <p:sp>
            <p:nvSpPr>
              <p:cNvPr id="68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445191" y="4482789"/>
              <a:ext cx="346075" cy="747712"/>
              <a:chOff x="4369203" y="3199674"/>
              <a:chExt cx="346075" cy="747712"/>
            </a:xfrm>
          </p:grpSpPr>
          <p:sp>
            <p:nvSpPr>
              <p:cNvPr id="71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787504" y="4482789"/>
              <a:ext cx="346075" cy="747712"/>
              <a:chOff x="4369203" y="3199674"/>
              <a:chExt cx="346075" cy="747712"/>
            </a:xfrm>
          </p:grpSpPr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9817" y="4482789"/>
              <a:ext cx="346075" cy="747712"/>
              <a:chOff x="4369203" y="3199674"/>
              <a:chExt cx="346075" cy="747712"/>
            </a:xfrm>
          </p:grpSpPr>
          <p:sp>
            <p:nvSpPr>
              <p:cNvPr id="77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472130" y="4482789"/>
              <a:ext cx="346075" cy="747712"/>
              <a:chOff x="4369203" y="3199674"/>
              <a:chExt cx="346075" cy="747712"/>
            </a:xfrm>
          </p:grpSpPr>
          <p:sp>
            <p:nvSpPr>
              <p:cNvPr id="80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814439" y="4482789"/>
              <a:ext cx="346075" cy="747712"/>
              <a:chOff x="4369203" y="3199674"/>
              <a:chExt cx="346075" cy="747712"/>
            </a:xfrm>
          </p:grpSpPr>
          <p:sp>
            <p:nvSpPr>
              <p:cNvPr id="83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061993" y="2533376"/>
            <a:ext cx="1653540" cy="476250"/>
            <a:chOff x="6576060" y="2327910"/>
            <a:chExt cx="1653540" cy="4762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6576060" y="2327910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5757" y="2372137"/>
              <a:ext cx="1514144" cy="34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TEXT HERE</a:t>
              </a:r>
              <a:endParaRPr lang="zh-CN" altLang="en-US" sz="14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586389" y="3888152"/>
            <a:ext cx="9377365" cy="0"/>
          </a:xfrm>
          <a:prstGeom prst="line">
            <a:avLst/>
          </a:prstGeom>
          <a:ln w="12700">
            <a:solidFill>
              <a:srgbClr val="9DA8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1828599" y="6032273"/>
            <a:ext cx="8980824" cy="5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90" name="矩形 89"/>
          <p:cNvSpPr/>
          <p:nvPr/>
        </p:nvSpPr>
        <p:spPr>
          <a:xfrm>
            <a:off x="8995319" y="216977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8995319" y="2525576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8995319" y="437208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8995319" y="4727885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在此录入本图表的综合描述说明，在此录入本图表的综合描述说明。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95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2348702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添加标题文字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97" name="直接连接符 9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3"/>
            <p:cNvSpPr>
              <a:spLocks noChangeArrowheads="1"/>
            </p:cNvSpPr>
            <p:nvPr/>
          </p:nvSpPr>
          <p:spPr bwMode="auto">
            <a:xfrm>
              <a:off x="10552554" y="284258"/>
              <a:ext cx="1232627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LOGO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4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84E2C60-2D98-470F-A2C1-044F7E55EA6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红色大气工作总结计划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xlu0yox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3458</Words>
  <Application>Microsoft Office PowerPoint</Application>
  <PresentationFormat>宽屏</PresentationFormat>
  <Paragraphs>486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 Unicode MS</vt:lpstr>
      <vt:lpstr>FZHei-B01S</vt:lpstr>
      <vt:lpstr>TeXGyreAdventor</vt:lpstr>
      <vt:lpstr>方正黑体简体</vt:lpstr>
      <vt:lpstr>宋体</vt:lpstr>
      <vt:lpstr>微软雅黑</vt:lpstr>
      <vt:lpstr>Arial</vt:lpstr>
      <vt:lpstr>Calibri</vt:lpstr>
      <vt:lpstr>Roboto condensed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2016-07-16T08:53:00Z</dcterms:created>
  <dcterms:modified xsi:type="dcterms:W3CDTF">2023-01-10T06:18:51Z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18775A31F476412B9D1CFCF5F96BC2C2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