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9"/>
  </p:notesMasterIdLst>
  <p:sldIdLst>
    <p:sldId id="258" r:id="rId3"/>
    <p:sldId id="256" r:id="rId4"/>
    <p:sldId id="262" r:id="rId5"/>
    <p:sldId id="272" r:id="rId6"/>
    <p:sldId id="273" r:id="rId7"/>
    <p:sldId id="275" r:id="rId8"/>
    <p:sldId id="271" r:id="rId9"/>
    <p:sldId id="263" r:id="rId10"/>
    <p:sldId id="264" r:id="rId11"/>
    <p:sldId id="265" r:id="rId12"/>
    <p:sldId id="266" r:id="rId13"/>
    <p:sldId id="267" r:id="rId14"/>
    <p:sldId id="259" r:id="rId15"/>
    <p:sldId id="260" r:id="rId16"/>
    <p:sldId id="261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-195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4329-7C95-437A-8377-37A1C692C5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86120-AF28-4033-952B-3C5D8ACBC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364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CC39-F896-435A-B194-28CE89D813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6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11" Type="http://schemas.openxmlformats.org/officeDocument/2006/relationships/image" Target="../media/image58.png"/><Relationship Id="rId5" Type="http://schemas.openxmlformats.org/officeDocument/2006/relationships/image" Target="../media/image54.jpeg"/><Relationship Id="rId15" Type="http://schemas.openxmlformats.org/officeDocument/2006/relationships/image" Target="../media/image10.png"/><Relationship Id="rId10" Type="http://schemas.openxmlformats.org/officeDocument/2006/relationships/image" Target="../media/image57.png"/><Relationship Id="rId4" Type="http://schemas.openxmlformats.org/officeDocument/2006/relationships/image" Target="../media/image53.jpeg"/><Relationship Id="rId9" Type="http://schemas.openxmlformats.org/officeDocument/2006/relationships/image" Target="../media/image56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61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46.jpe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jpe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3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7910" y="1868557"/>
            <a:ext cx="5131951" cy="474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1004651"/>
            <a:ext cx="2916140" cy="432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29">
        <p:fade/>
      </p:transition>
    </mc:Choice>
    <mc:Fallback xmlns="">
      <p:transition spd="med" advTm="11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49038" y="1197019"/>
            <a:ext cx="6038849" cy="3795896"/>
            <a:chOff x="797380" y="1080904"/>
            <a:chExt cx="7359650" cy="4696191"/>
          </a:xfrm>
        </p:grpSpPr>
        <p:grpSp>
          <p:nvGrpSpPr>
            <p:cNvPr id="14" name="组合 13"/>
            <p:cNvGrpSpPr/>
            <p:nvPr/>
          </p:nvGrpSpPr>
          <p:grpSpPr>
            <a:xfrm>
              <a:off x="797380" y="1080904"/>
              <a:ext cx="7359649" cy="4696191"/>
              <a:chOff x="1232808" y="1625600"/>
              <a:chExt cx="6080454" cy="411562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672" y="1670783"/>
                <a:ext cx="5962724" cy="4047846"/>
              </a:xfrm>
              <a:prstGeom prst="rect">
                <a:avLst/>
              </a:prstGeom>
            </p:spPr>
          </p:pic>
          <p:cxnSp>
            <p:nvCxnSpPr>
              <p:cNvPr id="6" name="直接连接符 5"/>
              <p:cNvCxnSpPr/>
              <p:nvPr/>
            </p:nvCxnSpPr>
            <p:spPr>
              <a:xfrm>
                <a:off x="3367314" y="1648191"/>
                <a:ext cx="0" cy="4093029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508171" y="1625600"/>
                <a:ext cx="0" cy="4093029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1232808" y="2844801"/>
                <a:ext cx="6080454" cy="0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1232808" y="4477658"/>
                <a:ext cx="6080454" cy="0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1232809" y="2875469"/>
                <a:ext cx="2134506" cy="1579598"/>
              </a:xfrm>
              <a:prstGeom prst="rect">
                <a:avLst/>
              </a:prstGeom>
              <a:solidFill>
                <a:schemeClr val="bg1">
                  <a:lumMod val="5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3380939" y="4396060"/>
              <a:ext cx="2583559" cy="1355257"/>
            </a:xfrm>
            <a:prstGeom prst="rect">
              <a:avLst/>
            </a:prstGeom>
            <a:solidFill>
              <a:schemeClr val="bg1">
                <a:lumMod val="5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79876" y="1132461"/>
              <a:ext cx="2177154" cy="1313853"/>
            </a:xfrm>
            <a:prstGeom prst="rect">
              <a:avLst/>
            </a:prstGeom>
            <a:solidFill>
              <a:schemeClr val="bg1">
                <a:lumMod val="5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rot="691404">
            <a:off x="7256737" y="2847302"/>
            <a:ext cx="4582185" cy="29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但愿美好的记忆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不要从岁月里匆匆走过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让它永驻我们的心中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93">
        <p14:reveal/>
      </p:transition>
    </mc:Choice>
    <mc:Fallback xmlns="">
      <p:transition spd="slow" advTm="7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86455" y="4819651"/>
            <a:ext cx="4038055" cy="20383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30875" y="5838826"/>
            <a:ext cx="1460303" cy="1030940"/>
          </a:xfrm>
          <a:prstGeom prst="rect">
            <a:avLst/>
          </a:prstGeom>
        </p:spPr>
      </p:pic>
      <p:sp>
        <p:nvSpPr>
          <p:cNvPr id="70" name="文本框 53"/>
          <p:cNvSpPr txBox="1"/>
          <p:nvPr/>
        </p:nvSpPr>
        <p:spPr>
          <a:xfrm>
            <a:off x="9143060" y="2014993"/>
            <a:ext cx="2500460" cy="2862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多年之后，我们重又聚首，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追忆和续写这份浓浓的同学之情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共同品味丰富的人生，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流水带走了我们的故事，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风儿吹皱了我们的脸庞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事业造就了我们的距离，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唯有那感觉，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好似日月轮回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那身影，熟悉而又陌生，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那话语，亲切而又动人</a:t>
            </a:r>
          </a:p>
        </p:txBody>
      </p:sp>
      <p:pic>
        <p:nvPicPr>
          <p:cNvPr id="4098" name="Picture 2" descr="C:\Users\Administrator\Desktop\856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12274" y="119677"/>
            <a:ext cx="966004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58617" y="1395763"/>
            <a:ext cx="6243384" cy="40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23842" y="1395762"/>
            <a:ext cx="6575994" cy="40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28146" y="1495640"/>
            <a:ext cx="6111680" cy="385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988">
        <p14:reveal/>
      </p:transition>
    </mc:Choice>
    <mc:Fallback xmlns="">
      <p:transition spd="slow" advTm="1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595764" y="1970093"/>
            <a:ext cx="2707674" cy="3923712"/>
            <a:chOff x="907742" y="2742843"/>
            <a:chExt cx="2840170" cy="4115157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119" y="3361658"/>
              <a:ext cx="2097683" cy="298304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0" name="组合 99"/>
          <p:cNvGrpSpPr/>
          <p:nvPr/>
        </p:nvGrpSpPr>
        <p:grpSpPr>
          <a:xfrm rot="21094889">
            <a:off x="3355418" y="1857400"/>
            <a:ext cx="2707674" cy="3923712"/>
            <a:chOff x="907742" y="2742843"/>
            <a:chExt cx="2840170" cy="4115157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0456" y="3236418"/>
              <a:ext cx="2127013" cy="313461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3" name="组合 102"/>
          <p:cNvGrpSpPr/>
          <p:nvPr/>
        </p:nvGrpSpPr>
        <p:grpSpPr>
          <a:xfrm rot="437297">
            <a:off x="6158820" y="1626509"/>
            <a:ext cx="2707674" cy="3923712"/>
            <a:chOff x="907742" y="2742843"/>
            <a:chExt cx="2840170" cy="4115157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1647" y="3244440"/>
              <a:ext cx="2084626" cy="310718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6" name="组合 105"/>
          <p:cNvGrpSpPr/>
          <p:nvPr/>
        </p:nvGrpSpPr>
        <p:grpSpPr>
          <a:xfrm rot="21124655">
            <a:off x="8806726" y="1151115"/>
            <a:ext cx="2707674" cy="3923712"/>
            <a:chOff x="907742" y="2742843"/>
            <a:chExt cx="2840170" cy="4115157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7931" y="3291354"/>
              <a:ext cx="2152057" cy="317803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09" name="图片 10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220064" y="5295133"/>
            <a:ext cx="2551786" cy="1562868"/>
          </a:xfrm>
          <a:prstGeom prst="rect">
            <a:avLst/>
          </a:prstGeom>
        </p:spPr>
      </p:pic>
      <p:grpSp>
        <p:nvGrpSpPr>
          <p:cNvPr id="110" name="组合 109"/>
          <p:cNvGrpSpPr/>
          <p:nvPr/>
        </p:nvGrpSpPr>
        <p:grpSpPr>
          <a:xfrm>
            <a:off x="823" y="145810"/>
            <a:ext cx="12190355" cy="2052728"/>
            <a:chOff x="0" y="145809"/>
            <a:chExt cx="12192000" cy="2052727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45809"/>
              <a:ext cx="12192000" cy="1824284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20485" y="270723"/>
              <a:ext cx="634598" cy="1389254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1171207">
              <a:off x="1939287" y="1306619"/>
              <a:ext cx="407419" cy="891917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246452" y="1251568"/>
              <a:ext cx="448909" cy="877035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883568" y="971080"/>
              <a:ext cx="511343" cy="999013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989">
        <p14:reveal/>
      </p:transition>
    </mc:Choice>
    <mc:Fallback xmlns="">
      <p:transition spd="slow" advTm="8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52" y="1055077"/>
            <a:ext cx="5359400" cy="5190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 rot="693013">
            <a:off x="7409596" y="2254119"/>
            <a:ext cx="3514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最珍惜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好友的问候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纵然人生聚散无常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念你的心依旧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284" y="6725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99">
        <p14:reveal/>
      </p:transition>
    </mc:Choice>
    <mc:Fallback xmlns="">
      <p:transition spd="slow" advTm="6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20568">
            <a:off x="1254475" y="2760289"/>
            <a:ext cx="2984795" cy="20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075573" y="3961994"/>
            <a:ext cx="3074490" cy="20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1089015">
            <a:off x="6499059" y="1994895"/>
            <a:ext cx="3197948" cy="22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275381">
            <a:off x="7912087" y="4218757"/>
            <a:ext cx="3103650" cy="21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093883" y="2435364"/>
            <a:ext cx="2938040" cy="606861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>
            <a:off x="1068620" y="3042225"/>
            <a:ext cx="400070" cy="2063864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直接连接符 13"/>
          <p:cNvCxnSpPr/>
          <p:nvPr/>
        </p:nvCxnSpPr>
        <p:spPr>
          <a:xfrm>
            <a:off x="3998337" y="2426681"/>
            <a:ext cx="438702" cy="2107383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直接连接符 14"/>
          <p:cNvCxnSpPr/>
          <p:nvPr/>
        </p:nvCxnSpPr>
        <p:spPr>
          <a:xfrm flipV="1">
            <a:off x="1468689" y="4531850"/>
            <a:ext cx="2984689" cy="57424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直接连接符 15"/>
          <p:cNvCxnSpPr/>
          <p:nvPr/>
        </p:nvCxnSpPr>
        <p:spPr>
          <a:xfrm flipV="1">
            <a:off x="4080990" y="3929129"/>
            <a:ext cx="3069073" cy="6131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直接连接符 16"/>
          <p:cNvCxnSpPr/>
          <p:nvPr/>
        </p:nvCxnSpPr>
        <p:spPr>
          <a:xfrm>
            <a:off x="4077604" y="3929131"/>
            <a:ext cx="1" cy="212618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直接连接符 17"/>
          <p:cNvCxnSpPr/>
          <p:nvPr/>
        </p:nvCxnSpPr>
        <p:spPr>
          <a:xfrm>
            <a:off x="7155669" y="3948807"/>
            <a:ext cx="10158" cy="212682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直接连接符 18"/>
          <p:cNvCxnSpPr/>
          <p:nvPr/>
        </p:nvCxnSpPr>
        <p:spPr>
          <a:xfrm flipV="1">
            <a:off x="4049222" y="6055315"/>
            <a:ext cx="3088223" cy="2032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直接连接符 19"/>
          <p:cNvCxnSpPr/>
          <p:nvPr/>
        </p:nvCxnSpPr>
        <p:spPr>
          <a:xfrm flipV="1">
            <a:off x="6327951" y="1764440"/>
            <a:ext cx="3196581" cy="50493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直接连接符 20"/>
          <p:cNvCxnSpPr/>
          <p:nvPr/>
        </p:nvCxnSpPr>
        <p:spPr>
          <a:xfrm>
            <a:off x="6327949" y="2282925"/>
            <a:ext cx="323364" cy="2184187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直接连接符 21"/>
          <p:cNvCxnSpPr/>
          <p:nvPr/>
        </p:nvCxnSpPr>
        <p:spPr>
          <a:xfrm>
            <a:off x="9524532" y="1754606"/>
            <a:ext cx="365711" cy="2181014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直接连接符 22"/>
          <p:cNvCxnSpPr/>
          <p:nvPr/>
        </p:nvCxnSpPr>
        <p:spPr>
          <a:xfrm flipV="1">
            <a:off x="6651315" y="3922073"/>
            <a:ext cx="3238928" cy="54504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直接连接符 23"/>
          <p:cNvCxnSpPr/>
          <p:nvPr/>
        </p:nvCxnSpPr>
        <p:spPr>
          <a:xfrm>
            <a:off x="7995143" y="4102035"/>
            <a:ext cx="3098078" cy="24958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直接连接符 24"/>
          <p:cNvCxnSpPr/>
          <p:nvPr/>
        </p:nvCxnSpPr>
        <p:spPr>
          <a:xfrm flipH="1">
            <a:off x="7828917" y="4100057"/>
            <a:ext cx="172308" cy="222937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直接连接符 25"/>
          <p:cNvCxnSpPr/>
          <p:nvPr/>
        </p:nvCxnSpPr>
        <p:spPr>
          <a:xfrm flipH="1">
            <a:off x="10930684" y="4314237"/>
            <a:ext cx="162538" cy="221839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直接连接符 26"/>
          <p:cNvCxnSpPr/>
          <p:nvPr/>
        </p:nvCxnSpPr>
        <p:spPr>
          <a:xfrm>
            <a:off x="7842460" y="6302343"/>
            <a:ext cx="3088223" cy="22954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TextBox 220"/>
          <p:cNvSpPr txBox="1"/>
          <p:nvPr/>
        </p:nvSpPr>
        <p:spPr>
          <a:xfrm>
            <a:off x="7268130" y="1049811"/>
            <a:ext cx="4135198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三年的生活，我们过的充实而美丽，我们流过眼泪，却伴着欢笑，我们踏着荆棘，却嗅得万里花香。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829">
        <p14:reveal/>
      </p:transition>
    </mc:Choice>
    <mc:Fallback xmlns="">
      <p:transition spd="slow" advTm="11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0221副本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04394" y="-484483"/>
            <a:ext cx="5789413" cy="4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406695">
            <a:off x="-304165" y="-29230"/>
            <a:ext cx="4583837" cy="28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295054" y="599509"/>
            <a:ext cx="3274329" cy="2570988"/>
            <a:chOff x="450100" y="626631"/>
            <a:chExt cx="2877558" cy="2389436"/>
          </a:xfrm>
        </p:grpSpPr>
        <p:pic>
          <p:nvPicPr>
            <p:cNvPr id="11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653588">
              <a:off x="450100" y="626631"/>
              <a:ext cx="2877558" cy="2389436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 rot="20574414">
              <a:off x="818905" y="1022624"/>
              <a:ext cx="2010137" cy="13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4030181" y="4012314"/>
            <a:ext cx="3274329" cy="2407444"/>
            <a:chOff x="2871071" y="1820646"/>
            <a:chExt cx="2877558" cy="2237440"/>
          </a:xfrm>
        </p:grpSpPr>
        <p:pic>
          <p:nvPicPr>
            <p:cNvPr id="14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1319740">
              <a:off x="2871071" y="1820646"/>
              <a:ext cx="2877558" cy="2237440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 rot="21383026">
              <a:off x="3370122" y="2350941"/>
              <a:ext cx="1858011" cy="116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7289678" y="2790254"/>
            <a:ext cx="3157203" cy="2418378"/>
            <a:chOff x="5205212" y="267999"/>
            <a:chExt cx="2877558" cy="2525240"/>
          </a:xfrm>
        </p:grpSpPr>
        <p:pic>
          <p:nvPicPr>
            <p:cNvPr id="17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362768">
              <a:off x="5205212" y="267999"/>
              <a:ext cx="2877558" cy="2525240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12" cstate="screen"/>
            <a:stretch>
              <a:fillRect/>
            </a:stretch>
          </p:blipFill>
          <p:spPr bwMode="auto">
            <a:xfrm rot="360959">
              <a:off x="5724166" y="673960"/>
              <a:ext cx="1839648" cy="140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20593476">
            <a:off x="222825" y="4164685"/>
            <a:ext cx="4333847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333">
        <p14:reveal/>
      </p:transition>
    </mc:Choice>
    <mc:Fallback xmlns="">
      <p:transition spd="slow" advTm="13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3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7910" y="1868557"/>
            <a:ext cx="5131951" cy="474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" y="1180873"/>
            <a:ext cx="2892133" cy="4292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985">
        <p14:reveal/>
      </p:transition>
    </mc:Choice>
    <mc:Fallback xmlns="">
      <p:transition spd="slow" advTm="82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6" y="564803"/>
            <a:ext cx="4767863" cy="3005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5462" y="3713829"/>
            <a:ext cx="4474482" cy="2516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53803" y="1384619"/>
            <a:ext cx="2395469" cy="1627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 rot="768898">
            <a:off x="6225044" y="4342970"/>
            <a:ext cx="3615883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486">
        <p14:reveal/>
      </p:transition>
    </mc:Choice>
    <mc:Fallback xmlns="">
      <p:transition spd="slow" advTm="9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1690166"/>
            <a:ext cx="6334889" cy="401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03940" y="2404570"/>
            <a:ext cx="1800000" cy="160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34885" y="4412342"/>
            <a:ext cx="213287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 rot="20307677">
            <a:off x="8214994" y="4360839"/>
            <a:ext cx="3615883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413">
        <p14:reveal/>
      </p:transition>
    </mc:Choice>
    <mc:Fallback xmlns="">
      <p:transition spd="slow" advTm="10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19136" y="1299201"/>
            <a:ext cx="9771333" cy="5558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3336">
            <a:off x="2815837" y="2129571"/>
            <a:ext cx="1714317" cy="1145432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22380">
            <a:off x="7191563" y="2150391"/>
            <a:ext cx="2291286" cy="1518048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91041">
            <a:off x="3600119" y="3404790"/>
            <a:ext cx="1807164" cy="1012912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1404782">
            <a:off x="7032787" y="4190190"/>
            <a:ext cx="2520137" cy="1575085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1363336">
            <a:off x="2606959" y="4643161"/>
            <a:ext cx="1880914" cy="1058014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21">
        <p14:reveal/>
      </p:transition>
    </mc:Choice>
    <mc:Fallback xmlns="">
      <p:transition spd="slow" advTm="9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7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7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7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97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7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7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7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7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97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7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7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97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7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1416921">
            <a:off x="8601537" y="1553234"/>
            <a:ext cx="1429759" cy="1726646"/>
            <a:chOff x="820615" y="3200401"/>
            <a:chExt cx="2168770" cy="2590798"/>
          </a:xfrm>
        </p:grpSpPr>
        <p:sp>
          <p:nvSpPr>
            <p:cNvPr id="6" name="矩形 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KSO_Img5"/>
            <p:cNvSpPr/>
            <p:nvPr/>
          </p:nvSpPr>
          <p:spPr>
            <a:xfrm>
              <a:off x="918405" y="3290906"/>
              <a:ext cx="1965268" cy="2125967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416921">
            <a:off x="6797899" y="1613001"/>
            <a:ext cx="1925194" cy="2324957"/>
            <a:chOff x="820615" y="3200401"/>
            <a:chExt cx="2168770" cy="2590798"/>
          </a:xfrm>
        </p:grpSpPr>
        <p:sp>
          <p:nvSpPr>
            <p:cNvPr id="12" name="矩形 11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KSO_Img4"/>
            <p:cNvSpPr/>
            <p:nvPr/>
          </p:nvSpPr>
          <p:spPr>
            <a:xfrm>
              <a:off x="910547" y="3286468"/>
              <a:ext cx="1988796" cy="2120342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416921">
            <a:off x="4692351" y="1758138"/>
            <a:ext cx="2374534" cy="2867603"/>
            <a:chOff x="820615" y="3200401"/>
            <a:chExt cx="2168770" cy="2590798"/>
          </a:xfrm>
        </p:grpSpPr>
        <p:sp>
          <p:nvSpPr>
            <p:cNvPr id="15" name="矩形 14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KSO_Img3"/>
            <p:cNvSpPr/>
            <p:nvPr/>
          </p:nvSpPr>
          <p:spPr>
            <a:xfrm>
              <a:off x="910855" y="3278136"/>
              <a:ext cx="1998867" cy="213025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416921">
            <a:off x="2201097" y="2200075"/>
            <a:ext cx="2893383" cy="3494188"/>
            <a:chOff x="820615" y="3200401"/>
            <a:chExt cx="2168770" cy="2590798"/>
          </a:xfrm>
        </p:grpSpPr>
        <p:sp>
          <p:nvSpPr>
            <p:cNvPr id="18" name="矩形 17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KSO_Img2"/>
            <p:cNvSpPr/>
            <p:nvPr/>
          </p:nvSpPr>
          <p:spPr>
            <a:xfrm>
              <a:off x="906990" y="3288667"/>
              <a:ext cx="1994011" cy="2122027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 r="1"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166979" y="5277200"/>
            <a:ext cx="223651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cs typeface="+mn-ea"/>
                <a:sym typeface="+mn-lt"/>
              </a:rPr>
              <a:t>亲爱的父亲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79940" y="4540791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cs typeface="+mn-ea"/>
                <a:sym typeface="+mn-lt"/>
              </a:rPr>
              <a:t>感 恩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5164078" y="5046399"/>
            <a:ext cx="3759576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       父子是不解的缘，父子是无欲的爱，我们是今生永远会的父子！正是因为有了父子这些浓浓的念想和这份延续多年的情缘，大家共同成长，才会越走越开阔，越走越稳健，越走越进步！</a:t>
            </a:r>
            <a:endParaRPr lang="zh-CN" altLang="en-US" sz="1335" spc="400" dirty="0">
              <a:solidFill>
                <a:schemeClr val="bg2">
                  <a:lumMod val="50000"/>
                </a:schemeClr>
              </a:solidFill>
              <a:effectLst>
                <a:glow rad="317500">
                  <a:schemeClr val="bg1">
                    <a:alpha val="3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643">
        <p14:reveal/>
      </p:transition>
    </mc:Choice>
    <mc:Fallback xmlns="">
      <p:transition spd="slow" advTm="10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502" y="-24334"/>
            <a:ext cx="3835676" cy="68823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25" y="-24334"/>
            <a:ext cx="5536451" cy="358120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09409" y="-431624"/>
            <a:ext cx="6450974" cy="4938263"/>
            <a:chOff x="2637744" y="-502789"/>
            <a:chExt cx="5110195" cy="391136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637744" y="1502004"/>
              <a:ext cx="2531614" cy="1906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1" name="矩形 20"/>
            <p:cNvSpPr/>
            <p:nvPr/>
          </p:nvSpPr>
          <p:spPr>
            <a:xfrm rot="21122423">
              <a:off x="5330587" y="-502789"/>
              <a:ext cx="2417352" cy="3585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63900" y="709967"/>
            <a:ext cx="6394530" cy="4649120"/>
            <a:chOff x="5506252" y="314243"/>
            <a:chExt cx="5065482" cy="3682343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506252" y="2227982"/>
              <a:ext cx="2689119" cy="17686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4" name="矩形 23"/>
            <p:cNvSpPr/>
            <p:nvPr/>
          </p:nvSpPr>
          <p:spPr>
            <a:xfrm rot="21122423">
              <a:off x="8270421" y="314243"/>
              <a:ext cx="2301313" cy="3415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191851" y="1744158"/>
            <a:ext cx="590411" cy="730543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99998" y="2613194"/>
            <a:ext cx="590411" cy="730543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15" name="Picture 149" descr="气泡透明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86493" y="5299838"/>
            <a:ext cx="2192703" cy="23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0" descr="气泡透明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79858" y="4327530"/>
            <a:ext cx="2336079" cy="25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1" descr="气泡透明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61248" y="4082073"/>
            <a:ext cx="1339436" cy="14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2" descr="气泡透明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10335" y="2137543"/>
            <a:ext cx="1515066" cy="1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3" descr="气泡透明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101889" y="2442763"/>
            <a:ext cx="2105433" cy="22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4" descr="气泡透明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84603" y="2557485"/>
            <a:ext cx="988178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5" descr="气泡透明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81559" y="3277987"/>
            <a:ext cx="2854502" cy="30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6" descr="气泡透明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737717" y="3777367"/>
            <a:ext cx="988178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434">
        <p14:reveal/>
      </p:transition>
    </mc:Choice>
    <mc:Fallback xmlns="">
      <p:transition spd="slow" advTm="174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 p14:presetBounceEnd="40000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 p14:presetBounceEnd="40000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sp>
        <p:nvSpPr>
          <p:cNvPr id="5" name="TextBox 41"/>
          <p:cNvSpPr txBox="1"/>
          <p:nvPr/>
        </p:nvSpPr>
        <p:spPr>
          <a:xfrm>
            <a:off x="3581739" y="1575292"/>
            <a:ext cx="363151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父子之情最纯洁、最朴素、最平凡、最高尚、最动人、最浪漫、最坚实、最永恒 </a:t>
            </a:r>
            <a:r>
              <a:rPr lang="en-US" altLang="zh-CN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335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267465">
            <a:off x="960795" y="1386655"/>
            <a:ext cx="2388409" cy="2397873"/>
            <a:chOff x="2472097" y="1733024"/>
            <a:chExt cx="1480618" cy="1486285"/>
          </a:xfrm>
        </p:grpSpPr>
        <p:grpSp>
          <p:nvGrpSpPr>
            <p:cNvPr id="8" name="组合 7"/>
            <p:cNvGrpSpPr/>
            <p:nvPr/>
          </p:nvGrpSpPr>
          <p:grpSpPr>
            <a:xfrm>
              <a:off x="2472097" y="1944698"/>
              <a:ext cx="1480618" cy="1274611"/>
              <a:chOff x="2472097" y="1944698"/>
              <a:chExt cx="1480618" cy="1274611"/>
            </a:xfrm>
          </p:grpSpPr>
          <p:sp>
            <p:nvSpPr>
              <p:cNvPr id="12" name="矩形 11"/>
              <p:cNvSpPr/>
              <p:nvPr/>
            </p:nvSpPr>
            <p:spPr>
              <a:xfrm rot="20211173">
                <a:off x="2472097" y="1944698"/>
                <a:ext cx="1457922" cy="127461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 rot="20257517">
                <a:off x="2502155" y="2167278"/>
                <a:ext cx="1450560" cy="940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rot="267465">
            <a:off x="4425488" y="2217474"/>
            <a:ext cx="3530717" cy="3586706"/>
            <a:chOff x="2466616" y="1733024"/>
            <a:chExt cx="1463434" cy="14864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466616" y="1944692"/>
              <a:ext cx="1463434" cy="1274773"/>
              <a:chOff x="2466616" y="1944692"/>
              <a:chExt cx="1463434" cy="1274773"/>
            </a:xfrm>
          </p:grpSpPr>
          <p:sp>
            <p:nvSpPr>
              <p:cNvPr id="17" name="矩形 16"/>
              <p:cNvSpPr/>
              <p:nvPr/>
            </p:nvSpPr>
            <p:spPr>
              <a:xfrm rot="20211173">
                <a:off x="2472128" y="1944692"/>
                <a:ext cx="1457922" cy="12747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 rot="20161162">
                <a:off x="2466616" y="2147449"/>
                <a:ext cx="1450560" cy="81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 rot="267465">
            <a:off x="8090182" y="1282243"/>
            <a:ext cx="2351794" cy="2409024"/>
            <a:chOff x="2473512" y="1733024"/>
            <a:chExt cx="1457922" cy="14931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473512" y="1944408"/>
              <a:ext cx="1457922" cy="1281812"/>
              <a:chOff x="2473512" y="1944408"/>
              <a:chExt cx="1457922" cy="1281812"/>
            </a:xfrm>
          </p:grpSpPr>
          <p:sp>
            <p:nvSpPr>
              <p:cNvPr id="22" name="矩形 21"/>
              <p:cNvSpPr/>
              <p:nvPr/>
            </p:nvSpPr>
            <p:spPr>
              <a:xfrm rot="20211173">
                <a:off x="2473512" y="1944408"/>
                <a:ext cx="1457922" cy="12818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 rot="20257517">
                <a:off x="2591670" y="2156458"/>
                <a:ext cx="1215611" cy="886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 rot="267465">
            <a:off x="1739632" y="3760376"/>
            <a:ext cx="2351798" cy="2381048"/>
            <a:chOff x="2469961" y="1733024"/>
            <a:chExt cx="1457922" cy="1475856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27" name="矩形 26"/>
              <p:cNvSpPr/>
              <p:nvPr/>
            </p:nvSpPr>
            <p:spPr>
              <a:xfrm rot="20211173">
                <a:off x="2469961" y="1945137"/>
                <a:ext cx="1457922" cy="126374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 rot="20257517">
                <a:off x="2477166" y="2139749"/>
                <a:ext cx="1450560" cy="906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 rot="267465">
            <a:off x="8930349" y="3606216"/>
            <a:ext cx="2351797" cy="2471191"/>
            <a:chOff x="2481403" y="1733024"/>
            <a:chExt cx="1457922" cy="1531729"/>
          </a:xfrm>
        </p:grpSpPr>
        <p:grpSp>
          <p:nvGrpSpPr>
            <p:cNvPr id="30" name="组合 29"/>
            <p:cNvGrpSpPr/>
            <p:nvPr/>
          </p:nvGrpSpPr>
          <p:grpSpPr>
            <a:xfrm>
              <a:off x="2481403" y="1942793"/>
              <a:ext cx="1457922" cy="1321960"/>
              <a:chOff x="2481403" y="1942793"/>
              <a:chExt cx="1457922" cy="1321960"/>
            </a:xfrm>
          </p:grpSpPr>
          <p:sp>
            <p:nvSpPr>
              <p:cNvPr id="32" name="矩形 31"/>
              <p:cNvSpPr/>
              <p:nvPr/>
            </p:nvSpPr>
            <p:spPr>
              <a:xfrm rot="20211173">
                <a:off x="2481403" y="1942793"/>
                <a:ext cx="1457922" cy="132196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 rot="20257517">
                <a:off x="2517074" y="2157843"/>
                <a:ext cx="1397602" cy="880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87">
        <p14:reveal/>
      </p:transition>
    </mc:Choice>
    <mc:Fallback xmlns="">
      <p:transition spd="slow" advTm="9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740978">
            <a:off x="1309567" y="1683754"/>
            <a:ext cx="2521887" cy="3045553"/>
            <a:chOff x="820615" y="3200401"/>
            <a:chExt cx="2168770" cy="2590798"/>
          </a:xfrm>
        </p:grpSpPr>
        <p:sp>
          <p:nvSpPr>
            <p:cNvPr id="10" name="矩形 9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Img2"/>
            <p:cNvSpPr/>
            <p:nvPr/>
          </p:nvSpPr>
          <p:spPr>
            <a:xfrm>
              <a:off x="900277" y="3270742"/>
              <a:ext cx="2017693" cy="215115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250924">
            <a:off x="3642583" y="2239417"/>
            <a:ext cx="2137698" cy="2581587"/>
            <a:chOff x="820615" y="3200401"/>
            <a:chExt cx="2168770" cy="2590798"/>
          </a:xfrm>
        </p:grpSpPr>
        <p:sp>
          <p:nvSpPr>
            <p:cNvPr id="13" name="矩形 12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KSO_Img3"/>
            <p:cNvSpPr/>
            <p:nvPr/>
          </p:nvSpPr>
          <p:spPr>
            <a:xfrm>
              <a:off x="897292" y="3273860"/>
              <a:ext cx="2022624" cy="215640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21409700">
            <a:off x="6016778" y="2971913"/>
            <a:ext cx="2275088" cy="2747508"/>
            <a:chOff x="820615" y="3200401"/>
            <a:chExt cx="2168770" cy="2590798"/>
          </a:xfrm>
        </p:grpSpPr>
        <p:sp>
          <p:nvSpPr>
            <p:cNvPr id="16" name="矩形 1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KSO_Img3"/>
            <p:cNvSpPr/>
            <p:nvPr/>
          </p:nvSpPr>
          <p:spPr>
            <a:xfrm rot="21579573">
              <a:off x="939773" y="3320718"/>
              <a:ext cx="1936457" cy="2156408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791625">
            <a:off x="8386855" y="1786914"/>
            <a:ext cx="2521887" cy="3045553"/>
            <a:chOff x="820615" y="3200401"/>
            <a:chExt cx="2168770" cy="2590798"/>
          </a:xfrm>
        </p:grpSpPr>
        <p:sp>
          <p:nvSpPr>
            <p:cNvPr id="19" name="矩形 18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KSO_Img3"/>
            <p:cNvSpPr/>
            <p:nvPr/>
          </p:nvSpPr>
          <p:spPr>
            <a:xfrm rot="21579573">
              <a:off x="939773" y="3320718"/>
              <a:ext cx="1936457" cy="215640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96">
        <p14:reveal/>
      </p:transition>
    </mc:Choice>
    <mc:Fallback xmlns="">
      <p:transition spd="slow" advTm="11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615935"/>
            <a:ext cx="3787892" cy="250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18" y="3581115"/>
            <a:ext cx="4635424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矩形 8"/>
          <p:cNvSpPr/>
          <p:nvPr/>
        </p:nvSpPr>
        <p:spPr>
          <a:xfrm rot="792505">
            <a:off x="7000056" y="2941722"/>
            <a:ext cx="4333847" cy="19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想念在不同的时间来临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18">
        <p14:reveal/>
      </p:transition>
    </mc:Choice>
    <mc:Fallback xmlns="">
      <p:transition spd="slow" advTm="8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mfexc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宽屏</PresentationFormat>
  <Paragraphs>41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2021-06-16T09:30:14Z</dcterms:created>
  <dcterms:modified xsi:type="dcterms:W3CDTF">2023-01-10T06:18:53Z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05BCB875AF9C4EE1AC5DCE22A4D1BEF5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