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8" r:id="rId2"/>
    <p:sldId id="443" r:id="rId3"/>
    <p:sldId id="446" r:id="rId4"/>
    <p:sldId id="445" r:id="rId5"/>
    <p:sldId id="447" r:id="rId6"/>
    <p:sldId id="448" r:id="rId7"/>
    <p:sldId id="449" r:id="rId8"/>
    <p:sldId id="451" r:id="rId9"/>
    <p:sldId id="450" r:id="rId10"/>
    <p:sldId id="437" r:id="rId11"/>
    <p:sldId id="452" r:id="rId12"/>
    <p:sldId id="426" r:id="rId13"/>
    <p:sldId id="453" r:id="rId14"/>
    <p:sldId id="312" r:id="rId15"/>
    <p:sldId id="414" r:id="rId16"/>
    <p:sldId id="444" r:id="rId17"/>
    <p:sldId id="435" r:id="rId18"/>
    <p:sldId id="436" r:id="rId19"/>
  </p:sldIdLst>
  <p:sldSz cx="9144000" cy="6858000" type="screen4x3"/>
  <p:notesSz cx="6858000" cy="9144000"/>
  <p:custDataLst>
    <p:tags r:id="rId22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FF99FF"/>
    <a:srgbClr val="5BC4ED"/>
    <a:srgbClr val="F5F1ED"/>
    <a:srgbClr val="FFF2CC"/>
    <a:srgbClr val="FFFF87"/>
    <a:srgbClr val="FFF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98" autoAdjust="0"/>
    <p:restoredTop sz="93103" autoAdjust="0"/>
  </p:normalViewPr>
  <p:slideViewPr>
    <p:cSldViewPr>
      <p:cViewPr>
        <p:scale>
          <a:sx n="100" d="100"/>
          <a:sy n="100" d="100"/>
        </p:scale>
        <p:origin x="-282" y="-264"/>
      </p:cViewPr>
      <p:guideLst>
        <p:guide orient="horz" pos="2160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0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1FC6186-FFE0-49CD-ADA2-34FA3BE6E1F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9BDBE40A-D800-4ED9-851D-374F7FE784D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EE4A485-9E3B-48C8-A240-71C75E6B036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06E0DD8B-9D69-4F8B-9C49-5E004E6F64EC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431A59F6-4114-4BDD-B5D0-619FF2CA3B99}" type="slidenum">
              <a:rPr lang="zh-CN" altLang="en-US">
                <a:ea typeface="宋体" panose="02010600030101010101" pitchFamily="2" charset="-122"/>
              </a:rPr>
              <a:t>1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3A4BDC5C-D8E1-48BB-B403-88DEE6C9A248}" type="slidenum">
              <a:rPr lang="zh-CN" altLang="en-US">
                <a:ea typeface="宋体" panose="02010600030101010101" pitchFamily="2" charset="-122"/>
              </a:rPr>
              <a:t>2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31E6AE58-5FF6-4107-B07C-8D179622844F}" type="slidenum">
              <a:rPr lang="zh-CN" altLang="en-US">
                <a:ea typeface="宋体" panose="02010600030101010101" pitchFamily="2" charset="-122"/>
              </a:rPr>
              <a:t>5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E76B4EC4-97A0-4B3B-B4FB-9562BA195149}" type="slidenum">
              <a:rPr lang="zh-CN" altLang="en-US">
                <a:ea typeface="宋体" panose="02010600030101010101" pitchFamily="2" charset="-122"/>
              </a:rPr>
              <a:t>6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5CA94E6B-2549-4378-B779-A3EC1AA46113}" type="slidenum">
              <a:rPr lang="zh-CN" altLang="en-US">
                <a:ea typeface="宋体" panose="02010600030101010101" pitchFamily="2" charset="-122"/>
              </a:rPr>
              <a:t>7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E9789104-01C3-4759-8076-80F50BAC35EA}" type="slidenum">
              <a:rPr lang="zh-CN" altLang="en-US">
                <a:ea typeface="宋体" panose="02010600030101010101" pitchFamily="2" charset="-122"/>
              </a:rPr>
              <a:t>14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F8D82D19-826A-43CB-B97C-7B9E8082CD4C}" type="slidenum">
              <a:rPr lang="zh-CN" altLang="en-US">
                <a:ea typeface="宋体" panose="02010600030101010101" pitchFamily="2" charset="-122"/>
              </a:rPr>
              <a:t>17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733130DB-6B5F-4778-A792-3B73C913114B}" type="slidenum">
              <a:rPr lang="zh-CN" altLang="en-US">
                <a:ea typeface="宋体" panose="02010600030101010101" pitchFamily="2" charset="-122"/>
              </a:rPr>
              <a:t>18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716338"/>
            <a:ext cx="9144000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7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61913"/>
            <a:ext cx="120332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1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9763" y="4041775"/>
            <a:ext cx="3100387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KSO_CT2"/>
          <p:cNvSpPr>
            <a:spLocks noGrp="1"/>
          </p:cNvSpPr>
          <p:nvPr>
            <p:ph type="subTitle" idx="1"/>
          </p:nvPr>
        </p:nvSpPr>
        <p:spPr>
          <a:xfrm>
            <a:off x="1835697" y="692696"/>
            <a:ext cx="5688632" cy="62158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2">
                    <a:lumMod val="50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 smtClean="0"/>
          </a:p>
        </p:txBody>
      </p:sp>
      <p:sp>
        <p:nvSpPr>
          <p:cNvPr id="11" name="KSO_BT1"/>
          <p:cNvSpPr>
            <a:spLocks noGrp="1"/>
          </p:cNvSpPr>
          <p:nvPr>
            <p:ph type="title"/>
          </p:nvPr>
        </p:nvSpPr>
        <p:spPr>
          <a:xfrm>
            <a:off x="390382" y="2131838"/>
            <a:ext cx="8363236" cy="1513186"/>
          </a:xfrm>
          <a:prstGeom prst="rect">
            <a:avLst/>
          </a:prstGeom>
        </p:spPr>
        <p:txBody>
          <a:bodyPr/>
          <a:lstStyle>
            <a:lvl1pPr algn="ctr">
              <a:defRPr sz="4200" baseline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424936" cy="699594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9FC6876-24AD-4BB1-B287-939E147FD69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51CE1B55-4B6E-4972-AB22-49CE2762AA1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1F9DBD7C-8595-49BE-91CA-C7C189BDB41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7AEFC47B-6E58-439A-A88C-C6E6B45CFB7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6"/>
          <p:cNvSpPr txBox="1">
            <a:spLocks noChangeArrowheads="1"/>
          </p:cNvSpPr>
          <p:nvPr userDrawn="1"/>
        </p:nvSpPr>
        <p:spPr bwMode="auto">
          <a:xfrm>
            <a:off x="1187450" y="115888"/>
            <a:ext cx="1296988" cy="5222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en-US" altLang="zh-CN" sz="2400" i="1" dirty="0" smtClean="0">
                <a:solidFill>
                  <a:schemeClr val="tx2">
                    <a:lumMod val="50000"/>
                  </a:schemeClr>
                </a:solidFill>
                <a:ea typeface="微软雅黑" panose="020B0503020204020204" pitchFamily="34" charset="-122"/>
              </a:rPr>
              <a:t>Practice</a:t>
            </a:r>
            <a:endParaRPr lang="zh-CN" altLang="en-US" sz="2400" i="1" dirty="0" smtClean="0">
              <a:solidFill>
                <a:schemeClr val="tx2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0389" y="713182"/>
            <a:ext cx="8292045" cy="483570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9099" y="1340767"/>
            <a:ext cx="8292045" cy="4966149"/>
          </a:xfrm>
          <a:prstGeom prst="rect">
            <a:avLst/>
          </a:prstGeom>
        </p:spPr>
        <p:txBody>
          <a:bodyPr/>
          <a:lstStyle>
            <a:lvl1pPr algn="ctr">
              <a:defRPr sz="32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algn="ctr">
              <a:defRPr baseline="0">
                <a:latin typeface="Arial" panose="020B0604020202020204" pitchFamily="34" charset="0"/>
                <a:ea typeface="黑体" panose="02010609060101010101" pitchFamily="49" charset="-122"/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0DCB1485-4D8D-4A57-9BCE-95742E26AC0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45EFE539-A4B4-4167-A9B7-6BA128DE9C2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5912643" cy="72008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1577999" y="1268760"/>
            <a:ext cx="5995987" cy="457472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</p:spPr>
        <p:txBody>
          <a:bodyPr anchor="ctr">
            <a:noAutofit/>
          </a:bodyPr>
          <a:lstStyle>
            <a:lvl1pPr marL="0" indent="0" algn="ctr">
              <a:buNone/>
              <a:defRPr sz="32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SO_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9126045" y="-95437"/>
            <a:ext cx="36000" cy="36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35478" y="620688"/>
            <a:ext cx="8292045" cy="504056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435478" y="1243187"/>
            <a:ext cx="3810000" cy="4932363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>
              <a:defRPr sz="20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>
              <a:defRPr sz="20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9D7DD76-0976-4758-8A36-884F2388D80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7FFD2698-4D50-43FA-AD05-BC08E4C6A1B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751880" y="782107"/>
            <a:ext cx="7636544" cy="717022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751880" y="1700808"/>
            <a:ext cx="7763470" cy="3744416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0" indent="0" algn="l">
              <a:buNone/>
              <a:defRPr lang="zh-CN" altLang="en-US" sz="2800" kern="1200" baseline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en-US" altLang="zh-CN" dirty="0" smtClean="0"/>
          </a:p>
          <a:p>
            <a:pPr lvl="0"/>
            <a:endParaRPr lang="zh-CN" altLang="en-US" dirty="0" smtClean="0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568C63E5-89FD-4774-8A22-3F169583915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62C6A63D-DF86-40C9-88A2-2D63339CF11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751880" y="782107"/>
            <a:ext cx="7636544" cy="717022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751880" y="1700808"/>
            <a:ext cx="7763470" cy="3744416"/>
          </a:xfrm>
          <a:prstGeom prst="rect">
            <a:avLst/>
          </a:prstGeom>
        </p:spPr>
        <p:txBody>
          <a:bodyPr/>
          <a:lstStyle>
            <a:lvl1pPr algn="ctr">
              <a:defRPr sz="32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algn="ctr">
              <a:defRPr sz="28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0E3F4590-6854-4F9C-BAA1-7A1239713FC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FC4C1CCD-0715-4843-81AC-7A8491C548C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E1156A03-29A4-4817-B190-A2ED10FC7CE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FED774C9-C146-43DC-8EA1-AEA4BADB3A3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6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356350"/>
            <a:ext cx="9145588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7"/>
          <p:cNvPicPr>
            <a:picLocks noChangeAspect="1"/>
          </p:cNvPicPr>
          <p:nvPr userDrawn="1"/>
        </p:nvPicPr>
        <p:blipFill>
          <a:blip r:embed="rId3" cstate="email"/>
          <a:srcRect b="-53171"/>
          <a:stretch>
            <a:fillRect/>
          </a:stretch>
        </p:blipFill>
        <p:spPr bwMode="auto">
          <a:xfrm>
            <a:off x="0" y="-1588"/>
            <a:ext cx="91440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0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51725" y="5300663"/>
            <a:ext cx="1595438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27584" y="677418"/>
            <a:ext cx="5153718" cy="663350"/>
          </a:xfrm>
          <a:prstGeom prst="rect">
            <a:avLst/>
          </a:prstGeom>
        </p:spPr>
        <p:txBody>
          <a:bodyPr anchor="b"/>
          <a:lstStyle>
            <a:lvl1pPr>
              <a:defRPr sz="3200" baseline="0"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826642" y="1417612"/>
            <a:ext cx="367335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8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1CEC396E-042D-4C5A-B849-484E9C2F3B3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9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FDBEFA1B-3657-4161-9981-9CA00387FA6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9"/>
          <p:cNvPicPr>
            <a:picLocks noChangeAspect="1"/>
          </p:cNvPicPr>
          <p:nvPr userDrawn="1"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0" y="6356350"/>
            <a:ext cx="9145588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图片 18"/>
          <p:cNvPicPr>
            <a:picLocks noChangeAspect="1"/>
          </p:cNvPicPr>
          <p:nvPr/>
        </p:nvPicPr>
        <p:blipFill>
          <a:blip r:embed="rId15" cstate="email"/>
          <a:srcRect b="-53171"/>
          <a:stretch>
            <a:fillRect/>
          </a:stretch>
        </p:blipFill>
        <p:spPr bwMode="auto">
          <a:xfrm>
            <a:off x="0" y="-1588"/>
            <a:ext cx="91440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  <a:p>
            <a:pPr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90000"/>
        <a:buBlip>
          <a:blip r:embed="rId16"/>
        </a:buBlip>
        <a:defRPr sz="2000" kern="1200">
          <a:solidFill>
            <a:srgbClr val="BF9000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357505" indent="-357505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79E2D8"/>
        </a:buClr>
        <a:buFont typeface="幼圆" panose="02010509060101010101" pitchFamily="49" charset="-122"/>
        <a:buChar char=" "/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0.png"/><Relationship Id="rId4" Type="http://schemas.openxmlformats.org/officeDocument/2006/relationships/hyperlink" Target="Lesson31Justtalk&#35838;&#25991;&#21160;&#30011;.SW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microsoft.com/office/2007/relationships/media" Target="file:///E:\&#20154;&#25945;&#26032;&#29256;3&#19978;\unit6\Lesson31%20&#25945;&#23398;&#35838;&#20214;\&#21477;2_128k.mp3" TargetMode="External"/><Relationship Id="rId7" Type="http://schemas.openxmlformats.org/officeDocument/2006/relationships/slideLayout" Target="../slideLayouts/slideLayout11.xml"/><Relationship Id="rId2" Type="http://schemas.openxmlformats.org/officeDocument/2006/relationships/audio" Target="file:///E:\&#20154;&#25945;&#26032;&#29256;3&#19978;\unit6\Lesson31%20&#25945;&#23398;&#35838;&#20214;\&#21477;1_128k.mp3" TargetMode="External"/><Relationship Id="rId1" Type="http://schemas.microsoft.com/office/2007/relationships/media" Target="file:///E:\&#20154;&#25945;&#26032;&#29256;3&#19978;\unit6\Lesson31%20&#25945;&#23398;&#35838;&#20214;\&#21477;1_128k.mp3" TargetMode="External"/><Relationship Id="rId6" Type="http://schemas.openxmlformats.org/officeDocument/2006/relationships/audio" Target="file:///E:\&#20154;&#25945;&#26032;&#29256;3&#19978;\unit6\Lesson31%20&#25945;&#23398;&#35838;&#20214;\&#21477;3_128k.mp3" TargetMode="External"/><Relationship Id="rId5" Type="http://schemas.microsoft.com/office/2007/relationships/media" Target="file:///E:\&#20154;&#25945;&#26032;&#29256;3&#19978;\unit6\Lesson31%20&#25945;&#23398;&#35838;&#20214;\&#21477;3_128k.mp3" TargetMode="External"/><Relationship Id="rId10" Type="http://schemas.openxmlformats.org/officeDocument/2006/relationships/image" Target="../media/image23.png"/><Relationship Id="rId4" Type="http://schemas.openxmlformats.org/officeDocument/2006/relationships/audio" Target="file:///E:\&#20154;&#25945;&#26032;&#29256;3&#19978;\unit6\Lesson31%20&#25945;&#23398;&#35838;&#20214;\&#21477;2_128k.mp3" TargetMode="External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7.png"/><Relationship Id="rId5" Type="http://schemas.openxmlformats.org/officeDocument/2006/relationships/image" Target="../media/image10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file:///E:\&#20154;&#25945;&#26032;&#29256;3&#19978;\unit6\Lesson31%20&#25945;&#23398;&#35838;&#20214;\Lesson31Let&#8217;schant&#35838;&#25991;&#24405;&#38899;.MP3" TargetMode="External"/><Relationship Id="rId1" Type="http://schemas.microsoft.com/office/2007/relationships/media" Target="file:///E:\&#20154;&#25945;&#26032;&#29256;3&#19978;\unit6\Lesson31%20&#25945;&#23398;&#35838;&#20214;\Lesson31Let&#8217;schant&#35838;&#25991;&#24405;&#38899;.MP3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10.png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openxmlformats.org/officeDocument/2006/relationships/hyperlink" Target="Lesson29__Let&#8217;s__sing&#35838;&#25991;&#21160;&#30011;.swf" TargetMode="Externa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Layout" Target="../slideLayouts/slideLayout11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image" Target="../media/image13.png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5.png"/><Relationship Id="rId2" Type="http://schemas.openxmlformats.org/officeDocument/2006/relationships/audio" Target="file:///E:\&#20154;&#25945;&#26032;&#29256;3&#19978;\unit6\Lesson31%20&#25945;&#23398;&#35838;&#20214;\hamburger_128k.mp3" TargetMode="External"/><Relationship Id="rId1" Type="http://schemas.microsoft.com/office/2007/relationships/media" Target="file:///E:\&#20154;&#25945;&#26032;&#29256;3&#19978;\unit6\Lesson31%20&#25945;&#23398;&#35838;&#20214;\hamburger_128k.mp3" TargetMode="Externa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5.png"/><Relationship Id="rId2" Type="http://schemas.openxmlformats.org/officeDocument/2006/relationships/audio" Target="file:///E:\&#20154;&#25945;&#26032;&#29256;3&#19978;\unit6\Lesson31%20&#25945;&#23398;&#35838;&#20214;\hotdog_128k.mp3" TargetMode="External"/><Relationship Id="rId1" Type="http://schemas.microsoft.com/office/2007/relationships/media" Target="file:///E:\&#20154;&#25945;&#26032;&#29256;3&#19978;\unit6\Lesson31%20&#25945;&#23398;&#35838;&#20214;\hotdog_128k.mp3" TargetMode="External"/><Relationship Id="rId6" Type="http://schemas.openxmlformats.org/officeDocument/2006/relationships/image" Target="../media/image25.png"/><Relationship Id="rId11" Type="http://schemas.openxmlformats.org/officeDocument/2006/relationships/image" Target="../media/image23.png"/><Relationship Id="rId5" Type="http://schemas.openxmlformats.org/officeDocument/2006/relationships/image" Target="../media/image24.png"/><Relationship Id="rId10" Type="http://schemas.openxmlformats.org/officeDocument/2006/relationships/image" Target="../media/image22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5.png"/><Relationship Id="rId2" Type="http://schemas.openxmlformats.org/officeDocument/2006/relationships/audio" Target="file:///E:\&#20154;&#25945;&#26032;&#29256;3&#19978;\unit6\Lesson31%20&#25945;&#23398;&#35838;&#20214;\Coke_128k.mp3" TargetMode="External"/><Relationship Id="rId1" Type="http://schemas.microsoft.com/office/2007/relationships/media" Target="file:///E:\&#20154;&#25945;&#26032;&#29256;3&#19978;\unit6\Lesson31%20&#25945;&#23398;&#35838;&#20214;\Coke_128k.mp3" TargetMode="External"/><Relationship Id="rId6" Type="http://schemas.openxmlformats.org/officeDocument/2006/relationships/image" Target="../media/image27.png"/><Relationship Id="rId11" Type="http://schemas.openxmlformats.org/officeDocument/2006/relationships/image" Target="../media/image23.png"/><Relationship Id="rId5" Type="http://schemas.openxmlformats.org/officeDocument/2006/relationships/image" Target="../media/image26.png"/><Relationship Id="rId10" Type="http://schemas.openxmlformats.org/officeDocument/2006/relationships/image" Target="../media/image22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3"/>
          <p:cNvSpPr>
            <a:spLocks noGrp="1"/>
          </p:cNvSpPr>
          <p:nvPr>
            <p:ph type="title"/>
          </p:nvPr>
        </p:nvSpPr>
        <p:spPr bwMode="auto">
          <a:xfrm>
            <a:off x="397579" y="2060848"/>
            <a:ext cx="8362950" cy="1008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en-US" altLang="zh-CN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Unit6 I like hamburgers. </a:t>
            </a:r>
            <a:endParaRPr lang="zh-CN" altLang="en-US" sz="5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619672" y="764704"/>
            <a:ext cx="5976664" cy="566961"/>
          </a:xfrm>
        </p:spPr>
        <p:txBody>
          <a:bodyPr/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dirty="0" smtClean="0"/>
              <a:t>人教精通版三年级上册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672923" y="3933056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1748" name="标题 1"/>
          <p:cNvSpPr txBox="1"/>
          <p:nvPr/>
        </p:nvSpPr>
        <p:spPr bwMode="auto">
          <a:xfrm>
            <a:off x="3575050" y="330200"/>
            <a:ext cx="30226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Look and say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2454275" y="868363"/>
            <a:ext cx="45656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What do they like?  </a:t>
            </a:r>
            <a:endParaRPr lang="zh-CN" altLang="en-US" sz="24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03648" y="1586596"/>
            <a:ext cx="6331669" cy="4464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751" name="Picture 6" descr="C:\Users\Administrator\Desktop\播放按钮.pn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32588" y="5075238"/>
            <a:ext cx="792162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2772" name="标题 1"/>
          <p:cNvSpPr txBox="1"/>
          <p:nvPr/>
        </p:nvSpPr>
        <p:spPr bwMode="auto">
          <a:xfrm>
            <a:off x="3575050" y="330200"/>
            <a:ext cx="3444875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Read and judge</a:t>
            </a:r>
            <a:endParaRPr lang="zh-CN" altLang="en-US" sz="32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3" name="矩形 4"/>
          <p:cNvSpPr>
            <a:spLocks noChangeArrowheads="1"/>
          </p:cNvSpPr>
          <p:nvPr/>
        </p:nvSpPr>
        <p:spPr bwMode="auto">
          <a:xfrm>
            <a:off x="1147763" y="4510088"/>
            <a:ext cx="52562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3. Lisa like</a:t>
            </a:r>
            <a:r>
              <a:rPr lang="en-US" altLang="zh-CN" sz="3600" dirty="0">
                <a:solidFill>
                  <a:srgbClr val="0000FF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s</a:t>
            </a:r>
            <a:r>
              <a:rPr lang="en-US" altLang="zh-CN" sz="3600" dirty="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 hamburger.</a:t>
            </a:r>
            <a:endParaRPr lang="zh-CN" altLang="en-US" sz="2400" dirty="0"/>
          </a:p>
        </p:txBody>
      </p:sp>
      <p:sp>
        <p:nvSpPr>
          <p:cNvPr id="32774" name="矩形 5"/>
          <p:cNvSpPr>
            <a:spLocks noChangeArrowheads="1"/>
          </p:cNvSpPr>
          <p:nvPr/>
        </p:nvSpPr>
        <p:spPr bwMode="auto">
          <a:xfrm>
            <a:off x="1165225" y="2092325"/>
            <a:ext cx="5524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1. Peter like</a:t>
            </a:r>
            <a:r>
              <a:rPr lang="en-US" altLang="zh-CN" sz="3600" dirty="0">
                <a:solidFill>
                  <a:srgbClr val="0000FF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s </a:t>
            </a:r>
            <a:r>
              <a:rPr lang="en-US" altLang="zh-CN" sz="3600" dirty="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hamburger.</a:t>
            </a:r>
            <a:endParaRPr lang="zh-CN" altLang="en-US" sz="2400" dirty="0"/>
          </a:p>
        </p:txBody>
      </p:sp>
      <p:sp>
        <p:nvSpPr>
          <p:cNvPr id="32775" name="矩形 6"/>
          <p:cNvSpPr>
            <a:spLocks noChangeArrowheads="1"/>
          </p:cNvSpPr>
          <p:nvPr/>
        </p:nvSpPr>
        <p:spPr bwMode="auto">
          <a:xfrm>
            <a:off x="1165225" y="3327400"/>
            <a:ext cx="5235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2. Li Yan like</a:t>
            </a:r>
            <a:r>
              <a:rPr lang="en-US" altLang="zh-CN" sz="3600" dirty="0">
                <a:solidFill>
                  <a:srgbClr val="0000FF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s</a:t>
            </a:r>
            <a:r>
              <a:rPr lang="en-US" altLang="zh-CN" sz="3600" dirty="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 hot dogs.</a:t>
            </a:r>
            <a:endParaRPr lang="zh-CN" altLang="en-US" sz="2400" dirty="0"/>
          </a:p>
        </p:txBody>
      </p:sp>
      <p:grpSp>
        <p:nvGrpSpPr>
          <p:cNvPr id="17" name="组合 16"/>
          <p:cNvGrpSpPr/>
          <p:nvPr/>
        </p:nvGrpSpPr>
        <p:grpSpPr bwMode="auto">
          <a:xfrm>
            <a:off x="2058988" y="981075"/>
            <a:ext cx="3521075" cy="801688"/>
            <a:chOff x="2699792" y="971353"/>
            <a:chExt cx="3521651" cy="801463"/>
          </a:xfrm>
        </p:grpSpPr>
        <p:sp>
          <p:nvSpPr>
            <p:cNvPr id="16" name="双波形 15"/>
            <p:cNvSpPr/>
            <p:nvPr/>
          </p:nvSpPr>
          <p:spPr>
            <a:xfrm>
              <a:off x="2699792" y="971353"/>
              <a:ext cx="3521651" cy="801463"/>
            </a:xfrm>
            <a:prstGeom prst="doubleWav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2771800" y="1013885"/>
              <a:ext cx="3356112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kumimoji="1" lang="en-US" altLang="zh-CN" sz="4000" b="1" dirty="0">
                  <a:ln w="1905"/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ea typeface="宋体" panose="02010600030101010101" pitchFamily="2" charset="-122"/>
                </a:rPr>
                <a:t>True or False?</a:t>
              </a:r>
              <a:endParaRPr kumimoji="1" lang="zh-CN" altLang="en-US" sz="40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13" name="Picture 10" descr="c:\users\administrator\appdata\roaming\360se6\User Data\temp\2531170_001105850000_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21500" y="1981200"/>
            <a:ext cx="955675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c:\users\administrator\appdata\roaming\360se6\User Data\temp\2531170_001105850000_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32613" y="4237038"/>
            <a:ext cx="857250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 descr="c:\users\administrator\appdata\roaming\360se6\User Data\temp\2531170_001105850000_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32613" y="3217863"/>
            <a:ext cx="955675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图片 13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041400" y="1089025"/>
            <a:ext cx="7073900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图片 2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3797" name="标题 1"/>
          <p:cNvSpPr txBox="1"/>
          <p:nvPr/>
        </p:nvSpPr>
        <p:spPr bwMode="auto">
          <a:xfrm>
            <a:off x="3203575" y="368300"/>
            <a:ext cx="40989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Listen and imitate</a:t>
            </a:r>
            <a:endParaRPr lang="zh-CN" altLang="en-US" sz="32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490538" y="2338388"/>
            <a:ext cx="3001962" cy="922337"/>
          </a:xfrm>
          <a:prstGeom prst="wedgeRoundRectCallout">
            <a:avLst>
              <a:gd name="adj1" fmla="val 26244"/>
              <a:gd name="adj2" fmla="val 83807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I like hot dogs. How about you?</a:t>
            </a:r>
            <a:endParaRPr lang="zh-CN" altLang="en-US" sz="1600" dirty="0">
              <a:solidFill>
                <a:srgbClr val="3D3F4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6981825" y="4221163"/>
            <a:ext cx="1584325" cy="625475"/>
          </a:xfrm>
          <a:prstGeom prst="wedgeRoundRectCallout">
            <a:avLst>
              <a:gd name="adj1" fmla="val -68831"/>
              <a:gd name="adj2" fmla="val 36199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Me too.</a:t>
            </a:r>
            <a:endParaRPr lang="zh-CN" altLang="en-US" sz="1600" dirty="0">
              <a:solidFill>
                <a:srgbClr val="3D3F4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5054600" y="2708275"/>
            <a:ext cx="3313113" cy="625475"/>
          </a:xfrm>
          <a:prstGeom prst="wedgeRoundRectCallout">
            <a:avLst>
              <a:gd name="adj1" fmla="val -39382"/>
              <a:gd name="adj2" fmla="val 104367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I like hamburgers.</a:t>
            </a:r>
            <a:endParaRPr lang="zh-CN" altLang="en-US" sz="1600" dirty="0">
              <a:solidFill>
                <a:srgbClr val="3D3F4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句1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13" y="2571750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句2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288" y="2790825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句3_128k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488" y="43005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 animBg="1"/>
      <p:bldP spid="11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3"/>
          <p:cNvSpPr>
            <a:spLocks noChangeArrowheads="1"/>
          </p:cNvSpPr>
          <p:nvPr/>
        </p:nvSpPr>
        <p:spPr bwMode="auto">
          <a:xfrm>
            <a:off x="1403350" y="1844675"/>
            <a:ext cx="1143000" cy="457200"/>
          </a:xfrm>
          <a:prstGeom prst="wedgeRoundRectCallout">
            <a:avLst>
              <a:gd name="adj1" fmla="val -33750"/>
              <a:gd name="adj2" fmla="val 70051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zh-CN" altLang="zh-CN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4819" name="AutoShape 24"/>
          <p:cNvSpPr>
            <a:spLocks noChangeArrowheads="1"/>
          </p:cNvSpPr>
          <p:nvPr/>
        </p:nvSpPr>
        <p:spPr bwMode="auto">
          <a:xfrm>
            <a:off x="3632200" y="1844675"/>
            <a:ext cx="1371600" cy="514350"/>
          </a:xfrm>
          <a:prstGeom prst="wedgeRoundRectCallout">
            <a:avLst>
              <a:gd name="adj1" fmla="val -82292"/>
              <a:gd name="adj2" fmla="val 35185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zh-CN" altLang="zh-CN">
              <a:solidFill>
                <a:schemeClr val="accent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4820" name="AutoShape 25"/>
          <p:cNvSpPr>
            <a:spLocks noChangeArrowheads="1"/>
          </p:cNvSpPr>
          <p:nvPr/>
        </p:nvSpPr>
        <p:spPr bwMode="auto">
          <a:xfrm>
            <a:off x="1574800" y="1616075"/>
            <a:ext cx="1543050" cy="4572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zh-CN" altLang="zh-CN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grpSp>
        <p:nvGrpSpPr>
          <p:cNvPr id="6" name="Group 6"/>
          <p:cNvGrpSpPr/>
          <p:nvPr/>
        </p:nvGrpSpPr>
        <p:grpSpPr bwMode="auto">
          <a:xfrm>
            <a:off x="5976938" y="3348038"/>
            <a:ext cx="2051050" cy="2160587"/>
            <a:chOff x="0" y="0"/>
            <a:chExt cx="1633" cy="1815"/>
          </a:xfrm>
        </p:grpSpPr>
        <p:pic>
          <p:nvPicPr>
            <p:cNvPr id="34837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633" cy="1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38" name="Text Box 8"/>
            <p:cNvSpPr txBox="1">
              <a:spLocks noChangeArrowheads="1"/>
            </p:cNvSpPr>
            <p:nvPr/>
          </p:nvSpPr>
          <p:spPr bwMode="auto">
            <a:xfrm>
              <a:off x="131" y="329"/>
              <a:ext cx="1313" cy="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2400" b="1">
                  <a:latin typeface="Arial" panose="020B0604020202020204" pitchFamily="34" charset="0"/>
                  <a:ea typeface="黑体" panose="02010609060101010101" pitchFamily="49" charset="-122"/>
                </a:rPr>
                <a:t>Read in groups.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zh-CN" sz="2400" b="1">
                  <a:latin typeface="Arial" panose="020B0604020202020204" pitchFamily="34" charset="0"/>
                  <a:ea typeface="黑体" panose="02010609060101010101" pitchFamily="49" charset="-122"/>
                </a:rPr>
                <a:t>  (</a:t>
              </a:r>
              <a:r>
                <a:rPr lang="zh-CN" altLang="en-US" sz="2400" b="1">
                  <a:latin typeface="Arial" panose="020B0604020202020204" pitchFamily="34" charset="0"/>
                  <a:ea typeface="黑体" panose="02010609060101010101" pitchFamily="49" charset="-122"/>
                </a:rPr>
                <a:t>分组读）</a:t>
              </a:r>
            </a:p>
          </p:txBody>
        </p:sp>
      </p:grpSp>
      <p:grpSp>
        <p:nvGrpSpPr>
          <p:cNvPr id="9" name="Group 9"/>
          <p:cNvGrpSpPr/>
          <p:nvPr/>
        </p:nvGrpSpPr>
        <p:grpSpPr bwMode="auto">
          <a:xfrm>
            <a:off x="1382713" y="3348038"/>
            <a:ext cx="1803400" cy="2160587"/>
            <a:chOff x="0" y="0"/>
            <a:chExt cx="1514" cy="1814"/>
          </a:xfrm>
        </p:grpSpPr>
        <p:pic>
          <p:nvPicPr>
            <p:cNvPr id="34835" name="Picture 10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1514" cy="1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36" name="Text Box 11"/>
            <p:cNvSpPr txBox="1">
              <a:spLocks noChangeArrowheads="1"/>
            </p:cNvSpPr>
            <p:nvPr/>
          </p:nvSpPr>
          <p:spPr bwMode="auto">
            <a:xfrm>
              <a:off x="45" y="181"/>
              <a:ext cx="1361" cy="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2400" b="1">
                  <a:latin typeface="Arial" panose="020B0604020202020204" pitchFamily="34" charset="0"/>
                  <a:ea typeface="黑体" panose="02010609060101010101" pitchFamily="49" charset="-122"/>
                </a:rPr>
                <a:t>Read together.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zh-CN" sz="2400" b="1">
                  <a:latin typeface="Arial" panose="020B0604020202020204" pitchFamily="34" charset="0"/>
                  <a:ea typeface="黑体" panose="02010609060101010101" pitchFamily="49" charset="-122"/>
                </a:rPr>
                <a:t>(</a:t>
              </a:r>
              <a:r>
                <a:rPr lang="zh-CN" altLang="en-US" sz="2400" b="1">
                  <a:latin typeface="Arial" panose="020B0604020202020204" pitchFamily="34" charset="0"/>
                  <a:ea typeface="黑体" panose="02010609060101010101" pitchFamily="49" charset="-122"/>
                </a:rPr>
                <a:t>齐读</a:t>
              </a:r>
              <a:r>
                <a:rPr lang="en-US" altLang="zh-CN" sz="2400" b="1">
                  <a:latin typeface="Arial" panose="020B0604020202020204" pitchFamily="34" charset="0"/>
                  <a:ea typeface="黑体" panose="02010609060101010101" pitchFamily="49" charset="-122"/>
                </a:rPr>
                <a:t>)</a:t>
              </a:r>
            </a:p>
          </p:txBody>
        </p:sp>
      </p:grpSp>
      <p:sp>
        <p:nvSpPr>
          <p:cNvPr id="34823" name="WordArt 7"/>
          <p:cNvSpPr>
            <a:spLocks noChangeArrowheads="1" noChangeShapeType="1" noTextEdit="1"/>
          </p:cNvSpPr>
          <p:nvPr/>
        </p:nvSpPr>
        <p:spPr bwMode="auto">
          <a:xfrm>
            <a:off x="1123950" y="3373438"/>
            <a:ext cx="114300" cy="471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zh-CN" altLang="en-US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4824" name="WordArt 7"/>
          <p:cNvSpPr>
            <a:spLocks noChangeArrowheads="1" noChangeShapeType="1" noTextEdit="1"/>
          </p:cNvSpPr>
          <p:nvPr/>
        </p:nvSpPr>
        <p:spPr bwMode="auto">
          <a:xfrm>
            <a:off x="3395663" y="3373438"/>
            <a:ext cx="114300" cy="471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zh-CN" altLang="en-US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4825" name="WordArt 7"/>
          <p:cNvSpPr>
            <a:spLocks noChangeArrowheads="1" noChangeShapeType="1" noTextEdit="1"/>
          </p:cNvSpPr>
          <p:nvPr/>
        </p:nvSpPr>
        <p:spPr bwMode="auto">
          <a:xfrm>
            <a:off x="5749925" y="3351213"/>
            <a:ext cx="114300" cy="471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endParaRPr lang="zh-CN" altLang="en-US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6" name="Group 16"/>
          <p:cNvGrpSpPr/>
          <p:nvPr/>
        </p:nvGrpSpPr>
        <p:grpSpPr bwMode="auto">
          <a:xfrm>
            <a:off x="3517900" y="3286125"/>
            <a:ext cx="2041525" cy="2374900"/>
            <a:chOff x="2160" y="1584"/>
            <a:chExt cx="1714" cy="1995"/>
          </a:xfrm>
        </p:grpSpPr>
        <p:pic>
          <p:nvPicPr>
            <p:cNvPr id="34833" name="Picture 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160" y="1584"/>
              <a:ext cx="1714" cy="1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 Box 5"/>
            <p:cNvSpPr txBox="1">
              <a:spLocks noChangeArrowheads="1"/>
            </p:cNvSpPr>
            <p:nvPr/>
          </p:nvSpPr>
          <p:spPr bwMode="auto">
            <a:xfrm>
              <a:off x="2304" y="2001"/>
              <a:ext cx="1519" cy="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CN" sz="2400" b="1" dirty="0" smtClean="0">
                  <a:solidFill>
                    <a:schemeClr val="tx1">
                      <a:lumMod val="50000"/>
                    </a:schemeClr>
                  </a:solidFill>
                  <a:ea typeface="黑体" panose="02010609060101010101" pitchFamily="49" charset="-122"/>
                </a:rPr>
                <a:t>Read in roles.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CN" altLang="en-US" sz="2100" b="1" dirty="0" smtClean="0">
                  <a:solidFill>
                    <a:schemeClr val="tx1">
                      <a:lumMod val="50000"/>
                    </a:schemeClr>
                  </a:solidFill>
                  <a:ea typeface="黑体" panose="02010609060101010101" pitchFamily="49" charset="-122"/>
                </a:rPr>
                <a:t>（</a:t>
              </a:r>
              <a:r>
                <a:rPr lang="zh-CN" altLang="en-US" sz="2400" b="1" dirty="0" smtClean="0">
                  <a:solidFill>
                    <a:schemeClr val="tx1">
                      <a:lumMod val="50000"/>
                    </a:schemeClr>
                  </a:solidFill>
                  <a:ea typeface="黑体" panose="02010609060101010101" pitchFamily="49" charset="-122"/>
                </a:rPr>
                <a:t>分角色读</a:t>
              </a:r>
              <a:r>
                <a:rPr lang="zh-CN" altLang="en-US" sz="2100" b="1" dirty="0" smtClean="0">
                  <a:solidFill>
                    <a:schemeClr val="tx1">
                      <a:lumMod val="50000"/>
                    </a:schemeClr>
                  </a:solidFill>
                  <a:ea typeface="黑体" panose="02010609060101010101" pitchFamily="49" charset="-122"/>
                </a:rPr>
                <a:t>）</a:t>
              </a:r>
              <a:endParaRPr lang="zh-CN" altLang="en-US" sz="2400" b="1" dirty="0" smtClean="0">
                <a:solidFill>
                  <a:schemeClr val="tx1">
                    <a:lumMod val="50000"/>
                  </a:schemeClr>
                </a:solidFill>
                <a:ea typeface="黑体" panose="02010609060101010101" pitchFamily="49" charset="-122"/>
              </a:endParaRPr>
            </a:p>
          </p:txBody>
        </p:sp>
      </p:grpSp>
      <p:pic>
        <p:nvPicPr>
          <p:cNvPr id="34827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8" name="文本框 5"/>
          <p:cNvSpPr txBox="1">
            <a:spLocks noChangeArrowheads="1"/>
          </p:cNvSpPr>
          <p:nvPr/>
        </p:nvSpPr>
        <p:spPr bwMode="auto">
          <a:xfrm>
            <a:off x="1198563" y="122238"/>
            <a:ext cx="129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4829" name="组合 22"/>
          <p:cNvGrpSpPr/>
          <p:nvPr/>
        </p:nvGrpSpPr>
        <p:grpSpPr bwMode="auto">
          <a:xfrm>
            <a:off x="1060450" y="1125538"/>
            <a:ext cx="3582988" cy="1398587"/>
            <a:chOff x="1060747" y="1216174"/>
            <a:chExt cx="3583261" cy="1399652"/>
          </a:xfrm>
        </p:grpSpPr>
        <p:sp>
          <p:nvSpPr>
            <p:cNvPr id="2" name="Cloud"/>
            <p:cNvSpPr>
              <a:spLocks noChangeAspect="1" noEditPoints="1" noChangeArrowheads="1"/>
            </p:cNvSpPr>
            <p:nvPr/>
          </p:nvSpPr>
          <p:spPr bwMode="auto">
            <a:xfrm>
              <a:off x="1060747" y="1216174"/>
              <a:ext cx="3583261" cy="1399652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dist="107763" dir="27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434821" y="1474139"/>
              <a:ext cx="2831096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4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Let’s read</a:t>
              </a:r>
              <a:endParaRPr lang="zh-CN" alt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5" name="图片 13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652120" y="1125538"/>
            <a:ext cx="2494483" cy="17589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WordArt 5"/>
          <p:cNvSpPr>
            <a:spLocks noChangeArrowheads="1" noChangeShapeType="1" noTextEdit="1"/>
          </p:cNvSpPr>
          <p:nvPr/>
        </p:nvSpPr>
        <p:spPr bwMode="auto">
          <a:xfrm>
            <a:off x="2987675" y="836613"/>
            <a:ext cx="3095625" cy="4000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altLang="zh-CN" sz="11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00B0F0"/>
                </a:solidFill>
                <a:latin typeface="Comic Sans MS" panose="030F0702030302020204"/>
              </a:rPr>
              <a:t>Show time</a:t>
            </a:r>
            <a:endParaRPr lang="zh-CN" altLang="en-US" sz="1100" b="1" kern="10">
              <a:ln w="9525">
                <a:solidFill>
                  <a:srgbClr val="000000"/>
                </a:solidFill>
                <a:round/>
              </a:ln>
              <a:solidFill>
                <a:srgbClr val="00B0F0"/>
              </a:solidFill>
              <a:latin typeface="Comic Sans MS" panose="030F0702030302020204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701675" y="2014538"/>
          <a:ext cx="7747000" cy="3743325"/>
        </p:xfrm>
        <a:graphic>
          <a:graphicData uri="http://schemas.openxmlformats.org/drawingml/2006/table">
            <a:tbl>
              <a:tblPr firstRow="1" bandRow="1"/>
              <a:tblGrid>
                <a:gridCol w="1760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5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2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模仿录音中的语音语调，有感情地朗读。</a:t>
                      </a: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en-US" altLang="zh-CN" sz="28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可以脱离课本，适当改动其中部分，语音地道。</a:t>
                      </a:r>
                      <a:endParaRPr lang="en-US" altLang="zh-CN" sz="28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1" lang="zh-CN" alt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适当添加内容，意思完整，有创新，表演生动。</a:t>
                      </a: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5861" name="矩形 1"/>
          <p:cNvSpPr>
            <a:spLocks noChangeArrowheads="1"/>
          </p:cNvSpPr>
          <p:nvPr/>
        </p:nvSpPr>
        <p:spPr bwMode="auto">
          <a:xfrm>
            <a:off x="1023938" y="2360613"/>
            <a:ext cx="1136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Good</a:t>
            </a:r>
          </a:p>
        </p:txBody>
      </p:sp>
      <p:sp>
        <p:nvSpPr>
          <p:cNvPr id="35862" name="矩形 2"/>
          <p:cNvSpPr>
            <a:spLocks noChangeArrowheads="1"/>
          </p:cNvSpPr>
          <p:nvPr/>
        </p:nvSpPr>
        <p:spPr bwMode="auto">
          <a:xfrm>
            <a:off x="989013" y="3635375"/>
            <a:ext cx="12906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Great</a:t>
            </a:r>
          </a:p>
        </p:txBody>
      </p:sp>
      <p:sp>
        <p:nvSpPr>
          <p:cNvPr id="35863" name="矩形 3"/>
          <p:cNvSpPr>
            <a:spLocks noChangeArrowheads="1"/>
          </p:cNvSpPr>
          <p:nvPr/>
        </p:nvSpPr>
        <p:spPr bwMode="auto">
          <a:xfrm>
            <a:off x="600075" y="4760913"/>
            <a:ext cx="2159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Excellent</a:t>
            </a:r>
          </a:p>
        </p:txBody>
      </p:sp>
      <p:pic>
        <p:nvPicPr>
          <p:cNvPr id="35864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24700" y="36179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5" name="图片 17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46950" y="2378075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6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04125" y="3616325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7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94513" y="49260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8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64413" y="49260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9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3838" y="49260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67"/>
          <p:cNvSpPr>
            <a:spLocks noChangeArrowheads="1"/>
          </p:cNvSpPr>
          <p:nvPr/>
        </p:nvSpPr>
        <p:spPr bwMode="auto">
          <a:xfrm>
            <a:off x="357188" y="1158875"/>
            <a:ext cx="8496300" cy="781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defRPr/>
            </a:pPr>
            <a:r>
              <a:rPr kumimoji="1"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</a:t>
            </a:r>
            <a:r>
              <a:rPr kumimoji="1" lang="zh-CN" altLang="en-US" sz="32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人一组试着练习对话并表演，其他同学评价。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文本框 5"/>
          <p:cNvSpPr txBox="1">
            <a:spLocks noChangeArrowheads="1"/>
          </p:cNvSpPr>
          <p:nvPr/>
        </p:nvSpPr>
        <p:spPr bwMode="auto">
          <a:xfrm>
            <a:off x="1198563" y="122238"/>
            <a:ext cx="129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7892" name="组合 4"/>
          <p:cNvGrpSpPr/>
          <p:nvPr/>
        </p:nvGrpSpPr>
        <p:grpSpPr bwMode="auto">
          <a:xfrm>
            <a:off x="1379538" y="884238"/>
            <a:ext cx="2447925" cy="949325"/>
            <a:chOff x="1057275" y="776288"/>
            <a:chExt cx="2447925" cy="949325"/>
          </a:xfrm>
        </p:grpSpPr>
        <p:pic>
          <p:nvPicPr>
            <p:cNvPr id="37904" name="图片 2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1057275" y="776288"/>
              <a:ext cx="2447925" cy="949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矩形 20"/>
            <p:cNvSpPr/>
            <p:nvPr/>
          </p:nvSpPr>
          <p:spPr>
            <a:xfrm>
              <a:off x="1816100" y="852488"/>
              <a:ext cx="1108075" cy="6461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zh-CN" altLang="zh-CN" sz="3600" kern="100" dirty="0">
                  <a:solidFill>
                    <a:schemeClr val="tx2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活动</a:t>
              </a:r>
              <a:endParaRPr lang="zh-CN" altLang="en-US" sz="36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4030663" y="966788"/>
            <a:ext cx="2038350" cy="6477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kumimoji="1" lang="zh-CN" altLang="en-US" sz="3600" b="1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</a:rPr>
              <a:t>句子接龙</a:t>
            </a:r>
          </a:p>
        </p:txBody>
      </p:sp>
      <p:pic>
        <p:nvPicPr>
          <p:cNvPr id="37894" name="Picture 6" descr="c:\users\administrator\appdata\roaming\360se6\User Data\temp\234726-1403141H4152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63713" y="3714750"/>
            <a:ext cx="52482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3"/>
          <p:cNvGrpSpPr/>
          <p:nvPr/>
        </p:nvGrpSpPr>
        <p:grpSpPr bwMode="auto">
          <a:xfrm>
            <a:off x="153988" y="2066925"/>
            <a:ext cx="3222625" cy="1074738"/>
            <a:chOff x="71549" y="2067694"/>
            <a:chExt cx="3222104" cy="1073274"/>
          </a:xfrm>
        </p:grpSpPr>
        <p:sp>
          <p:nvSpPr>
            <p:cNvPr id="25" name="圆角矩形标注 24"/>
            <p:cNvSpPr/>
            <p:nvPr/>
          </p:nvSpPr>
          <p:spPr>
            <a:xfrm>
              <a:off x="250907" y="2067694"/>
              <a:ext cx="2820532" cy="1073274"/>
            </a:xfrm>
            <a:prstGeom prst="wedgeRoundRectCallout">
              <a:avLst>
                <a:gd name="adj1" fmla="val -3915"/>
                <a:gd name="adj2" fmla="val 77762"/>
                <a:gd name="adj3" fmla="val 16667"/>
              </a:avLst>
            </a:prstGeom>
            <a:solidFill>
              <a:schemeClr val="accent1">
                <a:lumMod val="75000"/>
              </a:schemeClr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2800" b="1" kern="0" dirty="0">
                <a:solidFill>
                  <a:schemeClr val="tx1">
                    <a:lumMod val="50000"/>
                  </a:schemeClr>
                </a:solidFill>
                <a:latin typeface="Calibri" panose="020F0502020204030204"/>
                <a:ea typeface="幼圆" panose="02010509060101010101" pitchFamily="49" charset="-122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71549" y="2121595"/>
              <a:ext cx="3222104" cy="95437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zh-CN" sz="2800" b="1" kern="0" dirty="0">
                  <a:solidFill>
                    <a:schemeClr val="bg1"/>
                  </a:solidFill>
                  <a:latin typeface="Calibri" panose="020F0502020204030204"/>
                  <a:ea typeface="幼圆" panose="02010509060101010101" pitchFamily="49" charset="-122"/>
                </a:rPr>
                <a:t>I like hamburgers. How about you?</a:t>
              </a:r>
              <a:endParaRPr kumimoji="1" lang="zh-CN" altLang="en-US" sz="2800" b="1" kern="0" dirty="0">
                <a:solidFill>
                  <a:schemeClr val="bg1"/>
                </a:solidFill>
                <a:latin typeface="Calibri" panose="020F0502020204030204"/>
                <a:ea typeface="幼圆" panose="02010509060101010101" pitchFamily="49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 bwMode="auto">
          <a:xfrm>
            <a:off x="3225800" y="2409825"/>
            <a:ext cx="3000375" cy="1028700"/>
            <a:chOff x="3143250" y="2410271"/>
            <a:chExt cx="3000375" cy="1028648"/>
          </a:xfrm>
        </p:grpSpPr>
        <p:sp>
          <p:nvSpPr>
            <p:cNvPr id="26" name="圆角矩形标注 25"/>
            <p:cNvSpPr/>
            <p:nvPr/>
          </p:nvSpPr>
          <p:spPr>
            <a:xfrm>
              <a:off x="3143250" y="2410271"/>
              <a:ext cx="3000375" cy="1028648"/>
            </a:xfrm>
            <a:prstGeom prst="wedgeRoundRectCallout">
              <a:avLst>
                <a:gd name="adj1" fmla="val -15080"/>
                <a:gd name="adj2" fmla="val 83301"/>
                <a:gd name="adj3" fmla="val 16667"/>
              </a:avLst>
            </a:prstGeom>
            <a:solidFill>
              <a:schemeClr val="accent4">
                <a:lumMod val="75000"/>
              </a:schemeClr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2800" b="1" kern="0" dirty="0">
                <a:solidFill>
                  <a:prstClr val="white"/>
                </a:solidFill>
                <a:latin typeface="Calibri" panose="020F0502020204030204"/>
                <a:ea typeface="幼圆" panose="02010509060101010101" pitchFamily="49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3275013" y="2453132"/>
              <a:ext cx="2697162" cy="95403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zh-CN" sz="2800" b="1" kern="0" dirty="0">
                  <a:solidFill>
                    <a:schemeClr val="bg1"/>
                  </a:solidFill>
                  <a:latin typeface="Calibri" panose="020F0502020204030204"/>
                  <a:ea typeface="幼圆" panose="02010509060101010101" pitchFamily="49" charset="-122"/>
                </a:rPr>
                <a:t>I like hot dogs. How about you?</a:t>
              </a:r>
              <a:endParaRPr kumimoji="1" lang="zh-CN" altLang="en-US" sz="2800" b="1" kern="0" dirty="0">
                <a:solidFill>
                  <a:schemeClr val="bg1"/>
                </a:solidFill>
                <a:latin typeface="Calibri" panose="020F0502020204030204"/>
                <a:ea typeface="幼圆" panose="02010509060101010101" pitchFamily="49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 bwMode="auto">
          <a:xfrm>
            <a:off x="6238875" y="2852738"/>
            <a:ext cx="2695575" cy="1008062"/>
            <a:chOff x="6156176" y="2852936"/>
            <a:chExt cx="2696324" cy="1008112"/>
          </a:xfrm>
        </p:grpSpPr>
        <p:sp>
          <p:nvSpPr>
            <p:cNvPr id="28" name="圆角矩形标注 27"/>
            <p:cNvSpPr/>
            <p:nvPr/>
          </p:nvSpPr>
          <p:spPr>
            <a:xfrm>
              <a:off x="6214930" y="2852936"/>
              <a:ext cx="2532766" cy="1008112"/>
            </a:xfrm>
            <a:prstGeom prst="wedgeRoundRectCallout">
              <a:avLst>
                <a:gd name="adj1" fmla="val -36185"/>
                <a:gd name="adj2" fmla="val 81176"/>
                <a:gd name="adj3" fmla="val 16667"/>
              </a:avLst>
            </a:prstGeom>
            <a:solidFill>
              <a:schemeClr val="accent3">
                <a:lumMod val="75000"/>
              </a:schemeClr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2800" b="1" kern="0" dirty="0">
                <a:solidFill>
                  <a:prstClr val="white"/>
                </a:solidFill>
                <a:latin typeface="Calibri" panose="020F0502020204030204"/>
                <a:ea typeface="幼圆" panose="02010509060101010101" pitchFamily="49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6156176" y="3095835"/>
              <a:ext cx="2696324" cy="52231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zh-CN" sz="2800" b="1" kern="0" dirty="0">
                  <a:solidFill>
                    <a:schemeClr val="bg1"/>
                  </a:solidFill>
                  <a:latin typeface="Calibri" panose="020F0502020204030204"/>
                  <a:ea typeface="幼圆" panose="02010509060101010101" pitchFamily="49" charset="-122"/>
                </a:rPr>
                <a:t>I like ... </a:t>
              </a:r>
              <a:endParaRPr kumimoji="1" lang="zh-CN" altLang="en-US" sz="2800" b="1" kern="0" dirty="0">
                <a:solidFill>
                  <a:schemeClr val="bg1"/>
                </a:solidFill>
                <a:latin typeface="Calibri" panose="020F0502020204030204"/>
                <a:ea typeface="幼圆" panose="020105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58975" y="2997200"/>
            <a:ext cx="5211763" cy="336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文本框 5"/>
          <p:cNvSpPr txBox="1">
            <a:spLocks noChangeArrowheads="1"/>
          </p:cNvSpPr>
          <p:nvPr/>
        </p:nvSpPr>
        <p:spPr bwMode="auto">
          <a:xfrm>
            <a:off x="1198563" y="122238"/>
            <a:ext cx="129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57575" y="342900"/>
            <a:ext cx="233045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chant</a:t>
            </a:r>
            <a:endParaRPr lang="zh-CN" altLang="en-US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238125" y="1165225"/>
            <a:ext cx="2690813" cy="1346200"/>
          </a:xfrm>
          <a:prstGeom prst="wedgeRoundRectCallout">
            <a:avLst>
              <a:gd name="adj1" fmla="val 36998"/>
              <a:gd name="adj2" fmla="val 73509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>
              <a:defRPr/>
            </a:pPr>
            <a:r>
              <a:rPr lang="en-US" altLang="zh-CN" sz="2800" dirty="0" smtClean="0">
                <a:solidFill>
                  <a:srgbClr val="1F1F2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I like hot dogs. Yummy, yummy, yummy!</a:t>
            </a:r>
            <a:endParaRPr lang="zh-CN" altLang="en-US" sz="1600" dirty="0" smtClean="0">
              <a:solidFill>
                <a:srgbClr val="3D3F41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3109913" y="1168400"/>
            <a:ext cx="2951162" cy="1346200"/>
          </a:xfrm>
          <a:prstGeom prst="wedgeRoundRectCallout">
            <a:avLst>
              <a:gd name="adj1" fmla="val 5973"/>
              <a:gd name="adj2" fmla="val 75971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>
              <a:defRPr/>
            </a:pPr>
            <a:r>
              <a:rPr lang="en-US" altLang="zh-CN" sz="2800" dirty="0" smtClean="0">
                <a:solidFill>
                  <a:srgbClr val="1F1F2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I like hamburgers. Yummy, yummy, yummy!</a:t>
            </a:r>
            <a:endParaRPr lang="zh-CN" altLang="en-US" sz="1600" dirty="0" smtClean="0">
              <a:solidFill>
                <a:srgbClr val="3D3F41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2" name="圆角矩形标注 11"/>
          <p:cNvSpPr/>
          <p:nvPr/>
        </p:nvSpPr>
        <p:spPr>
          <a:xfrm>
            <a:off x="6238875" y="1165225"/>
            <a:ext cx="2663825" cy="1346200"/>
          </a:xfrm>
          <a:prstGeom prst="wedgeRoundRectCallout">
            <a:avLst>
              <a:gd name="adj1" fmla="val -32214"/>
              <a:gd name="adj2" fmla="val 69507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>
              <a:defRPr/>
            </a:pPr>
            <a:r>
              <a:rPr lang="en-US" altLang="zh-CN" sz="2800" dirty="0" smtClean="0">
                <a:solidFill>
                  <a:srgbClr val="1F1F2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I like Coke. Yummy, yummy, yummy!</a:t>
            </a:r>
            <a:endParaRPr lang="zh-CN" altLang="en-US" sz="1600" dirty="0" smtClean="0">
              <a:solidFill>
                <a:srgbClr val="3D3F41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3" name="Lesson31Let’schant课文录音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661025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 animBg="1"/>
      <p:bldP spid="10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6545263" y="4676775"/>
            <a:ext cx="1093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Coke</a:t>
            </a:r>
            <a:endParaRPr kumimoji="1" lang="zh-CN" altLang="en-US" sz="320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3" name="图片 1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65213" y="1743075"/>
            <a:ext cx="7207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标题 4"/>
          <p:cNvSpPr>
            <a:spLocks noGrp="1"/>
          </p:cNvSpPr>
          <p:nvPr>
            <p:ph type="title"/>
          </p:nvPr>
        </p:nvSpPr>
        <p:spPr bwMode="auto">
          <a:xfrm>
            <a:off x="1619250" y="333375"/>
            <a:ext cx="5913438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smtClean="0">
                <a:solidFill>
                  <a:srgbClr val="1A93C8"/>
                </a:solidFill>
                <a:latin typeface="Arial" panose="020B0604020202020204" pitchFamily="34" charset="0"/>
              </a:rPr>
              <a:t>Summary </a:t>
            </a:r>
            <a:endParaRPr lang="zh-CN" altLang="en-US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900113" y="1125538"/>
            <a:ext cx="7343775" cy="4895850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9942" name="图片 1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3038" y="220663"/>
            <a:ext cx="1446212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矩形 8"/>
          <p:cNvSpPr>
            <a:spLocks noChangeArrowheads="1"/>
          </p:cNvSpPr>
          <p:nvPr/>
        </p:nvSpPr>
        <p:spPr bwMode="auto">
          <a:xfrm>
            <a:off x="1520825" y="1795463"/>
            <a:ext cx="64563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zh-CN" altLang="en-US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本课学习的食物及饮料类的单词有</a:t>
            </a:r>
            <a:r>
              <a:rPr lang="en-US" altLang="zh-CN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:</a:t>
            </a:r>
          </a:p>
        </p:txBody>
      </p:sp>
      <p:sp>
        <p:nvSpPr>
          <p:cNvPr id="39944" name="Text Box 2"/>
          <p:cNvSpPr txBox="1">
            <a:spLocks noChangeArrowheads="1"/>
          </p:cNvSpPr>
          <p:nvPr/>
        </p:nvSpPr>
        <p:spPr bwMode="auto">
          <a:xfrm>
            <a:off x="1438275" y="4716463"/>
            <a:ext cx="2244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hamburger</a:t>
            </a:r>
            <a:endParaRPr kumimoji="1" lang="zh-CN" altLang="en-US" sz="320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39945" name="Text Box 2"/>
          <p:cNvSpPr txBox="1">
            <a:spLocks noChangeArrowheads="1"/>
          </p:cNvSpPr>
          <p:nvPr/>
        </p:nvSpPr>
        <p:spPr bwMode="auto">
          <a:xfrm>
            <a:off x="4094163" y="4697413"/>
            <a:ext cx="16303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hot dog</a:t>
            </a:r>
            <a:endParaRPr kumimoji="1" lang="zh-CN" altLang="en-US" sz="320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16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15100" y="2670175"/>
            <a:ext cx="1143000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63675" y="2736850"/>
            <a:ext cx="1919288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3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910013" y="2895600"/>
            <a:ext cx="2017712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圆角矩形 20"/>
          <p:cNvSpPr/>
          <p:nvPr/>
        </p:nvSpPr>
        <p:spPr>
          <a:xfrm>
            <a:off x="6465888" y="4667250"/>
            <a:ext cx="1236662" cy="6032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>
            <a:off x="1425575" y="4697413"/>
            <a:ext cx="2179638" cy="6016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4078288" y="4689475"/>
            <a:ext cx="1616075" cy="6032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标题 4"/>
          <p:cNvSpPr>
            <a:spLocks noGrp="1"/>
          </p:cNvSpPr>
          <p:nvPr>
            <p:ph type="title"/>
          </p:nvPr>
        </p:nvSpPr>
        <p:spPr bwMode="auto">
          <a:xfrm>
            <a:off x="1619250" y="404813"/>
            <a:ext cx="5913438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dirty="0" smtClean="0">
                <a:solidFill>
                  <a:srgbClr val="1A93C8"/>
                </a:solidFill>
                <a:latin typeface="Arial" panose="020B0604020202020204" pitchFamily="34" charset="0"/>
              </a:rPr>
              <a:t>Homework </a:t>
            </a:r>
            <a:endParaRPr lang="zh-CN" altLang="en-US" dirty="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4" name="圆角矩形 3">
            <a:hlinkClick r:id="" action="ppaction://hlinkshowjump?jump=endshow"/>
          </p:cNvPr>
          <p:cNvSpPr/>
          <p:nvPr/>
        </p:nvSpPr>
        <p:spPr>
          <a:xfrm>
            <a:off x="6804248" y="5793389"/>
            <a:ext cx="1152128" cy="5760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Arial Black" panose="020B0A04020102020204" pitchFamily="34" charset="0"/>
              </a:rPr>
              <a:t>Close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685800" y="1601788"/>
            <a:ext cx="8032750" cy="3496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7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1.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观看或跟读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Just talk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部分的课文动画或录音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，并注意语音、语调。</a:t>
            </a:r>
            <a:endParaRPr lang="en-US" altLang="zh-CN" sz="2800" dirty="0" smtClean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学唱本课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Let’s chant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部分的英文歌曲，并唱给你的父母听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800" dirty="0" smtClean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3.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预习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MingLiU_HKSCS-ExtB" panose="02020500000000000000" pitchFamily="18" charset="-120"/>
              </a:rPr>
              <a:t>Lesson32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。 </a:t>
            </a:r>
          </a:p>
        </p:txBody>
      </p:sp>
      <p:sp>
        <p:nvSpPr>
          <p:cNvPr id="6" name="五角星 5"/>
          <p:cNvSpPr/>
          <p:nvPr/>
        </p:nvSpPr>
        <p:spPr>
          <a:xfrm>
            <a:off x="3995936" y="2651125"/>
            <a:ext cx="263525" cy="25558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7" name="五角星 6"/>
          <p:cNvSpPr/>
          <p:nvPr/>
        </p:nvSpPr>
        <p:spPr>
          <a:xfrm>
            <a:off x="2913063" y="3941763"/>
            <a:ext cx="265112" cy="25717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8" name="五角星 7"/>
          <p:cNvSpPr/>
          <p:nvPr/>
        </p:nvSpPr>
        <p:spPr>
          <a:xfrm>
            <a:off x="3216275" y="3941763"/>
            <a:ext cx="265113" cy="25717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9" name="五角星 8"/>
          <p:cNvSpPr/>
          <p:nvPr/>
        </p:nvSpPr>
        <p:spPr>
          <a:xfrm>
            <a:off x="3779912" y="4579938"/>
            <a:ext cx="261937" cy="25876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0" name="五角星 9"/>
          <p:cNvSpPr/>
          <p:nvPr/>
        </p:nvSpPr>
        <p:spPr>
          <a:xfrm>
            <a:off x="4035499" y="4579938"/>
            <a:ext cx="265113" cy="25876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1" name="五角星 10"/>
          <p:cNvSpPr/>
          <p:nvPr/>
        </p:nvSpPr>
        <p:spPr>
          <a:xfrm>
            <a:off x="4260924" y="4579938"/>
            <a:ext cx="265113" cy="25717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465138" y="1268413"/>
            <a:ext cx="8177212" cy="4248150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1998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151709">
            <a:off x="7810500" y="5189538"/>
            <a:ext cx="12176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55725" y="1124744"/>
            <a:ext cx="6849998" cy="4824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59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文本框 5"/>
          <p:cNvSpPr txBox="1">
            <a:spLocks noChangeArrowheads="1"/>
          </p:cNvSpPr>
          <p:nvPr/>
        </p:nvSpPr>
        <p:spPr bwMode="auto">
          <a:xfrm>
            <a:off x="1258888" y="122238"/>
            <a:ext cx="11969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Review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457575" y="342900"/>
            <a:ext cx="2081213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sing</a:t>
            </a:r>
            <a:endParaRPr lang="zh-CN" altLang="en-US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62" name="Picture 6" descr="C:\Users\Administrator\Desktop\播放按钮.pn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04025" y="4868863"/>
            <a:ext cx="909638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SubTitle_3"/>
          <p:cNvSpPr/>
          <p:nvPr>
            <p:custDataLst>
              <p:tags r:id="rId1"/>
            </p:custDataLst>
          </p:nvPr>
        </p:nvSpPr>
        <p:spPr bwMode="auto">
          <a:xfrm>
            <a:off x="2433638" y="2170113"/>
            <a:ext cx="4237037" cy="3671887"/>
          </a:xfrm>
          <a:custGeom>
            <a:avLst/>
            <a:gdLst>
              <a:gd name="T0" fmla="*/ 1859239 w 5162"/>
              <a:gd name="T1" fmla="*/ 620001 h 4955"/>
              <a:gd name="T2" fmla="*/ 1781002 w 5162"/>
              <a:gd name="T3" fmla="*/ 565046 h 4955"/>
              <a:gd name="T4" fmla="*/ 1678777 w 5162"/>
              <a:gd name="T5" fmla="*/ 539227 h 4955"/>
              <a:gd name="T6" fmla="*/ 1565480 w 5162"/>
              <a:gd name="T7" fmla="*/ 535170 h 4955"/>
              <a:gd name="T8" fmla="*/ 1354388 w 5162"/>
              <a:gd name="T9" fmla="*/ 562464 h 4955"/>
              <a:gd name="T10" fmla="*/ 1243675 w 5162"/>
              <a:gd name="T11" fmla="*/ 583487 h 4955"/>
              <a:gd name="T12" fmla="*/ 1226330 w 5162"/>
              <a:gd name="T13" fmla="*/ 403130 h 4955"/>
              <a:gd name="T14" fmla="*/ 1184259 w 5162"/>
              <a:gd name="T15" fmla="*/ 226461 h 4955"/>
              <a:gd name="T16" fmla="*/ 1138867 w 5162"/>
              <a:gd name="T17" fmla="*/ 125402 h 4955"/>
              <a:gd name="T18" fmla="*/ 1075760 w 5162"/>
              <a:gd name="T19" fmla="*/ 46104 h 4955"/>
              <a:gd name="T20" fmla="*/ 990511 w 5162"/>
              <a:gd name="T21" fmla="*/ 4057 h 4955"/>
              <a:gd name="T22" fmla="*/ 902679 w 5162"/>
              <a:gd name="T23" fmla="*/ 6639 h 4955"/>
              <a:gd name="T24" fmla="*/ 820383 w 5162"/>
              <a:gd name="T25" fmla="*/ 54218 h 4955"/>
              <a:gd name="T26" fmla="*/ 759491 w 5162"/>
              <a:gd name="T27" fmla="*/ 136835 h 4955"/>
              <a:gd name="T28" fmla="*/ 716312 w 5162"/>
              <a:gd name="T29" fmla="*/ 240107 h 4955"/>
              <a:gd name="T30" fmla="*/ 674611 w 5162"/>
              <a:gd name="T31" fmla="*/ 428948 h 4955"/>
              <a:gd name="T32" fmla="*/ 660956 w 5162"/>
              <a:gd name="T33" fmla="*/ 590126 h 4955"/>
              <a:gd name="T34" fmla="*/ 527362 w 5162"/>
              <a:gd name="T35" fmla="*/ 558038 h 4955"/>
              <a:gd name="T36" fmla="*/ 325127 w 5162"/>
              <a:gd name="T37" fmla="*/ 534433 h 4955"/>
              <a:gd name="T38" fmla="*/ 212938 w 5162"/>
              <a:gd name="T39" fmla="*/ 541072 h 4955"/>
              <a:gd name="T40" fmla="*/ 112927 w 5162"/>
              <a:gd name="T41" fmla="*/ 570209 h 4955"/>
              <a:gd name="T42" fmla="*/ 38011 w 5162"/>
              <a:gd name="T43" fmla="*/ 629222 h 4955"/>
              <a:gd name="T44" fmla="*/ 2952 w 5162"/>
              <a:gd name="T45" fmla="*/ 709258 h 4955"/>
              <a:gd name="T46" fmla="*/ 11071 w 5162"/>
              <a:gd name="T47" fmla="*/ 804784 h 4955"/>
              <a:gd name="T48" fmla="*/ 61999 w 5162"/>
              <a:gd name="T49" fmla="*/ 890352 h 4955"/>
              <a:gd name="T50" fmla="*/ 141713 w 5162"/>
              <a:gd name="T51" fmla="*/ 965962 h 4955"/>
              <a:gd name="T52" fmla="*/ 284901 w 5162"/>
              <a:gd name="T53" fmla="*/ 1057063 h 4955"/>
              <a:gd name="T54" fmla="*/ 457244 w 5162"/>
              <a:gd name="T55" fmla="*/ 1135623 h 4955"/>
              <a:gd name="T56" fmla="*/ 439161 w 5162"/>
              <a:gd name="T57" fmla="*/ 1204594 h 4955"/>
              <a:gd name="T58" fmla="*/ 348746 w 5162"/>
              <a:gd name="T59" fmla="*/ 1379788 h 4955"/>
              <a:gd name="T60" fmla="*/ 302984 w 5162"/>
              <a:gd name="T61" fmla="*/ 1514410 h 4955"/>
              <a:gd name="T62" fmla="*/ 289699 w 5162"/>
              <a:gd name="T63" fmla="*/ 1621740 h 4955"/>
              <a:gd name="T64" fmla="*/ 308151 w 5162"/>
              <a:gd name="T65" fmla="*/ 1717266 h 4955"/>
              <a:gd name="T66" fmla="*/ 369412 w 5162"/>
              <a:gd name="T67" fmla="*/ 1792507 h 4955"/>
              <a:gd name="T68" fmla="*/ 448756 w 5162"/>
              <a:gd name="T69" fmla="*/ 1825333 h 4955"/>
              <a:gd name="T70" fmla="*/ 545446 w 5162"/>
              <a:gd name="T71" fmla="*/ 1817588 h 4955"/>
              <a:gd name="T72" fmla="*/ 642504 w 5162"/>
              <a:gd name="T73" fmla="*/ 1774804 h 4955"/>
              <a:gd name="T74" fmla="*/ 746574 w 5162"/>
              <a:gd name="T75" fmla="*/ 1700300 h 4955"/>
              <a:gd name="T76" fmla="*/ 892346 w 5162"/>
              <a:gd name="T77" fmla="*/ 1555350 h 4955"/>
              <a:gd name="T78" fmla="*/ 958036 w 5162"/>
              <a:gd name="T79" fmla="*/ 1488961 h 4955"/>
              <a:gd name="T80" fmla="*/ 1077237 w 5162"/>
              <a:gd name="T81" fmla="*/ 1625059 h 4955"/>
              <a:gd name="T82" fmla="*/ 1214890 w 5162"/>
              <a:gd name="T83" fmla="*/ 1744191 h 4955"/>
              <a:gd name="T84" fmla="*/ 1310841 w 5162"/>
              <a:gd name="T85" fmla="*/ 1799884 h 4955"/>
              <a:gd name="T86" fmla="*/ 1408268 w 5162"/>
              <a:gd name="T87" fmla="*/ 1827177 h 4955"/>
              <a:gd name="T88" fmla="*/ 1502374 w 5162"/>
              <a:gd name="T89" fmla="*/ 1812055 h 4955"/>
              <a:gd name="T90" fmla="*/ 1572123 w 5162"/>
              <a:gd name="T91" fmla="*/ 1758206 h 4955"/>
              <a:gd name="T92" fmla="*/ 1610504 w 5162"/>
              <a:gd name="T93" fmla="*/ 1671163 h 4955"/>
              <a:gd name="T94" fmla="*/ 1611980 w 5162"/>
              <a:gd name="T95" fmla="*/ 1568997 h 4955"/>
              <a:gd name="T96" fmla="*/ 1586516 w 5162"/>
              <a:gd name="T97" fmla="*/ 1459824 h 4955"/>
              <a:gd name="T98" fmla="*/ 1510124 w 5162"/>
              <a:gd name="T99" fmla="*/ 1282417 h 4955"/>
              <a:gd name="T100" fmla="*/ 1426720 w 5162"/>
              <a:gd name="T101" fmla="*/ 1143738 h 4955"/>
              <a:gd name="T102" fmla="*/ 1530052 w 5162"/>
              <a:gd name="T103" fmla="*/ 1101322 h 4955"/>
              <a:gd name="T104" fmla="*/ 1716788 w 5162"/>
              <a:gd name="T105" fmla="*/ 999894 h 4955"/>
              <a:gd name="T106" fmla="*/ 1805727 w 5162"/>
              <a:gd name="T107" fmla="*/ 929448 h 4955"/>
              <a:gd name="T108" fmla="*/ 1872893 w 5162"/>
              <a:gd name="T109" fmla="*/ 849044 h 4955"/>
              <a:gd name="T110" fmla="*/ 1904262 w 5162"/>
              <a:gd name="T111" fmla="*/ 758312 h 49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162" h="4955">
                <a:moveTo>
                  <a:pt x="5137" y="1856"/>
                </a:moveTo>
                <a:lnTo>
                  <a:pt x="5137" y="1856"/>
                </a:lnTo>
                <a:lnTo>
                  <a:pt x="5125" y="1823"/>
                </a:lnTo>
                <a:lnTo>
                  <a:pt x="5111" y="1791"/>
                </a:lnTo>
                <a:lnTo>
                  <a:pt x="5096" y="1762"/>
                </a:lnTo>
                <a:lnTo>
                  <a:pt x="5078" y="1733"/>
                </a:lnTo>
                <a:lnTo>
                  <a:pt x="5059" y="1706"/>
                </a:lnTo>
                <a:lnTo>
                  <a:pt x="5038" y="1681"/>
                </a:lnTo>
                <a:lnTo>
                  <a:pt x="5016" y="1658"/>
                </a:lnTo>
                <a:lnTo>
                  <a:pt x="4993" y="1635"/>
                </a:lnTo>
                <a:lnTo>
                  <a:pt x="4968" y="1614"/>
                </a:lnTo>
                <a:lnTo>
                  <a:pt x="4941" y="1596"/>
                </a:lnTo>
                <a:lnTo>
                  <a:pt x="4914" y="1578"/>
                </a:lnTo>
                <a:lnTo>
                  <a:pt x="4886" y="1562"/>
                </a:lnTo>
                <a:lnTo>
                  <a:pt x="4856" y="1546"/>
                </a:lnTo>
                <a:lnTo>
                  <a:pt x="4826" y="1532"/>
                </a:lnTo>
                <a:lnTo>
                  <a:pt x="4793" y="1520"/>
                </a:lnTo>
                <a:lnTo>
                  <a:pt x="4760" y="1508"/>
                </a:lnTo>
                <a:lnTo>
                  <a:pt x="4727" y="1498"/>
                </a:lnTo>
                <a:lnTo>
                  <a:pt x="4693" y="1488"/>
                </a:lnTo>
                <a:lnTo>
                  <a:pt x="4657" y="1480"/>
                </a:lnTo>
                <a:lnTo>
                  <a:pt x="4622" y="1474"/>
                </a:lnTo>
                <a:lnTo>
                  <a:pt x="4586" y="1467"/>
                </a:lnTo>
                <a:lnTo>
                  <a:pt x="4549" y="1462"/>
                </a:lnTo>
                <a:lnTo>
                  <a:pt x="4511" y="1458"/>
                </a:lnTo>
                <a:lnTo>
                  <a:pt x="4473" y="1455"/>
                </a:lnTo>
                <a:lnTo>
                  <a:pt x="4436" y="1452"/>
                </a:lnTo>
                <a:lnTo>
                  <a:pt x="4397" y="1451"/>
                </a:lnTo>
                <a:lnTo>
                  <a:pt x="4359" y="1449"/>
                </a:lnTo>
                <a:lnTo>
                  <a:pt x="4320" y="1448"/>
                </a:lnTo>
                <a:lnTo>
                  <a:pt x="4281" y="1449"/>
                </a:lnTo>
                <a:lnTo>
                  <a:pt x="4242" y="1451"/>
                </a:lnTo>
                <a:lnTo>
                  <a:pt x="4164" y="1455"/>
                </a:lnTo>
                <a:lnTo>
                  <a:pt x="4088" y="1460"/>
                </a:lnTo>
                <a:lnTo>
                  <a:pt x="4012" y="1468"/>
                </a:lnTo>
                <a:lnTo>
                  <a:pt x="3938" y="1478"/>
                </a:lnTo>
                <a:lnTo>
                  <a:pt x="3867" y="1488"/>
                </a:lnTo>
                <a:lnTo>
                  <a:pt x="3798" y="1500"/>
                </a:lnTo>
                <a:lnTo>
                  <a:pt x="3732" y="1513"/>
                </a:lnTo>
                <a:lnTo>
                  <a:pt x="3670" y="1525"/>
                </a:lnTo>
                <a:lnTo>
                  <a:pt x="3614" y="1538"/>
                </a:lnTo>
                <a:lnTo>
                  <a:pt x="3560" y="1549"/>
                </a:lnTo>
                <a:lnTo>
                  <a:pt x="3514" y="1561"/>
                </a:lnTo>
                <a:lnTo>
                  <a:pt x="3437" y="1581"/>
                </a:lnTo>
                <a:lnTo>
                  <a:pt x="3388" y="1595"/>
                </a:lnTo>
                <a:lnTo>
                  <a:pt x="3371" y="1600"/>
                </a:lnTo>
                <a:lnTo>
                  <a:pt x="3370" y="1582"/>
                </a:lnTo>
                <a:lnTo>
                  <a:pt x="3368" y="1531"/>
                </a:lnTo>
                <a:lnTo>
                  <a:pt x="3363" y="1453"/>
                </a:lnTo>
                <a:lnTo>
                  <a:pt x="3360" y="1403"/>
                </a:lnTo>
                <a:lnTo>
                  <a:pt x="3355" y="1350"/>
                </a:lnTo>
                <a:lnTo>
                  <a:pt x="3350" y="1292"/>
                </a:lnTo>
                <a:lnTo>
                  <a:pt x="3342" y="1229"/>
                </a:lnTo>
                <a:lnTo>
                  <a:pt x="3333" y="1163"/>
                </a:lnTo>
                <a:lnTo>
                  <a:pt x="3323" y="1093"/>
                </a:lnTo>
                <a:lnTo>
                  <a:pt x="3311" y="1023"/>
                </a:lnTo>
                <a:lnTo>
                  <a:pt x="3297" y="949"/>
                </a:lnTo>
                <a:lnTo>
                  <a:pt x="3281" y="875"/>
                </a:lnTo>
                <a:lnTo>
                  <a:pt x="3264" y="800"/>
                </a:lnTo>
                <a:lnTo>
                  <a:pt x="3244" y="725"/>
                </a:lnTo>
                <a:lnTo>
                  <a:pt x="3232" y="687"/>
                </a:lnTo>
                <a:lnTo>
                  <a:pt x="3220" y="651"/>
                </a:lnTo>
                <a:lnTo>
                  <a:pt x="3209" y="614"/>
                </a:lnTo>
                <a:lnTo>
                  <a:pt x="3196" y="577"/>
                </a:lnTo>
                <a:lnTo>
                  <a:pt x="3183" y="541"/>
                </a:lnTo>
                <a:lnTo>
                  <a:pt x="3168" y="507"/>
                </a:lnTo>
                <a:lnTo>
                  <a:pt x="3153" y="471"/>
                </a:lnTo>
                <a:lnTo>
                  <a:pt x="3137" y="437"/>
                </a:lnTo>
                <a:lnTo>
                  <a:pt x="3122" y="404"/>
                </a:lnTo>
                <a:lnTo>
                  <a:pt x="3104" y="371"/>
                </a:lnTo>
                <a:lnTo>
                  <a:pt x="3086" y="340"/>
                </a:lnTo>
                <a:lnTo>
                  <a:pt x="3068" y="308"/>
                </a:lnTo>
                <a:lnTo>
                  <a:pt x="3048" y="279"/>
                </a:lnTo>
                <a:lnTo>
                  <a:pt x="3028" y="250"/>
                </a:lnTo>
                <a:lnTo>
                  <a:pt x="3007" y="223"/>
                </a:lnTo>
                <a:lnTo>
                  <a:pt x="2985" y="197"/>
                </a:lnTo>
                <a:lnTo>
                  <a:pt x="2962" y="171"/>
                </a:lnTo>
                <a:lnTo>
                  <a:pt x="2939" y="147"/>
                </a:lnTo>
                <a:lnTo>
                  <a:pt x="2915" y="125"/>
                </a:lnTo>
                <a:lnTo>
                  <a:pt x="2888" y="105"/>
                </a:lnTo>
                <a:lnTo>
                  <a:pt x="2862" y="86"/>
                </a:lnTo>
                <a:lnTo>
                  <a:pt x="2835" y="68"/>
                </a:lnTo>
                <a:lnTo>
                  <a:pt x="2807" y="54"/>
                </a:lnTo>
                <a:lnTo>
                  <a:pt x="2778" y="40"/>
                </a:lnTo>
                <a:lnTo>
                  <a:pt x="2747" y="27"/>
                </a:lnTo>
                <a:lnTo>
                  <a:pt x="2716" y="18"/>
                </a:lnTo>
                <a:lnTo>
                  <a:pt x="2684" y="11"/>
                </a:lnTo>
                <a:lnTo>
                  <a:pt x="2651" y="4"/>
                </a:lnTo>
                <a:lnTo>
                  <a:pt x="2616" y="1"/>
                </a:lnTo>
                <a:lnTo>
                  <a:pt x="2580" y="0"/>
                </a:lnTo>
                <a:lnTo>
                  <a:pt x="2546" y="1"/>
                </a:lnTo>
                <a:lnTo>
                  <a:pt x="2511" y="4"/>
                </a:lnTo>
                <a:lnTo>
                  <a:pt x="2477" y="11"/>
                </a:lnTo>
                <a:lnTo>
                  <a:pt x="2446" y="18"/>
                </a:lnTo>
                <a:lnTo>
                  <a:pt x="2414" y="27"/>
                </a:lnTo>
                <a:lnTo>
                  <a:pt x="2384" y="40"/>
                </a:lnTo>
                <a:lnTo>
                  <a:pt x="2354" y="54"/>
                </a:lnTo>
                <a:lnTo>
                  <a:pt x="2326" y="68"/>
                </a:lnTo>
                <a:lnTo>
                  <a:pt x="2299" y="86"/>
                </a:lnTo>
                <a:lnTo>
                  <a:pt x="2272" y="105"/>
                </a:lnTo>
                <a:lnTo>
                  <a:pt x="2247" y="125"/>
                </a:lnTo>
                <a:lnTo>
                  <a:pt x="2223" y="147"/>
                </a:lnTo>
                <a:lnTo>
                  <a:pt x="2199" y="171"/>
                </a:lnTo>
                <a:lnTo>
                  <a:pt x="2177" y="197"/>
                </a:lnTo>
                <a:lnTo>
                  <a:pt x="2155" y="223"/>
                </a:lnTo>
                <a:lnTo>
                  <a:pt x="2134" y="250"/>
                </a:lnTo>
                <a:lnTo>
                  <a:pt x="2114" y="279"/>
                </a:lnTo>
                <a:lnTo>
                  <a:pt x="2094" y="308"/>
                </a:lnTo>
                <a:lnTo>
                  <a:pt x="2075" y="340"/>
                </a:lnTo>
                <a:lnTo>
                  <a:pt x="2058" y="371"/>
                </a:lnTo>
                <a:lnTo>
                  <a:pt x="2040" y="404"/>
                </a:lnTo>
                <a:lnTo>
                  <a:pt x="2024" y="437"/>
                </a:lnTo>
                <a:lnTo>
                  <a:pt x="2008" y="471"/>
                </a:lnTo>
                <a:lnTo>
                  <a:pt x="1994" y="507"/>
                </a:lnTo>
                <a:lnTo>
                  <a:pt x="1979" y="541"/>
                </a:lnTo>
                <a:lnTo>
                  <a:pt x="1965" y="577"/>
                </a:lnTo>
                <a:lnTo>
                  <a:pt x="1953" y="614"/>
                </a:lnTo>
                <a:lnTo>
                  <a:pt x="1941" y="651"/>
                </a:lnTo>
                <a:lnTo>
                  <a:pt x="1929" y="687"/>
                </a:lnTo>
                <a:lnTo>
                  <a:pt x="1918" y="725"/>
                </a:lnTo>
                <a:lnTo>
                  <a:pt x="1898" y="800"/>
                </a:lnTo>
                <a:lnTo>
                  <a:pt x="1880" y="875"/>
                </a:lnTo>
                <a:lnTo>
                  <a:pt x="1864" y="949"/>
                </a:lnTo>
                <a:lnTo>
                  <a:pt x="1851" y="1023"/>
                </a:lnTo>
                <a:lnTo>
                  <a:pt x="1838" y="1093"/>
                </a:lnTo>
                <a:lnTo>
                  <a:pt x="1828" y="1163"/>
                </a:lnTo>
                <a:lnTo>
                  <a:pt x="1819" y="1229"/>
                </a:lnTo>
                <a:lnTo>
                  <a:pt x="1812" y="1292"/>
                </a:lnTo>
                <a:lnTo>
                  <a:pt x="1807" y="1350"/>
                </a:lnTo>
                <a:lnTo>
                  <a:pt x="1801" y="1403"/>
                </a:lnTo>
                <a:lnTo>
                  <a:pt x="1798" y="1453"/>
                </a:lnTo>
                <a:lnTo>
                  <a:pt x="1793" y="1531"/>
                </a:lnTo>
                <a:lnTo>
                  <a:pt x="1791" y="1582"/>
                </a:lnTo>
                <a:lnTo>
                  <a:pt x="1791" y="1600"/>
                </a:lnTo>
                <a:lnTo>
                  <a:pt x="1774" y="1595"/>
                </a:lnTo>
                <a:lnTo>
                  <a:pt x="1725" y="1581"/>
                </a:lnTo>
                <a:lnTo>
                  <a:pt x="1648" y="1561"/>
                </a:lnTo>
                <a:lnTo>
                  <a:pt x="1601" y="1549"/>
                </a:lnTo>
                <a:lnTo>
                  <a:pt x="1548" y="1538"/>
                </a:lnTo>
                <a:lnTo>
                  <a:pt x="1491" y="1525"/>
                </a:lnTo>
                <a:lnTo>
                  <a:pt x="1429" y="1513"/>
                </a:lnTo>
                <a:lnTo>
                  <a:pt x="1364" y="1500"/>
                </a:lnTo>
                <a:lnTo>
                  <a:pt x="1295" y="1488"/>
                </a:lnTo>
                <a:lnTo>
                  <a:pt x="1223" y="1478"/>
                </a:lnTo>
                <a:lnTo>
                  <a:pt x="1150" y="1468"/>
                </a:lnTo>
                <a:lnTo>
                  <a:pt x="1074" y="1460"/>
                </a:lnTo>
                <a:lnTo>
                  <a:pt x="997" y="1455"/>
                </a:lnTo>
                <a:lnTo>
                  <a:pt x="919" y="1451"/>
                </a:lnTo>
                <a:lnTo>
                  <a:pt x="881" y="1449"/>
                </a:lnTo>
                <a:lnTo>
                  <a:pt x="842" y="1448"/>
                </a:lnTo>
                <a:lnTo>
                  <a:pt x="804" y="1449"/>
                </a:lnTo>
                <a:lnTo>
                  <a:pt x="765" y="1451"/>
                </a:lnTo>
                <a:lnTo>
                  <a:pt x="726" y="1452"/>
                </a:lnTo>
                <a:lnTo>
                  <a:pt x="688" y="1455"/>
                </a:lnTo>
                <a:lnTo>
                  <a:pt x="650" y="1458"/>
                </a:lnTo>
                <a:lnTo>
                  <a:pt x="614" y="1462"/>
                </a:lnTo>
                <a:lnTo>
                  <a:pt x="577" y="1467"/>
                </a:lnTo>
                <a:lnTo>
                  <a:pt x="540" y="1474"/>
                </a:lnTo>
                <a:lnTo>
                  <a:pt x="504" y="1480"/>
                </a:lnTo>
                <a:lnTo>
                  <a:pt x="470" y="1488"/>
                </a:lnTo>
                <a:lnTo>
                  <a:pt x="435" y="1498"/>
                </a:lnTo>
                <a:lnTo>
                  <a:pt x="401" y="1508"/>
                </a:lnTo>
                <a:lnTo>
                  <a:pt x="369" y="1520"/>
                </a:lnTo>
                <a:lnTo>
                  <a:pt x="337" y="1532"/>
                </a:lnTo>
                <a:lnTo>
                  <a:pt x="306" y="1546"/>
                </a:lnTo>
                <a:lnTo>
                  <a:pt x="276" y="1562"/>
                </a:lnTo>
                <a:lnTo>
                  <a:pt x="248" y="1578"/>
                </a:lnTo>
                <a:lnTo>
                  <a:pt x="220" y="1596"/>
                </a:lnTo>
                <a:lnTo>
                  <a:pt x="194" y="1614"/>
                </a:lnTo>
                <a:lnTo>
                  <a:pt x="169" y="1635"/>
                </a:lnTo>
                <a:lnTo>
                  <a:pt x="146" y="1658"/>
                </a:lnTo>
                <a:lnTo>
                  <a:pt x="124" y="1681"/>
                </a:lnTo>
                <a:lnTo>
                  <a:pt x="103" y="1706"/>
                </a:lnTo>
                <a:lnTo>
                  <a:pt x="84" y="1733"/>
                </a:lnTo>
                <a:lnTo>
                  <a:pt x="67" y="1762"/>
                </a:lnTo>
                <a:lnTo>
                  <a:pt x="51" y="1791"/>
                </a:lnTo>
                <a:lnTo>
                  <a:pt x="37" y="1823"/>
                </a:lnTo>
                <a:lnTo>
                  <a:pt x="25" y="1856"/>
                </a:lnTo>
                <a:lnTo>
                  <a:pt x="15" y="1890"/>
                </a:lnTo>
                <a:lnTo>
                  <a:pt x="8" y="1923"/>
                </a:lnTo>
                <a:lnTo>
                  <a:pt x="3" y="1957"/>
                </a:lnTo>
                <a:lnTo>
                  <a:pt x="1" y="1991"/>
                </a:lnTo>
                <a:lnTo>
                  <a:pt x="0" y="2023"/>
                </a:lnTo>
                <a:lnTo>
                  <a:pt x="2" y="2056"/>
                </a:lnTo>
                <a:lnTo>
                  <a:pt x="6" y="2087"/>
                </a:lnTo>
                <a:lnTo>
                  <a:pt x="12" y="2119"/>
                </a:lnTo>
                <a:lnTo>
                  <a:pt x="20" y="2151"/>
                </a:lnTo>
                <a:lnTo>
                  <a:pt x="30" y="2182"/>
                </a:lnTo>
                <a:lnTo>
                  <a:pt x="42" y="2213"/>
                </a:lnTo>
                <a:lnTo>
                  <a:pt x="55" y="2242"/>
                </a:lnTo>
                <a:lnTo>
                  <a:pt x="70" y="2272"/>
                </a:lnTo>
                <a:lnTo>
                  <a:pt x="87" y="2302"/>
                </a:lnTo>
                <a:lnTo>
                  <a:pt x="105" y="2330"/>
                </a:lnTo>
                <a:lnTo>
                  <a:pt x="125" y="2359"/>
                </a:lnTo>
                <a:lnTo>
                  <a:pt x="146" y="2387"/>
                </a:lnTo>
                <a:lnTo>
                  <a:pt x="168" y="2414"/>
                </a:lnTo>
                <a:lnTo>
                  <a:pt x="192" y="2442"/>
                </a:lnTo>
                <a:lnTo>
                  <a:pt x="216" y="2469"/>
                </a:lnTo>
                <a:lnTo>
                  <a:pt x="242" y="2495"/>
                </a:lnTo>
                <a:lnTo>
                  <a:pt x="269" y="2520"/>
                </a:lnTo>
                <a:lnTo>
                  <a:pt x="296" y="2547"/>
                </a:lnTo>
                <a:lnTo>
                  <a:pt x="325" y="2571"/>
                </a:lnTo>
                <a:lnTo>
                  <a:pt x="355" y="2596"/>
                </a:lnTo>
                <a:lnTo>
                  <a:pt x="384" y="2619"/>
                </a:lnTo>
                <a:lnTo>
                  <a:pt x="415" y="2643"/>
                </a:lnTo>
                <a:lnTo>
                  <a:pt x="446" y="2667"/>
                </a:lnTo>
                <a:lnTo>
                  <a:pt x="478" y="2689"/>
                </a:lnTo>
                <a:lnTo>
                  <a:pt x="511" y="2711"/>
                </a:lnTo>
                <a:lnTo>
                  <a:pt x="575" y="2753"/>
                </a:lnTo>
                <a:lnTo>
                  <a:pt x="641" y="2793"/>
                </a:lnTo>
                <a:lnTo>
                  <a:pt x="707" y="2831"/>
                </a:lnTo>
                <a:lnTo>
                  <a:pt x="772" y="2866"/>
                </a:lnTo>
                <a:lnTo>
                  <a:pt x="836" y="2900"/>
                </a:lnTo>
                <a:lnTo>
                  <a:pt x="898" y="2931"/>
                </a:lnTo>
                <a:lnTo>
                  <a:pt x="959" y="2960"/>
                </a:lnTo>
                <a:lnTo>
                  <a:pt x="1016" y="2986"/>
                </a:lnTo>
                <a:lnTo>
                  <a:pt x="1070" y="3010"/>
                </a:lnTo>
                <a:lnTo>
                  <a:pt x="1120" y="3031"/>
                </a:lnTo>
                <a:lnTo>
                  <a:pt x="1165" y="3049"/>
                </a:lnTo>
                <a:lnTo>
                  <a:pt x="1239" y="3079"/>
                </a:lnTo>
                <a:lnTo>
                  <a:pt x="1286" y="3095"/>
                </a:lnTo>
                <a:lnTo>
                  <a:pt x="1303" y="3102"/>
                </a:lnTo>
                <a:lnTo>
                  <a:pt x="1296" y="3101"/>
                </a:lnTo>
                <a:lnTo>
                  <a:pt x="1285" y="3115"/>
                </a:lnTo>
                <a:lnTo>
                  <a:pt x="1258" y="3157"/>
                </a:lnTo>
                <a:lnTo>
                  <a:pt x="1215" y="3225"/>
                </a:lnTo>
                <a:lnTo>
                  <a:pt x="1190" y="3266"/>
                </a:lnTo>
                <a:lnTo>
                  <a:pt x="1162" y="3313"/>
                </a:lnTo>
                <a:lnTo>
                  <a:pt x="1133" y="3363"/>
                </a:lnTo>
                <a:lnTo>
                  <a:pt x="1102" y="3418"/>
                </a:lnTo>
                <a:lnTo>
                  <a:pt x="1071" y="3477"/>
                </a:lnTo>
                <a:lnTo>
                  <a:pt x="1038" y="3539"/>
                </a:lnTo>
                <a:lnTo>
                  <a:pt x="1007" y="3604"/>
                </a:lnTo>
                <a:lnTo>
                  <a:pt x="975" y="3671"/>
                </a:lnTo>
                <a:lnTo>
                  <a:pt x="945" y="3741"/>
                </a:lnTo>
                <a:lnTo>
                  <a:pt x="915" y="3812"/>
                </a:lnTo>
                <a:lnTo>
                  <a:pt x="888" y="3885"/>
                </a:lnTo>
                <a:lnTo>
                  <a:pt x="874" y="3922"/>
                </a:lnTo>
                <a:lnTo>
                  <a:pt x="863" y="3958"/>
                </a:lnTo>
                <a:lnTo>
                  <a:pt x="851" y="3995"/>
                </a:lnTo>
                <a:lnTo>
                  <a:pt x="840" y="4033"/>
                </a:lnTo>
                <a:lnTo>
                  <a:pt x="830" y="4070"/>
                </a:lnTo>
                <a:lnTo>
                  <a:pt x="821" y="4106"/>
                </a:lnTo>
                <a:lnTo>
                  <a:pt x="812" y="4143"/>
                </a:lnTo>
                <a:lnTo>
                  <a:pt x="805" y="4180"/>
                </a:lnTo>
                <a:lnTo>
                  <a:pt x="799" y="4217"/>
                </a:lnTo>
                <a:lnTo>
                  <a:pt x="793" y="4254"/>
                </a:lnTo>
                <a:lnTo>
                  <a:pt x="789" y="4289"/>
                </a:lnTo>
                <a:lnTo>
                  <a:pt x="786" y="4326"/>
                </a:lnTo>
                <a:lnTo>
                  <a:pt x="785" y="4361"/>
                </a:lnTo>
                <a:lnTo>
                  <a:pt x="785" y="4397"/>
                </a:lnTo>
                <a:lnTo>
                  <a:pt x="785" y="4431"/>
                </a:lnTo>
                <a:lnTo>
                  <a:pt x="788" y="4465"/>
                </a:lnTo>
                <a:lnTo>
                  <a:pt x="791" y="4499"/>
                </a:lnTo>
                <a:lnTo>
                  <a:pt x="797" y="4531"/>
                </a:lnTo>
                <a:lnTo>
                  <a:pt x="804" y="4564"/>
                </a:lnTo>
                <a:lnTo>
                  <a:pt x="812" y="4595"/>
                </a:lnTo>
                <a:lnTo>
                  <a:pt x="823" y="4626"/>
                </a:lnTo>
                <a:lnTo>
                  <a:pt x="835" y="4656"/>
                </a:lnTo>
                <a:lnTo>
                  <a:pt x="849" y="4686"/>
                </a:lnTo>
                <a:lnTo>
                  <a:pt x="865" y="4713"/>
                </a:lnTo>
                <a:lnTo>
                  <a:pt x="883" y="4740"/>
                </a:lnTo>
                <a:lnTo>
                  <a:pt x="902" y="4767"/>
                </a:lnTo>
                <a:lnTo>
                  <a:pt x="924" y="4792"/>
                </a:lnTo>
                <a:lnTo>
                  <a:pt x="947" y="4816"/>
                </a:lnTo>
                <a:lnTo>
                  <a:pt x="973" y="4839"/>
                </a:lnTo>
                <a:lnTo>
                  <a:pt x="1001" y="4860"/>
                </a:lnTo>
                <a:lnTo>
                  <a:pt x="1031" y="4880"/>
                </a:lnTo>
                <a:lnTo>
                  <a:pt x="1060" y="4898"/>
                </a:lnTo>
                <a:lnTo>
                  <a:pt x="1091" y="4913"/>
                </a:lnTo>
                <a:lnTo>
                  <a:pt x="1121" y="4925"/>
                </a:lnTo>
                <a:lnTo>
                  <a:pt x="1153" y="4936"/>
                </a:lnTo>
                <a:lnTo>
                  <a:pt x="1184" y="4943"/>
                </a:lnTo>
                <a:lnTo>
                  <a:pt x="1216" y="4949"/>
                </a:lnTo>
                <a:lnTo>
                  <a:pt x="1247" y="4954"/>
                </a:lnTo>
                <a:lnTo>
                  <a:pt x="1280" y="4955"/>
                </a:lnTo>
                <a:lnTo>
                  <a:pt x="1313" y="4955"/>
                </a:lnTo>
                <a:lnTo>
                  <a:pt x="1345" y="4954"/>
                </a:lnTo>
                <a:lnTo>
                  <a:pt x="1378" y="4949"/>
                </a:lnTo>
                <a:lnTo>
                  <a:pt x="1411" y="4944"/>
                </a:lnTo>
                <a:lnTo>
                  <a:pt x="1444" y="4937"/>
                </a:lnTo>
                <a:lnTo>
                  <a:pt x="1478" y="4928"/>
                </a:lnTo>
                <a:lnTo>
                  <a:pt x="1510" y="4919"/>
                </a:lnTo>
                <a:lnTo>
                  <a:pt x="1544" y="4907"/>
                </a:lnTo>
                <a:lnTo>
                  <a:pt x="1576" y="4895"/>
                </a:lnTo>
                <a:lnTo>
                  <a:pt x="1610" y="4880"/>
                </a:lnTo>
                <a:lnTo>
                  <a:pt x="1643" y="4865"/>
                </a:lnTo>
                <a:lnTo>
                  <a:pt x="1676" y="4849"/>
                </a:lnTo>
                <a:lnTo>
                  <a:pt x="1709" y="4831"/>
                </a:lnTo>
                <a:lnTo>
                  <a:pt x="1741" y="4812"/>
                </a:lnTo>
                <a:lnTo>
                  <a:pt x="1774" y="4793"/>
                </a:lnTo>
                <a:lnTo>
                  <a:pt x="1806" y="4772"/>
                </a:lnTo>
                <a:lnTo>
                  <a:pt x="1838" y="4751"/>
                </a:lnTo>
                <a:lnTo>
                  <a:pt x="1870" y="4729"/>
                </a:lnTo>
                <a:lnTo>
                  <a:pt x="1901" y="4706"/>
                </a:lnTo>
                <a:lnTo>
                  <a:pt x="1932" y="4682"/>
                </a:lnTo>
                <a:lnTo>
                  <a:pt x="1963" y="4659"/>
                </a:lnTo>
                <a:lnTo>
                  <a:pt x="2023" y="4610"/>
                </a:lnTo>
                <a:lnTo>
                  <a:pt x="2081" y="4559"/>
                </a:lnTo>
                <a:lnTo>
                  <a:pt x="2138" y="4509"/>
                </a:lnTo>
                <a:lnTo>
                  <a:pt x="2191" y="4458"/>
                </a:lnTo>
                <a:lnTo>
                  <a:pt x="2243" y="4406"/>
                </a:lnTo>
                <a:lnTo>
                  <a:pt x="2291" y="4357"/>
                </a:lnTo>
                <a:lnTo>
                  <a:pt x="2337" y="4307"/>
                </a:lnTo>
                <a:lnTo>
                  <a:pt x="2380" y="4261"/>
                </a:lnTo>
                <a:lnTo>
                  <a:pt x="2418" y="4217"/>
                </a:lnTo>
                <a:lnTo>
                  <a:pt x="2454" y="4176"/>
                </a:lnTo>
                <a:lnTo>
                  <a:pt x="2486" y="4139"/>
                </a:lnTo>
                <a:lnTo>
                  <a:pt x="2535" y="4078"/>
                </a:lnTo>
                <a:lnTo>
                  <a:pt x="2567" y="4037"/>
                </a:lnTo>
                <a:lnTo>
                  <a:pt x="2577" y="4023"/>
                </a:lnTo>
                <a:lnTo>
                  <a:pt x="2584" y="4023"/>
                </a:lnTo>
                <a:lnTo>
                  <a:pt x="2596" y="4037"/>
                </a:lnTo>
                <a:lnTo>
                  <a:pt x="2627" y="4078"/>
                </a:lnTo>
                <a:lnTo>
                  <a:pt x="2677" y="4139"/>
                </a:lnTo>
                <a:lnTo>
                  <a:pt x="2709" y="4176"/>
                </a:lnTo>
                <a:lnTo>
                  <a:pt x="2743" y="4217"/>
                </a:lnTo>
                <a:lnTo>
                  <a:pt x="2782" y="4261"/>
                </a:lnTo>
                <a:lnTo>
                  <a:pt x="2824" y="4307"/>
                </a:lnTo>
                <a:lnTo>
                  <a:pt x="2870" y="4357"/>
                </a:lnTo>
                <a:lnTo>
                  <a:pt x="2919" y="4406"/>
                </a:lnTo>
                <a:lnTo>
                  <a:pt x="2970" y="4458"/>
                </a:lnTo>
                <a:lnTo>
                  <a:pt x="3024" y="4509"/>
                </a:lnTo>
                <a:lnTo>
                  <a:pt x="3081" y="4559"/>
                </a:lnTo>
                <a:lnTo>
                  <a:pt x="3138" y="4610"/>
                </a:lnTo>
                <a:lnTo>
                  <a:pt x="3199" y="4659"/>
                </a:lnTo>
                <a:lnTo>
                  <a:pt x="3230" y="4682"/>
                </a:lnTo>
                <a:lnTo>
                  <a:pt x="3260" y="4706"/>
                </a:lnTo>
                <a:lnTo>
                  <a:pt x="3292" y="4729"/>
                </a:lnTo>
                <a:lnTo>
                  <a:pt x="3323" y="4751"/>
                </a:lnTo>
                <a:lnTo>
                  <a:pt x="3356" y="4772"/>
                </a:lnTo>
                <a:lnTo>
                  <a:pt x="3388" y="4793"/>
                </a:lnTo>
                <a:lnTo>
                  <a:pt x="3420" y="4812"/>
                </a:lnTo>
                <a:lnTo>
                  <a:pt x="3453" y="4831"/>
                </a:lnTo>
                <a:lnTo>
                  <a:pt x="3486" y="4849"/>
                </a:lnTo>
                <a:lnTo>
                  <a:pt x="3519" y="4865"/>
                </a:lnTo>
                <a:lnTo>
                  <a:pt x="3552" y="4880"/>
                </a:lnTo>
                <a:lnTo>
                  <a:pt x="3585" y="4895"/>
                </a:lnTo>
                <a:lnTo>
                  <a:pt x="3618" y="4907"/>
                </a:lnTo>
                <a:lnTo>
                  <a:pt x="3651" y="4919"/>
                </a:lnTo>
                <a:lnTo>
                  <a:pt x="3684" y="4928"/>
                </a:lnTo>
                <a:lnTo>
                  <a:pt x="3718" y="4937"/>
                </a:lnTo>
                <a:lnTo>
                  <a:pt x="3750" y="4944"/>
                </a:lnTo>
                <a:lnTo>
                  <a:pt x="3784" y="4949"/>
                </a:lnTo>
                <a:lnTo>
                  <a:pt x="3816" y="4954"/>
                </a:lnTo>
                <a:lnTo>
                  <a:pt x="3849" y="4955"/>
                </a:lnTo>
                <a:lnTo>
                  <a:pt x="3882" y="4955"/>
                </a:lnTo>
                <a:lnTo>
                  <a:pt x="3914" y="4954"/>
                </a:lnTo>
                <a:lnTo>
                  <a:pt x="3946" y="4949"/>
                </a:lnTo>
                <a:lnTo>
                  <a:pt x="3977" y="4943"/>
                </a:lnTo>
                <a:lnTo>
                  <a:pt x="4009" y="4936"/>
                </a:lnTo>
                <a:lnTo>
                  <a:pt x="4040" y="4925"/>
                </a:lnTo>
                <a:lnTo>
                  <a:pt x="4071" y="4913"/>
                </a:lnTo>
                <a:lnTo>
                  <a:pt x="4101" y="4898"/>
                </a:lnTo>
                <a:lnTo>
                  <a:pt x="4131" y="4880"/>
                </a:lnTo>
                <a:lnTo>
                  <a:pt x="4160" y="4860"/>
                </a:lnTo>
                <a:lnTo>
                  <a:pt x="4189" y="4839"/>
                </a:lnTo>
                <a:lnTo>
                  <a:pt x="4214" y="4816"/>
                </a:lnTo>
                <a:lnTo>
                  <a:pt x="4238" y="4792"/>
                </a:lnTo>
                <a:lnTo>
                  <a:pt x="4260" y="4767"/>
                </a:lnTo>
                <a:lnTo>
                  <a:pt x="4279" y="4740"/>
                </a:lnTo>
                <a:lnTo>
                  <a:pt x="4297" y="4713"/>
                </a:lnTo>
                <a:lnTo>
                  <a:pt x="4313" y="4686"/>
                </a:lnTo>
                <a:lnTo>
                  <a:pt x="4326" y="4656"/>
                </a:lnTo>
                <a:lnTo>
                  <a:pt x="4339" y="4626"/>
                </a:lnTo>
                <a:lnTo>
                  <a:pt x="4349" y="4595"/>
                </a:lnTo>
                <a:lnTo>
                  <a:pt x="4358" y="4564"/>
                </a:lnTo>
                <a:lnTo>
                  <a:pt x="4364" y="4531"/>
                </a:lnTo>
                <a:lnTo>
                  <a:pt x="4370" y="4499"/>
                </a:lnTo>
                <a:lnTo>
                  <a:pt x="4374" y="4465"/>
                </a:lnTo>
                <a:lnTo>
                  <a:pt x="4376" y="4431"/>
                </a:lnTo>
                <a:lnTo>
                  <a:pt x="4377" y="4397"/>
                </a:lnTo>
                <a:lnTo>
                  <a:pt x="4377" y="4361"/>
                </a:lnTo>
                <a:lnTo>
                  <a:pt x="4375" y="4326"/>
                </a:lnTo>
                <a:lnTo>
                  <a:pt x="4373" y="4289"/>
                </a:lnTo>
                <a:lnTo>
                  <a:pt x="4368" y="4254"/>
                </a:lnTo>
                <a:lnTo>
                  <a:pt x="4363" y="4217"/>
                </a:lnTo>
                <a:lnTo>
                  <a:pt x="4357" y="4180"/>
                </a:lnTo>
                <a:lnTo>
                  <a:pt x="4349" y="4143"/>
                </a:lnTo>
                <a:lnTo>
                  <a:pt x="4341" y="4106"/>
                </a:lnTo>
                <a:lnTo>
                  <a:pt x="4332" y="4070"/>
                </a:lnTo>
                <a:lnTo>
                  <a:pt x="4322" y="4033"/>
                </a:lnTo>
                <a:lnTo>
                  <a:pt x="4311" y="3995"/>
                </a:lnTo>
                <a:lnTo>
                  <a:pt x="4299" y="3958"/>
                </a:lnTo>
                <a:lnTo>
                  <a:pt x="4287" y="3922"/>
                </a:lnTo>
                <a:lnTo>
                  <a:pt x="4275" y="3885"/>
                </a:lnTo>
                <a:lnTo>
                  <a:pt x="4246" y="3812"/>
                </a:lnTo>
                <a:lnTo>
                  <a:pt x="4218" y="3741"/>
                </a:lnTo>
                <a:lnTo>
                  <a:pt x="4188" y="3671"/>
                </a:lnTo>
                <a:lnTo>
                  <a:pt x="4156" y="3604"/>
                </a:lnTo>
                <a:lnTo>
                  <a:pt x="4123" y="3539"/>
                </a:lnTo>
                <a:lnTo>
                  <a:pt x="4092" y="3477"/>
                </a:lnTo>
                <a:lnTo>
                  <a:pt x="4060" y="3418"/>
                </a:lnTo>
                <a:lnTo>
                  <a:pt x="4029" y="3363"/>
                </a:lnTo>
                <a:lnTo>
                  <a:pt x="3999" y="3313"/>
                </a:lnTo>
                <a:lnTo>
                  <a:pt x="3972" y="3266"/>
                </a:lnTo>
                <a:lnTo>
                  <a:pt x="3947" y="3225"/>
                </a:lnTo>
                <a:lnTo>
                  <a:pt x="3905" y="3157"/>
                </a:lnTo>
                <a:lnTo>
                  <a:pt x="3876" y="3115"/>
                </a:lnTo>
                <a:lnTo>
                  <a:pt x="3866" y="3101"/>
                </a:lnTo>
                <a:lnTo>
                  <a:pt x="3859" y="3102"/>
                </a:lnTo>
                <a:lnTo>
                  <a:pt x="3875" y="3095"/>
                </a:lnTo>
                <a:lnTo>
                  <a:pt x="3924" y="3079"/>
                </a:lnTo>
                <a:lnTo>
                  <a:pt x="3997" y="3049"/>
                </a:lnTo>
                <a:lnTo>
                  <a:pt x="4042" y="3031"/>
                </a:lnTo>
                <a:lnTo>
                  <a:pt x="4092" y="3010"/>
                </a:lnTo>
                <a:lnTo>
                  <a:pt x="4146" y="2986"/>
                </a:lnTo>
                <a:lnTo>
                  <a:pt x="4203" y="2960"/>
                </a:lnTo>
                <a:lnTo>
                  <a:pt x="4263" y="2931"/>
                </a:lnTo>
                <a:lnTo>
                  <a:pt x="4325" y="2900"/>
                </a:lnTo>
                <a:lnTo>
                  <a:pt x="4390" y="2866"/>
                </a:lnTo>
                <a:lnTo>
                  <a:pt x="4456" y="2831"/>
                </a:lnTo>
                <a:lnTo>
                  <a:pt x="4521" y="2793"/>
                </a:lnTo>
                <a:lnTo>
                  <a:pt x="4587" y="2753"/>
                </a:lnTo>
                <a:lnTo>
                  <a:pt x="4652" y="2711"/>
                </a:lnTo>
                <a:lnTo>
                  <a:pt x="4684" y="2689"/>
                </a:lnTo>
                <a:lnTo>
                  <a:pt x="4715" y="2667"/>
                </a:lnTo>
                <a:lnTo>
                  <a:pt x="4747" y="2643"/>
                </a:lnTo>
                <a:lnTo>
                  <a:pt x="4777" y="2619"/>
                </a:lnTo>
                <a:lnTo>
                  <a:pt x="4808" y="2596"/>
                </a:lnTo>
                <a:lnTo>
                  <a:pt x="4837" y="2571"/>
                </a:lnTo>
                <a:lnTo>
                  <a:pt x="4866" y="2547"/>
                </a:lnTo>
                <a:lnTo>
                  <a:pt x="4893" y="2520"/>
                </a:lnTo>
                <a:lnTo>
                  <a:pt x="4920" y="2495"/>
                </a:lnTo>
                <a:lnTo>
                  <a:pt x="4945" y="2469"/>
                </a:lnTo>
                <a:lnTo>
                  <a:pt x="4971" y="2442"/>
                </a:lnTo>
                <a:lnTo>
                  <a:pt x="4994" y="2414"/>
                </a:lnTo>
                <a:lnTo>
                  <a:pt x="5016" y="2387"/>
                </a:lnTo>
                <a:lnTo>
                  <a:pt x="5037" y="2359"/>
                </a:lnTo>
                <a:lnTo>
                  <a:pt x="5057" y="2330"/>
                </a:lnTo>
                <a:lnTo>
                  <a:pt x="5075" y="2302"/>
                </a:lnTo>
                <a:lnTo>
                  <a:pt x="5092" y="2272"/>
                </a:lnTo>
                <a:lnTo>
                  <a:pt x="5107" y="2242"/>
                </a:lnTo>
                <a:lnTo>
                  <a:pt x="5120" y="2213"/>
                </a:lnTo>
                <a:lnTo>
                  <a:pt x="5133" y="2182"/>
                </a:lnTo>
                <a:lnTo>
                  <a:pt x="5142" y="2151"/>
                </a:lnTo>
                <a:lnTo>
                  <a:pt x="5150" y="2119"/>
                </a:lnTo>
                <a:lnTo>
                  <a:pt x="5156" y="2087"/>
                </a:lnTo>
                <a:lnTo>
                  <a:pt x="5160" y="2056"/>
                </a:lnTo>
                <a:lnTo>
                  <a:pt x="5162" y="2023"/>
                </a:lnTo>
                <a:lnTo>
                  <a:pt x="5162" y="1991"/>
                </a:lnTo>
                <a:lnTo>
                  <a:pt x="5159" y="1957"/>
                </a:lnTo>
                <a:lnTo>
                  <a:pt x="5155" y="1923"/>
                </a:lnTo>
                <a:lnTo>
                  <a:pt x="5147" y="1890"/>
                </a:lnTo>
                <a:lnTo>
                  <a:pt x="5137" y="1856"/>
                </a:lnTo>
                <a:close/>
              </a:path>
            </a:pathLst>
          </a:custGeom>
          <a:noFill/>
          <a:ln w="38100">
            <a:solidFill>
              <a:srgbClr val="FFFFFF"/>
            </a:solidFill>
          </a:ln>
          <a:effectLst>
            <a:outerShdw blurRad="76200" dist="38100" dir="2700000" algn="tl" rotWithShape="0">
              <a:prstClr val="black">
                <a:alpha val="25000"/>
              </a:prstClr>
            </a:outerShdw>
          </a:effectLst>
        </p:spPr>
        <p:txBody>
          <a:bodyPr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 b="1" dirty="0">
              <a:solidFill>
                <a:srgbClr val="FFFFFF"/>
              </a:solidFill>
              <a:latin typeface="Arial Black" panose="020B0A04020102020204" pitchFamily="34" charset="0"/>
              <a:ea typeface="华文新魏" panose="02010800040101010101" pitchFamily="2" charset="-122"/>
              <a:cs typeface="Aharoni" panose="02010803020104030203" pitchFamily="2" charset="-79"/>
            </a:endParaRPr>
          </a:p>
        </p:txBody>
      </p:sp>
      <p:sp>
        <p:nvSpPr>
          <p:cNvPr id="3" name="MH_SubTitle_3"/>
          <p:cNvSpPr/>
          <p:nvPr>
            <p:custDataLst>
              <p:tags r:id="rId2"/>
            </p:custDataLst>
          </p:nvPr>
        </p:nvSpPr>
        <p:spPr bwMode="auto">
          <a:xfrm>
            <a:off x="2433638" y="2170113"/>
            <a:ext cx="4237037" cy="3671887"/>
          </a:xfrm>
          <a:custGeom>
            <a:avLst/>
            <a:gdLst>
              <a:gd name="T0" fmla="*/ 1859239 w 5162"/>
              <a:gd name="T1" fmla="*/ 620001 h 4955"/>
              <a:gd name="T2" fmla="*/ 1781002 w 5162"/>
              <a:gd name="T3" fmla="*/ 565046 h 4955"/>
              <a:gd name="T4" fmla="*/ 1678777 w 5162"/>
              <a:gd name="T5" fmla="*/ 539227 h 4955"/>
              <a:gd name="T6" fmla="*/ 1565480 w 5162"/>
              <a:gd name="T7" fmla="*/ 535170 h 4955"/>
              <a:gd name="T8" fmla="*/ 1354388 w 5162"/>
              <a:gd name="T9" fmla="*/ 562464 h 4955"/>
              <a:gd name="T10" fmla="*/ 1243675 w 5162"/>
              <a:gd name="T11" fmla="*/ 583487 h 4955"/>
              <a:gd name="T12" fmla="*/ 1226330 w 5162"/>
              <a:gd name="T13" fmla="*/ 403130 h 4955"/>
              <a:gd name="T14" fmla="*/ 1184259 w 5162"/>
              <a:gd name="T15" fmla="*/ 226461 h 4955"/>
              <a:gd name="T16" fmla="*/ 1138867 w 5162"/>
              <a:gd name="T17" fmla="*/ 125402 h 4955"/>
              <a:gd name="T18" fmla="*/ 1075760 w 5162"/>
              <a:gd name="T19" fmla="*/ 46104 h 4955"/>
              <a:gd name="T20" fmla="*/ 990511 w 5162"/>
              <a:gd name="T21" fmla="*/ 4057 h 4955"/>
              <a:gd name="T22" fmla="*/ 902679 w 5162"/>
              <a:gd name="T23" fmla="*/ 6639 h 4955"/>
              <a:gd name="T24" fmla="*/ 820383 w 5162"/>
              <a:gd name="T25" fmla="*/ 54218 h 4955"/>
              <a:gd name="T26" fmla="*/ 759491 w 5162"/>
              <a:gd name="T27" fmla="*/ 136835 h 4955"/>
              <a:gd name="T28" fmla="*/ 716312 w 5162"/>
              <a:gd name="T29" fmla="*/ 240107 h 4955"/>
              <a:gd name="T30" fmla="*/ 674611 w 5162"/>
              <a:gd name="T31" fmla="*/ 428948 h 4955"/>
              <a:gd name="T32" fmla="*/ 660956 w 5162"/>
              <a:gd name="T33" fmla="*/ 590126 h 4955"/>
              <a:gd name="T34" fmla="*/ 527362 w 5162"/>
              <a:gd name="T35" fmla="*/ 558038 h 4955"/>
              <a:gd name="T36" fmla="*/ 325127 w 5162"/>
              <a:gd name="T37" fmla="*/ 534433 h 4955"/>
              <a:gd name="T38" fmla="*/ 212938 w 5162"/>
              <a:gd name="T39" fmla="*/ 541072 h 4955"/>
              <a:gd name="T40" fmla="*/ 112927 w 5162"/>
              <a:gd name="T41" fmla="*/ 570209 h 4955"/>
              <a:gd name="T42" fmla="*/ 38011 w 5162"/>
              <a:gd name="T43" fmla="*/ 629222 h 4955"/>
              <a:gd name="T44" fmla="*/ 2952 w 5162"/>
              <a:gd name="T45" fmla="*/ 709258 h 4955"/>
              <a:gd name="T46" fmla="*/ 11071 w 5162"/>
              <a:gd name="T47" fmla="*/ 804784 h 4955"/>
              <a:gd name="T48" fmla="*/ 61999 w 5162"/>
              <a:gd name="T49" fmla="*/ 890352 h 4955"/>
              <a:gd name="T50" fmla="*/ 141713 w 5162"/>
              <a:gd name="T51" fmla="*/ 965962 h 4955"/>
              <a:gd name="T52" fmla="*/ 284901 w 5162"/>
              <a:gd name="T53" fmla="*/ 1057063 h 4955"/>
              <a:gd name="T54" fmla="*/ 457244 w 5162"/>
              <a:gd name="T55" fmla="*/ 1135623 h 4955"/>
              <a:gd name="T56" fmla="*/ 439161 w 5162"/>
              <a:gd name="T57" fmla="*/ 1204594 h 4955"/>
              <a:gd name="T58" fmla="*/ 348746 w 5162"/>
              <a:gd name="T59" fmla="*/ 1379788 h 4955"/>
              <a:gd name="T60" fmla="*/ 302984 w 5162"/>
              <a:gd name="T61" fmla="*/ 1514410 h 4955"/>
              <a:gd name="T62" fmla="*/ 289699 w 5162"/>
              <a:gd name="T63" fmla="*/ 1621740 h 4955"/>
              <a:gd name="T64" fmla="*/ 308151 w 5162"/>
              <a:gd name="T65" fmla="*/ 1717266 h 4955"/>
              <a:gd name="T66" fmla="*/ 369412 w 5162"/>
              <a:gd name="T67" fmla="*/ 1792507 h 4955"/>
              <a:gd name="T68" fmla="*/ 448756 w 5162"/>
              <a:gd name="T69" fmla="*/ 1825333 h 4955"/>
              <a:gd name="T70" fmla="*/ 545446 w 5162"/>
              <a:gd name="T71" fmla="*/ 1817588 h 4955"/>
              <a:gd name="T72" fmla="*/ 642504 w 5162"/>
              <a:gd name="T73" fmla="*/ 1774804 h 4955"/>
              <a:gd name="T74" fmla="*/ 746574 w 5162"/>
              <a:gd name="T75" fmla="*/ 1700300 h 4955"/>
              <a:gd name="T76" fmla="*/ 892346 w 5162"/>
              <a:gd name="T77" fmla="*/ 1555350 h 4955"/>
              <a:gd name="T78" fmla="*/ 958036 w 5162"/>
              <a:gd name="T79" fmla="*/ 1488961 h 4955"/>
              <a:gd name="T80" fmla="*/ 1077237 w 5162"/>
              <a:gd name="T81" fmla="*/ 1625059 h 4955"/>
              <a:gd name="T82" fmla="*/ 1214890 w 5162"/>
              <a:gd name="T83" fmla="*/ 1744191 h 4955"/>
              <a:gd name="T84" fmla="*/ 1310841 w 5162"/>
              <a:gd name="T85" fmla="*/ 1799884 h 4955"/>
              <a:gd name="T86" fmla="*/ 1408268 w 5162"/>
              <a:gd name="T87" fmla="*/ 1827177 h 4955"/>
              <a:gd name="T88" fmla="*/ 1502374 w 5162"/>
              <a:gd name="T89" fmla="*/ 1812055 h 4955"/>
              <a:gd name="T90" fmla="*/ 1572123 w 5162"/>
              <a:gd name="T91" fmla="*/ 1758206 h 4955"/>
              <a:gd name="T92" fmla="*/ 1610504 w 5162"/>
              <a:gd name="T93" fmla="*/ 1671163 h 4955"/>
              <a:gd name="T94" fmla="*/ 1611980 w 5162"/>
              <a:gd name="T95" fmla="*/ 1568997 h 4955"/>
              <a:gd name="T96" fmla="*/ 1586516 w 5162"/>
              <a:gd name="T97" fmla="*/ 1459824 h 4955"/>
              <a:gd name="T98" fmla="*/ 1510124 w 5162"/>
              <a:gd name="T99" fmla="*/ 1282417 h 4955"/>
              <a:gd name="T100" fmla="*/ 1426720 w 5162"/>
              <a:gd name="T101" fmla="*/ 1143738 h 4955"/>
              <a:gd name="T102" fmla="*/ 1530052 w 5162"/>
              <a:gd name="T103" fmla="*/ 1101322 h 4955"/>
              <a:gd name="T104" fmla="*/ 1716788 w 5162"/>
              <a:gd name="T105" fmla="*/ 999894 h 4955"/>
              <a:gd name="T106" fmla="*/ 1805727 w 5162"/>
              <a:gd name="T107" fmla="*/ 929448 h 4955"/>
              <a:gd name="T108" fmla="*/ 1872893 w 5162"/>
              <a:gd name="T109" fmla="*/ 849044 h 4955"/>
              <a:gd name="T110" fmla="*/ 1904262 w 5162"/>
              <a:gd name="T111" fmla="*/ 758312 h 49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162" h="4955">
                <a:moveTo>
                  <a:pt x="5137" y="1856"/>
                </a:moveTo>
                <a:lnTo>
                  <a:pt x="5137" y="1856"/>
                </a:lnTo>
                <a:lnTo>
                  <a:pt x="5125" y="1823"/>
                </a:lnTo>
                <a:lnTo>
                  <a:pt x="5111" y="1791"/>
                </a:lnTo>
                <a:lnTo>
                  <a:pt x="5096" y="1762"/>
                </a:lnTo>
                <a:lnTo>
                  <a:pt x="5078" y="1733"/>
                </a:lnTo>
                <a:lnTo>
                  <a:pt x="5059" y="1706"/>
                </a:lnTo>
                <a:lnTo>
                  <a:pt x="5038" y="1681"/>
                </a:lnTo>
                <a:lnTo>
                  <a:pt x="5016" y="1658"/>
                </a:lnTo>
                <a:lnTo>
                  <a:pt x="4993" y="1635"/>
                </a:lnTo>
                <a:lnTo>
                  <a:pt x="4968" y="1614"/>
                </a:lnTo>
                <a:lnTo>
                  <a:pt x="4941" y="1596"/>
                </a:lnTo>
                <a:lnTo>
                  <a:pt x="4914" y="1578"/>
                </a:lnTo>
                <a:lnTo>
                  <a:pt x="4886" y="1562"/>
                </a:lnTo>
                <a:lnTo>
                  <a:pt x="4856" y="1546"/>
                </a:lnTo>
                <a:lnTo>
                  <a:pt x="4826" y="1532"/>
                </a:lnTo>
                <a:lnTo>
                  <a:pt x="4793" y="1520"/>
                </a:lnTo>
                <a:lnTo>
                  <a:pt x="4760" y="1508"/>
                </a:lnTo>
                <a:lnTo>
                  <a:pt x="4727" y="1498"/>
                </a:lnTo>
                <a:lnTo>
                  <a:pt x="4693" y="1488"/>
                </a:lnTo>
                <a:lnTo>
                  <a:pt x="4657" y="1480"/>
                </a:lnTo>
                <a:lnTo>
                  <a:pt x="4622" y="1474"/>
                </a:lnTo>
                <a:lnTo>
                  <a:pt x="4586" y="1467"/>
                </a:lnTo>
                <a:lnTo>
                  <a:pt x="4549" y="1462"/>
                </a:lnTo>
                <a:lnTo>
                  <a:pt x="4511" y="1458"/>
                </a:lnTo>
                <a:lnTo>
                  <a:pt x="4473" y="1455"/>
                </a:lnTo>
                <a:lnTo>
                  <a:pt x="4436" y="1452"/>
                </a:lnTo>
                <a:lnTo>
                  <a:pt x="4397" y="1451"/>
                </a:lnTo>
                <a:lnTo>
                  <a:pt x="4359" y="1449"/>
                </a:lnTo>
                <a:lnTo>
                  <a:pt x="4320" y="1448"/>
                </a:lnTo>
                <a:lnTo>
                  <a:pt x="4281" y="1449"/>
                </a:lnTo>
                <a:lnTo>
                  <a:pt x="4242" y="1451"/>
                </a:lnTo>
                <a:lnTo>
                  <a:pt x="4164" y="1455"/>
                </a:lnTo>
                <a:lnTo>
                  <a:pt x="4088" y="1460"/>
                </a:lnTo>
                <a:lnTo>
                  <a:pt x="4012" y="1468"/>
                </a:lnTo>
                <a:lnTo>
                  <a:pt x="3938" y="1478"/>
                </a:lnTo>
                <a:lnTo>
                  <a:pt x="3867" y="1488"/>
                </a:lnTo>
                <a:lnTo>
                  <a:pt x="3798" y="1500"/>
                </a:lnTo>
                <a:lnTo>
                  <a:pt x="3732" y="1513"/>
                </a:lnTo>
                <a:lnTo>
                  <a:pt x="3670" y="1525"/>
                </a:lnTo>
                <a:lnTo>
                  <a:pt x="3614" y="1538"/>
                </a:lnTo>
                <a:lnTo>
                  <a:pt x="3560" y="1549"/>
                </a:lnTo>
                <a:lnTo>
                  <a:pt x="3514" y="1561"/>
                </a:lnTo>
                <a:lnTo>
                  <a:pt x="3437" y="1581"/>
                </a:lnTo>
                <a:lnTo>
                  <a:pt x="3388" y="1595"/>
                </a:lnTo>
                <a:lnTo>
                  <a:pt x="3371" y="1600"/>
                </a:lnTo>
                <a:lnTo>
                  <a:pt x="3370" y="1582"/>
                </a:lnTo>
                <a:lnTo>
                  <a:pt x="3368" y="1531"/>
                </a:lnTo>
                <a:lnTo>
                  <a:pt x="3363" y="1453"/>
                </a:lnTo>
                <a:lnTo>
                  <a:pt x="3360" y="1403"/>
                </a:lnTo>
                <a:lnTo>
                  <a:pt x="3355" y="1350"/>
                </a:lnTo>
                <a:lnTo>
                  <a:pt x="3350" y="1292"/>
                </a:lnTo>
                <a:lnTo>
                  <a:pt x="3342" y="1229"/>
                </a:lnTo>
                <a:lnTo>
                  <a:pt x="3333" y="1163"/>
                </a:lnTo>
                <a:lnTo>
                  <a:pt x="3323" y="1093"/>
                </a:lnTo>
                <a:lnTo>
                  <a:pt x="3311" y="1023"/>
                </a:lnTo>
                <a:lnTo>
                  <a:pt x="3297" y="949"/>
                </a:lnTo>
                <a:lnTo>
                  <a:pt x="3281" y="875"/>
                </a:lnTo>
                <a:lnTo>
                  <a:pt x="3264" y="800"/>
                </a:lnTo>
                <a:lnTo>
                  <a:pt x="3244" y="725"/>
                </a:lnTo>
                <a:lnTo>
                  <a:pt x="3232" y="687"/>
                </a:lnTo>
                <a:lnTo>
                  <a:pt x="3220" y="651"/>
                </a:lnTo>
                <a:lnTo>
                  <a:pt x="3209" y="614"/>
                </a:lnTo>
                <a:lnTo>
                  <a:pt x="3196" y="577"/>
                </a:lnTo>
                <a:lnTo>
                  <a:pt x="3183" y="541"/>
                </a:lnTo>
                <a:lnTo>
                  <a:pt x="3168" y="507"/>
                </a:lnTo>
                <a:lnTo>
                  <a:pt x="3153" y="471"/>
                </a:lnTo>
                <a:lnTo>
                  <a:pt x="3137" y="437"/>
                </a:lnTo>
                <a:lnTo>
                  <a:pt x="3122" y="404"/>
                </a:lnTo>
                <a:lnTo>
                  <a:pt x="3104" y="371"/>
                </a:lnTo>
                <a:lnTo>
                  <a:pt x="3086" y="340"/>
                </a:lnTo>
                <a:lnTo>
                  <a:pt x="3068" y="308"/>
                </a:lnTo>
                <a:lnTo>
                  <a:pt x="3048" y="279"/>
                </a:lnTo>
                <a:lnTo>
                  <a:pt x="3028" y="250"/>
                </a:lnTo>
                <a:lnTo>
                  <a:pt x="3007" y="223"/>
                </a:lnTo>
                <a:lnTo>
                  <a:pt x="2985" y="197"/>
                </a:lnTo>
                <a:lnTo>
                  <a:pt x="2962" y="171"/>
                </a:lnTo>
                <a:lnTo>
                  <a:pt x="2939" y="147"/>
                </a:lnTo>
                <a:lnTo>
                  <a:pt x="2915" y="125"/>
                </a:lnTo>
                <a:lnTo>
                  <a:pt x="2888" y="105"/>
                </a:lnTo>
                <a:lnTo>
                  <a:pt x="2862" y="86"/>
                </a:lnTo>
                <a:lnTo>
                  <a:pt x="2835" y="68"/>
                </a:lnTo>
                <a:lnTo>
                  <a:pt x="2807" y="54"/>
                </a:lnTo>
                <a:lnTo>
                  <a:pt x="2778" y="40"/>
                </a:lnTo>
                <a:lnTo>
                  <a:pt x="2747" y="27"/>
                </a:lnTo>
                <a:lnTo>
                  <a:pt x="2716" y="18"/>
                </a:lnTo>
                <a:lnTo>
                  <a:pt x="2684" y="11"/>
                </a:lnTo>
                <a:lnTo>
                  <a:pt x="2651" y="4"/>
                </a:lnTo>
                <a:lnTo>
                  <a:pt x="2616" y="1"/>
                </a:lnTo>
                <a:lnTo>
                  <a:pt x="2580" y="0"/>
                </a:lnTo>
                <a:lnTo>
                  <a:pt x="2546" y="1"/>
                </a:lnTo>
                <a:lnTo>
                  <a:pt x="2511" y="4"/>
                </a:lnTo>
                <a:lnTo>
                  <a:pt x="2477" y="11"/>
                </a:lnTo>
                <a:lnTo>
                  <a:pt x="2446" y="18"/>
                </a:lnTo>
                <a:lnTo>
                  <a:pt x="2414" y="27"/>
                </a:lnTo>
                <a:lnTo>
                  <a:pt x="2384" y="40"/>
                </a:lnTo>
                <a:lnTo>
                  <a:pt x="2354" y="54"/>
                </a:lnTo>
                <a:lnTo>
                  <a:pt x="2326" y="68"/>
                </a:lnTo>
                <a:lnTo>
                  <a:pt x="2299" y="86"/>
                </a:lnTo>
                <a:lnTo>
                  <a:pt x="2272" y="105"/>
                </a:lnTo>
                <a:lnTo>
                  <a:pt x="2247" y="125"/>
                </a:lnTo>
                <a:lnTo>
                  <a:pt x="2223" y="147"/>
                </a:lnTo>
                <a:lnTo>
                  <a:pt x="2199" y="171"/>
                </a:lnTo>
                <a:lnTo>
                  <a:pt x="2177" y="197"/>
                </a:lnTo>
                <a:lnTo>
                  <a:pt x="2155" y="223"/>
                </a:lnTo>
                <a:lnTo>
                  <a:pt x="2134" y="250"/>
                </a:lnTo>
                <a:lnTo>
                  <a:pt x="2114" y="279"/>
                </a:lnTo>
                <a:lnTo>
                  <a:pt x="2094" y="308"/>
                </a:lnTo>
                <a:lnTo>
                  <a:pt x="2075" y="340"/>
                </a:lnTo>
                <a:lnTo>
                  <a:pt x="2058" y="371"/>
                </a:lnTo>
                <a:lnTo>
                  <a:pt x="2040" y="404"/>
                </a:lnTo>
                <a:lnTo>
                  <a:pt x="2024" y="437"/>
                </a:lnTo>
                <a:lnTo>
                  <a:pt x="2008" y="471"/>
                </a:lnTo>
                <a:lnTo>
                  <a:pt x="1994" y="507"/>
                </a:lnTo>
                <a:lnTo>
                  <a:pt x="1979" y="541"/>
                </a:lnTo>
                <a:lnTo>
                  <a:pt x="1965" y="577"/>
                </a:lnTo>
                <a:lnTo>
                  <a:pt x="1953" y="614"/>
                </a:lnTo>
                <a:lnTo>
                  <a:pt x="1941" y="651"/>
                </a:lnTo>
                <a:lnTo>
                  <a:pt x="1929" y="687"/>
                </a:lnTo>
                <a:lnTo>
                  <a:pt x="1918" y="725"/>
                </a:lnTo>
                <a:lnTo>
                  <a:pt x="1898" y="800"/>
                </a:lnTo>
                <a:lnTo>
                  <a:pt x="1880" y="875"/>
                </a:lnTo>
                <a:lnTo>
                  <a:pt x="1864" y="949"/>
                </a:lnTo>
                <a:lnTo>
                  <a:pt x="1851" y="1023"/>
                </a:lnTo>
                <a:lnTo>
                  <a:pt x="1838" y="1093"/>
                </a:lnTo>
                <a:lnTo>
                  <a:pt x="1828" y="1163"/>
                </a:lnTo>
                <a:lnTo>
                  <a:pt x="1819" y="1229"/>
                </a:lnTo>
                <a:lnTo>
                  <a:pt x="1812" y="1292"/>
                </a:lnTo>
                <a:lnTo>
                  <a:pt x="1807" y="1350"/>
                </a:lnTo>
                <a:lnTo>
                  <a:pt x="1801" y="1403"/>
                </a:lnTo>
                <a:lnTo>
                  <a:pt x="1798" y="1453"/>
                </a:lnTo>
                <a:lnTo>
                  <a:pt x="1793" y="1531"/>
                </a:lnTo>
                <a:lnTo>
                  <a:pt x="1791" y="1582"/>
                </a:lnTo>
                <a:lnTo>
                  <a:pt x="1791" y="1600"/>
                </a:lnTo>
                <a:lnTo>
                  <a:pt x="1774" y="1595"/>
                </a:lnTo>
                <a:lnTo>
                  <a:pt x="1725" y="1581"/>
                </a:lnTo>
                <a:lnTo>
                  <a:pt x="1648" y="1561"/>
                </a:lnTo>
                <a:lnTo>
                  <a:pt x="1601" y="1549"/>
                </a:lnTo>
                <a:lnTo>
                  <a:pt x="1548" y="1538"/>
                </a:lnTo>
                <a:lnTo>
                  <a:pt x="1491" y="1525"/>
                </a:lnTo>
                <a:lnTo>
                  <a:pt x="1429" y="1513"/>
                </a:lnTo>
                <a:lnTo>
                  <a:pt x="1364" y="1500"/>
                </a:lnTo>
                <a:lnTo>
                  <a:pt x="1295" y="1488"/>
                </a:lnTo>
                <a:lnTo>
                  <a:pt x="1223" y="1478"/>
                </a:lnTo>
                <a:lnTo>
                  <a:pt x="1150" y="1468"/>
                </a:lnTo>
                <a:lnTo>
                  <a:pt x="1074" y="1460"/>
                </a:lnTo>
                <a:lnTo>
                  <a:pt x="997" y="1455"/>
                </a:lnTo>
                <a:lnTo>
                  <a:pt x="919" y="1451"/>
                </a:lnTo>
                <a:lnTo>
                  <a:pt x="881" y="1449"/>
                </a:lnTo>
                <a:lnTo>
                  <a:pt x="842" y="1448"/>
                </a:lnTo>
                <a:lnTo>
                  <a:pt x="804" y="1449"/>
                </a:lnTo>
                <a:lnTo>
                  <a:pt x="765" y="1451"/>
                </a:lnTo>
                <a:lnTo>
                  <a:pt x="726" y="1452"/>
                </a:lnTo>
                <a:lnTo>
                  <a:pt x="688" y="1455"/>
                </a:lnTo>
                <a:lnTo>
                  <a:pt x="650" y="1458"/>
                </a:lnTo>
                <a:lnTo>
                  <a:pt x="614" y="1462"/>
                </a:lnTo>
                <a:lnTo>
                  <a:pt x="577" y="1467"/>
                </a:lnTo>
                <a:lnTo>
                  <a:pt x="540" y="1474"/>
                </a:lnTo>
                <a:lnTo>
                  <a:pt x="504" y="1480"/>
                </a:lnTo>
                <a:lnTo>
                  <a:pt x="470" y="1488"/>
                </a:lnTo>
                <a:lnTo>
                  <a:pt x="435" y="1498"/>
                </a:lnTo>
                <a:lnTo>
                  <a:pt x="401" y="1508"/>
                </a:lnTo>
                <a:lnTo>
                  <a:pt x="369" y="1520"/>
                </a:lnTo>
                <a:lnTo>
                  <a:pt x="337" y="1532"/>
                </a:lnTo>
                <a:lnTo>
                  <a:pt x="306" y="1546"/>
                </a:lnTo>
                <a:lnTo>
                  <a:pt x="276" y="1562"/>
                </a:lnTo>
                <a:lnTo>
                  <a:pt x="248" y="1578"/>
                </a:lnTo>
                <a:lnTo>
                  <a:pt x="220" y="1596"/>
                </a:lnTo>
                <a:lnTo>
                  <a:pt x="194" y="1614"/>
                </a:lnTo>
                <a:lnTo>
                  <a:pt x="169" y="1635"/>
                </a:lnTo>
                <a:lnTo>
                  <a:pt x="146" y="1658"/>
                </a:lnTo>
                <a:lnTo>
                  <a:pt x="124" y="1681"/>
                </a:lnTo>
                <a:lnTo>
                  <a:pt x="103" y="1706"/>
                </a:lnTo>
                <a:lnTo>
                  <a:pt x="84" y="1733"/>
                </a:lnTo>
                <a:lnTo>
                  <a:pt x="67" y="1762"/>
                </a:lnTo>
                <a:lnTo>
                  <a:pt x="51" y="1791"/>
                </a:lnTo>
                <a:lnTo>
                  <a:pt x="37" y="1823"/>
                </a:lnTo>
                <a:lnTo>
                  <a:pt x="25" y="1856"/>
                </a:lnTo>
                <a:lnTo>
                  <a:pt x="15" y="1890"/>
                </a:lnTo>
                <a:lnTo>
                  <a:pt x="8" y="1923"/>
                </a:lnTo>
                <a:lnTo>
                  <a:pt x="3" y="1957"/>
                </a:lnTo>
                <a:lnTo>
                  <a:pt x="1" y="1991"/>
                </a:lnTo>
                <a:lnTo>
                  <a:pt x="0" y="2023"/>
                </a:lnTo>
                <a:lnTo>
                  <a:pt x="2" y="2056"/>
                </a:lnTo>
                <a:lnTo>
                  <a:pt x="6" y="2087"/>
                </a:lnTo>
                <a:lnTo>
                  <a:pt x="12" y="2119"/>
                </a:lnTo>
                <a:lnTo>
                  <a:pt x="20" y="2151"/>
                </a:lnTo>
                <a:lnTo>
                  <a:pt x="30" y="2182"/>
                </a:lnTo>
                <a:lnTo>
                  <a:pt x="42" y="2213"/>
                </a:lnTo>
                <a:lnTo>
                  <a:pt x="55" y="2242"/>
                </a:lnTo>
                <a:lnTo>
                  <a:pt x="70" y="2272"/>
                </a:lnTo>
                <a:lnTo>
                  <a:pt x="87" y="2302"/>
                </a:lnTo>
                <a:lnTo>
                  <a:pt x="105" y="2330"/>
                </a:lnTo>
                <a:lnTo>
                  <a:pt x="125" y="2359"/>
                </a:lnTo>
                <a:lnTo>
                  <a:pt x="146" y="2387"/>
                </a:lnTo>
                <a:lnTo>
                  <a:pt x="168" y="2414"/>
                </a:lnTo>
                <a:lnTo>
                  <a:pt x="192" y="2442"/>
                </a:lnTo>
                <a:lnTo>
                  <a:pt x="216" y="2469"/>
                </a:lnTo>
                <a:lnTo>
                  <a:pt x="242" y="2495"/>
                </a:lnTo>
                <a:lnTo>
                  <a:pt x="269" y="2520"/>
                </a:lnTo>
                <a:lnTo>
                  <a:pt x="296" y="2547"/>
                </a:lnTo>
                <a:lnTo>
                  <a:pt x="325" y="2571"/>
                </a:lnTo>
                <a:lnTo>
                  <a:pt x="355" y="2596"/>
                </a:lnTo>
                <a:lnTo>
                  <a:pt x="384" y="2619"/>
                </a:lnTo>
                <a:lnTo>
                  <a:pt x="415" y="2643"/>
                </a:lnTo>
                <a:lnTo>
                  <a:pt x="446" y="2667"/>
                </a:lnTo>
                <a:lnTo>
                  <a:pt x="478" y="2689"/>
                </a:lnTo>
                <a:lnTo>
                  <a:pt x="511" y="2711"/>
                </a:lnTo>
                <a:lnTo>
                  <a:pt x="575" y="2753"/>
                </a:lnTo>
                <a:lnTo>
                  <a:pt x="641" y="2793"/>
                </a:lnTo>
                <a:lnTo>
                  <a:pt x="707" y="2831"/>
                </a:lnTo>
                <a:lnTo>
                  <a:pt x="772" y="2866"/>
                </a:lnTo>
                <a:lnTo>
                  <a:pt x="836" y="2900"/>
                </a:lnTo>
                <a:lnTo>
                  <a:pt x="898" y="2931"/>
                </a:lnTo>
                <a:lnTo>
                  <a:pt x="959" y="2960"/>
                </a:lnTo>
                <a:lnTo>
                  <a:pt x="1016" y="2986"/>
                </a:lnTo>
                <a:lnTo>
                  <a:pt x="1070" y="3010"/>
                </a:lnTo>
                <a:lnTo>
                  <a:pt x="1120" y="3031"/>
                </a:lnTo>
                <a:lnTo>
                  <a:pt x="1165" y="3049"/>
                </a:lnTo>
                <a:lnTo>
                  <a:pt x="1239" y="3079"/>
                </a:lnTo>
                <a:lnTo>
                  <a:pt x="1286" y="3095"/>
                </a:lnTo>
                <a:lnTo>
                  <a:pt x="1303" y="3102"/>
                </a:lnTo>
                <a:lnTo>
                  <a:pt x="1296" y="3101"/>
                </a:lnTo>
                <a:lnTo>
                  <a:pt x="1285" y="3115"/>
                </a:lnTo>
                <a:lnTo>
                  <a:pt x="1258" y="3157"/>
                </a:lnTo>
                <a:lnTo>
                  <a:pt x="1215" y="3225"/>
                </a:lnTo>
                <a:lnTo>
                  <a:pt x="1190" y="3266"/>
                </a:lnTo>
                <a:lnTo>
                  <a:pt x="1162" y="3313"/>
                </a:lnTo>
                <a:lnTo>
                  <a:pt x="1133" y="3363"/>
                </a:lnTo>
                <a:lnTo>
                  <a:pt x="1102" y="3418"/>
                </a:lnTo>
                <a:lnTo>
                  <a:pt x="1071" y="3477"/>
                </a:lnTo>
                <a:lnTo>
                  <a:pt x="1038" y="3539"/>
                </a:lnTo>
                <a:lnTo>
                  <a:pt x="1007" y="3604"/>
                </a:lnTo>
                <a:lnTo>
                  <a:pt x="975" y="3671"/>
                </a:lnTo>
                <a:lnTo>
                  <a:pt x="945" y="3741"/>
                </a:lnTo>
                <a:lnTo>
                  <a:pt x="915" y="3812"/>
                </a:lnTo>
                <a:lnTo>
                  <a:pt x="888" y="3885"/>
                </a:lnTo>
                <a:lnTo>
                  <a:pt x="874" y="3922"/>
                </a:lnTo>
                <a:lnTo>
                  <a:pt x="863" y="3958"/>
                </a:lnTo>
                <a:lnTo>
                  <a:pt x="851" y="3995"/>
                </a:lnTo>
                <a:lnTo>
                  <a:pt x="840" y="4033"/>
                </a:lnTo>
                <a:lnTo>
                  <a:pt x="830" y="4070"/>
                </a:lnTo>
                <a:lnTo>
                  <a:pt x="821" y="4106"/>
                </a:lnTo>
                <a:lnTo>
                  <a:pt x="812" y="4143"/>
                </a:lnTo>
                <a:lnTo>
                  <a:pt x="805" y="4180"/>
                </a:lnTo>
                <a:lnTo>
                  <a:pt x="799" y="4217"/>
                </a:lnTo>
                <a:lnTo>
                  <a:pt x="793" y="4254"/>
                </a:lnTo>
                <a:lnTo>
                  <a:pt x="789" y="4289"/>
                </a:lnTo>
                <a:lnTo>
                  <a:pt x="786" y="4326"/>
                </a:lnTo>
                <a:lnTo>
                  <a:pt x="785" y="4361"/>
                </a:lnTo>
                <a:lnTo>
                  <a:pt x="785" y="4397"/>
                </a:lnTo>
                <a:lnTo>
                  <a:pt x="785" y="4431"/>
                </a:lnTo>
                <a:lnTo>
                  <a:pt x="788" y="4465"/>
                </a:lnTo>
                <a:lnTo>
                  <a:pt x="791" y="4499"/>
                </a:lnTo>
                <a:lnTo>
                  <a:pt x="797" y="4531"/>
                </a:lnTo>
                <a:lnTo>
                  <a:pt x="804" y="4564"/>
                </a:lnTo>
                <a:lnTo>
                  <a:pt x="812" y="4595"/>
                </a:lnTo>
                <a:lnTo>
                  <a:pt x="823" y="4626"/>
                </a:lnTo>
                <a:lnTo>
                  <a:pt x="835" y="4656"/>
                </a:lnTo>
                <a:lnTo>
                  <a:pt x="849" y="4686"/>
                </a:lnTo>
                <a:lnTo>
                  <a:pt x="865" y="4713"/>
                </a:lnTo>
                <a:lnTo>
                  <a:pt x="883" y="4740"/>
                </a:lnTo>
                <a:lnTo>
                  <a:pt x="902" y="4767"/>
                </a:lnTo>
                <a:lnTo>
                  <a:pt x="924" y="4792"/>
                </a:lnTo>
                <a:lnTo>
                  <a:pt x="947" y="4816"/>
                </a:lnTo>
                <a:lnTo>
                  <a:pt x="973" y="4839"/>
                </a:lnTo>
                <a:lnTo>
                  <a:pt x="1001" y="4860"/>
                </a:lnTo>
                <a:lnTo>
                  <a:pt x="1031" y="4880"/>
                </a:lnTo>
                <a:lnTo>
                  <a:pt x="1060" y="4898"/>
                </a:lnTo>
                <a:lnTo>
                  <a:pt x="1091" y="4913"/>
                </a:lnTo>
                <a:lnTo>
                  <a:pt x="1121" y="4925"/>
                </a:lnTo>
                <a:lnTo>
                  <a:pt x="1153" y="4936"/>
                </a:lnTo>
                <a:lnTo>
                  <a:pt x="1184" y="4943"/>
                </a:lnTo>
                <a:lnTo>
                  <a:pt x="1216" y="4949"/>
                </a:lnTo>
                <a:lnTo>
                  <a:pt x="1247" y="4954"/>
                </a:lnTo>
                <a:lnTo>
                  <a:pt x="1280" y="4955"/>
                </a:lnTo>
                <a:lnTo>
                  <a:pt x="1313" y="4955"/>
                </a:lnTo>
                <a:lnTo>
                  <a:pt x="1345" y="4954"/>
                </a:lnTo>
                <a:lnTo>
                  <a:pt x="1378" y="4949"/>
                </a:lnTo>
                <a:lnTo>
                  <a:pt x="1411" y="4944"/>
                </a:lnTo>
                <a:lnTo>
                  <a:pt x="1444" y="4937"/>
                </a:lnTo>
                <a:lnTo>
                  <a:pt x="1478" y="4928"/>
                </a:lnTo>
                <a:lnTo>
                  <a:pt x="1510" y="4919"/>
                </a:lnTo>
                <a:lnTo>
                  <a:pt x="1544" y="4907"/>
                </a:lnTo>
                <a:lnTo>
                  <a:pt x="1576" y="4895"/>
                </a:lnTo>
                <a:lnTo>
                  <a:pt x="1610" y="4880"/>
                </a:lnTo>
                <a:lnTo>
                  <a:pt x="1643" y="4865"/>
                </a:lnTo>
                <a:lnTo>
                  <a:pt x="1676" y="4849"/>
                </a:lnTo>
                <a:lnTo>
                  <a:pt x="1709" y="4831"/>
                </a:lnTo>
                <a:lnTo>
                  <a:pt x="1741" y="4812"/>
                </a:lnTo>
                <a:lnTo>
                  <a:pt x="1774" y="4793"/>
                </a:lnTo>
                <a:lnTo>
                  <a:pt x="1806" y="4772"/>
                </a:lnTo>
                <a:lnTo>
                  <a:pt x="1838" y="4751"/>
                </a:lnTo>
                <a:lnTo>
                  <a:pt x="1870" y="4729"/>
                </a:lnTo>
                <a:lnTo>
                  <a:pt x="1901" y="4706"/>
                </a:lnTo>
                <a:lnTo>
                  <a:pt x="1932" y="4682"/>
                </a:lnTo>
                <a:lnTo>
                  <a:pt x="1963" y="4659"/>
                </a:lnTo>
                <a:lnTo>
                  <a:pt x="2023" y="4610"/>
                </a:lnTo>
                <a:lnTo>
                  <a:pt x="2081" y="4559"/>
                </a:lnTo>
                <a:lnTo>
                  <a:pt x="2138" y="4509"/>
                </a:lnTo>
                <a:lnTo>
                  <a:pt x="2191" y="4458"/>
                </a:lnTo>
                <a:lnTo>
                  <a:pt x="2243" y="4406"/>
                </a:lnTo>
                <a:lnTo>
                  <a:pt x="2291" y="4357"/>
                </a:lnTo>
                <a:lnTo>
                  <a:pt x="2337" y="4307"/>
                </a:lnTo>
                <a:lnTo>
                  <a:pt x="2380" y="4261"/>
                </a:lnTo>
                <a:lnTo>
                  <a:pt x="2418" y="4217"/>
                </a:lnTo>
                <a:lnTo>
                  <a:pt x="2454" y="4176"/>
                </a:lnTo>
                <a:lnTo>
                  <a:pt x="2486" y="4139"/>
                </a:lnTo>
                <a:lnTo>
                  <a:pt x="2535" y="4078"/>
                </a:lnTo>
                <a:lnTo>
                  <a:pt x="2567" y="4037"/>
                </a:lnTo>
                <a:lnTo>
                  <a:pt x="2577" y="4023"/>
                </a:lnTo>
                <a:lnTo>
                  <a:pt x="2584" y="4023"/>
                </a:lnTo>
                <a:lnTo>
                  <a:pt x="2596" y="4037"/>
                </a:lnTo>
                <a:lnTo>
                  <a:pt x="2627" y="4078"/>
                </a:lnTo>
                <a:lnTo>
                  <a:pt x="2677" y="4139"/>
                </a:lnTo>
                <a:lnTo>
                  <a:pt x="2709" y="4176"/>
                </a:lnTo>
                <a:lnTo>
                  <a:pt x="2743" y="4217"/>
                </a:lnTo>
                <a:lnTo>
                  <a:pt x="2782" y="4261"/>
                </a:lnTo>
                <a:lnTo>
                  <a:pt x="2824" y="4307"/>
                </a:lnTo>
                <a:lnTo>
                  <a:pt x="2870" y="4357"/>
                </a:lnTo>
                <a:lnTo>
                  <a:pt x="2919" y="4406"/>
                </a:lnTo>
                <a:lnTo>
                  <a:pt x="2970" y="4458"/>
                </a:lnTo>
                <a:lnTo>
                  <a:pt x="3024" y="4509"/>
                </a:lnTo>
                <a:lnTo>
                  <a:pt x="3081" y="4559"/>
                </a:lnTo>
                <a:lnTo>
                  <a:pt x="3138" y="4610"/>
                </a:lnTo>
                <a:lnTo>
                  <a:pt x="3199" y="4659"/>
                </a:lnTo>
                <a:lnTo>
                  <a:pt x="3230" y="4682"/>
                </a:lnTo>
                <a:lnTo>
                  <a:pt x="3260" y="4706"/>
                </a:lnTo>
                <a:lnTo>
                  <a:pt x="3292" y="4729"/>
                </a:lnTo>
                <a:lnTo>
                  <a:pt x="3323" y="4751"/>
                </a:lnTo>
                <a:lnTo>
                  <a:pt x="3356" y="4772"/>
                </a:lnTo>
                <a:lnTo>
                  <a:pt x="3388" y="4793"/>
                </a:lnTo>
                <a:lnTo>
                  <a:pt x="3420" y="4812"/>
                </a:lnTo>
                <a:lnTo>
                  <a:pt x="3453" y="4831"/>
                </a:lnTo>
                <a:lnTo>
                  <a:pt x="3486" y="4849"/>
                </a:lnTo>
                <a:lnTo>
                  <a:pt x="3519" y="4865"/>
                </a:lnTo>
                <a:lnTo>
                  <a:pt x="3552" y="4880"/>
                </a:lnTo>
                <a:lnTo>
                  <a:pt x="3585" y="4895"/>
                </a:lnTo>
                <a:lnTo>
                  <a:pt x="3618" y="4907"/>
                </a:lnTo>
                <a:lnTo>
                  <a:pt x="3651" y="4919"/>
                </a:lnTo>
                <a:lnTo>
                  <a:pt x="3684" y="4928"/>
                </a:lnTo>
                <a:lnTo>
                  <a:pt x="3718" y="4937"/>
                </a:lnTo>
                <a:lnTo>
                  <a:pt x="3750" y="4944"/>
                </a:lnTo>
                <a:lnTo>
                  <a:pt x="3784" y="4949"/>
                </a:lnTo>
                <a:lnTo>
                  <a:pt x="3816" y="4954"/>
                </a:lnTo>
                <a:lnTo>
                  <a:pt x="3849" y="4955"/>
                </a:lnTo>
                <a:lnTo>
                  <a:pt x="3882" y="4955"/>
                </a:lnTo>
                <a:lnTo>
                  <a:pt x="3914" y="4954"/>
                </a:lnTo>
                <a:lnTo>
                  <a:pt x="3946" y="4949"/>
                </a:lnTo>
                <a:lnTo>
                  <a:pt x="3977" y="4943"/>
                </a:lnTo>
                <a:lnTo>
                  <a:pt x="4009" y="4936"/>
                </a:lnTo>
                <a:lnTo>
                  <a:pt x="4040" y="4925"/>
                </a:lnTo>
                <a:lnTo>
                  <a:pt x="4071" y="4913"/>
                </a:lnTo>
                <a:lnTo>
                  <a:pt x="4101" y="4898"/>
                </a:lnTo>
                <a:lnTo>
                  <a:pt x="4131" y="4880"/>
                </a:lnTo>
                <a:lnTo>
                  <a:pt x="4160" y="4860"/>
                </a:lnTo>
                <a:lnTo>
                  <a:pt x="4189" y="4839"/>
                </a:lnTo>
                <a:lnTo>
                  <a:pt x="4214" y="4816"/>
                </a:lnTo>
                <a:lnTo>
                  <a:pt x="4238" y="4792"/>
                </a:lnTo>
                <a:lnTo>
                  <a:pt x="4260" y="4767"/>
                </a:lnTo>
                <a:lnTo>
                  <a:pt x="4279" y="4740"/>
                </a:lnTo>
                <a:lnTo>
                  <a:pt x="4297" y="4713"/>
                </a:lnTo>
                <a:lnTo>
                  <a:pt x="4313" y="4686"/>
                </a:lnTo>
                <a:lnTo>
                  <a:pt x="4326" y="4656"/>
                </a:lnTo>
                <a:lnTo>
                  <a:pt x="4339" y="4626"/>
                </a:lnTo>
                <a:lnTo>
                  <a:pt x="4349" y="4595"/>
                </a:lnTo>
                <a:lnTo>
                  <a:pt x="4358" y="4564"/>
                </a:lnTo>
                <a:lnTo>
                  <a:pt x="4364" y="4531"/>
                </a:lnTo>
                <a:lnTo>
                  <a:pt x="4370" y="4499"/>
                </a:lnTo>
                <a:lnTo>
                  <a:pt x="4374" y="4465"/>
                </a:lnTo>
                <a:lnTo>
                  <a:pt x="4376" y="4431"/>
                </a:lnTo>
                <a:lnTo>
                  <a:pt x="4377" y="4397"/>
                </a:lnTo>
                <a:lnTo>
                  <a:pt x="4377" y="4361"/>
                </a:lnTo>
                <a:lnTo>
                  <a:pt x="4375" y="4326"/>
                </a:lnTo>
                <a:lnTo>
                  <a:pt x="4373" y="4289"/>
                </a:lnTo>
                <a:lnTo>
                  <a:pt x="4368" y="4254"/>
                </a:lnTo>
                <a:lnTo>
                  <a:pt x="4363" y="4217"/>
                </a:lnTo>
                <a:lnTo>
                  <a:pt x="4357" y="4180"/>
                </a:lnTo>
                <a:lnTo>
                  <a:pt x="4349" y="4143"/>
                </a:lnTo>
                <a:lnTo>
                  <a:pt x="4341" y="4106"/>
                </a:lnTo>
                <a:lnTo>
                  <a:pt x="4332" y="4070"/>
                </a:lnTo>
                <a:lnTo>
                  <a:pt x="4322" y="4033"/>
                </a:lnTo>
                <a:lnTo>
                  <a:pt x="4311" y="3995"/>
                </a:lnTo>
                <a:lnTo>
                  <a:pt x="4299" y="3958"/>
                </a:lnTo>
                <a:lnTo>
                  <a:pt x="4287" y="3922"/>
                </a:lnTo>
                <a:lnTo>
                  <a:pt x="4275" y="3885"/>
                </a:lnTo>
                <a:lnTo>
                  <a:pt x="4246" y="3812"/>
                </a:lnTo>
                <a:lnTo>
                  <a:pt x="4218" y="3741"/>
                </a:lnTo>
                <a:lnTo>
                  <a:pt x="4188" y="3671"/>
                </a:lnTo>
                <a:lnTo>
                  <a:pt x="4156" y="3604"/>
                </a:lnTo>
                <a:lnTo>
                  <a:pt x="4123" y="3539"/>
                </a:lnTo>
                <a:lnTo>
                  <a:pt x="4092" y="3477"/>
                </a:lnTo>
                <a:lnTo>
                  <a:pt x="4060" y="3418"/>
                </a:lnTo>
                <a:lnTo>
                  <a:pt x="4029" y="3363"/>
                </a:lnTo>
                <a:lnTo>
                  <a:pt x="3999" y="3313"/>
                </a:lnTo>
                <a:lnTo>
                  <a:pt x="3972" y="3266"/>
                </a:lnTo>
                <a:lnTo>
                  <a:pt x="3947" y="3225"/>
                </a:lnTo>
                <a:lnTo>
                  <a:pt x="3905" y="3157"/>
                </a:lnTo>
                <a:lnTo>
                  <a:pt x="3876" y="3115"/>
                </a:lnTo>
                <a:lnTo>
                  <a:pt x="3866" y="3101"/>
                </a:lnTo>
                <a:lnTo>
                  <a:pt x="3859" y="3102"/>
                </a:lnTo>
                <a:lnTo>
                  <a:pt x="3875" y="3095"/>
                </a:lnTo>
                <a:lnTo>
                  <a:pt x="3924" y="3079"/>
                </a:lnTo>
                <a:lnTo>
                  <a:pt x="3997" y="3049"/>
                </a:lnTo>
                <a:lnTo>
                  <a:pt x="4042" y="3031"/>
                </a:lnTo>
                <a:lnTo>
                  <a:pt x="4092" y="3010"/>
                </a:lnTo>
                <a:lnTo>
                  <a:pt x="4146" y="2986"/>
                </a:lnTo>
                <a:lnTo>
                  <a:pt x="4203" y="2960"/>
                </a:lnTo>
                <a:lnTo>
                  <a:pt x="4263" y="2931"/>
                </a:lnTo>
                <a:lnTo>
                  <a:pt x="4325" y="2900"/>
                </a:lnTo>
                <a:lnTo>
                  <a:pt x="4390" y="2866"/>
                </a:lnTo>
                <a:lnTo>
                  <a:pt x="4456" y="2831"/>
                </a:lnTo>
                <a:lnTo>
                  <a:pt x="4521" y="2793"/>
                </a:lnTo>
                <a:lnTo>
                  <a:pt x="4587" y="2753"/>
                </a:lnTo>
                <a:lnTo>
                  <a:pt x="4652" y="2711"/>
                </a:lnTo>
                <a:lnTo>
                  <a:pt x="4684" y="2689"/>
                </a:lnTo>
                <a:lnTo>
                  <a:pt x="4715" y="2667"/>
                </a:lnTo>
                <a:lnTo>
                  <a:pt x="4747" y="2643"/>
                </a:lnTo>
                <a:lnTo>
                  <a:pt x="4777" y="2619"/>
                </a:lnTo>
                <a:lnTo>
                  <a:pt x="4808" y="2596"/>
                </a:lnTo>
                <a:lnTo>
                  <a:pt x="4837" y="2571"/>
                </a:lnTo>
                <a:lnTo>
                  <a:pt x="4866" y="2547"/>
                </a:lnTo>
                <a:lnTo>
                  <a:pt x="4893" y="2520"/>
                </a:lnTo>
                <a:lnTo>
                  <a:pt x="4920" y="2495"/>
                </a:lnTo>
                <a:lnTo>
                  <a:pt x="4945" y="2469"/>
                </a:lnTo>
                <a:lnTo>
                  <a:pt x="4971" y="2442"/>
                </a:lnTo>
                <a:lnTo>
                  <a:pt x="4994" y="2414"/>
                </a:lnTo>
                <a:lnTo>
                  <a:pt x="5016" y="2387"/>
                </a:lnTo>
                <a:lnTo>
                  <a:pt x="5037" y="2359"/>
                </a:lnTo>
                <a:lnTo>
                  <a:pt x="5057" y="2330"/>
                </a:lnTo>
                <a:lnTo>
                  <a:pt x="5075" y="2302"/>
                </a:lnTo>
                <a:lnTo>
                  <a:pt x="5092" y="2272"/>
                </a:lnTo>
                <a:lnTo>
                  <a:pt x="5107" y="2242"/>
                </a:lnTo>
                <a:lnTo>
                  <a:pt x="5120" y="2213"/>
                </a:lnTo>
                <a:lnTo>
                  <a:pt x="5133" y="2182"/>
                </a:lnTo>
                <a:lnTo>
                  <a:pt x="5142" y="2151"/>
                </a:lnTo>
                <a:lnTo>
                  <a:pt x="5150" y="2119"/>
                </a:lnTo>
                <a:lnTo>
                  <a:pt x="5156" y="2087"/>
                </a:lnTo>
                <a:lnTo>
                  <a:pt x="5160" y="2056"/>
                </a:lnTo>
                <a:lnTo>
                  <a:pt x="5162" y="2023"/>
                </a:lnTo>
                <a:lnTo>
                  <a:pt x="5162" y="1991"/>
                </a:lnTo>
                <a:lnTo>
                  <a:pt x="5159" y="1957"/>
                </a:lnTo>
                <a:lnTo>
                  <a:pt x="5155" y="1923"/>
                </a:lnTo>
                <a:lnTo>
                  <a:pt x="5147" y="1890"/>
                </a:lnTo>
                <a:lnTo>
                  <a:pt x="5137" y="1856"/>
                </a:lnTo>
                <a:close/>
              </a:path>
            </a:pathLst>
          </a:custGeom>
          <a:solidFill>
            <a:srgbClr val="F7B638"/>
          </a:solidFill>
          <a:ln w="38100">
            <a:solidFill>
              <a:srgbClr val="FFFFFF"/>
            </a:solidFill>
          </a:ln>
          <a:effectLst>
            <a:outerShdw blurRad="76200" dist="38100" dir="2700000" algn="tl" rotWithShape="0">
              <a:prstClr val="black">
                <a:alpha val="25000"/>
              </a:prstClr>
            </a:outerShdw>
          </a:effectLst>
        </p:spPr>
        <p:txBody>
          <a:bodyPr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 b="1" dirty="0">
              <a:solidFill>
                <a:srgbClr val="FFFFFF"/>
              </a:solidFill>
              <a:latin typeface="Arial Black" panose="020B0A04020102020204" pitchFamily="34" charset="0"/>
              <a:ea typeface="华文新魏" panose="02010800040101010101" pitchFamily="2" charset="-122"/>
              <a:cs typeface="Aharoni" panose="02010803020104030203" pitchFamily="2" charset="-79"/>
            </a:endParaRPr>
          </a:p>
        </p:txBody>
      </p:sp>
      <p:pic>
        <p:nvPicPr>
          <p:cNvPr id="21508" name="图片 2"/>
          <p:cNvPicPr>
            <a:picLocks noChangeAspect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2098675" y="1281113"/>
            <a:ext cx="1487488" cy="630237"/>
          </a:xfrm>
          <a:prstGeom prst="rect">
            <a:avLst/>
          </a:prstGeom>
          <a:solidFill>
            <a:srgbClr val="FCCE00"/>
          </a:solidFill>
          <a:ln>
            <a:solidFill>
              <a:srgbClr val="F1A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 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21510" name="图片 23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620713"/>
            <a:ext cx="16287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3851275" y="1214438"/>
            <a:ext cx="3898900" cy="7477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Quick response</a:t>
            </a:r>
          </a:p>
        </p:txBody>
      </p:sp>
      <p:sp>
        <p:nvSpPr>
          <p:cNvPr id="14" name="MH_SubTitle_3"/>
          <p:cNvSpPr/>
          <p:nvPr>
            <p:custDataLst>
              <p:tags r:id="rId3"/>
            </p:custDataLst>
          </p:nvPr>
        </p:nvSpPr>
        <p:spPr bwMode="auto">
          <a:xfrm>
            <a:off x="2459038" y="2170113"/>
            <a:ext cx="4237037" cy="3671887"/>
          </a:xfrm>
          <a:custGeom>
            <a:avLst/>
            <a:gdLst>
              <a:gd name="T0" fmla="*/ 1859239 w 5162"/>
              <a:gd name="T1" fmla="*/ 620001 h 4955"/>
              <a:gd name="T2" fmla="*/ 1781002 w 5162"/>
              <a:gd name="T3" fmla="*/ 565046 h 4955"/>
              <a:gd name="T4" fmla="*/ 1678777 w 5162"/>
              <a:gd name="T5" fmla="*/ 539227 h 4955"/>
              <a:gd name="T6" fmla="*/ 1565480 w 5162"/>
              <a:gd name="T7" fmla="*/ 535170 h 4955"/>
              <a:gd name="T8" fmla="*/ 1354388 w 5162"/>
              <a:gd name="T9" fmla="*/ 562464 h 4955"/>
              <a:gd name="T10" fmla="*/ 1243675 w 5162"/>
              <a:gd name="T11" fmla="*/ 583487 h 4955"/>
              <a:gd name="T12" fmla="*/ 1226330 w 5162"/>
              <a:gd name="T13" fmla="*/ 403130 h 4955"/>
              <a:gd name="T14" fmla="*/ 1184259 w 5162"/>
              <a:gd name="T15" fmla="*/ 226461 h 4955"/>
              <a:gd name="T16" fmla="*/ 1138867 w 5162"/>
              <a:gd name="T17" fmla="*/ 125402 h 4955"/>
              <a:gd name="T18" fmla="*/ 1075760 w 5162"/>
              <a:gd name="T19" fmla="*/ 46104 h 4955"/>
              <a:gd name="T20" fmla="*/ 990511 w 5162"/>
              <a:gd name="T21" fmla="*/ 4057 h 4955"/>
              <a:gd name="T22" fmla="*/ 902679 w 5162"/>
              <a:gd name="T23" fmla="*/ 6639 h 4955"/>
              <a:gd name="T24" fmla="*/ 820383 w 5162"/>
              <a:gd name="T25" fmla="*/ 54218 h 4955"/>
              <a:gd name="T26" fmla="*/ 759491 w 5162"/>
              <a:gd name="T27" fmla="*/ 136835 h 4955"/>
              <a:gd name="T28" fmla="*/ 716312 w 5162"/>
              <a:gd name="T29" fmla="*/ 240107 h 4955"/>
              <a:gd name="T30" fmla="*/ 674611 w 5162"/>
              <a:gd name="T31" fmla="*/ 428948 h 4955"/>
              <a:gd name="T32" fmla="*/ 660956 w 5162"/>
              <a:gd name="T33" fmla="*/ 590126 h 4955"/>
              <a:gd name="T34" fmla="*/ 527362 w 5162"/>
              <a:gd name="T35" fmla="*/ 558038 h 4955"/>
              <a:gd name="T36" fmla="*/ 325127 w 5162"/>
              <a:gd name="T37" fmla="*/ 534433 h 4955"/>
              <a:gd name="T38" fmla="*/ 212938 w 5162"/>
              <a:gd name="T39" fmla="*/ 541072 h 4955"/>
              <a:gd name="T40" fmla="*/ 112927 w 5162"/>
              <a:gd name="T41" fmla="*/ 570209 h 4955"/>
              <a:gd name="T42" fmla="*/ 38011 w 5162"/>
              <a:gd name="T43" fmla="*/ 629222 h 4955"/>
              <a:gd name="T44" fmla="*/ 2952 w 5162"/>
              <a:gd name="T45" fmla="*/ 709258 h 4955"/>
              <a:gd name="T46" fmla="*/ 11071 w 5162"/>
              <a:gd name="T47" fmla="*/ 804784 h 4955"/>
              <a:gd name="T48" fmla="*/ 61999 w 5162"/>
              <a:gd name="T49" fmla="*/ 890352 h 4955"/>
              <a:gd name="T50" fmla="*/ 141713 w 5162"/>
              <a:gd name="T51" fmla="*/ 965962 h 4955"/>
              <a:gd name="T52" fmla="*/ 284901 w 5162"/>
              <a:gd name="T53" fmla="*/ 1057063 h 4955"/>
              <a:gd name="T54" fmla="*/ 457244 w 5162"/>
              <a:gd name="T55" fmla="*/ 1135623 h 4955"/>
              <a:gd name="T56" fmla="*/ 439161 w 5162"/>
              <a:gd name="T57" fmla="*/ 1204594 h 4955"/>
              <a:gd name="T58" fmla="*/ 348746 w 5162"/>
              <a:gd name="T59" fmla="*/ 1379788 h 4955"/>
              <a:gd name="T60" fmla="*/ 302984 w 5162"/>
              <a:gd name="T61" fmla="*/ 1514410 h 4955"/>
              <a:gd name="T62" fmla="*/ 289699 w 5162"/>
              <a:gd name="T63" fmla="*/ 1621740 h 4955"/>
              <a:gd name="T64" fmla="*/ 308151 w 5162"/>
              <a:gd name="T65" fmla="*/ 1717266 h 4955"/>
              <a:gd name="T66" fmla="*/ 369412 w 5162"/>
              <a:gd name="T67" fmla="*/ 1792507 h 4955"/>
              <a:gd name="T68" fmla="*/ 448756 w 5162"/>
              <a:gd name="T69" fmla="*/ 1825333 h 4955"/>
              <a:gd name="T70" fmla="*/ 545446 w 5162"/>
              <a:gd name="T71" fmla="*/ 1817588 h 4955"/>
              <a:gd name="T72" fmla="*/ 642504 w 5162"/>
              <a:gd name="T73" fmla="*/ 1774804 h 4955"/>
              <a:gd name="T74" fmla="*/ 746574 w 5162"/>
              <a:gd name="T75" fmla="*/ 1700300 h 4955"/>
              <a:gd name="T76" fmla="*/ 892346 w 5162"/>
              <a:gd name="T77" fmla="*/ 1555350 h 4955"/>
              <a:gd name="T78" fmla="*/ 958036 w 5162"/>
              <a:gd name="T79" fmla="*/ 1488961 h 4955"/>
              <a:gd name="T80" fmla="*/ 1077237 w 5162"/>
              <a:gd name="T81" fmla="*/ 1625059 h 4955"/>
              <a:gd name="T82" fmla="*/ 1214890 w 5162"/>
              <a:gd name="T83" fmla="*/ 1744191 h 4955"/>
              <a:gd name="T84" fmla="*/ 1310841 w 5162"/>
              <a:gd name="T85" fmla="*/ 1799884 h 4955"/>
              <a:gd name="T86" fmla="*/ 1408268 w 5162"/>
              <a:gd name="T87" fmla="*/ 1827177 h 4955"/>
              <a:gd name="T88" fmla="*/ 1502374 w 5162"/>
              <a:gd name="T89" fmla="*/ 1812055 h 4955"/>
              <a:gd name="T90" fmla="*/ 1572123 w 5162"/>
              <a:gd name="T91" fmla="*/ 1758206 h 4955"/>
              <a:gd name="T92" fmla="*/ 1610504 w 5162"/>
              <a:gd name="T93" fmla="*/ 1671163 h 4955"/>
              <a:gd name="T94" fmla="*/ 1611980 w 5162"/>
              <a:gd name="T95" fmla="*/ 1568997 h 4955"/>
              <a:gd name="T96" fmla="*/ 1586516 w 5162"/>
              <a:gd name="T97" fmla="*/ 1459824 h 4955"/>
              <a:gd name="T98" fmla="*/ 1510124 w 5162"/>
              <a:gd name="T99" fmla="*/ 1282417 h 4955"/>
              <a:gd name="T100" fmla="*/ 1426720 w 5162"/>
              <a:gd name="T101" fmla="*/ 1143738 h 4955"/>
              <a:gd name="T102" fmla="*/ 1530052 w 5162"/>
              <a:gd name="T103" fmla="*/ 1101322 h 4955"/>
              <a:gd name="T104" fmla="*/ 1716788 w 5162"/>
              <a:gd name="T105" fmla="*/ 999894 h 4955"/>
              <a:gd name="T106" fmla="*/ 1805727 w 5162"/>
              <a:gd name="T107" fmla="*/ 929448 h 4955"/>
              <a:gd name="T108" fmla="*/ 1872893 w 5162"/>
              <a:gd name="T109" fmla="*/ 849044 h 4955"/>
              <a:gd name="T110" fmla="*/ 1904262 w 5162"/>
              <a:gd name="T111" fmla="*/ 758312 h 49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162" h="4955">
                <a:moveTo>
                  <a:pt x="5137" y="1856"/>
                </a:moveTo>
                <a:lnTo>
                  <a:pt x="5137" y="1856"/>
                </a:lnTo>
                <a:lnTo>
                  <a:pt x="5125" y="1823"/>
                </a:lnTo>
                <a:lnTo>
                  <a:pt x="5111" y="1791"/>
                </a:lnTo>
                <a:lnTo>
                  <a:pt x="5096" y="1762"/>
                </a:lnTo>
                <a:lnTo>
                  <a:pt x="5078" y="1733"/>
                </a:lnTo>
                <a:lnTo>
                  <a:pt x="5059" y="1706"/>
                </a:lnTo>
                <a:lnTo>
                  <a:pt x="5038" y="1681"/>
                </a:lnTo>
                <a:lnTo>
                  <a:pt x="5016" y="1658"/>
                </a:lnTo>
                <a:lnTo>
                  <a:pt x="4993" y="1635"/>
                </a:lnTo>
                <a:lnTo>
                  <a:pt x="4968" y="1614"/>
                </a:lnTo>
                <a:lnTo>
                  <a:pt x="4941" y="1596"/>
                </a:lnTo>
                <a:lnTo>
                  <a:pt x="4914" y="1578"/>
                </a:lnTo>
                <a:lnTo>
                  <a:pt x="4886" y="1562"/>
                </a:lnTo>
                <a:lnTo>
                  <a:pt x="4856" y="1546"/>
                </a:lnTo>
                <a:lnTo>
                  <a:pt x="4826" y="1532"/>
                </a:lnTo>
                <a:lnTo>
                  <a:pt x="4793" y="1520"/>
                </a:lnTo>
                <a:lnTo>
                  <a:pt x="4760" y="1508"/>
                </a:lnTo>
                <a:lnTo>
                  <a:pt x="4727" y="1498"/>
                </a:lnTo>
                <a:lnTo>
                  <a:pt x="4693" y="1488"/>
                </a:lnTo>
                <a:lnTo>
                  <a:pt x="4657" y="1480"/>
                </a:lnTo>
                <a:lnTo>
                  <a:pt x="4622" y="1474"/>
                </a:lnTo>
                <a:lnTo>
                  <a:pt x="4586" y="1467"/>
                </a:lnTo>
                <a:lnTo>
                  <a:pt x="4549" y="1462"/>
                </a:lnTo>
                <a:lnTo>
                  <a:pt x="4511" y="1458"/>
                </a:lnTo>
                <a:lnTo>
                  <a:pt x="4473" y="1455"/>
                </a:lnTo>
                <a:lnTo>
                  <a:pt x="4436" y="1452"/>
                </a:lnTo>
                <a:lnTo>
                  <a:pt x="4397" y="1451"/>
                </a:lnTo>
                <a:lnTo>
                  <a:pt x="4359" y="1449"/>
                </a:lnTo>
                <a:lnTo>
                  <a:pt x="4320" y="1448"/>
                </a:lnTo>
                <a:lnTo>
                  <a:pt x="4281" y="1449"/>
                </a:lnTo>
                <a:lnTo>
                  <a:pt x="4242" y="1451"/>
                </a:lnTo>
                <a:lnTo>
                  <a:pt x="4164" y="1455"/>
                </a:lnTo>
                <a:lnTo>
                  <a:pt x="4088" y="1460"/>
                </a:lnTo>
                <a:lnTo>
                  <a:pt x="4012" y="1468"/>
                </a:lnTo>
                <a:lnTo>
                  <a:pt x="3938" y="1478"/>
                </a:lnTo>
                <a:lnTo>
                  <a:pt x="3867" y="1488"/>
                </a:lnTo>
                <a:lnTo>
                  <a:pt x="3798" y="1500"/>
                </a:lnTo>
                <a:lnTo>
                  <a:pt x="3732" y="1513"/>
                </a:lnTo>
                <a:lnTo>
                  <a:pt x="3670" y="1525"/>
                </a:lnTo>
                <a:lnTo>
                  <a:pt x="3614" y="1538"/>
                </a:lnTo>
                <a:lnTo>
                  <a:pt x="3560" y="1549"/>
                </a:lnTo>
                <a:lnTo>
                  <a:pt x="3514" y="1561"/>
                </a:lnTo>
                <a:lnTo>
                  <a:pt x="3437" y="1581"/>
                </a:lnTo>
                <a:lnTo>
                  <a:pt x="3388" y="1595"/>
                </a:lnTo>
                <a:lnTo>
                  <a:pt x="3371" y="1600"/>
                </a:lnTo>
                <a:lnTo>
                  <a:pt x="3370" y="1582"/>
                </a:lnTo>
                <a:lnTo>
                  <a:pt x="3368" y="1531"/>
                </a:lnTo>
                <a:lnTo>
                  <a:pt x="3363" y="1453"/>
                </a:lnTo>
                <a:lnTo>
                  <a:pt x="3360" y="1403"/>
                </a:lnTo>
                <a:lnTo>
                  <a:pt x="3355" y="1350"/>
                </a:lnTo>
                <a:lnTo>
                  <a:pt x="3350" y="1292"/>
                </a:lnTo>
                <a:lnTo>
                  <a:pt x="3342" y="1229"/>
                </a:lnTo>
                <a:lnTo>
                  <a:pt x="3333" y="1163"/>
                </a:lnTo>
                <a:lnTo>
                  <a:pt x="3323" y="1093"/>
                </a:lnTo>
                <a:lnTo>
                  <a:pt x="3311" y="1023"/>
                </a:lnTo>
                <a:lnTo>
                  <a:pt x="3297" y="949"/>
                </a:lnTo>
                <a:lnTo>
                  <a:pt x="3281" y="875"/>
                </a:lnTo>
                <a:lnTo>
                  <a:pt x="3264" y="800"/>
                </a:lnTo>
                <a:lnTo>
                  <a:pt x="3244" y="725"/>
                </a:lnTo>
                <a:lnTo>
                  <a:pt x="3232" y="687"/>
                </a:lnTo>
                <a:lnTo>
                  <a:pt x="3220" y="651"/>
                </a:lnTo>
                <a:lnTo>
                  <a:pt x="3209" y="614"/>
                </a:lnTo>
                <a:lnTo>
                  <a:pt x="3196" y="577"/>
                </a:lnTo>
                <a:lnTo>
                  <a:pt x="3183" y="541"/>
                </a:lnTo>
                <a:lnTo>
                  <a:pt x="3168" y="507"/>
                </a:lnTo>
                <a:lnTo>
                  <a:pt x="3153" y="471"/>
                </a:lnTo>
                <a:lnTo>
                  <a:pt x="3137" y="437"/>
                </a:lnTo>
                <a:lnTo>
                  <a:pt x="3122" y="404"/>
                </a:lnTo>
                <a:lnTo>
                  <a:pt x="3104" y="371"/>
                </a:lnTo>
                <a:lnTo>
                  <a:pt x="3086" y="340"/>
                </a:lnTo>
                <a:lnTo>
                  <a:pt x="3068" y="308"/>
                </a:lnTo>
                <a:lnTo>
                  <a:pt x="3048" y="279"/>
                </a:lnTo>
                <a:lnTo>
                  <a:pt x="3028" y="250"/>
                </a:lnTo>
                <a:lnTo>
                  <a:pt x="3007" y="223"/>
                </a:lnTo>
                <a:lnTo>
                  <a:pt x="2985" y="197"/>
                </a:lnTo>
                <a:lnTo>
                  <a:pt x="2962" y="171"/>
                </a:lnTo>
                <a:lnTo>
                  <a:pt x="2939" y="147"/>
                </a:lnTo>
                <a:lnTo>
                  <a:pt x="2915" y="125"/>
                </a:lnTo>
                <a:lnTo>
                  <a:pt x="2888" y="105"/>
                </a:lnTo>
                <a:lnTo>
                  <a:pt x="2862" y="86"/>
                </a:lnTo>
                <a:lnTo>
                  <a:pt x="2835" y="68"/>
                </a:lnTo>
                <a:lnTo>
                  <a:pt x="2807" y="54"/>
                </a:lnTo>
                <a:lnTo>
                  <a:pt x="2778" y="40"/>
                </a:lnTo>
                <a:lnTo>
                  <a:pt x="2747" y="27"/>
                </a:lnTo>
                <a:lnTo>
                  <a:pt x="2716" y="18"/>
                </a:lnTo>
                <a:lnTo>
                  <a:pt x="2684" y="11"/>
                </a:lnTo>
                <a:lnTo>
                  <a:pt x="2651" y="4"/>
                </a:lnTo>
                <a:lnTo>
                  <a:pt x="2616" y="1"/>
                </a:lnTo>
                <a:lnTo>
                  <a:pt x="2580" y="0"/>
                </a:lnTo>
                <a:lnTo>
                  <a:pt x="2546" y="1"/>
                </a:lnTo>
                <a:lnTo>
                  <a:pt x="2511" y="4"/>
                </a:lnTo>
                <a:lnTo>
                  <a:pt x="2477" y="11"/>
                </a:lnTo>
                <a:lnTo>
                  <a:pt x="2446" y="18"/>
                </a:lnTo>
                <a:lnTo>
                  <a:pt x="2414" y="27"/>
                </a:lnTo>
                <a:lnTo>
                  <a:pt x="2384" y="40"/>
                </a:lnTo>
                <a:lnTo>
                  <a:pt x="2354" y="54"/>
                </a:lnTo>
                <a:lnTo>
                  <a:pt x="2326" y="68"/>
                </a:lnTo>
                <a:lnTo>
                  <a:pt x="2299" y="86"/>
                </a:lnTo>
                <a:lnTo>
                  <a:pt x="2272" y="105"/>
                </a:lnTo>
                <a:lnTo>
                  <a:pt x="2247" y="125"/>
                </a:lnTo>
                <a:lnTo>
                  <a:pt x="2223" y="147"/>
                </a:lnTo>
                <a:lnTo>
                  <a:pt x="2199" y="171"/>
                </a:lnTo>
                <a:lnTo>
                  <a:pt x="2177" y="197"/>
                </a:lnTo>
                <a:lnTo>
                  <a:pt x="2155" y="223"/>
                </a:lnTo>
                <a:lnTo>
                  <a:pt x="2134" y="250"/>
                </a:lnTo>
                <a:lnTo>
                  <a:pt x="2114" y="279"/>
                </a:lnTo>
                <a:lnTo>
                  <a:pt x="2094" y="308"/>
                </a:lnTo>
                <a:lnTo>
                  <a:pt x="2075" y="340"/>
                </a:lnTo>
                <a:lnTo>
                  <a:pt x="2058" y="371"/>
                </a:lnTo>
                <a:lnTo>
                  <a:pt x="2040" y="404"/>
                </a:lnTo>
                <a:lnTo>
                  <a:pt x="2024" y="437"/>
                </a:lnTo>
                <a:lnTo>
                  <a:pt x="2008" y="471"/>
                </a:lnTo>
                <a:lnTo>
                  <a:pt x="1994" y="507"/>
                </a:lnTo>
                <a:lnTo>
                  <a:pt x="1979" y="541"/>
                </a:lnTo>
                <a:lnTo>
                  <a:pt x="1965" y="577"/>
                </a:lnTo>
                <a:lnTo>
                  <a:pt x="1953" y="614"/>
                </a:lnTo>
                <a:lnTo>
                  <a:pt x="1941" y="651"/>
                </a:lnTo>
                <a:lnTo>
                  <a:pt x="1929" y="687"/>
                </a:lnTo>
                <a:lnTo>
                  <a:pt x="1918" y="725"/>
                </a:lnTo>
                <a:lnTo>
                  <a:pt x="1898" y="800"/>
                </a:lnTo>
                <a:lnTo>
                  <a:pt x="1880" y="875"/>
                </a:lnTo>
                <a:lnTo>
                  <a:pt x="1864" y="949"/>
                </a:lnTo>
                <a:lnTo>
                  <a:pt x="1851" y="1023"/>
                </a:lnTo>
                <a:lnTo>
                  <a:pt x="1838" y="1093"/>
                </a:lnTo>
                <a:lnTo>
                  <a:pt x="1828" y="1163"/>
                </a:lnTo>
                <a:lnTo>
                  <a:pt x="1819" y="1229"/>
                </a:lnTo>
                <a:lnTo>
                  <a:pt x="1812" y="1292"/>
                </a:lnTo>
                <a:lnTo>
                  <a:pt x="1807" y="1350"/>
                </a:lnTo>
                <a:lnTo>
                  <a:pt x="1801" y="1403"/>
                </a:lnTo>
                <a:lnTo>
                  <a:pt x="1798" y="1453"/>
                </a:lnTo>
                <a:lnTo>
                  <a:pt x="1793" y="1531"/>
                </a:lnTo>
                <a:lnTo>
                  <a:pt x="1791" y="1582"/>
                </a:lnTo>
                <a:lnTo>
                  <a:pt x="1791" y="1600"/>
                </a:lnTo>
                <a:lnTo>
                  <a:pt x="1774" y="1595"/>
                </a:lnTo>
                <a:lnTo>
                  <a:pt x="1725" y="1581"/>
                </a:lnTo>
                <a:lnTo>
                  <a:pt x="1648" y="1561"/>
                </a:lnTo>
                <a:lnTo>
                  <a:pt x="1601" y="1549"/>
                </a:lnTo>
                <a:lnTo>
                  <a:pt x="1548" y="1538"/>
                </a:lnTo>
                <a:lnTo>
                  <a:pt x="1491" y="1525"/>
                </a:lnTo>
                <a:lnTo>
                  <a:pt x="1429" y="1513"/>
                </a:lnTo>
                <a:lnTo>
                  <a:pt x="1364" y="1500"/>
                </a:lnTo>
                <a:lnTo>
                  <a:pt x="1295" y="1488"/>
                </a:lnTo>
                <a:lnTo>
                  <a:pt x="1223" y="1478"/>
                </a:lnTo>
                <a:lnTo>
                  <a:pt x="1150" y="1468"/>
                </a:lnTo>
                <a:lnTo>
                  <a:pt x="1074" y="1460"/>
                </a:lnTo>
                <a:lnTo>
                  <a:pt x="997" y="1455"/>
                </a:lnTo>
                <a:lnTo>
                  <a:pt x="919" y="1451"/>
                </a:lnTo>
                <a:lnTo>
                  <a:pt x="881" y="1449"/>
                </a:lnTo>
                <a:lnTo>
                  <a:pt x="842" y="1448"/>
                </a:lnTo>
                <a:lnTo>
                  <a:pt x="804" y="1449"/>
                </a:lnTo>
                <a:lnTo>
                  <a:pt x="765" y="1451"/>
                </a:lnTo>
                <a:lnTo>
                  <a:pt x="726" y="1452"/>
                </a:lnTo>
                <a:lnTo>
                  <a:pt x="688" y="1455"/>
                </a:lnTo>
                <a:lnTo>
                  <a:pt x="650" y="1458"/>
                </a:lnTo>
                <a:lnTo>
                  <a:pt x="614" y="1462"/>
                </a:lnTo>
                <a:lnTo>
                  <a:pt x="577" y="1467"/>
                </a:lnTo>
                <a:lnTo>
                  <a:pt x="540" y="1474"/>
                </a:lnTo>
                <a:lnTo>
                  <a:pt x="504" y="1480"/>
                </a:lnTo>
                <a:lnTo>
                  <a:pt x="470" y="1488"/>
                </a:lnTo>
                <a:lnTo>
                  <a:pt x="435" y="1498"/>
                </a:lnTo>
                <a:lnTo>
                  <a:pt x="401" y="1508"/>
                </a:lnTo>
                <a:lnTo>
                  <a:pt x="369" y="1520"/>
                </a:lnTo>
                <a:lnTo>
                  <a:pt x="337" y="1532"/>
                </a:lnTo>
                <a:lnTo>
                  <a:pt x="306" y="1546"/>
                </a:lnTo>
                <a:lnTo>
                  <a:pt x="276" y="1562"/>
                </a:lnTo>
                <a:lnTo>
                  <a:pt x="248" y="1578"/>
                </a:lnTo>
                <a:lnTo>
                  <a:pt x="220" y="1596"/>
                </a:lnTo>
                <a:lnTo>
                  <a:pt x="194" y="1614"/>
                </a:lnTo>
                <a:lnTo>
                  <a:pt x="169" y="1635"/>
                </a:lnTo>
                <a:lnTo>
                  <a:pt x="146" y="1658"/>
                </a:lnTo>
                <a:lnTo>
                  <a:pt x="124" y="1681"/>
                </a:lnTo>
                <a:lnTo>
                  <a:pt x="103" y="1706"/>
                </a:lnTo>
                <a:lnTo>
                  <a:pt x="84" y="1733"/>
                </a:lnTo>
                <a:lnTo>
                  <a:pt x="67" y="1762"/>
                </a:lnTo>
                <a:lnTo>
                  <a:pt x="51" y="1791"/>
                </a:lnTo>
                <a:lnTo>
                  <a:pt x="37" y="1823"/>
                </a:lnTo>
                <a:lnTo>
                  <a:pt x="25" y="1856"/>
                </a:lnTo>
                <a:lnTo>
                  <a:pt x="15" y="1890"/>
                </a:lnTo>
                <a:lnTo>
                  <a:pt x="8" y="1923"/>
                </a:lnTo>
                <a:lnTo>
                  <a:pt x="3" y="1957"/>
                </a:lnTo>
                <a:lnTo>
                  <a:pt x="1" y="1991"/>
                </a:lnTo>
                <a:lnTo>
                  <a:pt x="0" y="2023"/>
                </a:lnTo>
                <a:lnTo>
                  <a:pt x="2" y="2056"/>
                </a:lnTo>
                <a:lnTo>
                  <a:pt x="6" y="2087"/>
                </a:lnTo>
                <a:lnTo>
                  <a:pt x="12" y="2119"/>
                </a:lnTo>
                <a:lnTo>
                  <a:pt x="20" y="2151"/>
                </a:lnTo>
                <a:lnTo>
                  <a:pt x="30" y="2182"/>
                </a:lnTo>
                <a:lnTo>
                  <a:pt x="42" y="2213"/>
                </a:lnTo>
                <a:lnTo>
                  <a:pt x="55" y="2242"/>
                </a:lnTo>
                <a:lnTo>
                  <a:pt x="70" y="2272"/>
                </a:lnTo>
                <a:lnTo>
                  <a:pt x="87" y="2302"/>
                </a:lnTo>
                <a:lnTo>
                  <a:pt x="105" y="2330"/>
                </a:lnTo>
                <a:lnTo>
                  <a:pt x="125" y="2359"/>
                </a:lnTo>
                <a:lnTo>
                  <a:pt x="146" y="2387"/>
                </a:lnTo>
                <a:lnTo>
                  <a:pt x="168" y="2414"/>
                </a:lnTo>
                <a:lnTo>
                  <a:pt x="192" y="2442"/>
                </a:lnTo>
                <a:lnTo>
                  <a:pt x="216" y="2469"/>
                </a:lnTo>
                <a:lnTo>
                  <a:pt x="242" y="2495"/>
                </a:lnTo>
                <a:lnTo>
                  <a:pt x="269" y="2520"/>
                </a:lnTo>
                <a:lnTo>
                  <a:pt x="296" y="2547"/>
                </a:lnTo>
                <a:lnTo>
                  <a:pt x="325" y="2571"/>
                </a:lnTo>
                <a:lnTo>
                  <a:pt x="355" y="2596"/>
                </a:lnTo>
                <a:lnTo>
                  <a:pt x="384" y="2619"/>
                </a:lnTo>
                <a:lnTo>
                  <a:pt x="415" y="2643"/>
                </a:lnTo>
                <a:lnTo>
                  <a:pt x="446" y="2667"/>
                </a:lnTo>
                <a:lnTo>
                  <a:pt x="478" y="2689"/>
                </a:lnTo>
                <a:lnTo>
                  <a:pt x="511" y="2711"/>
                </a:lnTo>
                <a:lnTo>
                  <a:pt x="575" y="2753"/>
                </a:lnTo>
                <a:lnTo>
                  <a:pt x="641" y="2793"/>
                </a:lnTo>
                <a:lnTo>
                  <a:pt x="707" y="2831"/>
                </a:lnTo>
                <a:lnTo>
                  <a:pt x="772" y="2866"/>
                </a:lnTo>
                <a:lnTo>
                  <a:pt x="836" y="2900"/>
                </a:lnTo>
                <a:lnTo>
                  <a:pt x="898" y="2931"/>
                </a:lnTo>
                <a:lnTo>
                  <a:pt x="959" y="2960"/>
                </a:lnTo>
                <a:lnTo>
                  <a:pt x="1016" y="2986"/>
                </a:lnTo>
                <a:lnTo>
                  <a:pt x="1070" y="3010"/>
                </a:lnTo>
                <a:lnTo>
                  <a:pt x="1120" y="3031"/>
                </a:lnTo>
                <a:lnTo>
                  <a:pt x="1165" y="3049"/>
                </a:lnTo>
                <a:lnTo>
                  <a:pt x="1239" y="3079"/>
                </a:lnTo>
                <a:lnTo>
                  <a:pt x="1286" y="3095"/>
                </a:lnTo>
                <a:lnTo>
                  <a:pt x="1303" y="3102"/>
                </a:lnTo>
                <a:lnTo>
                  <a:pt x="1296" y="3101"/>
                </a:lnTo>
                <a:lnTo>
                  <a:pt x="1285" y="3115"/>
                </a:lnTo>
                <a:lnTo>
                  <a:pt x="1258" y="3157"/>
                </a:lnTo>
                <a:lnTo>
                  <a:pt x="1215" y="3225"/>
                </a:lnTo>
                <a:lnTo>
                  <a:pt x="1190" y="3266"/>
                </a:lnTo>
                <a:lnTo>
                  <a:pt x="1162" y="3313"/>
                </a:lnTo>
                <a:lnTo>
                  <a:pt x="1133" y="3363"/>
                </a:lnTo>
                <a:lnTo>
                  <a:pt x="1102" y="3418"/>
                </a:lnTo>
                <a:lnTo>
                  <a:pt x="1071" y="3477"/>
                </a:lnTo>
                <a:lnTo>
                  <a:pt x="1038" y="3539"/>
                </a:lnTo>
                <a:lnTo>
                  <a:pt x="1007" y="3604"/>
                </a:lnTo>
                <a:lnTo>
                  <a:pt x="975" y="3671"/>
                </a:lnTo>
                <a:lnTo>
                  <a:pt x="945" y="3741"/>
                </a:lnTo>
                <a:lnTo>
                  <a:pt x="915" y="3812"/>
                </a:lnTo>
                <a:lnTo>
                  <a:pt x="888" y="3885"/>
                </a:lnTo>
                <a:lnTo>
                  <a:pt x="874" y="3922"/>
                </a:lnTo>
                <a:lnTo>
                  <a:pt x="863" y="3958"/>
                </a:lnTo>
                <a:lnTo>
                  <a:pt x="851" y="3995"/>
                </a:lnTo>
                <a:lnTo>
                  <a:pt x="840" y="4033"/>
                </a:lnTo>
                <a:lnTo>
                  <a:pt x="830" y="4070"/>
                </a:lnTo>
                <a:lnTo>
                  <a:pt x="821" y="4106"/>
                </a:lnTo>
                <a:lnTo>
                  <a:pt x="812" y="4143"/>
                </a:lnTo>
                <a:lnTo>
                  <a:pt x="805" y="4180"/>
                </a:lnTo>
                <a:lnTo>
                  <a:pt x="799" y="4217"/>
                </a:lnTo>
                <a:lnTo>
                  <a:pt x="793" y="4254"/>
                </a:lnTo>
                <a:lnTo>
                  <a:pt x="789" y="4289"/>
                </a:lnTo>
                <a:lnTo>
                  <a:pt x="786" y="4326"/>
                </a:lnTo>
                <a:lnTo>
                  <a:pt x="785" y="4361"/>
                </a:lnTo>
                <a:lnTo>
                  <a:pt x="785" y="4397"/>
                </a:lnTo>
                <a:lnTo>
                  <a:pt x="785" y="4431"/>
                </a:lnTo>
                <a:lnTo>
                  <a:pt x="788" y="4465"/>
                </a:lnTo>
                <a:lnTo>
                  <a:pt x="791" y="4499"/>
                </a:lnTo>
                <a:lnTo>
                  <a:pt x="797" y="4531"/>
                </a:lnTo>
                <a:lnTo>
                  <a:pt x="804" y="4564"/>
                </a:lnTo>
                <a:lnTo>
                  <a:pt x="812" y="4595"/>
                </a:lnTo>
                <a:lnTo>
                  <a:pt x="823" y="4626"/>
                </a:lnTo>
                <a:lnTo>
                  <a:pt x="835" y="4656"/>
                </a:lnTo>
                <a:lnTo>
                  <a:pt x="849" y="4686"/>
                </a:lnTo>
                <a:lnTo>
                  <a:pt x="865" y="4713"/>
                </a:lnTo>
                <a:lnTo>
                  <a:pt x="883" y="4740"/>
                </a:lnTo>
                <a:lnTo>
                  <a:pt x="902" y="4767"/>
                </a:lnTo>
                <a:lnTo>
                  <a:pt x="924" y="4792"/>
                </a:lnTo>
                <a:lnTo>
                  <a:pt x="947" y="4816"/>
                </a:lnTo>
                <a:lnTo>
                  <a:pt x="973" y="4839"/>
                </a:lnTo>
                <a:lnTo>
                  <a:pt x="1001" y="4860"/>
                </a:lnTo>
                <a:lnTo>
                  <a:pt x="1031" y="4880"/>
                </a:lnTo>
                <a:lnTo>
                  <a:pt x="1060" y="4898"/>
                </a:lnTo>
                <a:lnTo>
                  <a:pt x="1091" y="4913"/>
                </a:lnTo>
                <a:lnTo>
                  <a:pt x="1121" y="4925"/>
                </a:lnTo>
                <a:lnTo>
                  <a:pt x="1153" y="4936"/>
                </a:lnTo>
                <a:lnTo>
                  <a:pt x="1184" y="4943"/>
                </a:lnTo>
                <a:lnTo>
                  <a:pt x="1216" y="4949"/>
                </a:lnTo>
                <a:lnTo>
                  <a:pt x="1247" y="4954"/>
                </a:lnTo>
                <a:lnTo>
                  <a:pt x="1280" y="4955"/>
                </a:lnTo>
                <a:lnTo>
                  <a:pt x="1313" y="4955"/>
                </a:lnTo>
                <a:lnTo>
                  <a:pt x="1345" y="4954"/>
                </a:lnTo>
                <a:lnTo>
                  <a:pt x="1378" y="4949"/>
                </a:lnTo>
                <a:lnTo>
                  <a:pt x="1411" y="4944"/>
                </a:lnTo>
                <a:lnTo>
                  <a:pt x="1444" y="4937"/>
                </a:lnTo>
                <a:lnTo>
                  <a:pt x="1478" y="4928"/>
                </a:lnTo>
                <a:lnTo>
                  <a:pt x="1510" y="4919"/>
                </a:lnTo>
                <a:lnTo>
                  <a:pt x="1544" y="4907"/>
                </a:lnTo>
                <a:lnTo>
                  <a:pt x="1576" y="4895"/>
                </a:lnTo>
                <a:lnTo>
                  <a:pt x="1610" y="4880"/>
                </a:lnTo>
                <a:lnTo>
                  <a:pt x="1643" y="4865"/>
                </a:lnTo>
                <a:lnTo>
                  <a:pt x="1676" y="4849"/>
                </a:lnTo>
                <a:lnTo>
                  <a:pt x="1709" y="4831"/>
                </a:lnTo>
                <a:lnTo>
                  <a:pt x="1741" y="4812"/>
                </a:lnTo>
                <a:lnTo>
                  <a:pt x="1774" y="4793"/>
                </a:lnTo>
                <a:lnTo>
                  <a:pt x="1806" y="4772"/>
                </a:lnTo>
                <a:lnTo>
                  <a:pt x="1838" y="4751"/>
                </a:lnTo>
                <a:lnTo>
                  <a:pt x="1870" y="4729"/>
                </a:lnTo>
                <a:lnTo>
                  <a:pt x="1901" y="4706"/>
                </a:lnTo>
                <a:lnTo>
                  <a:pt x="1932" y="4682"/>
                </a:lnTo>
                <a:lnTo>
                  <a:pt x="1963" y="4659"/>
                </a:lnTo>
                <a:lnTo>
                  <a:pt x="2023" y="4610"/>
                </a:lnTo>
                <a:lnTo>
                  <a:pt x="2081" y="4559"/>
                </a:lnTo>
                <a:lnTo>
                  <a:pt x="2138" y="4509"/>
                </a:lnTo>
                <a:lnTo>
                  <a:pt x="2191" y="4458"/>
                </a:lnTo>
                <a:lnTo>
                  <a:pt x="2243" y="4406"/>
                </a:lnTo>
                <a:lnTo>
                  <a:pt x="2291" y="4357"/>
                </a:lnTo>
                <a:lnTo>
                  <a:pt x="2337" y="4307"/>
                </a:lnTo>
                <a:lnTo>
                  <a:pt x="2380" y="4261"/>
                </a:lnTo>
                <a:lnTo>
                  <a:pt x="2418" y="4217"/>
                </a:lnTo>
                <a:lnTo>
                  <a:pt x="2454" y="4176"/>
                </a:lnTo>
                <a:lnTo>
                  <a:pt x="2486" y="4139"/>
                </a:lnTo>
                <a:lnTo>
                  <a:pt x="2535" y="4078"/>
                </a:lnTo>
                <a:lnTo>
                  <a:pt x="2567" y="4037"/>
                </a:lnTo>
                <a:lnTo>
                  <a:pt x="2577" y="4023"/>
                </a:lnTo>
                <a:lnTo>
                  <a:pt x="2584" y="4023"/>
                </a:lnTo>
                <a:lnTo>
                  <a:pt x="2596" y="4037"/>
                </a:lnTo>
                <a:lnTo>
                  <a:pt x="2627" y="4078"/>
                </a:lnTo>
                <a:lnTo>
                  <a:pt x="2677" y="4139"/>
                </a:lnTo>
                <a:lnTo>
                  <a:pt x="2709" y="4176"/>
                </a:lnTo>
                <a:lnTo>
                  <a:pt x="2743" y="4217"/>
                </a:lnTo>
                <a:lnTo>
                  <a:pt x="2782" y="4261"/>
                </a:lnTo>
                <a:lnTo>
                  <a:pt x="2824" y="4307"/>
                </a:lnTo>
                <a:lnTo>
                  <a:pt x="2870" y="4357"/>
                </a:lnTo>
                <a:lnTo>
                  <a:pt x="2919" y="4406"/>
                </a:lnTo>
                <a:lnTo>
                  <a:pt x="2970" y="4458"/>
                </a:lnTo>
                <a:lnTo>
                  <a:pt x="3024" y="4509"/>
                </a:lnTo>
                <a:lnTo>
                  <a:pt x="3081" y="4559"/>
                </a:lnTo>
                <a:lnTo>
                  <a:pt x="3138" y="4610"/>
                </a:lnTo>
                <a:lnTo>
                  <a:pt x="3199" y="4659"/>
                </a:lnTo>
                <a:lnTo>
                  <a:pt x="3230" y="4682"/>
                </a:lnTo>
                <a:lnTo>
                  <a:pt x="3260" y="4706"/>
                </a:lnTo>
                <a:lnTo>
                  <a:pt x="3292" y="4729"/>
                </a:lnTo>
                <a:lnTo>
                  <a:pt x="3323" y="4751"/>
                </a:lnTo>
                <a:lnTo>
                  <a:pt x="3356" y="4772"/>
                </a:lnTo>
                <a:lnTo>
                  <a:pt x="3388" y="4793"/>
                </a:lnTo>
                <a:lnTo>
                  <a:pt x="3420" y="4812"/>
                </a:lnTo>
                <a:lnTo>
                  <a:pt x="3453" y="4831"/>
                </a:lnTo>
                <a:lnTo>
                  <a:pt x="3486" y="4849"/>
                </a:lnTo>
                <a:lnTo>
                  <a:pt x="3519" y="4865"/>
                </a:lnTo>
                <a:lnTo>
                  <a:pt x="3552" y="4880"/>
                </a:lnTo>
                <a:lnTo>
                  <a:pt x="3585" y="4895"/>
                </a:lnTo>
                <a:lnTo>
                  <a:pt x="3618" y="4907"/>
                </a:lnTo>
                <a:lnTo>
                  <a:pt x="3651" y="4919"/>
                </a:lnTo>
                <a:lnTo>
                  <a:pt x="3684" y="4928"/>
                </a:lnTo>
                <a:lnTo>
                  <a:pt x="3718" y="4937"/>
                </a:lnTo>
                <a:lnTo>
                  <a:pt x="3750" y="4944"/>
                </a:lnTo>
                <a:lnTo>
                  <a:pt x="3784" y="4949"/>
                </a:lnTo>
                <a:lnTo>
                  <a:pt x="3816" y="4954"/>
                </a:lnTo>
                <a:lnTo>
                  <a:pt x="3849" y="4955"/>
                </a:lnTo>
                <a:lnTo>
                  <a:pt x="3882" y="4955"/>
                </a:lnTo>
                <a:lnTo>
                  <a:pt x="3914" y="4954"/>
                </a:lnTo>
                <a:lnTo>
                  <a:pt x="3946" y="4949"/>
                </a:lnTo>
                <a:lnTo>
                  <a:pt x="3977" y="4943"/>
                </a:lnTo>
                <a:lnTo>
                  <a:pt x="4009" y="4936"/>
                </a:lnTo>
                <a:lnTo>
                  <a:pt x="4040" y="4925"/>
                </a:lnTo>
                <a:lnTo>
                  <a:pt x="4071" y="4913"/>
                </a:lnTo>
                <a:lnTo>
                  <a:pt x="4101" y="4898"/>
                </a:lnTo>
                <a:lnTo>
                  <a:pt x="4131" y="4880"/>
                </a:lnTo>
                <a:lnTo>
                  <a:pt x="4160" y="4860"/>
                </a:lnTo>
                <a:lnTo>
                  <a:pt x="4189" y="4839"/>
                </a:lnTo>
                <a:lnTo>
                  <a:pt x="4214" y="4816"/>
                </a:lnTo>
                <a:lnTo>
                  <a:pt x="4238" y="4792"/>
                </a:lnTo>
                <a:lnTo>
                  <a:pt x="4260" y="4767"/>
                </a:lnTo>
                <a:lnTo>
                  <a:pt x="4279" y="4740"/>
                </a:lnTo>
                <a:lnTo>
                  <a:pt x="4297" y="4713"/>
                </a:lnTo>
                <a:lnTo>
                  <a:pt x="4313" y="4686"/>
                </a:lnTo>
                <a:lnTo>
                  <a:pt x="4326" y="4656"/>
                </a:lnTo>
                <a:lnTo>
                  <a:pt x="4339" y="4626"/>
                </a:lnTo>
                <a:lnTo>
                  <a:pt x="4349" y="4595"/>
                </a:lnTo>
                <a:lnTo>
                  <a:pt x="4358" y="4564"/>
                </a:lnTo>
                <a:lnTo>
                  <a:pt x="4364" y="4531"/>
                </a:lnTo>
                <a:lnTo>
                  <a:pt x="4370" y="4499"/>
                </a:lnTo>
                <a:lnTo>
                  <a:pt x="4374" y="4465"/>
                </a:lnTo>
                <a:lnTo>
                  <a:pt x="4376" y="4431"/>
                </a:lnTo>
                <a:lnTo>
                  <a:pt x="4377" y="4397"/>
                </a:lnTo>
                <a:lnTo>
                  <a:pt x="4377" y="4361"/>
                </a:lnTo>
                <a:lnTo>
                  <a:pt x="4375" y="4326"/>
                </a:lnTo>
                <a:lnTo>
                  <a:pt x="4373" y="4289"/>
                </a:lnTo>
                <a:lnTo>
                  <a:pt x="4368" y="4254"/>
                </a:lnTo>
                <a:lnTo>
                  <a:pt x="4363" y="4217"/>
                </a:lnTo>
                <a:lnTo>
                  <a:pt x="4357" y="4180"/>
                </a:lnTo>
                <a:lnTo>
                  <a:pt x="4349" y="4143"/>
                </a:lnTo>
                <a:lnTo>
                  <a:pt x="4341" y="4106"/>
                </a:lnTo>
                <a:lnTo>
                  <a:pt x="4332" y="4070"/>
                </a:lnTo>
                <a:lnTo>
                  <a:pt x="4322" y="4033"/>
                </a:lnTo>
                <a:lnTo>
                  <a:pt x="4311" y="3995"/>
                </a:lnTo>
                <a:lnTo>
                  <a:pt x="4299" y="3958"/>
                </a:lnTo>
                <a:lnTo>
                  <a:pt x="4287" y="3922"/>
                </a:lnTo>
                <a:lnTo>
                  <a:pt x="4275" y="3885"/>
                </a:lnTo>
                <a:lnTo>
                  <a:pt x="4246" y="3812"/>
                </a:lnTo>
                <a:lnTo>
                  <a:pt x="4218" y="3741"/>
                </a:lnTo>
                <a:lnTo>
                  <a:pt x="4188" y="3671"/>
                </a:lnTo>
                <a:lnTo>
                  <a:pt x="4156" y="3604"/>
                </a:lnTo>
                <a:lnTo>
                  <a:pt x="4123" y="3539"/>
                </a:lnTo>
                <a:lnTo>
                  <a:pt x="4092" y="3477"/>
                </a:lnTo>
                <a:lnTo>
                  <a:pt x="4060" y="3418"/>
                </a:lnTo>
                <a:lnTo>
                  <a:pt x="4029" y="3363"/>
                </a:lnTo>
                <a:lnTo>
                  <a:pt x="3999" y="3313"/>
                </a:lnTo>
                <a:lnTo>
                  <a:pt x="3972" y="3266"/>
                </a:lnTo>
                <a:lnTo>
                  <a:pt x="3947" y="3225"/>
                </a:lnTo>
                <a:lnTo>
                  <a:pt x="3905" y="3157"/>
                </a:lnTo>
                <a:lnTo>
                  <a:pt x="3876" y="3115"/>
                </a:lnTo>
                <a:lnTo>
                  <a:pt x="3866" y="3101"/>
                </a:lnTo>
                <a:lnTo>
                  <a:pt x="3859" y="3102"/>
                </a:lnTo>
                <a:lnTo>
                  <a:pt x="3875" y="3095"/>
                </a:lnTo>
                <a:lnTo>
                  <a:pt x="3924" y="3079"/>
                </a:lnTo>
                <a:lnTo>
                  <a:pt x="3997" y="3049"/>
                </a:lnTo>
                <a:lnTo>
                  <a:pt x="4042" y="3031"/>
                </a:lnTo>
                <a:lnTo>
                  <a:pt x="4092" y="3010"/>
                </a:lnTo>
                <a:lnTo>
                  <a:pt x="4146" y="2986"/>
                </a:lnTo>
                <a:lnTo>
                  <a:pt x="4203" y="2960"/>
                </a:lnTo>
                <a:lnTo>
                  <a:pt x="4263" y="2931"/>
                </a:lnTo>
                <a:lnTo>
                  <a:pt x="4325" y="2900"/>
                </a:lnTo>
                <a:lnTo>
                  <a:pt x="4390" y="2866"/>
                </a:lnTo>
                <a:lnTo>
                  <a:pt x="4456" y="2831"/>
                </a:lnTo>
                <a:lnTo>
                  <a:pt x="4521" y="2793"/>
                </a:lnTo>
                <a:lnTo>
                  <a:pt x="4587" y="2753"/>
                </a:lnTo>
                <a:lnTo>
                  <a:pt x="4652" y="2711"/>
                </a:lnTo>
                <a:lnTo>
                  <a:pt x="4684" y="2689"/>
                </a:lnTo>
                <a:lnTo>
                  <a:pt x="4715" y="2667"/>
                </a:lnTo>
                <a:lnTo>
                  <a:pt x="4747" y="2643"/>
                </a:lnTo>
                <a:lnTo>
                  <a:pt x="4777" y="2619"/>
                </a:lnTo>
                <a:lnTo>
                  <a:pt x="4808" y="2596"/>
                </a:lnTo>
                <a:lnTo>
                  <a:pt x="4837" y="2571"/>
                </a:lnTo>
                <a:lnTo>
                  <a:pt x="4866" y="2547"/>
                </a:lnTo>
                <a:lnTo>
                  <a:pt x="4893" y="2520"/>
                </a:lnTo>
                <a:lnTo>
                  <a:pt x="4920" y="2495"/>
                </a:lnTo>
                <a:lnTo>
                  <a:pt x="4945" y="2469"/>
                </a:lnTo>
                <a:lnTo>
                  <a:pt x="4971" y="2442"/>
                </a:lnTo>
                <a:lnTo>
                  <a:pt x="4994" y="2414"/>
                </a:lnTo>
                <a:lnTo>
                  <a:pt x="5016" y="2387"/>
                </a:lnTo>
                <a:lnTo>
                  <a:pt x="5037" y="2359"/>
                </a:lnTo>
                <a:lnTo>
                  <a:pt x="5057" y="2330"/>
                </a:lnTo>
                <a:lnTo>
                  <a:pt x="5075" y="2302"/>
                </a:lnTo>
                <a:lnTo>
                  <a:pt x="5092" y="2272"/>
                </a:lnTo>
                <a:lnTo>
                  <a:pt x="5107" y="2242"/>
                </a:lnTo>
                <a:lnTo>
                  <a:pt x="5120" y="2213"/>
                </a:lnTo>
                <a:lnTo>
                  <a:pt x="5133" y="2182"/>
                </a:lnTo>
                <a:lnTo>
                  <a:pt x="5142" y="2151"/>
                </a:lnTo>
                <a:lnTo>
                  <a:pt x="5150" y="2119"/>
                </a:lnTo>
                <a:lnTo>
                  <a:pt x="5156" y="2087"/>
                </a:lnTo>
                <a:lnTo>
                  <a:pt x="5160" y="2056"/>
                </a:lnTo>
                <a:lnTo>
                  <a:pt x="5162" y="2023"/>
                </a:lnTo>
                <a:lnTo>
                  <a:pt x="5162" y="1991"/>
                </a:lnTo>
                <a:lnTo>
                  <a:pt x="5159" y="1957"/>
                </a:lnTo>
                <a:lnTo>
                  <a:pt x="5155" y="1923"/>
                </a:lnTo>
                <a:lnTo>
                  <a:pt x="5147" y="1890"/>
                </a:lnTo>
                <a:lnTo>
                  <a:pt x="5137" y="1856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38100">
            <a:solidFill>
              <a:srgbClr val="FFFFFF"/>
            </a:solidFill>
          </a:ln>
          <a:effectLst>
            <a:outerShdw blurRad="76200" dist="38100" dir="2700000" algn="tl" rotWithShape="0">
              <a:prstClr val="black">
                <a:alpha val="25000"/>
              </a:prstClr>
            </a:outerShdw>
          </a:effectLst>
        </p:spPr>
        <p:txBody>
          <a:bodyPr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 b="1" dirty="0">
              <a:solidFill>
                <a:srgbClr val="FFFFFF"/>
              </a:solidFill>
              <a:latin typeface="Arial Black" panose="020B0A04020102020204" pitchFamily="34" charset="0"/>
              <a:ea typeface="华文新魏" panose="02010800040101010101" pitchFamily="2" charset="-122"/>
              <a:cs typeface="Aharoni" panose="02010803020104030203" pitchFamily="2" charset="-79"/>
            </a:endParaRPr>
          </a:p>
        </p:txBody>
      </p:sp>
      <p:sp>
        <p:nvSpPr>
          <p:cNvPr id="15" name="MH_SubTitle_3"/>
          <p:cNvSpPr/>
          <p:nvPr>
            <p:custDataLst>
              <p:tags r:id="rId4"/>
            </p:custDataLst>
          </p:nvPr>
        </p:nvSpPr>
        <p:spPr bwMode="auto">
          <a:xfrm>
            <a:off x="2439988" y="2170113"/>
            <a:ext cx="4237037" cy="3671887"/>
          </a:xfrm>
          <a:custGeom>
            <a:avLst/>
            <a:gdLst>
              <a:gd name="T0" fmla="*/ 1859239 w 5162"/>
              <a:gd name="T1" fmla="*/ 620001 h 4955"/>
              <a:gd name="T2" fmla="*/ 1781002 w 5162"/>
              <a:gd name="T3" fmla="*/ 565046 h 4955"/>
              <a:gd name="T4" fmla="*/ 1678777 w 5162"/>
              <a:gd name="T5" fmla="*/ 539227 h 4955"/>
              <a:gd name="T6" fmla="*/ 1565480 w 5162"/>
              <a:gd name="T7" fmla="*/ 535170 h 4955"/>
              <a:gd name="T8" fmla="*/ 1354388 w 5162"/>
              <a:gd name="T9" fmla="*/ 562464 h 4955"/>
              <a:gd name="T10" fmla="*/ 1243675 w 5162"/>
              <a:gd name="T11" fmla="*/ 583487 h 4955"/>
              <a:gd name="T12" fmla="*/ 1226330 w 5162"/>
              <a:gd name="T13" fmla="*/ 403130 h 4955"/>
              <a:gd name="T14" fmla="*/ 1184259 w 5162"/>
              <a:gd name="T15" fmla="*/ 226461 h 4955"/>
              <a:gd name="T16" fmla="*/ 1138867 w 5162"/>
              <a:gd name="T17" fmla="*/ 125402 h 4955"/>
              <a:gd name="T18" fmla="*/ 1075760 w 5162"/>
              <a:gd name="T19" fmla="*/ 46104 h 4955"/>
              <a:gd name="T20" fmla="*/ 990511 w 5162"/>
              <a:gd name="T21" fmla="*/ 4057 h 4955"/>
              <a:gd name="T22" fmla="*/ 902679 w 5162"/>
              <a:gd name="T23" fmla="*/ 6639 h 4955"/>
              <a:gd name="T24" fmla="*/ 820383 w 5162"/>
              <a:gd name="T25" fmla="*/ 54218 h 4955"/>
              <a:gd name="T26" fmla="*/ 759491 w 5162"/>
              <a:gd name="T27" fmla="*/ 136835 h 4955"/>
              <a:gd name="T28" fmla="*/ 716312 w 5162"/>
              <a:gd name="T29" fmla="*/ 240107 h 4955"/>
              <a:gd name="T30" fmla="*/ 674611 w 5162"/>
              <a:gd name="T31" fmla="*/ 428948 h 4955"/>
              <a:gd name="T32" fmla="*/ 660956 w 5162"/>
              <a:gd name="T33" fmla="*/ 590126 h 4955"/>
              <a:gd name="T34" fmla="*/ 527362 w 5162"/>
              <a:gd name="T35" fmla="*/ 558038 h 4955"/>
              <a:gd name="T36" fmla="*/ 325127 w 5162"/>
              <a:gd name="T37" fmla="*/ 534433 h 4955"/>
              <a:gd name="T38" fmla="*/ 212938 w 5162"/>
              <a:gd name="T39" fmla="*/ 541072 h 4955"/>
              <a:gd name="T40" fmla="*/ 112927 w 5162"/>
              <a:gd name="T41" fmla="*/ 570209 h 4955"/>
              <a:gd name="T42" fmla="*/ 38011 w 5162"/>
              <a:gd name="T43" fmla="*/ 629222 h 4955"/>
              <a:gd name="T44" fmla="*/ 2952 w 5162"/>
              <a:gd name="T45" fmla="*/ 709258 h 4955"/>
              <a:gd name="T46" fmla="*/ 11071 w 5162"/>
              <a:gd name="T47" fmla="*/ 804784 h 4955"/>
              <a:gd name="T48" fmla="*/ 61999 w 5162"/>
              <a:gd name="T49" fmla="*/ 890352 h 4955"/>
              <a:gd name="T50" fmla="*/ 141713 w 5162"/>
              <a:gd name="T51" fmla="*/ 965962 h 4955"/>
              <a:gd name="T52" fmla="*/ 284901 w 5162"/>
              <a:gd name="T53" fmla="*/ 1057063 h 4955"/>
              <a:gd name="T54" fmla="*/ 457244 w 5162"/>
              <a:gd name="T55" fmla="*/ 1135623 h 4955"/>
              <a:gd name="T56" fmla="*/ 439161 w 5162"/>
              <a:gd name="T57" fmla="*/ 1204594 h 4955"/>
              <a:gd name="T58" fmla="*/ 348746 w 5162"/>
              <a:gd name="T59" fmla="*/ 1379788 h 4955"/>
              <a:gd name="T60" fmla="*/ 302984 w 5162"/>
              <a:gd name="T61" fmla="*/ 1514410 h 4955"/>
              <a:gd name="T62" fmla="*/ 289699 w 5162"/>
              <a:gd name="T63" fmla="*/ 1621740 h 4955"/>
              <a:gd name="T64" fmla="*/ 308151 w 5162"/>
              <a:gd name="T65" fmla="*/ 1717266 h 4955"/>
              <a:gd name="T66" fmla="*/ 369412 w 5162"/>
              <a:gd name="T67" fmla="*/ 1792507 h 4955"/>
              <a:gd name="T68" fmla="*/ 448756 w 5162"/>
              <a:gd name="T69" fmla="*/ 1825333 h 4955"/>
              <a:gd name="T70" fmla="*/ 545446 w 5162"/>
              <a:gd name="T71" fmla="*/ 1817588 h 4955"/>
              <a:gd name="T72" fmla="*/ 642504 w 5162"/>
              <a:gd name="T73" fmla="*/ 1774804 h 4955"/>
              <a:gd name="T74" fmla="*/ 746574 w 5162"/>
              <a:gd name="T75" fmla="*/ 1700300 h 4955"/>
              <a:gd name="T76" fmla="*/ 892346 w 5162"/>
              <a:gd name="T77" fmla="*/ 1555350 h 4955"/>
              <a:gd name="T78" fmla="*/ 958036 w 5162"/>
              <a:gd name="T79" fmla="*/ 1488961 h 4955"/>
              <a:gd name="T80" fmla="*/ 1077237 w 5162"/>
              <a:gd name="T81" fmla="*/ 1625059 h 4955"/>
              <a:gd name="T82" fmla="*/ 1214890 w 5162"/>
              <a:gd name="T83" fmla="*/ 1744191 h 4955"/>
              <a:gd name="T84" fmla="*/ 1310841 w 5162"/>
              <a:gd name="T85" fmla="*/ 1799884 h 4955"/>
              <a:gd name="T86" fmla="*/ 1408268 w 5162"/>
              <a:gd name="T87" fmla="*/ 1827177 h 4955"/>
              <a:gd name="T88" fmla="*/ 1502374 w 5162"/>
              <a:gd name="T89" fmla="*/ 1812055 h 4955"/>
              <a:gd name="T90" fmla="*/ 1572123 w 5162"/>
              <a:gd name="T91" fmla="*/ 1758206 h 4955"/>
              <a:gd name="T92" fmla="*/ 1610504 w 5162"/>
              <a:gd name="T93" fmla="*/ 1671163 h 4955"/>
              <a:gd name="T94" fmla="*/ 1611980 w 5162"/>
              <a:gd name="T95" fmla="*/ 1568997 h 4955"/>
              <a:gd name="T96" fmla="*/ 1586516 w 5162"/>
              <a:gd name="T97" fmla="*/ 1459824 h 4955"/>
              <a:gd name="T98" fmla="*/ 1510124 w 5162"/>
              <a:gd name="T99" fmla="*/ 1282417 h 4955"/>
              <a:gd name="T100" fmla="*/ 1426720 w 5162"/>
              <a:gd name="T101" fmla="*/ 1143738 h 4955"/>
              <a:gd name="T102" fmla="*/ 1530052 w 5162"/>
              <a:gd name="T103" fmla="*/ 1101322 h 4955"/>
              <a:gd name="T104" fmla="*/ 1716788 w 5162"/>
              <a:gd name="T105" fmla="*/ 999894 h 4955"/>
              <a:gd name="T106" fmla="*/ 1805727 w 5162"/>
              <a:gd name="T107" fmla="*/ 929448 h 4955"/>
              <a:gd name="T108" fmla="*/ 1872893 w 5162"/>
              <a:gd name="T109" fmla="*/ 849044 h 4955"/>
              <a:gd name="T110" fmla="*/ 1904262 w 5162"/>
              <a:gd name="T111" fmla="*/ 758312 h 49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162" h="4955">
                <a:moveTo>
                  <a:pt x="5137" y="1856"/>
                </a:moveTo>
                <a:lnTo>
                  <a:pt x="5137" y="1856"/>
                </a:lnTo>
                <a:lnTo>
                  <a:pt x="5125" y="1823"/>
                </a:lnTo>
                <a:lnTo>
                  <a:pt x="5111" y="1791"/>
                </a:lnTo>
                <a:lnTo>
                  <a:pt x="5096" y="1762"/>
                </a:lnTo>
                <a:lnTo>
                  <a:pt x="5078" y="1733"/>
                </a:lnTo>
                <a:lnTo>
                  <a:pt x="5059" y="1706"/>
                </a:lnTo>
                <a:lnTo>
                  <a:pt x="5038" y="1681"/>
                </a:lnTo>
                <a:lnTo>
                  <a:pt x="5016" y="1658"/>
                </a:lnTo>
                <a:lnTo>
                  <a:pt x="4993" y="1635"/>
                </a:lnTo>
                <a:lnTo>
                  <a:pt x="4968" y="1614"/>
                </a:lnTo>
                <a:lnTo>
                  <a:pt x="4941" y="1596"/>
                </a:lnTo>
                <a:lnTo>
                  <a:pt x="4914" y="1578"/>
                </a:lnTo>
                <a:lnTo>
                  <a:pt x="4886" y="1562"/>
                </a:lnTo>
                <a:lnTo>
                  <a:pt x="4856" y="1546"/>
                </a:lnTo>
                <a:lnTo>
                  <a:pt x="4826" y="1532"/>
                </a:lnTo>
                <a:lnTo>
                  <a:pt x="4793" y="1520"/>
                </a:lnTo>
                <a:lnTo>
                  <a:pt x="4760" y="1508"/>
                </a:lnTo>
                <a:lnTo>
                  <a:pt x="4727" y="1498"/>
                </a:lnTo>
                <a:lnTo>
                  <a:pt x="4693" y="1488"/>
                </a:lnTo>
                <a:lnTo>
                  <a:pt x="4657" y="1480"/>
                </a:lnTo>
                <a:lnTo>
                  <a:pt x="4622" y="1474"/>
                </a:lnTo>
                <a:lnTo>
                  <a:pt x="4586" y="1467"/>
                </a:lnTo>
                <a:lnTo>
                  <a:pt x="4549" y="1462"/>
                </a:lnTo>
                <a:lnTo>
                  <a:pt x="4511" y="1458"/>
                </a:lnTo>
                <a:lnTo>
                  <a:pt x="4473" y="1455"/>
                </a:lnTo>
                <a:lnTo>
                  <a:pt x="4436" y="1452"/>
                </a:lnTo>
                <a:lnTo>
                  <a:pt x="4397" y="1451"/>
                </a:lnTo>
                <a:lnTo>
                  <a:pt x="4359" y="1449"/>
                </a:lnTo>
                <a:lnTo>
                  <a:pt x="4320" y="1448"/>
                </a:lnTo>
                <a:lnTo>
                  <a:pt x="4281" y="1449"/>
                </a:lnTo>
                <a:lnTo>
                  <a:pt x="4242" y="1451"/>
                </a:lnTo>
                <a:lnTo>
                  <a:pt x="4164" y="1455"/>
                </a:lnTo>
                <a:lnTo>
                  <a:pt x="4088" y="1460"/>
                </a:lnTo>
                <a:lnTo>
                  <a:pt x="4012" y="1468"/>
                </a:lnTo>
                <a:lnTo>
                  <a:pt x="3938" y="1478"/>
                </a:lnTo>
                <a:lnTo>
                  <a:pt x="3867" y="1488"/>
                </a:lnTo>
                <a:lnTo>
                  <a:pt x="3798" y="1500"/>
                </a:lnTo>
                <a:lnTo>
                  <a:pt x="3732" y="1513"/>
                </a:lnTo>
                <a:lnTo>
                  <a:pt x="3670" y="1525"/>
                </a:lnTo>
                <a:lnTo>
                  <a:pt x="3614" y="1538"/>
                </a:lnTo>
                <a:lnTo>
                  <a:pt x="3560" y="1549"/>
                </a:lnTo>
                <a:lnTo>
                  <a:pt x="3514" y="1561"/>
                </a:lnTo>
                <a:lnTo>
                  <a:pt x="3437" y="1581"/>
                </a:lnTo>
                <a:lnTo>
                  <a:pt x="3388" y="1595"/>
                </a:lnTo>
                <a:lnTo>
                  <a:pt x="3371" y="1600"/>
                </a:lnTo>
                <a:lnTo>
                  <a:pt x="3370" y="1582"/>
                </a:lnTo>
                <a:lnTo>
                  <a:pt x="3368" y="1531"/>
                </a:lnTo>
                <a:lnTo>
                  <a:pt x="3363" y="1453"/>
                </a:lnTo>
                <a:lnTo>
                  <a:pt x="3360" y="1403"/>
                </a:lnTo>
                <a:lnTo>
                  <a:pt x="3355" y="1350"/>
                </a:lnTo>
                <a:lnTo>
                  <a:pt x="3350" y="1292"/>
                </a:lnTo>
                <a:lnTo>
                  <a:pt x="3342" y="1229"/>
                </a:lnTo>
                <a:lnTo>
                  <a:pt x="3333" y="1163"/>
                </a:lnTo>
                <a:lnTo>
                  <a:pt x="3323" y="1093"/>
                </a:lnTo>
                <a:lnTo>
                  <a:pt x="3311" y="1023"/>
                </a:lnTo>
                <a:lnTo>
                  <a:pt x="3297" y="949"/>
                </a:lnTo>
                <a:lnTo>
                  <a:pt x="3281" y="875"/>
                </a:lnTo>
                <a:lnTo>
                  <a:pt x="3264" y="800"/>
                </a:lnTo>
                <a:lnTo>
                  <a:pt x="3244" y="725"/>
                </a:lnTo>
                <a:lnTo>
                  <a:pt x="3232" y="687"/>
                </a:lnTo>
                <a:lnTo>
                  <a:pt x="3220" y="651"/>
                </a:lnTo>
                <a:lnTo>
                  <a:pt x="3209" y="614"/>
                </a:lnTo>
                <a:lnTo>
                  <a:pt x="3196" y="577"/>
                </a:lnTo>
                <a:lnTo>
                  <a:pt x="3183" y="541"/>
                </a:lnTo>
                <a:lnTo>
                  <a:pt x="3168" y="507"/>
                </a:lnTo>
                <a:lnTo>
                  <a:pt x="3153" y="471"/>
                </a:lnTo>
                <a:lnTo>
                  <a:pt x="3137" y="437"/>
                </a:lnTo>
                <a:lnTo>
                  <a:pt x="3122" y="404"/>
                </a:lnTo>
                <a:lnTo>
                  <a:pt x="3104" y="371"/>
                </a:lnTo>
                <a:lnTo>
                  <a:pt x="3086" y="340"/>
                </a:lnTo>
                <a:lnTo>
                  <a:pt x="3068" y="308"/>
                </a:lnTo>
                <a:lnTo>
                  <a:pt x="3048" y="279"/>
                </a:lnTo>
                <a:lnTo>
                  <a:pt x="3028" y="250"/>
                </a:lnTo>
                <a:lnTo>
                  <a:pt x="3007" y="223"/>
                </a:lnTo>
                <a:lnTo>
                  <a:pt x="2985" y="197"/>
                </a:lnTo>
                <a:lnTo>
                  <a:pt x="2962" y="171"/>
                </a:lnTo>
                <a:lnTo>
                  <a:pt x="2939" y="147"/>
                </a:lnTo>
                <a:lnTo>
                  <a:pt x="2915" y="125"/>
                </a:lnTo>
                <a:lnTo>
                  <a:pt x="2888" y="105"/>
                </a:lnTo>
                <a:lnTo>
                  <a:pt x="2862" y="86"/>
                </a:lnTo>
                <a:lnTo>
                  <a:pt x="2835" y="68"/>
                </a:lnTo>
                <a:lnTo>
                  <a:pt x="2807" y="54"/>
                </a:lnTo>
                <a:lnTo>
                  <a:pt x="2778" y="40"/>
                </a:lnTo>
                <a:lnTo>
                  <a:pt x="2747" y="27"/>
                </a:lnTo>
                <a:lnTo>
                  <a:pt x="2716" y="18"/>
                </a:lnTo>
                <a:lnTo>
                  <a:pt x="2684" y="11"/>
                </a:lnTo>
                <a:lnTo>
                  <a:pt x="2651" y="4"/>
                </a:lnTo>
                <a:lnTo>
                  <a:pt x="2616" y="1"/>
                </a:lnTo>
                <a:lnTo>
                  <a:pt x="2580" y="0"/>
                </a:lnTo>
                <a:lnTo>
                  <a:pt x="2546" y="1"/>
                </a:lnTo>
                <a:lnTo>
                  <a:pt x="2511" y="4"/>
                </a:lnTo>
                <a:lnTo>
                  <a:pt x="2477" y="11"/>
                </a:lnTo>
                <a:lnTo>
                  <a:pt x="2446" y="18"/>
                </a:lnTo>
                <a:lnTo>
                  <a:pt x="2414" y="27"/>
                </a:lnTo>
                <a:lnTo>
                  <a:pt x="2384" y="40"/>
                </a:lnTo>
                <a:lnTo>
                  <a:pt x="2354" y="54"/>
                </a:lnTo>
                <a:lnTo>
                  <a:pt x="2326" y="68"/>
                </a:lnTo>
                <a:lnTo>
                  <a:pt x="2299" y="86"/>
                </a:lnTo>
                <a:lnTo>
                  <a:pt x="2272" y="105"/>
                </a:lnTo>
                <a:lnTo>
                  <a:pt x="2247" y="125"/>
                </a:lnTo>
                <a:lnTo>
                  <a:pt x="2223" y="147"/>
                </a:lnTo>
                <a:lnTo>
                  <a:pt x="2199" y="171"/>
                </a:lnTo>
                <a:lnTo>
                  <a:pt x="2177" y="197"/>
                </a:lnTo>
                <a:lnTo>
                  <a:pt x="2155" y="223"/>
                </a:lnTo>
                <a:lnTo>
                  <a:pt x="2134" y="250"/>
                </a:lnTo>
                <a:lnTo>
                  <a:pt x="2114" y="279"/>
                </a:lnTo>
                <a:lnTo>
                  <a:pt x="2094" y="308"/>
                </a:lnTo>
                <a:lnTo>
                  <a:pt x="2075" y="340"/>
                </a:lnTo>
                <a:lnTo>
                  <a:pt x="2058" y="371"/>
                </a:lnTo>
                <a:lnTo>
                  <a:pt x="2040" y="404"/>
                </a:lnTo>
                <a:lnTo>
                  <a:pt x="2024" y="437"/>
                </a:lnTo>
                <a:lnTo>
                  <a:pt x="2008" y="471"/>
                </a:lnTo>
                <a:lnTo>
                  <a:pt x="1994" y="507"/>
                </a:lnTo>
                <a:lnTo>
                  <a:pt x="1979" y="541"/>
                </a:lnTo>
                <a:lnTo>
                  <a:pt x="1965" y="577"/>
                </a:lnTo>
                <a:lnTo>
                  <a:pt x="1953" y="614"/>
                </a:lnTo>
                <a:lnTo>
                  <a:pt x="1941" y="651"/>
                </a:lnTo>
                <a:lnTo>
                  <a:pt x="1929" y="687"/>
                </a:lnTo>
                <a:lnTo>
                  <a:pt x="1918" y="725"/>
                </a:lnTo>
                <a:lnTo>
                  <a:pt x="1898" y="800"/>
                </a:lnTo>
                <a:lnTo>
                  <a:pt x="1880" y="875"/>
                </a:lnTo>
                <a:lnTo>
                  <a:pt x="1864" y="949"/>
                </a:lnTo>
                <a:lnTo>
                  <a:pt x="1851" y="1023"/>
                </a:lnTo>
                <a:lnTo>
                  <a:pt x="1838" y="1093"/>
                </a:lnTo>
                <a:lnTo>
                  <a:pt x="1828" y="1163"/>
                </a:lnTo>
                <a:lnTo>
                  <a:pt x="1819" y="1229"/>
                </a:lnTo>
                <a:lnTo>
                  <a:pt x="1812" y="1292"/>
                </a:lnTo>
                <a:lnTo>
                  <a:pt x="1807" y="1350"/>
                </a:lnTo>
                <a:lnTo>
                  <a:pt x="1801" y="1403"/>
                </a:lnTo>
                <a:lnTo>
                  <a:pt x="1798" y="1453"/>
                </a:lnTo>
                <a:lnTo>
                  <a:pt x="1793" y="1531"/>
                </a:lnTo>
                <a:lnTo>
                  <a:pt x="1791" y="1582"/>
                </a:lnTo>
                <a:lnTo>
                  <a:pt x="1791" y="1600"/>
                </a:lnTo>
                <a:lnTo>
                  <a:pt x="1774" y="1595"/>
                </a:lnTo>
                <a:lnTo>
                  <a:pt x="1725" y="1581"/>
                </a:lnTo>
                <a:lnTo>
                  <a:pt x="1648" y="1561"/>
                </a:lnTo>
                <a:lnTo>
                  <a:pt x="1601" y="1549"/>
                </a:lnTo>
                <a:lnTo>
                  <a:pt x="1548" y="1538"/>
                </a:lnTo>
                <a:lnTo>
                  <a:pt x="1491" y="1525"/>
                </a:lnTo>
                <a:lnTo>
                  <a:pt x="1429" y="1513"/>
                </a:lnTo>
                <a:lnTo>
                  <a:pt x="1364" y="1500"/>
                </a:lnTo>
                <a:lnTo>
                  <a:pt x="1295" y="1488"/>
                </a:lnTo>
                <a:lnTo>
                  <a:pt x="1223" y="1478"/>
                </a:lnTo>
                <a:lnTo>
                  <a:pt x="1150" y="1468"/>
                </a:lnTo>
                <a:lnTo>
                  <a:pt x="1074" y="1460"/>
                </a:lnTo>
                <a:lnTo>
                  <a:pt x="997" y="1455"/>
                </a:lnTo>
                <a:lnTo>
                  <a:pt x="919" y="1451"/>
                </a:lnTo>
                <a:lnTo>
                  <a:pt x="881" y="1449"/>
                </a:lnTo>
                <a:lnTo>
                  <a:pt x="842" y="1448"/>
                </a:lnTo>
                <a:lnTo>
                  <a:pt x="804" y="1449"/>
                </a:lnTo>
                <a:lnTo>
                  <a:pt x="765" y="1451"/>
                </a:lnTo>
                <a:lnTo>
                  <a:pt x="726" y="1452"/>
                </a:lnTo>
                <a:lnTo>
                  <a:pt x="688" y="1455"/>
                </a:lnTo>
                <a:lnTo>
                  <a:pt x="650" y="1458"/>
                </a:lnTo>
                <a:lnTo>
                  <a:pt x="614" y="1462"/>
                </a:lnTo>
                <a:lnTo>
                  <a:pt x="577" y="1467"/>
                </a:lnTo>
                <a:lnTo>
                  <a:pt x="540" y="1474"/>
                </a:lnTo>
                <a:lnTo>
                  <a:pt x="504" y="1480"/>
                </a:lnTo>
                <a:lnTo>
                  <a:pt x="470" y="1488"/>
                </a:lnTo>
                <a:lnTo>
                  <a:pt x="435" y="1498"/>
                </a:lnTo>
                <a:lnTo>
                  <a:pt x="401" y="1508"/>
                </a:lnTo>
                <a:lnTo>
                  <a:pt x="369" y="1520"/>
                </a:lnTo>
                <a:lnTo>
                  <a:pt x="337" y="1532"/>
                </a:lnTo>
                <a:lnTo>
                  <a:pt x="306" y="1546"/>
                </a:lnTo>
                <a:lnTo>
                  <a:pt x="276" y="1562"/>
                </a:lnTo>
                <a:lnTo>
                  <a:pt x="248" y="1578"/>
                </a:lnTo>
                <a:lnTo>
                  <a:pt x="220" y="1596"/>
                </a:lnTo>
                <a:lnTo>
                  <a:pt x="194" y="1614"/>
                </a:lnTo>
                <a:lnTo>
                  <a:pt x="169" y="1635"/>
                </a:lnTo>
                <a:lnTo>
                  <a:pt x="146" y="1658"/>
                </a:lnTo>
                <a:lnTo>
                  <a:pt x="124" y="1681"/>
                </a:lnTo>
                <a:lnTo>
                  <a:pt x="103" y="1706"/>
                </a:lnTo>
                <a:lnTo>
                  <a:pt x="84" y="1733"/>
                </a:lnTo>
                <a:lnTo>
                  <a:pt x="67" y="1762"/>
                </a:lnTo>
                <a:lnTo>
                  <a:pt x="51" y="1791"/>
                </a:lnTo>
                <a:lnTo>
                  <a:pt x="37" y="1823"/>
                </a:lnTo>
                <a:lnTo>
                  <a:pt x="25" y="1856"/>
                </a:lnTo>
                <a:lnTo>
                  <a:pt x="15" y="1890"/>
                </a:lnTo>
                <a:lnTo>
                  <a:pt x="8" y="1923"/>
                </a:lnTo>
                <a:lnTo>
                  <a:pt x="3" y="1957"/>
                </a:lnTo>
                <a:lnTo>
                  <a:pt x="1" y="1991"/>
                </a:lnTo>
                <a:lnTo>
                  <a:pt x="0" y="2023"/>
                </a:lnTo>
                <a:lnTo>
                  <a:pt x="2" y="2056"/>
                </a:lnTo>
                <a:lnTo>
                  <a:pt x="6" y="2087"/>
                </a:lnTo>
                <a:lnTo>
                  <a:pt x="12" y="2119"/>
                </a:lnTo>
                <a:lnTo>
                  <a:pt x="20" y="2151"/>
                </a:lnTo>
                <a:lnTo>
                  <a:pt x="30" y="2182"/>
                </a:lnTo>
                <a:lnTo>
                  <a:pt x="42" y="2213"/>
                </a:lnTo>
                <a:lnTo>
                  <a:pt x="55" y="2242"/>
                </a:lnTo>
                <a:lnTo>
                  <a:pt x="70" y="2272"/>
                </a:lnTo>
                <a:lnTo>
                  <a:pt x="87" y="2302"/>
                </a:lnTo>
                <a:lnTo>
                  <a:pt x="105" y="2330"/>
                </a:lnTo>
                <a:lnTo>
                  <a:pt x="125" y="2359"/>
                </a:lnTo>
                <a:lnTo>
                  <a:pt x="146" y="2387"/>
                </a:lnTo>
                <a:lnTo>
                  <a:pt x="168" y="2414"/>
                </a:lnTo>
                <a:lnTo>
                  <a:pt x="192" y="2442"/>
                </a:lnTo>
                <a:lnTo>
                  <a:pt x="216" y="2469"/>
                </a:lnTo>
                <a:lnTo>
                  <a:pt x="242" y="2495"/>
                </a:lnTo>
                <a:lnTo>
                  <a:pt x="269" y="2520"/>
                </a:lnTo>
                <a:lnTo>
                  <a:pt x="296" y="2547"/>
                </a:lnTo>
                <a:lnTo>
                  <a:pt x="325" y="2571"/>
                </a:lnTo>
                <a:lnTo>
                  <a:pt x="355" y="2596"/>
                </a:lnTo>
                <a:lnTo>
                  <a:pt x="384" y="2619"/>
                </a:lnTo>
                <a:lnTo>
                  <a:pt x="415" y="2643"/>
                </a:lnTo>
                <a:lnTo>
                  <a:pt x="446" y="2667"/>
                </a:lnTo>
                <a:lnTo>
                  <a:pt x="478" y="2689"/>
                </a:lnTo>
                <a:lnTo>
                  <a:pt x="511" y="2711"/>
                </a:lnTo>
                <a:lnTo>
                  <a:pt x="575" y="2753"/>
                </a:lnTo>
                <a:lnTo>
                  <a:pt x="641" y="2793"/>
                </a:lnTo>
                <a:lnTo>
                  <a:pt x="707" y="2831"/>
                </a:lnTo>
                <a:lnTo>
                  <a:pt x="772" y="2866"/>
                </a:lnTo>
                <a:lnTo>
                  <a:pt x="836" y="2900"/>
                </a:lnTo>
                <a:lnTo>
                  <a:pt x="898" y="2931"/>
                </a:lnTo>
                <a:lnTo>
                  <a:pt x="959" y="2960"/>
                </a:lnTo>
                <a:lnTo>
                  <a:pt x="1016" y="2986"/>
                </a:lnTo>
                <a:lnTo>
                  <a:pt x="1070" y="3010"/>
                </a:lnTo>
                <a:lnTo>
                  <a:pt x="1120" y="3031"/>
                </a:lnTo>
                <a:lnTo>
                  <a:pt x="1165" y="3049"/>
                </a:lnTo>
                <a:lnTo>
                  <a:pt x="1239" y="3079"/>
                </a:lnTo>
                <a:lnTo>
                  <a:pt x="1286" y="3095"/>
                </a:lnTo>
                <a:lnTo>
                  <a:pt x="1303" y="3102"/>
                </a:lnTo>
                <a:lnTo>
                  <a:pt x="1296" y="3101"/>
                </a:lnTo>
                <a:lnTo>
                  <a:pt x="1285" y="3115"/>
                </a:lnTo>
                <a:lnTo>
                  <a:pt x="1258" y="3157"/>
                </a:lnTo>
                <a:lnTo>
                  <a:pt x="1215" y="3225"/>
                </a:lnTo>
                <a:lnTo>
                  <a:pt x="1190" y="3266"/>
                </a:lnTo>
                <a:lnTo>
                  <a:pt x="1162" y="3313"/>
                </a:lnTo>
                <a:lnTo>
                  <a:pt x="1133" y="3363"/>
                </a:lnTo>
                <a:lnTo>
                  <a:pt x="1102" y="3418"/>
                </a:lnTo>
                <a:lnTo>
                  <a:pt x="1071" y="3477"/>
                </a:lnTo>
                <a:lnTo>
                  <a:pt x="1038" y="3539"/>
                </a:lnTo>
                <a:lnTo>
                  <a:pt x="1007" y="3604"/>
                </a:lnTo>
                <a:lnTo>
                  <a:pt x="975" y="3671"/>
                </a:lnTo>
                <a:lnTo>
                  <a:pt x="945" y="3741"/>
                </a:lnTo>
                <a:lnTo>
                  <a:pt x="915" y="3812"/>
                </a:lnTo>
                <a:lnTo>
                  <a:pt x="888" y="3885"/>
                </a:lnTo>
                <a:lnTo>
                  <a:pt x="874" y="3922"/>
                </a:lnTo>
                <a:lnTo>
                  <a:pt x="863" y="3958"/>
                </a:lnTo>
                <a:lnTo>
                  <a:pt x="851" y="3995"/>
                </a:lnTo>
                <a:lnTo>
                  <a:pt x="840" y="4033"/>
                </a:lnTo>
                <a:lnTo>
                  <a:pt x="830" y="4070"/>
                </a:lnTo>
                <a:lnTo>
                  <a:pt x="821" y="4106"/>
                </a:lnTo>
                <a:lnTo>
                  <a:pt x="812" y="4143"/>
                </a:lnTo>
                <a:lnTo>
                  <a:pt x="805" y="4180"/>
                </a:lnTo>
                <a:lnTo>
                  <a:pt x="799" y="4217"/>
                </a:lnTo>
                <a:lnTo>
                  <a:pt x="793" y="4254"/>
                </a:lnTo>
                <a:lnTo>
                  <a:pt x="789" y="4289"/>
                </a:lnTo>
                <a:lnTo>
                  <a:pt x="786" y="4326"/>
                </a:lnTo>
                <a:lnTo>
                  <a:pt x="785" y="4361"/>
                </a:lnTo>
                <a:lnTo>
                  <a:pt x="785" y="4397"/>
                </a:lnTo>
                <a:lnTo>
                  <a:pt x="785" y="4431"/>
                </a:lnTo>
                <a:lnTo>
                  <a:pt x="788" y="4465"/>
                </a:lnTo>
                <a:lnTo>
                  <a:pt x="791" y="4499"/>
                </a:lnTo>
                <a:lnTo>
                  <a:pt x="797" y="4531"/>
                </a:lnTo>
                <a:lnTo>
                  <a:pt x="804" y="4564"/>
                </a:lnTo>
                <a:lnTo>
                  <a:pt x="812" y="4595"/>
                </a:lnTo>
                <a:lnTo>
                  <a:pt x="823" y="4626"/>
                </a:lnTo>
                <a:lnTo>
                  <a:pt x="835" y="4656"/>
                </a:lnTo>
                <a:lnTo>
                  <a:pt x="849" y="4686"/>
                </a:lnTo>
                <a:lnTo>
                  <a:pt x="865" y="4713"/>
                </a:lnTo>
                <a:lnTo>
                  <a:pt x="883" y="4740"/>
                </a:lnTo>
                <a:lnTo>
                  <a:pt x="902" y="4767"/>
                </a:lnTo>
                <a:lnTo>
                  <a:pt x="924" y="4792"/>
                </a:lnTo>
                <a:lnTo>
                  <a:pt x="947" y="4816"/>
                </a:lnTo>
                <a:lnTo>
                  <a:pt x="973" y="4839"/>
                </a:lnTo>
                <a:lnTo>
                  <a:pt x="1001" y="4860"/>
                </a:lnTo>
                <a:lnTo>
                  <a:pt x="1031" y="4880"/>
                </a:lnTo>
                <a:lnTo>
                  <a:pt x="1060" y="4898"/>
                </a:lnTo>
                <a:lnTo>
                  <a:pt x="1091" y="4913"/>
                </a:lnTo>
                <a:lnTo>
                  <a:pt x="1121" y="4925"/>
                </a:lnTo>
                <a:lnTo>
                  <a:pt x="1153" y="4936"/>
                </a:lnTo>
                <a:lnTo>
                  <a:pt x="1184" y="4943"/>
                </a:lnTo>
                <a:lnTo>
                  <a:pt x="1216" y="4949"/>
                </a:lnTo>
                <a:lnTo>
                  <a:pt x="1247" y="4954"/>
                </a:lnTo>
                <a:lnTo>
                  <a:pt x="1280" y="4955"/>
                </a:lnTo>
                <a:lnTo>
                  <a:pt x="1313" y="4955"/>
                </a:lnTo>
                <a:lnTo>
                  <a:pt x="1345" y="4954"/>
                </a:lnTo>
                <a:lnTo>
                  <a:pt x="1378" y="4949"/>
                </a:lnTo>
                <a:lnTo>
                  <a:pt x="1411" y="4944"/>
                </a:lnTo>
                <a:lnTo>
                  <a:pt x="1444" y="4937"/>
                </a:lnTo>
                <a:lnTo>
                  <a:pt x="1478" y="4928"/>
                </a:lnTo>
                <a:lnTo>
                  <a:pt x="1510" y="4919"/>
                </a:lnTo>
                <a:lnTo>
                  <a:pt x="1544" y="4907"/>
                </a:lnTo>
                <a:lnTo>
                  <a:pt x="1576" y="4895"/>
                </a:lnTo>
                <a:lnTo>
                  <a:pt x="1610" y="4880"/>
                </a:lnTo>
                <a:lnTo>
                  <a:pt x="1643" y="4865"/>
                </a:lnTo>
                <a:lnTo>
                  <a:pt x="1676" y="4849"/>
                </a:lnTo>
                <a:lnTo>
                  <a:pt x="1709" y="4831"/>
                </a:lnTo>
                <a:lnTo>
                  <a:pt x="1741" y="4812"/>
                </a:lnTo>
                <a:lnTo>
                  <a:pt x="1774" y="4793"/>
                </a:lnTo>
                <a:lnTo>
                  <a:pt x="1806" y="4772"/>
                </a:lnTo>
                <a:lnTo>
                  <a:pt x="1838" y="4751"/>
                </a:lnTo>
                <a:lnTo>
                  <a:pt x="1870" y="4729"/>
                </a:lnTo>
                <a:lnTo>
                  <a:pt x="1901" y="4706"/>
                </a:lnTo>
                <a:lnTo>
                  <a:pt x="1932" y="4682"/>
                </a:lnTo>
                <a:lnTo>
                  <a:pt x="1963" y="4659"/>
                </a:lnTo>
                <a:lnTo>
                  <a:pt x="2023" y="4610"/>
                </a:lnTo>
                <a:lnTo>
                  <a:pt x="2081" y="4559"/>
                </a:lnTo>
                <a:lnTo>
                  <a:pt x="2138" y="4509"/>
                </a:lnTo>
                <a:lnTo>
                  <a:pt x="2191" y="4458"/>
                </a:lnTo>
                <a:lnTo>
                  <a:pt x="2243" y="4406"/>
                </a:lnTo>
                <a:lnTo>
                  <a:pt x="2291" y="4357"/>
                </a:lnTo>
                <a:lnTo>
                  <a:pt x="2337" y="4307"/>
                </a:lnTo>
                <a:lnTo>
                  <a:pt x="2380" y="4261"/>
                </a:lnTo>
                <a:lnTo>
                  <a:pt x="2418" y="4217"/>
                </a:lnTo>
                <a:lnTo>
                  <a:pt x="2454" y="4176"/>
                </a:lnTo>
                <a:lnTo>
                  <a:pt x="2486" y="4139"/>
                </a:lnTo>
                <a:lnTo>
                  <a:pt x="2535" y="4078"/>
                </a:lnTo>
                <a:lnTo>
                  <a:pt x="2567" y="4037"/>
                </a:lnTo>
                <a:lnTo>
                  <a:pt x="2577" y="4023"/>
                </a:lnTo>
                <a:lnTo>
                  <a:pt x="2584" y="4023"/>
                </a:lnTo>
                <a:lnTo>
                  <a:pt x="2596" y="4037"/>
                </a:lnTo>
                <a:lnTo>
                  <a:pt x="2627" y="4078"/>
                </a:lnTo>
                <a:lnTo>
                  <a:pt x="2677" y="4139"/>
                </a:lnTo>
                <a:lnTo>
                  <a:pt x="2709" y="4176"/>
                </a:lnTo>
                <a:lnTo>
                  <a:pt x="2743" y="4217"/>
                </a:lnTo>
                <a:lnTo>
                  <a:pt x="2782" y="4261"/>
                </a:lnTo>
                <a:lnTo>
                  <a:pt x="2824" y="4307"/>
                </a:lnTo>
                <a:lnTo>
                  <a:pt x="2870" y="4357"/>
                </a:lnTo>
                <a:lnTo>
                  <a:pt x="2919" y="4406"/>
                </a:lnTo>
                <a:lnTo>
                  <a:pt x="2970" y="4458"/>
                </a:lnTo>
                <a:lnTo>
                  <a:pt x="3024" y="4509"/>
                </a:lnTo>
                <a:lnTo>
                  <a:pt x="3081" y="4559"/>
                </a:lnTo>
                <a:lnTo>
                  <a:pt x="3138" y="4610"/>
                </a:lnTo>
                <a:lnTo>
                  <a:pt x="3199" y="4659"/>
                </a:lnTo>
                <a:lnTo>
                  <a:pt x="3230" y="4682"/>
                </a:lnTo>
                <a:lnTo>
                  <a:pt x="3260" y="4706"/>
                </a:lnTo>
                <a:lnTo>
                  <a:pt x="3292" y="4729"/>
                </a:lnTo>
                <a:lnTo>
                  <a:pt x="3323" y="4751"/>
                </a:lnTo>
                <a:lnTo>
                  <a:pt x="3356" y="4772"/>
                </a:lnTo>
                <a:lnTo>
                  <a:pt x="3388" y="4793"/>
                </a:lnTo>
                <a:lnTo>
                  <a:pt x="3420" y="4812"/>
                </a:lnTo>
                <a:lnTo>
                  <a:pt x="3453" y="4831"/>
                </a:lnTo>
                <a:lnTo>
                  <a:pt x="3486" y="4849"/>
                </a:lnTo>
                <a:lnTo>
                  <a:pt x="3519" y="4865"/>
                </a:lnTo>
                <a:lnTo>
                  <a:pt x="3552" y="4880"/>
                </a:lnTo>
                <a:lnTo>
                  <a:pt x="3585" y="4895"/>
                </a:lnTo>
                <a:lnTo>
                  <a:pt x="3618" y="4907"/>
                </a:lnTo>
                <a:lnTo>
                  <a:pt x="3651" y="4919"/>
                </a:lnTo>
                <a:lnTo>
                  <a:pt x="3684" y="4928"/>
                </a:lnTo>
                <a:lnTo>
                  <a:pt x="3718" y="4937"/>
                </a:lnTo>
                <a:lnTo>
                  <a:pt x="3750" y="4944"/>
                </a:lnTo>
                <a:lnTo>
                  <a:pt x="3784" y="4949"/>
                </a:lnTo>
                <a:lnTo>
                  <a:pt x="3816" y="4954"/>
                </a:lnTo>
                <a:lnTo>
                  <a:pt x="3849" y="4955"/>
                </a:lnTo>
                <a:lnTo>
                  <a:pt x="3882" y="4955"/>
                </a:lnTo>
                <a:lnTo>
                  <a:pt x="3914" y="4954"/>
                </a:lnTo>
                <a:lnTo>
                  <a:pt x="3946" y="4949"/>
                </a:lnTo>
                <a:lnTo>
                  <a:pt x="3977" y="4943"/>
                </a:lnTo>
                <a:lnTo>
                  <a:pt x="4009" y="4936"/>
                </a:lnTo>
                <a:lnTo>
                  <a:pt x="4040" y="4925"/>
                </a:lnTo>
                <a:lnTo>
                  <a:pt x="4071" y="4913"/>
                </a:lnTo>
                <a:lnTo>
                  <a:pt x="4101" y="4898"/>
                </a:lnTo>
                <a:lnTo>
                  <a:pt x="4131" y="4880"/>
                </a:lnTo>
                <a:lnTo>
                  <a:pt x="4160" y="4860"/>
                </a:lnTo>
                <a:lnTo>
                  <a:pt x="4189" y="4839"/>
                </a:lnTo>
                <a:lnTo>
                  <a:pt x="4214" y="4816"/>
                </a:lnTo>
                <a:lnTo>
                  <a:pt x="4238" y="4792"/>
                </a:lnTo>
                <a:lnTo>
                  <a:pt x="4260" y="4767"/>
                </a:lnTo>
                <a:lnTo>
                  <a:pt x="4279" y="4740"/>
                </a:lnTo>
                <a:lnTo>
                  <a:pt x="4297" y="4713"/>
                </a:lnTo>
                <a:lnTo>
                  <a:pt x="4313" y="4686"/>
                </a:lnTo>
                <a:lnTo>
                  <a:pt x="4326" y="4656"/>
                </a:lnTo>
                <a:lnTo>
                  <a:pt x="4339" y="4626"/>
                </a:lnTo>
                <a:lnTo>
                  <a:pt x="4349" y="4595"/>
                </a:lnTo>
                <a:lnTo>
                  <a:pt x="4358" y="4564"/>
                </a:lnTo>
                <a:lnTo>
                  <a:pt x="4364" y="4531"/>
                </a:lnTo>
                <a:lnTo>
                  <a:pt x="4370" y="4499"/>
                </a:lnTo>
                <a:lnTo>
                  <a:pt x="4374" y="4465"/>
                </a:lnTo>
                <a:lnTo>
                  <a:pt x="4376" y="4431"/>
                </a:lnTo>
                <a:lnTo>
                  <a:pt x="4377" y="4397"/>
                </a:lnTo>
                <a:lnTo>
                  <a:pt x="4377" y="4361"/>
                </a:lnTo>
                <a:lnTo>
                  <a:pt x="4375" y="4326"/>
                </a:lnTo>
                <a:lnTo>
                  <a:pt x="4373" y="4289"/>
                </a:lnTo>
                <a:lnTo>
                  <a:pt x="4368" y="4254"/>
                </a:lnTo>
                <a:lnTo>
                  <a:pt x="4363" y="4217"/>
                </a:lnTo>
                <a:lnTo>
                  <a:pt x="4357" y="4180"/>
                </a:lnTo>
                <a:lnTo>
                  <a:pt x="4349" y="4143"/>
                </a:lnTo>
                <a:lnTo>
                  <a:pt x="4341" y="4106"/>
                </a:lnTo>
                <a:lnTo>
                  <a:pt x="4332" y="4070"/>
                </a:lnTo>
                <a:lnTo>
                  <a:pt x="4322" y="4033"/>
                </a:lnTo>
                <a:lnTo>
                  <a:pt x="4311" y="3995"/>
                </a:lnTo>
                <a:lnTo>
                  <a:pt x="4299" y="3958"/>
                </a:lnTo>
                <a:lnTo>
                  <a:pt x="4287" y="3922"/>
                </a:lnTo>
                <a:lnTo>
                  <a:pt x="4275" y="3885"/>
                </a:lnTo>
                <a:lnTo>
                  <a:pt x="4246" y="3812"/>
                </a:lnTo>
                <a:lnTo>
                  <a:pt x="4218" y="3741"/>
                </a:lnTo>
                <a:lnTo>
                  <a:pt x="4188" y="3671"/>
                </a:lnTo>
                <a:lnTo>
                  <a:pt x="4156" y="3604"/>
                </a:lnTo>
                <a:lnTo>
                  <a:pt x="4123" y="3539"/>
                </a:lnTo>
                <a:lnTo>
                  <a:pt x="4092" y="3477"/>
                </a:lnTo>
                <a:lnTo>
                  <a:pt x="4060" y="3418"/>
                </a:lnTo>
                <a:lnTo>
                  <a:pt x="4029" y="3363"/>
                </a:lnTo>
                <a:lnTo>
                  <a:pt x="3999" y="3313"/>
                </a:lnTo>
                <a:lnTo>
                  <a:pt x="3972" y="3266"/>
                </a:lnTo>
                <a:lnTo>
                  <a:pt x="3947" y="3225"/>
                </a:lnTo>
                <a:lnTo>
                  <a:pt x="3905" y="3157"/>
                </a:lnTo>
                <a:lnTo>
                  <a:pt x="3876" y="3115"/>
                </a:lnTo>
                <a:lnTo>
                  <a:pt x="3866" y="3101"/>
                </a:lnTo>
                <a:lnTo>
                  <a:pt x="3859" y="3102"/>
                </a:lnTo>
                <a:lnTo>
                  <a:pt x="3875" y="3095"/>
                </a:lnTo>
                <a:lnTo>
                  <a:pt x="3924" y="3079"/>
                </a:lnTo>
                <a:lnTo>
                  <a:pt x="3997" y="3049"/>
                </a:lnTo>
                <a:lnTo>
                  <a:pt x="4042" y="3031"/>
                </a:lnTo>
                <a:lnTo>
                  <a:pt x="4092" y="3010"/>
                </a:lnTo>
                <a:lnTo>
                  <a:pt x="4146" y="2986"/>
                </a:lnTo>
                <a:lnTo>
                  <a:pt x="4203" y="2960"/>
                </a:lnTo>
                <a:lnTo>
                  <a:pt x="4263" y="2931"/>
                </a:lnTo>
                <a:lnTo>
                  <a:pt x="4325" y="2900"/>
                </a:lnTo>
                <a:lnTo>
                  <a:pt x="4390" y="2866"/>
                </a:lnTo>
                <a:lnTo>
                  <a:pt x="4456" y="2831"/>
                </a:lnTo>
                <a:lnTo>
                  <a:pt x="4521" y="2793"/>
                </a:lnTo>
                <a:lnTo>
                  <a:pt x="4587" y="2753"/>
                </a:lnTo>
                <a:lnTo>
                  <a:pt x="4652" y="2711"/>
                </a:lnTo>
                <a:lnTo>
                  <a:pt x="4684" y="2689"/>
                </a:lnTo>
                <a:lnTo>
                  <a:pt x="4715" y="2667"/>
                </a:lnTo>
                <a:lnTo>
                  <a:pt x="4747" y="2643"/>
                </a:lnTo>
                <a:lnTo>
                  <a:pt x="4777" y="2619"/>
                </a:lnTo>
                <a:lnTo>
                  <a:pt x="4808" y="2596"/>
                </a:lnTo>
                <a:lnTo>
                  <a:pt x="4837" y="2571"/>
                </a:lnTo>
                <a:lnTo>
                  <a:pt x="4866" y="2547"/>
                </a:lnTo>
                <a:lnTo>
                  <a:pt x="4893" y="2520"/>
                </a:lnTo>
                <a:lnTo>
                  <a:pt x="4920" y="2495"/>
                </a:lnTo>
                <a:lnTo>
                  <a:pt x="4945" y="2469"/>
                </a:lnTo>
                <a:lnTo>
                  <a:pt x="4971" y="2442"/>
                </a:lnTo>
                <a:lnTo>
                  <a:pt x="4994" y="2414"/>
                </a:lnTo>
                <a:lnTo>
                  <a:pt x="5016" y="2387"/>
                </a:lnTo>
                <a:lnTo>
                  <a:pt x="5037" y="2359"/>
                </a:lnTo>
                <a:lnTo>
                  <a:pt x="5057" y="2330"/>
                </a:lnTo>
                <a:lnTo>
                  <a:pt x="5075" y="2302"/>
                </a:lnTo>
                <a:lnTo>
                  <a:pt x="5092" y="2272"/>
                </a:lnTo>
                <a:lnTo>
                  <a:pt x="5107" y="2242"/>
                </a:lnTo>
                <a:lnTo>
                  <a:pt x="5120" y="2213"/>
                </a:lnTo>
                <a:lnTo>
                  <a:pt x="5133" y="2182"/>
                </a:lnTo>
                <a:lnTo>
                  <a:pt x="5142" y="2151"/>
                </a:lnTo>
                <a:lnTo>
                  <a:pt x="5150" y="2119"/>
                </a:lnTo>
                <a:lnTo>
                  <a:pt x="5156" y="2087"/>
                </a:lnTo>
                <a:lnTo>
                  <a:pt x="5160" y="2056"/>
                </a:lnTo>
                <a:lnTo>
                  <a:pt x="5162" y="2023"/>
                </a:lnTo>
                <a:lnTo>
                  <a:pt x="5162" y="1991"/>
                </a:lnTo>
                <a:lnTo>
                  <a:pt x="5159" y="1957"/>
                </a:lnTo>
                <a:lnTo>
                  <a:pt x="5155" y="1923"/>
                </a:lnTo>
                <a:lnTo>
                  <a:pt x="5147" y="1890"/>
                </a:lnTo>
                <a:lnTo>
                  <a:pt x="5137" y="185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FFFF"/>
            </a:solidFill>
          </a:ln>
          <a:effectLst>
            <a:outerShdw blurRad="76200" dist="38100" dir="2700000" algn="tl" rotWithShape="0">
              <a:prstClr val="black">
                <a:alpha val="25000"/>
              </a:prstClr>
            </a:outerShdw>
          </a:effectLst>
        </p:spPr>
        <p:txBody>
          <a:bodyPr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 b="1" dirty="0">
              <a:solidFill>
                <a:srgbClr val="FFFFFF"/>
              </a:solidFill>
              <a:latin typeface="Arial Black" panose="020B0A04020102020204" pitchFamily="34" charset="0"/>
              <a:ea typeface="华文新魏" panose="02010800040101010101" pitchFamily="2" charset="-122"/>
              <a:cs typeface="Aharoni" panose="02010803020104030203" pitchFamily="2" charset="-79"/>
            </a:endParaRPr>
          </a:p>
        </p:txBody>
      </p:sp>
      <p:sp>
        <p:nvSpPr>
          <p:cNvPr id="16" name="MH_SubTitle_3"/>
          <p:cNvSpPr/>
          <p:nvPr>
            <p:custDataLst>
              <p:tags r:id="rId5"/>
            </p:custDataLst>
          </p:nvPr>
        </p:nvSpPr>
        <p:spPr bwMode="auto">
          <a:xfrm>
            <a:off x="2433638" y="2170113"/>
            <a:ext cx="4237037" cy="3671887"/>
          </a:xfrm>
          <a:custGeom>
            <a:avLst/>
            <a:gdLst>
              <a:gd name="T0" fmla="*/ 1859239 w 5162"/>
              <a:gd name="T1" fmla="*/ 620001 h 4955"/>
              <a:gd name="T2" fmla="*/ 1781002 w 5162"/>
              <a:gd name="T3" fmla="*/ 565046 h 4955"/>
              <a:gd name="T4" fmla="*/ 1678777 w 5162"/>
              <a:gd name="T5" fmla="*/ 539227 h 4955"/>
              <a:gd name="T6" fmla="*/ 1565480 w 5162"/>
              <a:gd name="T7" fmla="*/ 535170 h 4955"/>
              <a:gd name="T8" fmla="*/ 1354388 w 5162"/>
              <a:gd name="T9" fmla="*/ 562464 h 4955"/>
              <a:gd name="T10" fmla="*/ 1243675 w 5162"/>
              <a:gd name="T11" fmla="*/ 583487 h 4955"/>
              <a:gd name="T12" fmla="*/ 1226330 w 5162"/>
              <a:gd name="T13" fmla="*/ 403130 h 4955"/>
              <a:gd name="T14" fmla="*/ 1184259 w 5162"/>
              <a:gd name="T15" fmla="*/ 226461 h 4955"/>
              <a:gd name="T16" fmla="*/ 1138867 w 5162"/>
              <a:gd name="T17" fmla="*/ 125402 h 4955"/>
              <a:gd name="T18" fmla="*/ 1075760 w 5162"/>
              <a:gd name="T19" fmla="*/ 46104 h 4955"/>
              <a:gd name="T20" fmla="*/ 990511 w 5162"/>
              <a:gd name="T21" fmla="*/ 4057 h 4955"/>
              <a:gd name="T22" fmla="*/ 902679 w 5162"/>
              <a:gd name="T23" fmla="*/ 6639 h 4955"/>
              <a:gd name="T24" fmla="*/ 820383 w 5162"/>
              <a:gd name="T25" fmla="*/ 54218 h 4955"/>
              <a:gd name="T26" fmla="*/ 759491 w 5162"/>
              <a:gd name="T27" fmla="*/ 136835 h 4955"/>
              <a:gd name="T28" fmla="*/ 716312 w 5162"/>
              <a:gd name="T29" fmla="*/ 240107 h 4955"/>
              <a:gd name="T30" fmla="*/ 674611 w 5162"/>
              <a:gd name="T31" fmla="*/ 428948 h 4955"/>
              <a:gd name="T32" fmla="*/ 660956 w 5162"/>
              <a:gd name="T33" fmla="*/ 590126 h 4955"/>
              <a:gd name="T34" fmla="*/ 527362 w 5162"/>
              <a:gd name="T35" fmla="*/ 558038 h 4955"/>
              <a:gd name="T36" fmla="*/ 325127 w 5162"/>
              <a:gd name="T37" fmla="*/ 534433 h 4955"/>
              <a:gd name="T38" fmla="*/ 212938 w 5162"/>
              <a:gd name="T39" fmla="*/ 541072 h 4955"/>
              <a:gd name="T40" fmla="*/ 112927 w 5162"/>
              <a:gd name="T41" fmla="*/ 570209 h 4955"/>
              <a:gd name="T42" fmla="*/ 38011 w 5162"/>
              <a:gd name="T43" fmla="*/ 629222 h 4955"/>
              <a:gd name="T44" fmla="*/ 2952 w 5162"/>
              <a:gd name="T45" fmla="*/ 709258 h 4955"/>
              <a:gd name="T46" fmla="*/ 11071 w 5162"/>
              <a:gd name="T47" fmla="*/ 804784 h 4955"/>
              <a:gd name="T48" fmla="*/ 61999 w 5162"/>
              <a:gd name="T49" fmla="*/ 890352 h 4955"/>
              <a:gd name="T50" fmla="*/ 141713 w 5162"/>
              <a:gd name="T51" fmla="*/ 965962 h 4955"/>
              <a:gd name="T52" fmla="*/ 284901 w 5162"/>
              <a:gd name="T53" fmla="*/ 1057063 h 4955"/>
              <a:gd name="T54" fmla="*/ 457244 w 5162"/>
              <a:gd name="T55" fmla="*/ 1135623 h 4955"/>
              <a:gd name="T56" fmla="*/ 439161 w 5162"/>
              <a:gd name="T57" fmla="*/ 1204594 h 4955"/>
              <a:gd name="T58" fmla="*/ 348746 w 5162"/>
              <a:gd name="T59" fmla="*/ 1379788 h 4955"/>
              <a:gd name="T60" fmla="*/ 302984 w 5162"/>
              <a:gd name="T61" fmla="*/ 1514410 h 4955"/>
              <a:gd name="T62" fmla="*/ 289699 w 5162"/>
              <a:gd name="T63" fmla="*/ 1621740 h 4955"/>
              <a:gd name="T64" fmla="*/ 308151 w 5162"/>
              <a:gd name="T65" fmla="*/ 1717266 h 4955"/>
              <a:gd name="T66" fmla="*/ 369412 w 5162"/>
              <a:gd name="T67" fmla="*/ 1792507 h 4955"/>
              <a:gd name="T68" fmla="*/ 448756 w 5162"/>
              <a:gd name="T69" fmla="*/ 1825333 h 4955"/>
              <a:gd name="T70" fmla="*/ 545446 w 5162"/>
              <a:gd name="T71" fmla="*/ 1817588 h 4955"/>
              <a:gd name="T72" fmla="*/ 642504 w 5162"/>
              <a:gd name="T73" fmla="*/ 1774804 h 4955"/>
              <a:gd name="T74" fmla="*/ 746574 w 5162"/>
              <a:gd name="T75" fmla="*/ 1700300 h 4955"/>
              <a:gd name="T76" fmla="*/ 892346 w 5162"/>
              <a:gd name="T77" fmla="*/ 1555350 h 4955"/>
              <a:gd name="T78" fmla="*/ 958036 w 5162"/>
              <a:gd name="T79" fmla="*/ 1488961 h 4955"/>
              <a:gd name="T80" fmla="*/ 1077237 w 5162"/>
              <a:gd name="T81" fmla="*/ 1625059 h 4955"/>
              <a:gd name="T82" fmla="*/ 1214890 w 5162"/>
              <a:gd name="T83" fmla="*/ 1744191 h 4955"/>
              <a:gd name="T84" fmla="*/ 1310841 w 5162"/>
              <a:gd name="T85" fmla="*/ 1799884 h 4955"/>
              <a:gd name="T86" fmla="*/ 1408268 w 5162"/>
              <a:gd name="T87" fmla="*/ 1827177 h 4955"/>
              <a:gd name="T88" fmla="*/ 1502374 w 5162"/>
              <a:gd name="T89" fmla="*/ 1812055 h 4955"/>
              <a:gd name="T90" fmla="*/ 1572123 w 5162"/>
              <a:gd name="T91" fmla="*/ 1758206 h 4955"/>
              <a:gd name="T92" fmla="*/ 1610504 w 5162"/>
              <a:gd name="T93" fmla="*/ 1671163 h 4955"/>
              <a:gd name="T94" fmla="*/ 1611980 w 5162"/>
              <a:gd name="T95" fmla="*/ 1568997 h 4955"/>
              <a:gd name="T96" fmla="*/ 1586516 w 5162"/>
              <a:gd name="T97" fmla="*/ 1459824 h 4955"/>
              <a:gd name="T98" fmla="*/ 1510124 w 5162"/>
              <a:gd name="T99" fmla="*/ 1282417 h 4955"/>
              <a:gd name="T100" fmla="*/ 1426720 w 5162"/>
              <a:gd name="T101" fmla="*/ 1143738 h 4955"/>
              <a:gd name="T102" fmla="*/ 1530052 w 5162"/>
              <a:gd name="T103" fmla="*/ 1101322 h 4955"/>
              <a:gd name="T104" fmla="*/ 1716788 w 5162"/>
              <a:gd name="T105" fmla="*/ 999894 h 4955"/>
              <a:gd name="T106" fmla="*/ 1805727 w 5162"/>
              <a:gd name="T107" fmla="*/ 929448 h 4955"/>
              <a:gd name="T108" fmla="*/ 1872893 w 5162"/>
              <a:gd name="T109" fmla="*/ 849044 h 4955"/>
              <a:gd name="T110" fmla="*/ 1904262 w 5162"/>
              <a:gd name="T111" fmla="*/ 758312 h 49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162" h="4955">
                <a:moveTo>
                  <a:pt x="5137" y="1856"/>
                </a:moveTo>
                <a:lnTo>
                  <a:pt x="5137" y="1856"/>
                </a:lnTo>
                <a:lnTo>
                  <a:pt x="5125" y="1823"/>
                </a:lnTo>
                <a:lnTo>
                  <a:pt x="5111" y="1791"/>
                </a:lnTo>
                <a:lnTo>
                  <a:pt x="5096" y="1762"/>
                </a:lnTo>
                <a:lnTo>
                  <a:pt x="5078" y="1733"/>
                </a:lnTo>
                <a:lnTo>
                  <a:pt x="5059" y="1706"/>
                </a:lnTo>
                <a:lnTo>
                  <a:pt x="5038" y="1681"/>
                </a:lnTo>
                <a:lnTo>
                  <a:pt x="5016" y="1658"/>
                </a:lnTo>
                <a:lnTo>
                  <a:pt x="4993" y="1635"/>
                </a:lnTo>
                <a:lnTo>
                  <a:pt x="4968" y="1614"/>
                </a:lnTo>
                <a:lnTo>
                  <a:pt x="4941" y="1596"/>
                </a:lnTo>
                <a:lnTo>
                  <a:pt x="4914" y="1578"/>
                </a:lnTo>
                <a:lnTo>
                  <a:pt x="4886" y="1562"/>
                </a:lnTo>
                <a:lnTo>
                  <a:pt x="4856" y="1546"/>
                </a:lnTo>
                <a:lnTo>
                  <a:pt x="4826" y="1532"/>
                </a:lnTo>
                <a:lnTo>
                  <a:pt x="4793" y="1520"/>
                </a:lnTo>
                <a:lnTo>
                  <a:pt x="4760" y="1508"/>
                </a:lnTo>
                <a:lnTo>
                  <a:pt x="4727" y="1498"/>
                </a:lnTo>
                <a:lnTo>
                  <a:pt x="4693" y="1488"/>
                </a:lnTo>
                <a:lnTo>
                  <a:pt x="4657" y="1480"/>
                </a:lnTo>
                <a:lnTo>
                  <a:pt x="4622" y="1474"/>
                </a:lnTo>
                <a:lnTo>
                  <a:pt x="4586" y="1467"/>
                </a:lnTo>
                <a:lnTo>
                  <a:pt x="4549" y="1462"/>
                </a:lnTo>
                <a:lnTo>
                  <a:pt x="4511" y="1458"/>
                </a:lnTo>
                <a:lnTo>
                  <a:pt x="4473" y="1455"/>
                </a:lnTo>
                <a:lnTo>
                  <a:pt x="4436" y="1452"/>
                </a:lnTo>
                <a:lnTo>
                  <a:pt x="4397" y="1451"/>
                </a:lnTo>
                <a:lnTo>
                  <a:pt x="4359" y="1449"/>
                </a:lnTo>
                <a:lnTo>
                  <a:pt x="4320" y="1448"/>
                </a:lnTo>
                <a:lnTo>
                  <a:pt x="4281" y="1449"/>
                </a:lnTo>
                <a:lnTo>
                  <a:pt x="4242" y="1451"/>
                </a:lnTo>
                <a:lnTo>
                  <a:pt x="4164" y="1455"/>
                </a:lnTo>
                <a:lnTo>
                  <a:pt x="4088" y="1460"/>
                </a:lnTo>
                <a:lnTo>
                  <a:pt x="4012" y="1468"/>
                </a:lnTo>
                <a:lnTo>
                  <a:pt x="3938" y="1478"/>
                </a:lnTo>
                <a:lnTo>
                  <a:pt x="3867" y="1488"/>
                </a:lnTo>
                <a:lnTo>
                  <a:pt x="3798" y="1500"/>
                </a:lnTo>
                <a:lnTo>
                  <a:pt x="3732" y="1513"/>
                </a:lnTo>
                <a:lnTo>
                  <a:pt x="3670" y="1525"/>
                </a:lnTo>
                <a:lnTo>
                  <a:pt x="3614" y="1538"/>
                </a:lnTo>
                <a:lnTo>
                  <a:pt x="3560" y="1549"/>
                </a:lnTo>
                <a:lnTo>
                  <a:pt x="3514" y="1561"/>
                </a:lnTo>
                <a:lnTo>
                  <a:pt x="3437" y="1581"/>
                </a:lnTo>
                <a:lnTo>
                  <a:pt x="3388" y="1595"/>
                </a:lnTo>
                <a:lnTo>
                  <a:pt x="3371" y="1600"/>
                </a:lnTo>
                <a:lnTo>
                  <a:pt x="3370" y="1582"/>
                </a:lnTo>
                <a:lnTo>
                  <a:pt x="3368" y="1531"/>
                </a:lnTo>
                <a:lnTo>
                  <a:pt x="3363" y="1453"/>
                </a:lnTo>
                <a:lnTo>
                  <a:pt x="3360" y="1403"/>
                </a:lnTo>
                <a:lnTo>
                  <a:pt x="3355" y="1350"/>
                </a:lnTo>
                <a:lnTo>
                  <a:pt x="3350" y="1292"/>
                </a:lnTo>
                <a:lnTo>
                  <a:pt x="3342" y="1229"/>
                </a:lnTo>
                <a:lnTo>
                  <a:pt x="3333" y="1163"/>
                </a:lnTo>
                <a:lnTo>
                  <a:pt x="3323" y="1093"/>
                </a:lnTo>
                <a:lnTo>
                  <a:pt x="3311" y="1023"/>
                </a:lnTo>
                <a:lnTo>
                  <a:pt x="3297" y="949"/>
                </a:lnTo>
                <a:lnTo>
                  <a:pt x="3281" y="875"/>
                </a:lnTo>
                <a:lnTo>
                  <a:pt x="3264" y="800"/>
                </a:lnTo>
                <a:lnTo>
                  <a:pt x="3244" y="725"/>
                </a:lnTo>
                <a:lnTo>
                  <a:pt x="3232" y="687"/>
                </a:lnTo>
                <a:lnTo>
                  <a:pt x="3220" y="651"/>
                </a:lnTo>
                <a:lnTo>
                  <a:pt x="3209" y="614"/>
                </a:lnTo>
                <a:lnTo>
                  <a:pt x="3196" y="577"/>
                </a:lnTo>
                <a:lnTo>
                  <a:pt x="3183" y="541"/>
                </a:lnTo>
                <a:lnTo>
                  <a:pt x="3168" y="507"/>
                </a:lnTo>
                <a:lnTo>
                  <a:pt x="3153" y="471"/>
                </a:lnTo>
                <a:lnTo>
                  <a:pt x="3137" y="437"/>
                </a:lnTo>
                <a:lnTo>
                  <a:pt x="3122" y="404"/>
                </a:lnTo>
                <a:lnTo>
                  <a:pt x="3104" y="371"/>
                </a:lnTo>
                <a:lnTo>
                  <a:pt x="3086" y="340"/>
                </a:lnTo>
                <a:lnTo>
                  <a:pt x="3068" y="308"/>
                </a:lnTo>
                <a:lnTo>
                  <a:pt x="3048" y="279"/>
                </a:lnTo>
                <a:lnTo>
                  <a:pt x="3028" y="250"/>
                </a:lnTo>
                <a:lnTo>
                  <a:pt x="3007" y="223"/>
                </a:lnTo>
                <a:lnTo>
                  <a:pt x="2985" y="197"/>
                </a:lnTo>
                <a:lnTo>
                  <a:pt x="2962" y="171"/>
                </a:lnTo>
                <a:lnTo>
                  <a:pt x="2939" y="147"/>
                </a:lnTo>
                <a:lnTo>
                  <a:pt x="2915" y="125"/>
                </a:lnTo>
                <a:lnTo>
                  <a:pt x="2888" y="105"/>
                </a:lnTo>
                <a:lnTo>
                  <a:pt x="2862" y="86"/>
                </a:lnTo>
                <a:lnTo>
                  <a:pt x="2835" y="68"/>
                </a:lnTo>
                <a:lnTo>
                  <a:pt x="2807" y="54"/>
                </a:lnTo>
                <a:lnTo>
                  <a:pt x="2778" y="40"/>
                </a:lnTo>
                <a:lnTo>
                  <a:pt x="2747" y="27"/>
                </a:lnTo>
                <a:lnTo>
                  <a:pt x="2716" y="18"/>
                </a:lnTo>
                <a:lnTo>
                  <a:pt x="2684" y="11"/>
                </a:lnTo>
                <a:lnTo>
                  <a:pt x="2651" y="4"/>
                </a:lnTo>
                <a:lnTo>
                  <a:pt x="2616" y="1"/>
                </a:lnTo>
                <a:lnTo>
                  <a:pt x="2580" y="0"/>
                </a:lnTo>
                <a:lnTo>
                  <a:pt x="2546" y="1"/>
                </a:lnTo>
                <a:lnTo>
                  <a:pt x="2511" y="4"/>
                </a:lnTo>
                <a:lnTo>
                  <a:pt x="2477" y="11"/>
                </a:lnTo>
                <a:lnTo>
                  <a:pt x="2446" y="18"/>
                </a:lnTo>
                <a:lnTo>
                  <a:pt x="2414" y="27"/>
                </a:lnTo>
                <a:lnTo>
                  <a:pt x="2384" y="40"/>
                </a:lnTo>
                <a:lnTo>
                  <a:pt x="2354" y="54"/>
                </a:lnTo>
                <a:lnTo>
                  <a:pt x="2326" y="68"/>
                </a:lnTo>
                <a:lnTo>
                  <a:pt x="2299" y="86"/>
                </a:lnTo>
                <a:lnTo>
                  <a:pt x="2272" y="105"/>
                </a:lnTo>
                <a:lnTo>
                  <a:pt x="2247" y="125"/>
                </a:lnTo>
                <a:lnTo>
                  <a:pt x="2223" y="147"/>
                </a:lnTo>
                <a:lnTo>
                  <a:pt x="2199" y="171"/>
                </a:lnTo>
                <a:lnTo>
                  <a:pt x="2177" y="197"/>
                </a:lnTo>
                <a:lnTo>
                  <a:pt x="2155" y="223"/>
                </a:lnTo>
                <a:lnTo>
                  <a:pt x="2134" y="250"/>
                </a:lnTo>
                <a:lnTo>
                  <a:pt x="2114" y="279"/>
                </a:lnTo>
                <a:lnTo>
                  <a:pt x="2094" y="308"/>
                </a:lnTo>
                <a:lnTo>
                  <a:pt x="2075" y="340"/>
                </a:lnTo>
                <a:lnTo>
                  <a:pt x="2058" y="371"/>
                </a:lnTo>
                <a:lnTo>
                  <a:pt x="2040" y="404"/>
                </a:lnTo>
                <a:lnTo>
                  <a:pt x="2024" y="437"/>
                </a:lnTo>
                <a:lnTo>
                  <a:pt x="2008" y="471"/>
                </a:lnTo>
                <a:lnTo>
                  <a:pt x="1994" y="507"/>
                </a:lnTo>
                <a:lnTo>
                  <a:pt x="1979" y="541"/>
                </a:lnTo>
                <a:lnTo>
                  <a:pt x="1965" y="577"/>
                </a:lnTo>
                <a:lnTo>
                  <a:pt x="1953" y="614"/>
                </a:lnTo>
                <a:lnTo>
                  <a:pt x="1941" y="651"/>
                </a:lnTo>
                <a:lnTo>
                  <a:pt x="1929" y="687"/>
                </a:lnTo>
                <a:lnTo>
                  <a:pt x="1918" y="725"/>
                </a:lnTo>
                <a:lnTo>
                  <a:pt x="1898" y="800"/>
                </a:lnTo>
                <a:lnTo>
                  <a:pt x="1880" y="875"/>
                </a:lnTo>
                <a:lnTo>
                  <a:pt x="1864" y="949"/>
                </a:lnTo>
                <a:lnTo>
                  <a:pt x="1851" y="1023"/>
                </a:lnTo>
                <a:lnTo>
                  <a:pt x="1838" y="1093"/>
                </a:lnTo>
                <a:lnTo>
                  <a:pt x="1828" y="1163"/>
                </a:lnTo>
                <a:lnTo>
                  <a:pt x="1819" y="1229"/>
                </a:lnTo>
                <a:lnTo>
                  <a:pt x="1812" y="1292"/>
                </a:lnTo>
                <a:lnTo>
                  <a:pt x="1807" y="1350"/>
                </a:lnTo>
                <a:lnTo>
                  <a:pt x="1801" y="1403"/>
                </a:lnTo>
                <a:lnTo>
                  <a:pt x="1798" y="1453"/>
                </a:lnTo>
                <a:lnTo>
                  <a:pt x="1793" y="1531"/>
                </a:lnTo>
                <a:lnTo>
                  <a:pt x="1791" y="1582"/>
                </a:lnTo>
                <a:lnTo>
                  <a:pt x="1791" y="1600"/>
                </a:lnTo>
                <a:lnTo>
                  <a:pt x="1774" y="1595"/>
                </a:lnTo>
                <a:lnTo>
                  <a:pt x="1725" y="1581"/>
                </a:lnTo>
                <a:lnTo>
                  <a:pt x="1648" y="1561"/>
                </a:lnTo>
                <a:lnTo>
                  <a:pt x="1601" y="1549"/>
                </a:lnTo>
                <a:lnTo>
                  <a:pt x="1548" y="1538"/>
                </a:lnTo>
                <a:lnTo>
                  <a:pt x="1491" y="1525"/>
                </a:lnTo>
                <a:lnTo>
                  <a:pt x="1429" y="1513"/>
                </a:lnTo>
                <a:lnTo>
                  <a:pt x="1364" y="1500"/>
                </a:lnTo>
                <a:lnTo>
                  <a:pt x="1295" y="1488"/>
                </a:lnTo>
                <a:lnTo>
                  <a:pt x="1223" y="1478"/>
                </a:lnTo>
                <a:lnTo>
                  <a:pt x="1150" y="1468"/>
                </a:lnTo>
                <a:lnTo>
                  <a:pt x="1074" y="1460"/>
                </a:lnTo>
                <a:lnTo>
                  <a:pt x="997" y="1455"/>
                </a:lnTo>
                <a:lnTo>
                  <a:pt x="919" y="1451"/>
                </a:lnTo>
                <a:lnTo>
                  <a:pt x="881" y="1449"/>
                </a:lnTo>
                <a:lnTo>
                  <a:pt x="842" y="1448"/>
                </a:lnTo>
                <a:lnTo>
                  <a:pt x="804" y="1449"/>
                </a:lnTo>
                <a:lnTo>
                  <a:pt x="765" y="1451"/>
                </a:lnTo>
                <a:lnTo>
                  <a:pt x="726" y="1452"/>
                </a:lnTo>
                <a:lnTo>
                  <a:pt x="688" y="1455"/>
                </a:lnTo>
                <a:lnTo>
                  <a:pt x="650" y="1458"/>
                </a:lnTo>
                <a:lnTo>
                  <a:pt x="614" y="1462"/>
                </a:lnTo>
                <a:lnTo>
                  <a:pt x="577" y="1467"/>
                </a:lnTo>
                <a:lnTo>
                  <a:pt x="540" y="1474"/>
                </a:lnTo>
                <a:lnTo>
                  <a:pt x="504" y="1480"/>
                </a:lnTo>
                <a:lnTo>
                  <a:pt x="470" y="1488"/>
                </a:lnTo>
                <a:lnTo>
                  <a:pt x="435" y="1498"/>
                </a:lnTo>
                <a:lnTo>
                  <a:pt x="401" y="1508"/>
                </a:lnTo>
                <a:lnTo>
                  <a:pt x="369" y="1520"/>
                </a:lnTo>
                <a:lnTo>
                  <a:pt x="337" y="1532"/>
                </a:lnTo>
                <a:lnTo>
                  <a:pt x="306" y="1546"/>
                </a:lnTo>
                <a:lnTo>
                  <a:pt x="276" y="1562"/>
                </a:lnTo>
                <a:lnTo>
                  <a:pt x="248" y="1578"/>
                </a:lnTo>
                <a:lnTo>
                  <a:pt x="220" y="1596"/>
                </a:lnTo>
                <a:lnTo>
                  <a:pt x="194" y="1614"/>
                </a:lnTo>
                <a:lnTo>
                  <a:pt x="169" y="1635"/>
                </a:lnTo>
                <a:lnTo>
                  <a:pt x="146" y="1658"/>
                </a:lnTo>
                <a:lnTo>
                  <a:pt x="124" y="1681"/>
                </a:lnTo>
                <a:lnTo>
                  <a:pt x="103" y="1706"/>
                </a:lnTo>
                <a:lnTo>
                  <a:pt x="84" y="1733"/>
                </a:lnTo>
                <a:lnTo>
                  <a:pt x="67" y="1762"/>
                </a:lnTo>
                <a:lnTo>
                  <a:pt x="51" y="1791"/>
                </a:lnTo>
                <a:lnTo>
                  <a:pt x="37" y="1823"/>
                </a:lnTo>
                <a:lnTo>
                  <a:pt x="25" y="1856"/>
                </a:lnTo>
                <a:lnTo>
                  <a:pt x="15" y="1890"/>
                </a:lnTo>
                <a:lnTo>
                  <a:pt x="8" y="1923"/>
                </a:lnTo>
                <a:lnTo>
                  <a:pt x="3" y="1957"/>
                </a:lnTo>
                <a:lnTo>
                  <a:pt x="1" y="1991"/>
                </a:lnTo>
                <a:lnTo>
                  <a:pt x="0" y="2023"/>
                </a:lnTo>
                <a:lnTo>
                  <a:pt x="2" y="2056"/>
                </a:lnTo>
                <a:lnTo>
                  <a:pt x="6" y="2087"/>
                </a:lnTo>
                <a:lnTo>
                  <a:pt x="12" y="2119"/>
                </a:lnTo>
                <a:lnTo>
                  <a:pt x="20" y="2151"/>
                </a:lnTo>
                <a:lnTo>
                  <a:pt x="30" y="2182"/>
                </a:lnTo>
                <a:lnTo>
                  <a:pt x="42" y="2213"/>
                </a:lnTo>
                <a:lnTo>
                  <a:pt x="55" y="2242"/>
                </a:lnTo>
                <a:lnTo>
                  <a:pt x="70" y="2272"/>
                </a:lnTo>
                <a:lnTo>
                  <a:pt x="87" y="2302"/>
                </a:lnTo>
                <a:lnTo>
                  <a:pt x="105" y="2330"/>
                </a:lnTo>
                <a:lnTo>
                  <a:pt x="125" y="2359"/>
                </a:lnTo>
                <a:lnTo>
                  <a:pt x="146" y="2387"/>
                </a:lnTo>
                <a:lnTo>
                  <a:pt x="168" y="2414"/>
                </a:lnTo>
                <a:lnTo>
                  <a:pt x="192" y="2442"/>
                </a:lnTo>
                <a:lnTo>
                  <a:pt x="216" y="2469"/>
                </a:lnTo>
                <a:lnTo>
                  <a:pt x="242" y="2495"/>
                </a:lnTo>
                <a:lnTo>
                  <a:pt x="269" y="2520"/>
                </a:lnTo>
                <a:lnTo>
                  <a:pt x="296" y="2547"/>
                </a:lnTo>
                <a:lnTo>
                  <a:pt x="325" y="2571"/>
                </a:lnTo>
                <a:lnTo>
                  <a:pt x="355" y="2596"/>
                </a:lnTo>
                <a:lnTo>
                  <a:pt x="384" y="2619"/>
                </a:lnTo>
                <a:lnTo>
                  <a:pt x="415" y="2643"/>
                </a:lnTo>
                <a:lnTo>
                  <a:pt x="446" y="2667"/>
                </a:lnTo>
                <a:lnTo>
                  <a:pt x="478" y="2689"/>
                </a:lnTo>
                <a:lnTo>
                  <a:pt x="511" y="2711"/>
                </a:lnTo>
                <a:lnTo>
                  <a:pt x="575" y="2753"/>
                </a:lnTo>
                <a:lnTo>
                  <a:pt x="641" y="2793"/>
                </a:lnTo>
                <a:lnTo>
                  <a:pt x="707" y="2831"/>
                </a:lnTo>
                <a:lnTo>
                  <a:pt x="772" y="2866"/>
                </a:lnTo>
                <a:lnTo>
                  <a:pt x="836" y="2900"/>
                </a:lnTo>
                <a:lnTo>
                  <a:pt x="898" y="2931"/>
                </a:lnTo>
                <a:lnTo>
                  <a:pt x="959" y="2960"/>
                </a:lnTo>
                <a:lnTo>
                  <a:pt x="1016" y="2986"/>
                </a:lnTo>
                <a:lnTo>
                  <a:pt x="1070" y="3010"/>
                </a:lnTo>
                <a:lnTo>
                  <a:pt x="1120" y="3031"/>
                </a:lnTo>
                <a:lnTo>
                  <a:pt x="1165" y="3049"/>
                </a:lnTo>
                <a:lnTo>
                  <a:pt x="1239" y="3079"/>
                </a:lnTo>
                <a:lnTo>
                  <a:pt x="1286" y="3095"/>
                </a:lnTo>
                <a:lnTo>
                  <a:pt x="1303" y="3102"/>
                </a:lnTo>
                <a:lnTo>
                  <a:pt x="1296" y="3101"/>
                </a:lnTo>
                <a:lnTo>
                  <a:pt x="1285" y="3115"/>
                </a:lnTo>
                <a:lnTo>
                  <a:pt x="1258" y="3157"/>
                </a:lnTo>
                <a:lnTo>
                  <a:pt x="1215" y="3225"/>
                </a:lnTo>
                <a:lnTo>
                  <a:pt x="1190" y="3266"/>
                </a:lnTo>
                <a:lnTo>
                  <a:pt x="1162" y="3313"/>
                </a:lnTo>
                <a:lnTo>
                  <a:pt x="1133" y="3363"/>
                </a:lnTo>
                <a:lnTo>
                  <a:pt x="1102" y="3418"/>
                </a:lnTo>
                <a:lnTo>
                  <a:pt x="1071" y="3477"/>
                </a:lnTo>
                <a:lnTo>
                  <a:pt x="1038" y="3539"/>
                </a:lnTo>
                <a:lnTo>
                  <a:pt x="1007" y="3604"/>
                </a:lnTo>
                <a:lnTo>
                  <a:pt x="975" y="3671"/>
                </a:lnTo>
                <a:lnTo>
                  <a:pt x="945" y="3741"/>
                </a:lnTo>
                <a:lnTo>
                  <a:pt x="915" y="3812"/>
                </a:lnTo>
                <a:lnTo>
                  <a:pt x="888" y="3885"/>
                </a:lnTo>
                <a:lnTo>
                  <a:pt x="874" y="3922"/>
                </a:lnTo>
                <a:lnTo>
                  <a:pt x="863" y="3958"/>
                </a:lnTo>
                <a:lnTo>
                  <a:pt x="851" y="3995"/>
                </a:lnTo>
                <a:lnTo>
                  <a:pt x="840" y="4033"/>
                </a:lnTo>
                <a:lnTo>
                  <a:pt x="830" y="4070"/>
                </a:lnTo>
                <a:lnTo>
                  <a:pt x="821" y="4106"/>
                </a:lnTo>
                <a:lnTo>
                  <a:pt x="812" y="4143"/>
                </a:lnTo>
                <a:lnTo>
                  <a:pt x="805" y="4180"/>
                </a:lnTo>
                <a:lnTo>
                  <a:pt x="799" y="4217"/>
                </a:lnTo>
                <a:lnTo>
                  <a:pt x="793" y="4254"/>
                </a:lnTo>
                <a:lnTo>
                  <a:pt x="789" y="4289"/>
                </a:lnTo>
                <a:lnTo>
                  <a:pt x="786" y="4326"/>
                </a:lnTo>
                <a:lnTo>
                  <a:pt x="785" y="4361"/>
                </a:lnTo>
                <a:lnTo>
                  <a:pt x="785" y="4397"/>
                </a:lnTo>
                <a:lnTo>
                  <a:pt x="785" y="4431"/>
                </a:lnTo>
                <a:lnTo>
                  <a:pt x="788" y="4465"/>
                </a:lnTo>
                <a:lnTo>
                  <a:pt x="791" y="4499"/>
                </a:lnTo>
                <a:lnTo>
                  <a:pt x="797" y="4531"/>
                </a:lnTo>
                <a:lnTo>
                  <a:pt x="804" y="4564"/>
                </a:lnTo>
                <a:lnTo>
                  <a:pt x="812" y="4595"/>
                </a:lnTo>
                <a:lnTo>
                  <a:pt x="823" y="4626"/>
                </a:lnTo>
                <a:lnTo>
                  <a:pt x="835" y="4656"/>
                </a:lnTo>
                <a:lnTo>
                  <a:pt x="849" y="4686"/>
                </a:lnTo>
                <a:lnTo>
                  <a:pt x="865" y="4713"/>
                </a:lnTo>
                <a:lnTo>
                  <a:pt x="883" y="4740"/>
                </a:lnTo>
                <a:lnTo>
                  <a:pt x="902" y="4767"/>
                </a:lnTo>
                <a:lnTo>
                  <a:pt x="924" y="4792"/>
                </a:lnTo>
                <a:lnTo>
                  <a:pt x="947" y="4816"/>
                </a:lnTo>
                <a:lnTo>
                  <a:pt x="973" y="4839"/>
                </a:lnTo>
                <a:lnTo>
                  <a:pt x="1001" y="4860"/>
                </a:lnTo>
                <a:lnTo>
                  <a:pt x="1031" y="4880"/>
                </a:lnTo>
                <a:lnTo>
                  <a:pt x="1060" y="4898"/>
                </a:lnTo>
                <a:lnTo>
                  <a:pt x="1091" y="4913"/>
                </a:lnTo>
                <a:lnTo>
                  <a:pt x="1121" y="4925"/>
                </a:lnTo>
                <a:lnTo>
                  <a:pt x="1153" y="4936"/>
                </a:lnTo>
                <a:lnTo>
                  <a:pt x="1184" y="4943"/>
                </a:lnTo>
                <a:lnTo>
                  <a:pt x="1216" y="4949"/>
                </a:lnTo>
                <a:lnTo>
                  <a:pt x="1247" y="4954"/>
                </a:lnTo>
                <a:lnTo>
                  <a:pt x="1280" y="4955"/>
                </a:lnTo>
                <a:lnTo>
                  <a:pt x="1313" y="4955"/>
                </a:lnTo>
                <a:lnTo>
                  <a:pt x="1345" y="4954"/>
                </a:lnTo>
                <a:lnTo>
                  <a:pt x="1378" y="4949"/>
                </a:lnTo>
                <a:lnTo>
                  <a:pt x="1411" y="4944"/>
                </a:lnTo>
                <a:lnTo>
                  <a:pt x="1444" y="4937"/>
                </a:lnTo>
                <a:lnTo>
                  <a:pt x="1478" y="4928"/>
                </a:lnTo>
                <a:lnTo>
                  <a:pt x="1510" y="4919"/>
                </a:lnTo>
                <a:lnTo>
                  <a:pt x="1544" y="4907"/>
                </a:lnTo>
                <a:lnTo>
                  <a:pt x="1576" y="4895"/>
                </a:lnTo>
                <a:lnTo>
                  <a:pt x="1610" y="4880"/>
                </a:lnTo>
                <a:lnTo>
                  <a:pt x="1643" y="4865"/>
                </a:lnTo>
                <a:lnTo>
                  <a:pt x="1676" y="4849"/>
                </a:lnTo>
                <a:lnTo>
                  <a:pt x="1709" y="4831"/>
                </a:lnTo>
                <a:lnTo>
                  <a:pt x="1741" y="4812"/>
                </a:lnTo>
                <a:lnTo>
                  <a:pt x="1774" y="4793"/>
                </a:lnTo>
                <a:lnTo>
                  <a:pt x="1806" y="4772"/>
                </a:lnTo>
                <a:lnTo>
                  <a:pt x="1838" y="4751"/>
                </a:lnTo>
                <a:lnTo>
                  <a:pt x="1870" y="4729"/>
                </a:lnTo>
                <a:lnTo>
                  <a:pt x="1901" y="4706"/>
                </a:lnTo>
                <a:lnTo>
                  <a:pt x="1932" y="4682"/>
                </a:lnTo>
                <a:lnTo>
                  <a:pt x="1963" y="4659"/>
                </a:lnTo>
                <a:lnTo>
                  <a:pt x="2023" y="4610"/>
                </a:lnTo>
                <a:lnTo>
                  <a:pt x="2081" y="4559"/>
                </a:lnTo>
                <a:lnTo>
                  <a:pt x="2138" y="4509"/>
                </a:lnTo>
                <a:lnTo>
                  <a:pt x="2191" y="4458"/>
                </a:lnTo>
                <a:lnTo>
                  <a:pt x="2243" y="4406"/>
                </a:lnTo>
                <a:lnTo>
                  <a:pt x="2291" y="4357"/>
                </a:lnTo>
                <a:lnTo>
                  <a:pt x="2337" y="4307"/>
                </a:lnTo>
                <a:lnTo>
                  <a:pt x="2380" y="4261"/>
                </a:lnTo>
                <a:lnTo>
                  <a:pt x="2418" y="4217"/>
                </a:lnTo>
                <a:lnTo>
                  <a:pt x="2454" y="4176"/>
                </a:lnTo>
                <a:lnTo>
                  <a:pt x="2486" y="4139"/>
                </a:lnTo>
                <a:lnTo>
                  <a:pt x="2535" y="4078"/>
                </a:lnTo>
                <a:lnTo>
                  <a:pt x="2567" y="4037"/>
                </a:lnTo>
                <a:lnTo>
                  <a:pt x="2577" y="4023"/>
                </a:lnTo>
                <a:lnTo>
                  <a:pt x="2584" y="4023"/>
                </a:lnTo>
                <a:lnTo>
                  <a:pt x="2596" y="4037"/>
                </a:lnTo>
                <a:lnTo>
                  <a:pt x="2627" y="4078"/>
                </a:lnTo>
                <a:lnTo>
                  <a:pt x="2677" y="4139"/>
                </a:lnTo>
                <a:lnTo>
                  <a:pt x="2709" y="4176"/>
                </a:lnTo>
                <a:lnTo>
                  <a:pt x="2743" y="4217"/>
                </a:lnTo>
                <a:lnTo>
                  <a:pt x="2782" y="4261"/>
                </a:lnTo>
                <a:lnTo>
                  <a:pt x="2824" y="4307"/>
                </a:lnTo>
                <a:lnTo>
                  <a:pt x="2870" y="4357"/>
                </a:lnTo>
                <a:lnTo>
                  <a:pt x="2919" y="4406"/>
                </a:lnTo>
                <a:lnTo>
                  <a:pt x="2970" y="4458"/>
                </a:lnTo>
                <a:lnTo>
                  <a:pt x="3024" y="4509"/>
                </a:lnTo>
                <a:lnTo>
                  <a:pt x="3081" y="4559"/>
                </a:lnTo>
                <a:lnTo>
                  <a:pt x="3138" y="4610"/>
                </a:lnTo>
                <a:lnTo>
                  <a:pt x="3199" y="4659"/>
                </a:lnTo>
                <a:lnTo>
                  <a:pt x="3230" y="4682"/>
                </a:lnTo>
                <a:lnTo>
                  <a:pt x="3260" y="4706"/>
                </a:lnTo>
                <a:lnTo>
                  <a:pt x="3292" y="4729"/>
                </a:lnTo>
                <a:lnTo>
                  <a:pt x="3323" y="4751"/>
                </a:lnTo>
                <a:lnTo>
                  <a:pt x="3356" y="4772"/>
                </a:lnTo>
                <a:lnTo>
                  <a:pt x="3388" y="4793"/>
                </a:lnTo>
                <a:lnTo>
                  <a:pt x="3420" y="4812"/>
                </a:lnTo>
                <a:lnTo>
                  <a:pt x="3453" y="4831"/>
                </a:lnTo>
                <a:lnTo>
                  <a:pt x="3486" y="4849"/>
                </a:lnTo>
                <a:lnTo>
                  <a:pt x="3519" y="4865"/>
                </a:lnTo>
                <a:lnTo>
                  <a:pt x="3552" y="4880"/>
                </a:lnTo>
                <a:lnTo>
                  <a:pt x="3585" y="4895"/>
                </a:lnTo>
                <a:lnTo>
                  <a:pt x="3618" y="4907"/>
                </a:lnTo>
                <a:lnTo>
                  <a:pt x="3651" y="4919"/>
                </a:lnTo>
                <a:lnTo>
                  <a:pt x="3684" y="4928"/>
                </a:lnTo>
                <a:lnTo>
                  <a:pt x="3718" y="4937"/>
                </a:lnTo>
                <a:lnTo>
                  <a:pt x="3750" y="4944"/>
                </a:lnTo>
                <a:lnTo>
                  <a:pt x="3784" y="4949"/>
                </a:lnTo>
                <a:lnTo>
                  <a:pt x="3816" y="4954"/>
                </a:lnTo>
                <a:lnTo>
                  <a:pt x="3849" y="4955"/>
                </a:lnTo>
                <a:lnTo>
                  <a:pt x="3882" y="4955"/>
                </a:lnTo>
                <a:lnTo>
                  <a:pt x="3914" y="4954"/>
                </a:lnTo>
                <a:lnTo>
                  <a:pt x="3946" y="4949"/>
                </a:lnTo>
                <a:lnTo>
                  <a:pt x="3977" y="4943"/>
                </a:lnTo>
                <a:lnTo>
                  <a:pt x="4009" y="4936"/>
                </a:lnTo>
                <a:lnTo>
                  <a:pt x="4040" y="4925"/>
                </a:lnTo>
                <a:lnTo>
                  <a:pt x="4071" y="4913"/>
                </a:lnTo>
                <a:lnTo>
                  <a:pt x="4101" y="4898"/>
                </a:lnTo>
                <a:lnTo>
                  <a:pt x="4131" y="4880"/>
                </a:lnTo>
                <a:lnTo>
                  <a:pt x="4160" y="4860"/>
                </a:lnTo>
                <a:lnTo>
                  <a:pt x="4189" y="4839"/>
                </a:lnTo>
                <a:lnTo>
                  <a:pt x="4214" y="4816"/>
                </a:lnTo>
                <a:lnTo>
                  <a:pt x="4238" y="4792"/>
                </a:lnTo>
                <a:lnTo>
                  <a:pt x="4260" y="4767"/>
                </a:lnTo>
                <a:lnTo>
                  <a:pt x="4279" y="4740"/>
                </a:lnTo>
                <a:lnTo>
                  <a:pt x="4297" y="4713"/>
                </a:lnTo>
                <a:lnTo>
                  <a:pt x="4313" y="4686"/>
                </a:lnTo>
                <a:lnTo>
                  <a:pt x="4326" y="4656"/>
                </a:lnTo>
                <a:lnTo>
                  <a:pt x="4339" y="4626"/>
                </a:lnTo>
                <a:lnTo>
                  <a:pt x="4349" y="4595"/>
                </a:lnTo>
                <a:lnTo>
                  <a:pt x="4358" y="4564"/>
                </a:lnTo>
                <a:lnTo>
                  <a:pt x="4364" y="4531"/>
                </a:lnTo>
                <a:lnTo>
                  <a:pt x="4370" y="4499"/>
                </a:lnTo>
                <a:lnTo>
                  <a:pt x="4374" y="4465"/>
                </a:lnTo>
                <a:lnTo>
                  <a:pt x="4376" y="4431"/>
                </a:lnTo>
                <a:lnTo>
                  <a:pt x="4377" y="4397"/>
                </a:lnTo>
                <a:lnTo>
                  <a:pt x="4377" y="4361"/>
                </a:lnTo>
                <a:lnTo>
                  <a:pt x="4375" y="4326"/>
                </a:lnTo>
                <a:lnTo>
                  <a:pt x="4373" y="4289"/>
                </a:lnTo>
                <a:lnTo>
                  <a:pt x="4368" y="4254"/>
                </a:lnTo>
                <a:lnTo>
                  <a:pt x="4363" y="4217"/>
                </a:lnTo>
                <a:lnTo>
                  <a:pt x="4357" y="4180"/>
                </a:lnTo>
                <a:lnTo>
                  <a:pt x="4349" y="4143"/>
                </a:lnTo>
                <a:lnTo>
                  <a:pt x="4341" y="4106"/>
                </a:lnTo>
                <a:lnTo>
                  <a:pt x="4332" y="4070"/>
                </a:lnTo>
                <a:lnTo>
                  <a:pt x="4322" y="4033"/>
                </a:lnTo>
                <a:lnTo>
                  <a:pt x="4311" y="3995"/>
                </a:lnTo>
                <a:lnTo>
                  <a:pt x="4299" y="3958"/>
                </a:lnTo>
                <a:lnTo>
                  <a:pt x="4287" y="3922"/>
                </a:lnTo>
                <a:lnTo>
                  <a:pt x="4275" y="3885"/>
                </a:lnTo>
                <a:lnTo>
                  <a:pt x="4246" y="3812"/>
                </a:lnTo>
                <a:lnTo>
                  <a:pt x="4218" y="3741"/>
                </a:lnTo>
                <a:lnTo>
                  <a:pt x="4188" y="3671"/>
                </a:lnTo>
                <a:lnTo>
                  <a:pt x="4156" y="3604"/>
                </a:lnTo>
                <a:lnTo>
                  <a:pt x="4123" y="3539"/>
                </a:lnTo>
                <a:lnTo>
                  <a:pt x="4092" y="3477"/>
                </a:lnTo>
                <a:lnTo>
                  <a:pt x="4060" y="3418"/>
                </a:lnTo>
                <a:lnTo>
                  <a:pt x="4029" y="3363"/>
                </a:lnTo>
                <a:lnTo>
                  <a:pt x="3999" y="3313"/>
                </a:lnTo>
                <a:lnTo>
                  <a:pt x="3972" y="3266"/>
                </a:lnTo>
                <a:lnTo>
                  <a:pt x="3947" y="3225"/>
                </a:lnTo>
                <a:lnTo>
                  <a:pt x="3905" y="3157"/>
                </a:lnTo>
                <a:lnTo>
                  <a:pt x="3876" y="3115"/>
                </a:lnTo>
                <a:lnTo>
                  <a:pt x="3866" y="3101"/>
                </a:lnTo>
                <a:lnTo>
                  <a:pt x="3859" y="3102"/>
                </a:lnTo>
                <a:lnTo>
                  <a:pt x="3875" y="3095"/>
                </a:lnTo>
                <a:lnTo>
                  <a:pt x="3924" y="3079"/>
                </a:lnTo>
                <a:lnTo>
                  <a:pt x="3997" y="3049"/>
                </a:lnTo>
                <a:lnTo>
                  <a:pt x="4042" y="3031"/>
                </a:lnTo>
                <a:lnTo>
                  <a:pt x="4092" y="3010"/>
                </a:lnTo>
                <a:lnTo>
                  <a:pt x="4146" y="2986"/>
                </a:lnTo>
                <a:lnTo>
                  <a:pt x="4203" y="2960"/>
                </a:lnTo>
                <a:lnTo>
                  <a:pt x="4263" y="2931"/>
                </a:lnTo>
                <a:lnTo>
                  <a:pt x="4325" y="2900"/>
                </a:lnTo>
                <a:lnTo>
                  <a:pt x="4390" y="2866"/>
                </a:lnTo>
                <a:lnTo>
                  <a:pt x="4456" y="2831"/>
                </a:lnTo>
                <a:lnTo>
                  <a:pt x="4521" y="2793"/>
                </a:lnTo>
                <a:lnTo>
                  <a:pt x="4587" y="2753"/>
                </a:lnTo>
                <a:lnTo>
                  <a:pt x="4652" y="2711"/>
                </a:lnTo>
                <a:lnTo>
                  <a:pt x="4684" y="2689"/>
                </a:lnTo>
                <a:lnTo>
                  <a:pt x="4715" y="2667"/>
                </a:lnTo>
                <a:lnTo>
                  <a:pt x="4747" y="2643"/>
                </a:lnTo>
                <a:lnTo>
                  <a:pt x="4777" y="2619"/>
                </a:lnTo>
                <a:lnTo>
                  <a:pt x="4808" y="2596"/>
                </a:lnTo>
                <a:lnTo>
                  <a:pt x="4837" y="2571"/>
                </a:lnTo>
                <a:lnTo>
                  <a:pt x="4866" y="2547"/>
                </a:lnTo>
                <a:lnTo>
                  <a:pt x="4893" y="2520"/>
                </a:lnTo>
                <a:lnTo>
                  <a:pt x="4920" y="2495"/>
                </a:lnTo>
                <a:lnTo>
                  <a:pt x="4945" y="2469"/>
                </a:lnTo>
                <a:lnTo>
                  <a:pt x="4971" y="2442"/>
                </a:lnTo>
                <a:lnTo>
                  <a:pt x="4994" y="2414"/>
                </a:lnTo>
                <a:lnTo>
                  <a:pt x="5016" y="2387"/>
                </a:lnTo>
                <a:lnTo>
                  <a:pt x="5037" y="2359"/>
                </a:lnTo>
                <a:lnTo>
                  <a:pt x="5057" y="2330"/>
                </a:lnTo>
                <a:lnTo>
                  <a:pt x="5075" y="2302"/>
                </a:lnTo>
                <a:lnTo>
                  <a:pt x="5092" y="2272"/>
                </a:lnTo>
                <a:lnTo>
                  <a:pt x="5107" y="2242"/>
                </a:lnTo>
                <a:lnTo>
                  <a:pt x="5120" y="2213"/>
                </a:lnTo>
                <a:lnTo>
                  <a:pt x="5133" y="2182"/>
                </a:lnTo>
                <a:lnTo>
                  <a:pt x="5142" y="2151"/>
                </a:lnTo>
                <a:lnTo>
                  <a:pt x="5150" y="2119"/>
                </a:lnTo>
                <a:lnTo>
                  <a:pt x="5156" y="2087"/>
                </a:lnTo>
                <a:lnTo>
                  <a:pt x="5160" y="2056"/>
                </a:lnTo>
                <a:lnTo>
                  <a:pt x="5162" y="2023"/>
                </a:lnTo>
                <a:lnTo>
                  <a:pt x="5162" y="1991"/>
                </a:lnTo>
                <a:lnTo>
                  <a:pt x="5159" y="1957"/>
                </a:lnTo>
                <a:lnTo>
                  <a:pt x="5155" y="1923"/>
                </a:lnTo>
                <a:lnTo>
                  <a:pt x="5147" y="1890"/>
                </a:lnTo>
                <a:lnTo>
                  <a:pt x="5137" y="1856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 w="38100">
            <a:solidFill>
              <a:srgbClr val="FFFFFF"/>
            </a:solidFill>
          </a:ln>
          <a:effectLst>
            <a:outerShdw blurRad="76200" dist="38100" dir="2700000" algn="tl" rotWithShape="0">
              <a:prstClr val="black">
                <a:alpha val="25000"/>
              </a:prstClr>
            </a:outerShdw>
          </a:effectLst>
        </p:spPr>
        <p:txBody>
          <a:bodyPr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 b="1" dirty="0">
              <a:solidFill>
                <a:srgbClr val="FFFFFF"/>
              </a:solidFill>
              <a:latin typeface="Arial Black" panose="020B0A04020102020204" pitchFamily="34" charset="0"/>
              <a:ea typeface="华文新魏" panose="02010800040101010101" pitchFamily="2" charset="-122"/>
              <a:cs typeface="Aharoni" panose="02010803020104030203" pitchFamily="2" charset="-79"/>
            </a:endParaRPr>
          </a:p>
        </p:txBody>
      </p:sp>
      <p:sp>
        <p:nvSpPr>
          <p:cNvPr id="17" name="MH_SubTitle_3"/>
          <p:cNvSpPr/>
          <p:nvPr>
            <p:custDataLst>
              <p:tags r:id="rId6"/>
            </p:custDataLst>
          </p:nvPr>
        </p:nvSpPr>
        <p:spPr bwMode="auto">
          <a:xfrm>
            <a:off x="2439988" y="2170113"/>
            <a:ext cx="4237037" cy="3671887"/>
          </a:xfrm>
          <a:custGeom>
            <a:avLst/>
            <a:gdLst>
              <a:gd name="T0" fmla="*/ 1859239 w 5162"/>
              <a:gd name="T1" fmla="*/ 620001 h 4955"/>
              <a:gd name="T2" fmla="*/ 1781002 w 5162"/>
              <a:gd name="T3" fmla="*/ 565046 h 4955"/>
              <a:gd name="T4" fmla="*/ 1678777 w 5162"/>
              <a:gd name="T5" fmla="*/ 539227 h 4955"/>
              <a:gd name="T6" fmla="*/ 1565480 w 5162"/>
              <a:gd name="T7" fmla="*/ 535170 h 4955"/>
              <a:gd name="T8" fmla="*/ 1354388 w 5162"/>
              <a:gd name="T9" fmla="*/ 562464 h 4955"/>
              <a:gd name="T10" fmla="*/ 1243675 w 5162"/>
              <a:gd name="T11" fmla="*/ 583487 h 4955"/>
              <a:gd name="T12" fmla="*/ 1226330 w 5162"/>
              <a:gd name="T13" fmla="*/ 403130 h 4955"/>
              <a:gd name="T14" fmla="*/ 1184259 w 5162"/>
              <a:gd name="T15" fmla="*/ 226461 h 4955"/>
              <a:gd name="T16" fmla="*/ 1138867 w 5162"/>
              <a:gd name="T17" fmla="*/ 125402 h 4955"/>
              <a:gd name="T18" fmla="*/ 1075760 w 5162"/>
              <a:gd name="T19" fmla="*/ 46104 h 4955"/>
              <a:gd name="T20" fmla="*/ 990511 w 5162"/>
              <a:gd name="T21" fmla="*/ 4057 h 4955"/>
              <a:gd name="T22" fmla="*/ 902679 w 5162"/>
              <a:gd name="T23" fmla="*/ 6639 h 4955"/>
              <a:gd name="T24" fmla="*/ 820383 w 5162"/>
              <a:gd name="T25" fmla="*/ 54218 h 4955"/>
              <a:gd name="T26" fmla="*/ 759491 w 5162"/>
              <a:gd name="T27" fmla="*/ 136835 h 4955"/>
              <a:gd name="T28" fmla="*/ 716312 w 5162"/>
              <a:gd name="T29" fmla="*/ 240107 h 4955"/>
              <a:gd name="T30" fmla="*/ 674611 w 5162"/>
              <a:gd name="T31" fmla="*/ 428948 h 4955"/>
              <a:gd name="T32" fmla="*/ 660956 w 5162"/>
              <a:gd name="T33" fmla="*/ 590126 h 4955"/>
              <a:gd name="T34" fmla="*/ 527362 w 5162"/>
              <a:gd name="T35" fmla="*/ 558038 h 4955"/>
              <a:gd name="T36" fmla="*/ 325127 w 5162"/>
              <a:gd name="T37" fmla="*/ 534433 h 4955"/>
              <a:gd name="T38" fmla="*/ 212938 w 5162"/>
              <a:gd name="T39" fmla="*/ 541072 h 4955"/>
              <a:gd name="T40" fmla="*/ 112927 w 5162"/>
              <a:gd name="T41" fmla="*/ 570209 h 4955"/>
              <a:gd name="T42" fmla="*/ 38011 w 5162"/>
              <a:gd name="T43" fmla="*/ 629222 h 4955"/>
              <a:gd name="T44" fmla="*/ 2952 w 5162"/>
              <a:gd name="T45" fmla="*/ 709258 h 4955"/>
              <a:gd name="T46" fmla="*/ 11071 w 5162"/>
              <a:gd name="T47" fmla="*/ 804784 h 4955"/>
              <a:gd name="T48" fmla="*/ 61999 w 5162"/>
              <a:gd name="T49" fmla="*/ 890352 h 4955"/>
              <a:gd name="T50" fmla="*/ 141713 w 5162"/>
              <a:gd name="T51" fmla="*/ 965962 h 4955"/>
              <a:gd name="T52" fmla="*/ 284901 w 5162"/>
              <a:gd name="T53" fmla="*/ 1057063 h 4955"/>
              <a:gd name="T54" fmla="*/ 457244 w 5162"/>
              <a:gd name="T55" fmla="*/ 1135623 h 4955"/>
              <a:gd name="T56" fmla="*/ 439161 w 5162"/>
              <a:gd name="T57" fmla="*/ 1204594 h 4955"/>
              <a:gd name="T58" fmla="*/ 348746 w 5162"/>
              <a:gd name="T59" fmla="*/ 1379788 h 4955"/>
              <a:gd name="T60" fmla="*/ 302984 w 5162"/>
              <a:gd name="T61" fmla="*/ 1514410 h 4955"/>
              <a:gd name="T62" fmla="*/ 289699 w 5162"/>
              <a:gd name="T63" fmla="*/ 1621740 h 4955"/>
              <a:gd name="T64" fmla="*/ 308151 w 5162"/>
              <a:gd name="T65" fmla="*/ 1717266 h 4955"/>
              <a:gd name="T66" fmla="*/ 369412 w 5162"/>
              <a:gd name="T67" fmla="*/ 1792507 h 4955"/>
              <a:gd name="T68" fmla="*/ 448756 w 5162"/>
              <a:gd name="T69" fmla="*/ 1825333 h 4955"/>
              <a:gd name="T70" fmla="*/ 545446 w 5162"/>
              <a:gd name="T71" fmla="*/ 1817588 h 4955"/>
              <a:gd name="T72" fmla="*/ 642504 w 5162"/>
              <a:gd name="T73" fmla="*/ 1774804 h 4955"/>
              <a:gd name="T74" fmla="*/ 746574 w 5162"/>
              <a:gd name="T75" fmla="*/ 1700300 h 4955"/>
              <a:gd name="T76" fmla="*/ 892346 w 5162"/>
              <a:gd name="T77" fmla="*/ 1555350 h 4955"/>
              <a:gd name="T78" fmla="*/ 958036 w 5162"/>
              <a:gd name="T79" fmla="*/ 1488961 h 4955"/>
              <a:gd name="T80" fmla="*/ 1077237 w 5162"/>
              <a:gd name="T81" fmla="*/ 1625059 h 4955"/>
              <a:gd name="T82" fmla="*/ 1214890 w 5162"/>
              <a:gd name="T83" fmla="*/ 1744191 h 4955"/>
              <a:gd name="T84" fmla="*/ 1310841 w 5162"/>
              <a:gd name="T85" fmla="*/ 1799884 h 4955"/>
              <a:gd name="T86" fmla="*/ 1408268 w 5162"/>
              <a:gd name="T87" fmla="*/ 1827177 h 4955"/>
              <a:gd name="T88" fmla="*/ 1502374 w 5162"/>
              <a:gd name="T89" fmla="*/ 1812055 h 4955"/>
              <a:gd name="T90" fmla="*/ 1572123 w 5162"/>
              <a:gd name="T91" fmla="*/ 1758206 h 4955"/>
              <a:gd name="T92" fmla="*/ 1610504 w 5162"/>
              <a:gd name="T93" fmla="*/ 1671163 h 4955"/>
              <a:gd name="T94" fmla="*/ 1611980 w 5162"/>
              <a:gd name="T95" fmla="*/ 1568997 h 4955"/>
              <a:gd name="T96" fmla="*/ 1586516 w 5162"/>
              <a:gd name="T97" fmla="*/ 1459824 h 4955"/>
              <a:gd name="T98" fmla="*/ 1510124 w 5162"/>
              <a:gd name="T99" fmla="*/ 1282417 h 4955"/>
              <a:gd name="T100" fmla="*/ 1426720 w 5162"/>
              <a:gd name="T101" fmla="*/ 1143738 h 4955"/>
              <a:gd name="T102" fmla="*/ 1530052 w 5162"/>
              <a:gd name="T103" fmla="*/ 1101322 h 4955"/>
              <a:gd name="T104" fmla="*/ 1716788 w 5162"/>
              <a:gd name="T105" fmla="*/ 999894 h 4955"/>
              <a:gd name="T106" fmla="*/ 1805727 w 5162"/>
              <a:gd name="T107" fmla="*/ 929448 h 4955"/>
              <a:gd name="T108" fmla="*/ 1872893 w 5162"/>
              <a:gd name="T109" fmla="*/ 849044 h 4955"/>
              <a:gd name="T110" fmla="*/ 1904262 w 5162"/>
              <a:gd name="T111" fmla="*/ 758312 h 49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162" h="4955">
                <a:moveTo>
                  <a:pt x="5137" y="1856"/>
                </a:moveTo>
                <a:lnTo>
                  <a:pt x="5137" y="1856"/>
                </a:lnTo>
                <a:lnTo>
                  <a:pt x="5125" y="1823"/>
                </a:lnTo>
                <a:lnTo>
                  <a:pt x="5111" y="1791"/>
                </a:lnTo>
                <a:lnTo>
                  <a:pt x="5096" y="1762"/>
                </a:lnTo>
                <a:lnTo>
                  <a:pt x="5078" y="1733"/>
                </a:lnTo>
                <a:lnTo>
                  <a:pt x="5059" y="1706"/>
                </a:lnTo>
                <a:lnTo>
                  <a:pt x="5038" y="1681"/>
                </a:lnTo>
                <a:lnTo>
                  <a:pt x="5016" y="1658"/>
                </a:lnTo>
                <a:lnTo>
                  <a:pt x="4993" y="1635"/>
                </a:lnTo>
                <a:lnTo>
                  <a:pt x="4968" y="1614"/>
                </a:lnTo>
                <a:lnTo>
                  <a:pt x="4941" y="1596"/>
                </a:lnTo>
                <a:lnTo>
                  <a:pt x="4914" y="1578"/>
                </a:lnTo>
                <a:lnTo>
                  <a:pt x="4886" y="1562"/>
                </a:lnTo>
                <a:lnTo>
                  <a:pt x="4856" y="1546"/>
                </a:lnTo>
                <a:lnTo>
                  <a:pt x="4826" y="1532"/>
                </a:lnTo>
                <a:lnTo>
                  <a:pt x="4793" y="1520"/>
                </a:lnTo>
                <a:lnTo>
                  <a:pt x="4760" y="1508"/>
                </a:lnTo>
                <a:lnTo>
                  <a:pt x="4727" y="1498"/>
                </a:lnTo>
                <a:lnTo>
                  <a:pt x="4693" y="1488"/>
                </a:lnTo>
                <a:lnTo>
                  <a:pt x="4657" y="1480"/>
                </a:lnTo>
                <a:lnTo>
                  <a:pt x="4622" y="1474"/>
                </a:lnTo>
                <a:lnTo>
                  <a:pt x="4586" y="1467"/>
                </a:lnTo>
                <a:lnTo>
                  <a:pt x="4549" y="1462"/>
                </a:lnTo>
                <a:lnTo>
                  <a:pt x="4511" y="1458"/>
                </a:lnTo>
                <a:lnTo>
                  <a:pt x="4473" y="1455"/>
                </a:lnTo>
                <a:lnTo>
                  <a:pt x="4436" y="1452"/>
                </a:lnTo>
                <a:lnTo>
                  <a:pt x="4397" y="1451"/>
                </a:lnTo>
                <a:lnTo>
                  <a:pt x="4359" y="1449"/>
                </a:lnTo>
                <a:lnTo>
                  <a:pt x="4320" y="1448"/>
                </a:lnTo>
                <a:lnTo>
                  <a:pt x="4281" y="1449"/>
                </a:lnTo>
                <a:lnTo>
                  <a:pt x="4242" y="1451"/>
                </a:lnTo>
                <a:lnTo>
                  <a:pt x="4164" y="1455"/>
                </a:lnTo>
                <a:lnTo>
                  <a:pt x="4088" y="1460"/>
                </a:lnTo>
                <a:lnTo>
                  <a:pt x="4012" y="1468"/>
                </a:lnTo>
                <a:lnTo>
                  <a:pt x="3938" y="1478"/>
                </a:lnTo>
                <a:lnTo>
                  <a:pt x="3867" y="1488"/>
                </a:lnTo>
                <a:lnTo>
                  <a:pt x="3798" y="1500"/>
                </a:lnTo>
                <a:lnTo>
                  <a:pt x="3732" y="1513"/>
                </a:lnTo>
                <a:lnTo>
                  <a:pt x="3670" y="1525"/>
                </a:lnTo>
                <a:lnTo>
                  <a:pt x="3614" y="1538"/>
                </a:lnTo>
                <a:lnTo>
                  <a:pt x="3560" y="1549"/>
                </a:lnTo>
                <a:lnTo>
                  <a:pt x="3514" y="1561"/>
                </a:lnTo>
                <a:lnTo>
                  <a:pt x="3437" y="1581"/>
                </a:lnTo>
                <a:lnTo>
                  <a:pt x="3388" y="1595"/>
                </a:lnTo>
                <a:lnTo>
                  <a:pt x="3371" y="1600"/>
                </a:lnTo>
                <a:lnTo>
                  <a:pt x="3370" y="1582"/>
                </a:lnTo>
                <a:lnTo>
                  <a:pt x="3368" y="1531"/>
                </a:lnTo>
                <a:lnTo>
                  <a:pt x="3363" y="1453"/>
                </a:lnTo>
                <a:lnTo>
                  <a:pt x="3360" y="1403"/>
                </a:lnTo>
                <a:lnTo>
                  <a:pt x="3355" y="1350"/>
                </a:lnTo>
                <a:lnTo>
                  <a:pt x="3350" y="1292"/>
                </a:lnTo>
                <a:lnTo>
                  <a:pt x="3342" y="1229"/>
                </a:lnTo>
                <a:lnTo>
                  <a:pt x="3333" y="1163"/>
                </a:lnTo>
                <a:lnTo>
                  <a:pt x="3323" y="1093"/>
                </a:lnTo>
                <a:lnTo>
                  <a:pt x="3311" y="1023"/>
                </a:lnTo>
                <a:lnTo>
                  <a:pt x="3297" y="949"/>
                </a:lnTo>
                <a:lnTo>
                  <a:pt x="3281" y="875"/>
                </a:lnTo>
                <a:lnTo>
                  <a:pt x="3264" y="800"/>
                </a:lnTo>
                <a:lnTo>
                  <a:pt x="3244" y="725"/>
                </a:lnTo>
                <a:lnTo>
                  <a:pt x="3232" y="687"/>
                </a:lnTo>
                <a:lnTo>
                  <a:pt x="3220" y="651"/>
                </a:lnTo>
                <a:lnTo>
                  <a:pt x="3209" y="614"/>
                </a:lnTo>
                <a:lnTo>
                  <a:pt x="3196" y="577"/>
                </a:lnTo>
                <a:lnTo>
                  <a:pt x="3183" y="541"/>
                </a:lnTo>
                <a:lnTo>
                  <a:pt x="3168" y="507"/>
                </a:lnTo>
                <a:lnTo>
                  <a:pt x="3153" y="471"/>
                </a:lnTo>
                <a:lnTo>
                  <a:pt x="3137" y="437"/>
                </a:lnTo>
                <a:lnTo>
                  <a:pt x="3122" y="404"/>
                </a:lnTo>
                <a:lnTo>
                  <a:pt x="3104" y="371"/>
                </a:lnTo>
                <a:lnTo>
                  <a:pt x="3086" y="340"/>
                </a:lnTo>
                <a:lnTo>
                  <a:pt x="3068" y="308"/>
                </a:lnTo>
                <a:lnTo>
                  <a:pt x="3048" y="279"/>
                </a:lnTo>
                <a:lnTo>
                  <a:pt x="3028" y="250"/>
                </a:lnTo>
                <a:lnTo>
                  <a:pt x="3007" y="223"/>
                </a:lnTo>
                <a:lnTo>
                  <a:pt x="2985" y="197"/>
                </a:lnTo>
                <a:lnTo>
                  <a:pt x="2962" y="171"/>
                </a:lnTo>
                <a:lnTo>
                  <a:pt x="2939" y="147"/>
                </a:lnTo>
                <a:lnTo>
                  <a:pt x="2915" y="125"/>
                </a:lnTo>
                <a:lnTo>
                  <a:pt x="2888" y="105"/>
                </a:lnTo>
                <a:lnTo>
                  <a:pt x="2862" y="86"/>
                </a:lnTo>
                <a:lnTo>
                  <a:pt x="2835" y="68"/>
                </a:lnTo>
                <a:lnTo>
                  <a:pt x="2807" y="54"/>
                </a:lnTo>
                <a:lnTo>
                  <a:pt x="2778" y="40"/>
                </a:lnTo>
                <a:lnTo>
                  <a:pt x="2747" y="27"/>
                </a:lnTo>
                <a:lnTo>
                  <a:pt x="2716" y="18"/>
                </a:lnTo>
                <a:lnTo>
                  <a:pt x="2684" y="11"/>
                </a:lnTo>
                <a:lnTo>
                  <a:pt x="2651" y="4"/>
                </a:lnTo>
                <a:lnTo>
                  <a:pt x="2616" y="1"/>
                </a:lnTo>
                <a:lnTo>
                  <a:pt x="2580" y="0"/>
                </a:lnTo>
                <a:lnTo>
                  <a:pt x="2546" y="1"/>
                </a:lnTo>
                <a:lnTo>
                  <a:pt x="2511" y="4"/>
                </a:lnTo>
                <a:lnTo>
                  <a:pt x="2477" y="11"/>
                </a:lnTo>
                <a:lnTo>
                  <a:pt x="2446" y="18"/>
                </a:lnTo>
                <a:lnTo>
                  <a:pt x="2414" y="27"/>
                </a:lnTo>
                <a:lnTo>
                  <a:pt x="2384" y="40"/>
                </a:lnTo>
                <a:lnTo>
                  <a:pt x="2354" y="54"/>
                </a:lnTo>
                <a:lnTo>
                  <a:pt x="2326" y="68"/>
                </a:lnTo>
                <a:lnTo>
                  <a:pt x="2299" y="86"/>
                </a:lnTo>
                <a:lnTo>
                  <a:pt x="2272" y="105"/>
                </a:lnTo>
                <a:lnTo>
                  <a:pt x="2247" y="125"/>
                </a:lnTo>
                <a:lnTo>
                  <a:pt x="2223" y="147"/>
                </a:lnTo>
                <a:lnTo>
                  <a:pt x="2199" y="171"/>
                </a:lnTo>
                <a:lnTo>
                  <a:pt x="2177" y="197"/>
                </a:lnTo>
                <a:lnTo>
                  <a:pt x="2155" y="223"/>
                </a:lnTo>
                <a:lnTo>
                  <a:pt x="2134" y="250"/>
                </a:lnTo>
                <a:lnTo>
                  <a:pt x="2114" y="279"/>
                </a:lnTo>
                <a:lnTo>
                  <a:pt x="2094" y="308"/>
                </a:lnTo>
                <a:lnTo>
                  <a:pt x="2075" y="340"/>
                </a:lnTo>
                <a:lnTo>
                  <a:pt x="2058" y="371"/>
                </a:lnTo>
                <a:lnTo>
                  <a:pt x="2040" y="404"/>
                </a:lnTo>
                <a:lnTo>
                  <a:pt x="2024" y="437"/>
                </a:lnTo>
                <a:lnTo>
                  <a:pt x="2008" y="471"/>
                </a:lnTo>
                <a:lnTo>
                  <a:pt x="1994" y="507"/>
                </a:lnTo>
                <a:lnTo>
                  <a:pt x="1979" y="541"/>
                </a:lnTo>
                <a:lnTo>
                  <a:pt x="1965" y="577"/>
                </a:lnTo>
                <a:lnTo>
                  <a:pt x="1953" y="614"/>
                </a:lnTo>
                <a:lnTo>
                  <a:pt x="1941" y="651"/>
                </a:lnTo>
                <a:lnTo>
                  <a:pt x="1929" y="687"/>
                </a:lnTo>
                <a:lnTo>
                  <a:pt x="1918" y="725"/>
                </a:lnTo>
                <a:lnTo>
                  <a:pt x="1898" y="800"/>
                </a:lnTo>
                <a:lnTo>
                  <a:pt x="1880" y="875"/>
                </a:lnTo>
                <a:lnTo>
                  <a:pt x="1864" y="949"/>
                </a:lnTo>
                <a:lnTo>
                  <a:pt x="1851" y="1023"/>
                </a:lnTo>
                <a:lnTo>
                  <a:pt x="1838" y="1093"/>
                </a:lnTo>
                <a:lnTo>
                  <a:pt x="1828" y="1163"/>
                </a:lnTo>
                <a:lnTo>
                  <a:pt x="1819" y="1229"/>
                </a:lnTo>
                <a:lnTo>
                  <a:pt x="1812" y="1292"/>
                </a:lnTo>
                <a:lnTo>
                  <a:pt x="1807" y="1350"/>
                </a:lnTo>
                <a:lnTo>
                  <a:pt x="1801" y="1403"/>
                </a:lnTo>
                <a:lnTo>
                  <a:pt x="1798" y="1453"/>
                </a:lnTo>
                <a:lnTo>
                  <a:pt x="1793" y="1531"/>
                </a:lnTo>
                <a:lnTo>
                  <a:pt x="1791" y="1582"/>
                </a:lnTo>
                <a:lnTo>
                  <a:pt x="1791" y="1600"/>
                </a:lnTo>
                <a:lnTo>
                  <a:pt x="1774" y="1595"/>
                </a:lnTo>
                <a:lnTo>
                  <a:pt x="1725" y="1581"/>
                </a:lnTo>
                <a:lnTo>
                  <a:pt x="1648" y="1561"/>
                </a:lnTo>
                <a:lnTo>
                  <a:pt x="1601" y="1549"/>
                </a:lnTo>
                <a:lnTo>
                  <a:pt x="1548" y="1538"/>
                </a:lnTo>
                <a:lnTo>
                  <a:pt x="1491" y="1525"/>
                </a:lnTo>
                <a:lnTo>
                  <a:pt x="1429" y="1513"/>
                </a:lnTo>
                <a:lnTo>
                  <a:pt x="1364" y="1500"/>
                </a:lnTo>
                <a:lnTo>
                  <a:pt x="1295" y="1488"/>
                </a:lnTo>
                <a:lnTo>
                  <a:pt x="1223" y="1478"/>
                </a:lnTo>
                <a:lnTo>
                  <a:pt x="1150" y="1468"/>
                </a:lnTo>
                <a:lnTo>
                  <a:pt x="1074" y="1460"/>
                </a:lnTo>
                <a:lnTo>
                  <a:pt x="997" y="1455"/>
                </a:lnTo>
                <a:lnTo>
                  <a:pt x="919" y="1451"/>
                </a:lnTo>
                <a:lnTo>
                  <a:pt x="881" y="1449"/>
                </a:lnTo>
                <a:lnTo>
                  <a:pt x="842" y="1448"/>
                </a:lnTo>
                <a:lnTo>
                  <a:pt x="804" y="1449"/>
                </a:lnTo>
                <a:lnTo>
                  <a:pt x="765" y="1451"/>
                </a:lnTo>
                <a:lnTo>
                  <a:pt x="726" y="1452"/>
                </a:lnTo>
                <a:lnTo>
                  <a:pt x="688" y="1455"/>
                </a:lnTo>
                <a:lnTo>
                  <a:pt x="650" y="1458"/>
                </a:lnTo>
                <a:lnTo>
                  <a:pt x="614" y="1462"/>
                </a:lnTo>
                <a:lnTo>
                  <a:pt x="577" y="1467"/>
                </a:lnTo>
                <a:lnTo>
                  <a:pt x="540" y="1474"/>
                </a:lnTo>
                <a:lnTo>
                  <a:pt x="504" y="1480"/>
                </a:lnTo>
                <a:lnTo>
                  <a:pt x="470" y="1488"/>
                </a:lnTo>
                <a:lnTo>
                  <a:pt x="435" y="1498"/>
                </a:lnTo>
                <a:lnTo>
                  <a:pt x="401" y="1508"/>
                </a:lnTo>
                <a:lnTo>
                  <a:pt x="369" y="1520"/>
                </a:lnTo>
                <a:lnTo>
                  <a:pt x="337" y="1532"/>
                </a:lnTo>
                <a:lnTo>
                  <a:pt x="306" y="1546"/>
                </a:lnTo>
                <a:lnTo>
                  <a:pt x="276" y="1562"/>
                </a:lnTo>
                <a:lnTo>
                  <a:pt x="248" y="1578"/>
                </a:lnTo>
                <a:lnTo>
                  <a:pt x="220" y="1596"/>
                </a:lnTo>
                <a:lnTo>
                  <a:pt x="194" y="1614"/>
                </a:lnTo>
                <a:lnTo>
                  <a:pt x="169" y="1635"/>
                </a:lnTo>
                <a:lnTo>
                  <a:pt x="146" y="1658"/>
                </a:lnTo>
                <a:lnTo>
                  <a:pt x="124" y="1681"/>
                </a:lnTo>
                <a:lnTo>
                  <a:pt x="103" y="1706"/>
                </a:lnTo>
                <a:lnTo>
                  <a:pt x="84" y="1733"/>
                </a:lnTo>
                <a:lnTo>
                  <a:pt x="67" y="1762"/>
                </a:lnTo>
                <a:lnTo>
                  <a:pt x="51" y="1791"/>
                </a:lnTo>
                <a:lnTo>
                  <a:pt x="37" y="1823"/>
                </a:lnTo>
                <a:lnTo>
                  <a:pt x="25" y="1856"/>
                </a:lnTo>
                <a:lnTo>
                  <a:pt x="15" y="1890"/>
                </a:lnTo>
                <a:lnTo>
                  <a:pt x="8" y="1923"/>
                </a:lnTo>
                <a:lnTo>
                  <a:pt x="3" y="1957"/>
                </a:lnTo>
                <a:lnTo>
                  <a:pt x="1" y="1991"/>
                </a:lnTo>
                <a:lnTo>
                  <a:pt x="0" y="2023"/>
                </a:lnTo>
                <a:lnTo>
                  <a:pt x="2" y="2056"/>
                </a:lnTo>
                <a:lnTo>
                  <a:pt x="6" y="2087"/>
                </a:lnTo>
                <a:lnTo>
                  <a:pt x="12" y="2119"/>
                </a:lnTo>
                <a:lnTo>
                  <a:pt x="20" y="2151"/>
                </a:lnTo>
                <a:lnTo>
                  <a:pt x="30" y="2182"/>
                </a:lnTo>
                <a:lnTo>
                  <a:pt x="42" y="2213"/>
                </a:lnTo>
                <a:lnTo>
                  <a:pt x="55" y="2242"/>
                </a:lnTo>
                <a:lnTo>
                  <a:pt x="70" y="2272"/>
                </a:lnTo>
                <a:lnTo>
                  <a:pt x="87" y="2302"/>
                </a:lnTo>
                <a:lnTo>
                  <a:pt x="105" y="2330"/>
                </a:lnTo>
                <a:lnTo>
                  <a:pt x="125" y="2359"/>
                </a:lnTo>
                <a:lnTo>
                  <a:pt x="146" y="2387"/>
                </a:lnTo>
                <a:lnTo>
                  <a:pt x="168" y="2414"/>
                </a:lnTo>
                <a:lnTo>
                  <a:pt x="192" y="2442"/>
                </a:lnTo>
                <a:lnTo>
                  <a:pt x="216" y="2469"/>
                </a:lnTo>
                <a:lnTo>
                  <a:pt x="242" y="2495"/>
                </a:lnTo>
                <a:lnTo>
                  <a:pt x="269" y="2520"/>
                </a:lnTo>
                <a:lnTo>
                  <a:pt x="296" y="2547"/>
                </a:lnTo>
                <a:lnTo>
                  <a:pt x="325" y="2571"/>
                </a:lnTo>
                <a:lnTo>
                  <a:pt x="355" y="2596"/>
                </a:lnTo>
                <a:lnTo>
                  <a:pt x="384" y="2619"/>
                </a:lnTo>
                <a:lnTo>
                  <a:pt x="415" y="2643"/>
                </a:lnTo>
                <a:lnTo>
                  <a:pt x="446" y="2667"/>
                </a:lnTo>
                <a:lnTo>
                  <a:pt x="478" y="2689"/>
                </a:lnTo>
                <a:lnTo>
                  <a:pt x="511" y="2711"/>
                </a:lnTo>
                <a:lnTo>
                  <a:pt x="575" y="2753"/>
                </a:lnTo>
                <a:lnTo>
                  <a:pt x="641" y="2793"/>
                </a:lnTo>
                <a:lnTo>
                  <a:pt x="707" y="2831"/>
                </a:lnTo>
                <a:lnTo>
                  <a:pt x="772" y="2866"/>
                </a:lnTo>
                <a:lnTo>
                  <a:pt x="836" y="2900"/>
                </a:lnTo>
                <a:lnTo>
                  <a:pt x="898" y="2931"/>
                </a:lnTo>
                <a:lnTo>
                  <a:pt x="959" y="2960"/>
                </a:lnTo>
                <a:lnTo>
                  <a:pt x="1016" y="2986"/>
                </a:lnTo>
                <a:lnTo>
                  <a:pt x="1070" y="3010"/>
                </a:lnTo>
                <a:lnTo>
                  <a:pt x="1120" y="3031"/>
                </a:lnTo>
                <a:lnTo>
                  <a:pt x="1165" y="3049"/>
                </a:lnTo>
                <a:lnTo>
                  <a:pt x="1239" y="3079"/>
                </a:lnTo>
                <a:lnTo>
                  <a:pt x="1286" y="3095"/>
                </a:lnTo>
                <a:lnTo>
                  <a:pt x="1303" y="3102"/>
                </a:lnTo>
                <a:lnTo>
                  <a:pt x="1296" y="3101"/>
                </a:lnTo>
                <a:lnTo>
                  <a:pt x="1285" y="3115"/>
                </a:lnTo>
                <a:lnTo>
                  <a:pt x="1258" y="3157"/>
                </a:lnTo>
                <a:lnTo>
                  <a:pt x="1215" y="3225"/>
                </a:lnTo>
                <a:lnTo>
                  <a:pt x="1190" y="3266"/>
                </a:lnTo>
                <a:lnTo>
                  <a:pt x="1162" y="3313"/>
                </a:lnTo>
                <a:lnTo>
                  <a:pt x="1133" y="3363"/>
                </a:lnTo>
                <a:lnTo>
                  <a:pt x="1102" y="3418"/>
                </a:lnTo>
                <a:lnTo>
                  <a:pt x="1071" y="3477"/>
                </a:lnTo>
                <a:lnTo>
                  <a:pt x="1038" y="3539"/>
                </a:lnTo>
                <a:lnTo>
                  <a:pt x="1007" y="3604"/>
                </a:lnTo>
                <a:lnTo>
                  <a:pt x="975" y="3671"/>
                </a:lnTo>
                <a:lnTo>
                  <a:pt x="945" y="3741"/>
                </a:lnTo>
                <a:lnTo>
                  <a:pt x="915" y="3812"/>
                </a:lnTo>
                <a:lnTo>
                  <a:pt x="888" y="3885"/>
                </a:lnTo>
                <a:lnTo>
                  <a:pt x="874" y="3922"/>
                </a:lnTo>
                <a:lnTo>
                  <a:pt x="863" y="3958"/>
                </a:lnTo>
                <a:lnTo>
                  <a:pt x="851" y="3995"/>
                </a:lnTo>
                <a:lnTo>
                  <a:pt x="840" y="4033"/>
                </a:lnTo>
                <a:lnTo>
                  <a:pt x="830" y="4070"/>
                </a:lnTo>
                <a:lnTo>
                  <a:pt x="821" y="4106"/>
                </a:lnTo>
                <a:lnTo>
                  <a:pt x="812" y="4143"/>
                </a:lnTo>
                <a:lnTo>
                  <a:pt x="805" y="4180"/>
                </a:lnTo>
                <a:lnTo>
                  <a:pt x="799" y="4217"/>
                </a:lnTo>
                <a:lnTo>
                  <a:pt x="793" y="4254"/>
                </a:lnTo>
                <a:lnTo>
                  <a:pt x="789" y="4289"/>
                </a:lnTo>
                <a:lnTo>
                  <a:pt x="786" y="4326"/>
                </a:lnTo>
                <a:lnTo>
                  <a:pt x="785" y="4361"/>
                </a:lnTo>
                <a:lnTo>
                  <a:pt x="785" y="4397"/>
                </a:lnTo>
                <a:lnTo>
                  <a:pt x="785" y="4431"/>
                </a:lnTo>
                <a:lnTo>
                  <a:pt x="788" y="4465"/>
                </a:lnTo>
                <a:lnTo>
                  <a:pt x="791" y="4499"/>
                </a:lnTo>
                <a:lnTo>
                  <a:pt x="797" y="4531"/>
                </a:lnTo>
                <a:lnTo>
                  <a:pt x="804" y="4564"/>
                </a:lnTo>
                <a:lnTo>
                  <a:pt x="812" y="4595"/>
                </a:lnTo>
                <a:lnTo>
                  <a:pt x="823" y="4626"/>
                </a:lnTo>
                <a:lnTo>
                  <a:pt x="835" y="4656"/>
                </a:lnTo>
                <a:lnTo>
                  <a:pt x="849" y="4686"/>
                </a:lnTo>
                <a:lnTo>
                  <a:pt x="865" y="4713"/>
                </a:lnTo>
                <a:lnTo>
                  <a:pt x="883" y="4740"/>
                </a:lnTo>
                <a:lnTo>
                  <a:pt x="902" y="4767"/>
                </a:lnTo>
                <a:lnTo>
                  <a:pt x="924" y="4792"/>
                </a:lnTo>
                <a:lnTo>
                  <a:pt x="947" y="4816"/>
                </a:lnTo>
                <a:lnTo>
                  <a:pt x="973" y="4839"/>
                </a:lnTo>
                <a:lnTo>
                  <a:pt x="1001" y="4860"/>
                </a:lnTo>
                <a:lnTo>
                  <a:pt x="1031" y="4880"/>
                </a:lnTo>
                <a:lnTo>
                  <a:pt x="1060" y="4898"/>
                </a:lnTo>
                <a:lnTo>
                  <a:pt x="1091" y="4913"/>
                </a:lnTo>
                <a:lnTo>
                  <a:pt x="1121" y="4925"/>
                </a:lnTo>
                <a:lnTo>
                  <a:pt x="1153" y="4936"/>
                </a:lnTo>
                <a:lnTo>
                  <a:pt x="1184" y="4943"/>
                </a:lnTo>
                <a:lnTo>
                  <a:pt x="1216" y="4949"/>
                </a:lnTo>
                <a:lnTo>
                  <a:pt x="1247" y="4954"/>
                </a:lnTo>
                <a:lnTo>
                  <a:pt x="1280" y="4955"/>
                </a:lnTo>
                <a:lnTo>
                  <a:pt x="1313" y="4955"/>
                </a:lnTo>
                <a:lnTo>
                  <a:pt x="1345" y="4954"/>
                </a:lnTo>
                <a:lnTo>
                  <a:pt x="1378" y="4949"/>
                </a:lnTo>
                <a:lnTo>
                  <a:pt x="1411" y="4944"/>
                </a:lnTo>
                <a:lnTo>
                  <a:pt x="1444" y="4937"/>
                </a:lnTo>
                <a:lnTo>
                  <a:pt x="1478" y="4928"/>
                </a:lnTo>
                <a:lnTo>
                  <a:pt x="1510" y="4919"/>
                </a:lnTo>
                <a:lnTo>
                  <a:pt x="1544" y="4907"/>
                </a:lnTo>
                <a:lnTo>
                  <a:pt x="1576" y="4895"/>
                </a:lnTo>
                <a:lnTo>
                  <a:pt x="1610" y="4880"/>
                </a:lnTo>
                <a:lnTo>
                  <a:pt x="1643" y="4865"/>
                </a:lnTo>
                <a:lnTo>
                  <a:pt x="1676" y="4849"/>
                </a:lnTo>
                <a:lnTo>
                  <a:pt x="1709" y="4831"/>
                </a:lnTo>
                <a:lnTo>
                  <a:pt x="1741" y="4812"/>
                </a:lnTo>
                <a:lnTo>
                  <a:pt x="1774" y="4793"/>
                </a:lnTo>
                <a:lnTo>
                  <a:pt x="1806" y="4772"/>
                </a:lnTo>
                <a:lnTo>
                  <a:pt x="1838" y="4751"/>
                </a:lnTo>
                <a:lnTo>
                  <a:pt x="1870" y="4729"/>
                </a:lnTo>
                <a:lnTo>
                  <a:pt x="1901" y="4706"/>
                </a:lnTo>
                <a:lnTo>
                  <a:pt x="1932" y="4682"/>
                </a:lnTo>
                <a:lnTo>
                  <a:pt x="1963" y="4659"/>
                </a:lnTo>
                <a:lnTo>
                  <a:pt x="2023" y="4610"/>
                </a:lnTo>
                <a:lnTo>
                  <a:pt x="2081" y="4559"/>
                </a:lnTo>
                <a:lnTo>
                  <a:pt x="2138" y="4509"/>
                </a:lnTo>
                <a:lnTo>
                  <a:pt x="2191" y="4458"/>
                </a:lnTo>
                <a:lnTo>
                  <a:pt x="2243" y="4406"/>
                </a:lnTo>
                <a:lnTo>
                  <a:pt x="2291" y="4357"/>
                </a:lnTo>
                <a:lnTo>
                  <a:pt x="2337" y="4307"/>
                </a:lnTo>
                <a:lnTo>
                  <a:pt x="2380" y="4261"/>
                </a:lnTo>
                <a:lnTo>
                  <a:pt x="2418" y="4217"/>
                </a:lnTo>
                <a:lnTo>
                  <a:pt x="2454" y="4176"/>
                </a:lnTo>
                <a:lnTo>
                  <a:pt x="2486" y="4139"/>
                </a:lnTo>
                <a:lnTo>
                  <a:pt x="2535" y="4078"/>
                </a:lnTo>
                <a:lnTo>
                  <a:pt x="2567" y="4037"/>
                </a:lnTo>
                <a:lnTo>
                  <a:pt x="2577" y="4023"/>
                </a:lnTo>
                <a:lnTo>
                  <a:pt x="2584" y="4023"/>
                </a:lnTo>
                <a:lnTo>
                  <a:pt x="2596" y="4037"/>
                </a:lnTo>
                <a:lnTo>
                  <a:pt x="2627" y="4078"/>
                </a:lnTo>
                <a:lnTo>
                  <a:pt x="2677" y="4139"/>
                </a:lnTo>
                <a:lnTo>
                  <a:pt x="2709" y="4176"/>
                </a:lnTo>
                <a:lnTo>
                  <a:pt x="2743" y="4217"/>
                </a:lnTo>
                <a:lnTo>
                  <a:pt x="2782" y="4261"/>
                </a:lnTo>
                <a:lnTo>
                  <a:pt x="2824" y="4307"/>
                </a:lnTo>
                <a:lnTo>
                  <a:pt x="2870" y="4357"/>
                </a:lnTo>
                <a:lnTo>
                  <a:pt x="2919" y="4406"/>
                </a:lnTo>
                <a:lnTo>
                  <a:pt x="2970" y="4458"/>
                </a:lnTo>
                <a:lnTo>
                  <a:pt x="3024" y="4509"/>
                </a:lnTo>
                <a:lnTo>
                  <a:pt x="3081" y="4559"/>
                </a:lnTo>
                <a:lnTo>
                  <a:pt x="3138" y="4610"/>
                </a:lnTo>
                <a:lnTo>
                  <a:pt x="3199" y="4659"/>
                </a:lnTo>
                <a:lnTo>
                  <a:pt x="3230" y="4682"/>
                </a:lnTo>
                <a:lnTo>
                  <a:pt x="3260" y="4706"/>
                </a:lnTo>
                <a:lnTo>
                  <a:pt x="3292" y="4729"/>
                </a:lnTo>
                <a:lnTo>
                  <a:pt x="3323" y="4751"/>
                </a:lnTo>
                <a:lnTo>
                  <a:pt x="3356" y="4772"/>
                </a:lnTo>
                <a:lnTo>
                  <a:pt x="3388" y="4793"/>
                </a:lnTo>
                <a:lnTo>
                  <a:pt x="3420" y="4812"/>
                </a:lnTo>
                <a:lnTo>
                  <a:pt x="3453" y="4831"/>
                </a:lnTo>
                <a:lnTo>
                  <a:pt x="3486" y="4849"/>
                </a:lnTo>
                <a:lnTo>
                  <a:pt x="3519" y="4865"/>
                </a:lnTo>
                <a:lnTo>
                  <a:pt x="3552" y="4880"/>
                </a:lnTo>
                <a:lnTo>
                  <a:pt x="3585" y="4895"/>
                </a:lnTo>
                <a:lnTo>
                  <a:pt x="3618" y="4907"/>
                </a:lnTo>
                <a:lnTo>
                  <a:pt x="3651" y="4919"/>
                </a:lnTo>
                <a:lnTo>
                  <a:pt x="3684" y="4928"/>
                </a:lnTo>
                <a:lnTo>
                  <a:pt x="3718" y="4937"/>
                </a:lnTo>
                <a:lnTo>
                  <a:pt x="3750" y="4944"/>
                </a:lnTo>
                <a:lnTo>
                  <a:pt x="3784" y="4949"/>
                </a:lnTo>
                <a:lnTo>
                  <a:pt x="3816" y="4954"/>
                </a:lnTo>
                <a:lnTo>
                  <a:pt x="3849" y="4955"/>
                </a:lnTo>
                <a:lnTo>
                  <a:pt x="3882" y="4955"/>
                </a:lnTo>
                <a:lnTo>
                  <a:pt x="3914" y="4954"/>
                </a:lnTo>
                <a:lnTo>
                  <a:pt x="3946" y="4949"/>
                </a:lnTo>
                <a:lnTo>
                  <a:pt x="3977" y="4943"/>
                </a:lnTo>
                <a:lnTo>
                  <a:pt x="4009" y="4936"/>
                </a:lnTo>
                <a:lnTo>
                  <a:pt x="4040" y="4925"/>
                </a:lnTo>
                <a:lnTo>
                  <a:pt x="4071" y="4913"/>
                </a:lnTo>
                <a:lnTo>
                  <a:pt x="4101" y="4898"/>
                </a:lnTo>
                <a:lnTo>
                  <a:pt x="4131" y="4880"/>
                </a:lnTo>
                <a:lnTo>
                  <a:pt x="4160" y="4860"/>
                </a:lnTo>
                <a:lnTo>
                  <a:pt x="4189" y="4839"/>
                </a:lnTo>
                <a:lnTo>
                  <a:pt x="4214" y="4816"/>
                </a:lnTo>
                <a:lnTo>
                  <a:pt x="4238" y="4792"/>
                </a:lnTo>
                <a:lnTo>
                  <a:pt x="4260" y="4767"/>
                </a:lnTo>
                <a:lnTo>
                  <a:pt x="4279" y="4740"/>
                </a:lnTo>
                <a:lnTo>
                  <a:pt x="4297" y="4713"/>
                </a:lnTo>
                <a:lnTo>
                  <a:pt x="4313" y="4686"/>
                </a:lnTo>
                <a:lnTo>
                  <a:pt x="4326" y="4656"/>
                </a:lnTo>
                <a:lnTo>
                  <a:pt x="4339" y="4626"/>
                </a:lnTo>
                <a:lnTo>
                  <a:pt x="4349" y="4595"/>
                </a:lnTo>
                <a:lnTo>
                  <a:pt x="4358" y="4564"/>
                </a:lnTo>
                <a:lnTo>
                  <a:pt x="4364" y="4531"/>
                </a:lnTo>
                <a:lnTo>
                  <a:pt x="4370" y="4499"/>
                </a:lnTo>
                <a:lnTo>
                  <a:pt x="4374" y="4465"/>
                </a:lnTo>
                <a:lnTo>
                  <a:pt x="4376" y="4431"/>
                </a:lnTo>
                <a:lnTo>
                  <a:pt x="4377" y="4397"/>
                </a:lnTo>
                <a:lnTo>
                  <a:pt x="4377" y="4361"/>
                </a:lnTo>
                <a:lnTo>
                  <a:pt x="4375" y="4326"/>
                </a:lnTo>
                <a:lnTo>
                  <a:pt x="4373" y="4289"/>
                </a:lnTo>
                <a:lnTo>
                  <a:pt x="4368" y="4254"/>
                </a:lnTo>
                <a:lnTo>
                  <a:pt x="4363" y="4217"/>
                </a:lnTo>
                <a:lnTo>
                  <a:pt x="4357" y="4180"/>
                </a:lnTo>
                <a:lnTo>
                  <a:pt x="4349" y="4143"/>
                </a:lnTo>
                <a:lnTo>
                  <a:pt x="4341" y="4106"/>
                </a:lnTo>
                <a:lnTo>
                  <a:pt x="4332" y="4070"/>
                </a:lnTo>
                <a:lnTo>
                  <a:pt x="4322" y="4033"/>
                </a:lnTo>
                <a:lnTo>
                  <a:pt x="4311" y="3995"/>
                </a:lnTo>
                <a:lnTo>
                  <a:pt x="4299" y="3958"/>
                </a:lnTo>
                <a:lnTo>
                  <a:pt x="4287" y="3922"/>
                </a:lnTo>
                <a:lnTo>
                  <a:pt x="4275" y="3885"/>
                </a:lnTo>
                <a:lnTo>
                  <a:pt x="4246" y="3812"/>
                </a:lnTo>
                <a:lnTo>
                  <a:pt x="4218" y="3741"/>
                </a:lnTo>
                <a:lnTo>
                  <a:pt x="4188" y="3671"/>
                </a:lnTo>
                <a:lnTo>
                  <a:pt x="4156" y="3604"/>
                </a:lnTo>
                <a:lnTo>
                  <a:pt x="4123" y="3539"/>
                </a:lnTo>
                <a:lnTo>
                  <a:pt x="4092" y="3477"/>
                </a:lnTo>
                <a:lnTo>
                  <a:pt x="4060" y="3418"/>
                </a:lnTo>
                <a:lnTo>
                  <a:pt x="4029" y="3363"/>
                </a:lnTo>
                <a:lnTo>
                  <a:pt x="3999" y="3313"/>
                </a:lnTo>
                <a:lnTo>
                  <a:pt x="3972" y="3266"/>
                </a:lnTo>
                <a:lnTo>
                  <a:pt x="3947" y="3225"/>
                </a:lnTo>
                <a:lnTo>
                  <a:pt x="3905" y="3157"/>
                </a:lnTo>
                <a:lnTo>
                  <a:pt x="3876" y="3115"/>
                </a:lnTo>
                <a:lnTo>
                  <a:pt x="3866" y="3101"/>
                </a:lnTo>
                <a:lnTo>
                  <a:pt x="3859" y="3102"/>
                </a:lnTo>
                <a:lnTo>
                  <a:pt x="3875" y="3095"/>
                </a:lnTo>
                <a:lnTo>
                  <a:pt x="3924" y="3079"/>
                </a:lnTo>
                <a:lnTo>
                  <a:pt x="3997" y="3049"/>
                </a:lnTo>
                <a:lnTo>
                  <a:pt x="4042" y="3031"/>
                </a:lnTo>
                <a:lnTo>
                  <a:pt x="4092" y="3010"/>
                </a:lnTo>
                <a:lnTo>
                  <a:pt x="4146" y="2986"/>
                </a:lnTo>
                <a:lnTo>
                  <a:pt x="4203" y="2960"/>
                </a:lnTo>
                <a:lnTo>
                  <a:pt x="4263" y="2931"/>
                </a:lnTo>
                <a:lnTo>
                  <a:pt x="4325" y="2900"/>
                </a:lnTo>
                <a:lnTo>
                  <a:pt x="4390" y="2866"/>
                </a:lnTo>
                <a:lnTo>
                  <a:pt x="4456" y="2831"/>
                </a:lnTo>
                <a:lnTo>
                  <a:pt x="4521" y="2793"/>
                </a:lnTo>
                <a:lnTo>
                  <a:pt x="4587" y="2753"/>
                </a:lnTo>
                <a:lnTo>
                  <a:pt x="4652" y="2711"/>
                </a:lnTo>
                <a:lnTo>
                  <a:pt x="4684" y="2689"/>
                </a:lnTo>
                <a:lnTo>
                  <a:pt x="4715" y="2667"/>
                </a:lnTo>
                <a:lnTo>
                  <a:pt x="4747" y="2643"/>
                </a:lnTo>
                <a:lnTo>
                  <a:pt x="4777" y="2619"/>
                </a:lnTo>
                <a:lnTo>
                  <a:pt x="4808" y="2596"/>
                </a:lnTo>
                <a:lnTo>
                  <a:pt x="4837" y="2571"/>
                </a:lnTo>
                <a:lnTo>
                  <a:pt x="4866" y="2547"/>
                </a:lnTo>
                <a:lnTo>
                  <a:pt x="4893" y="2520"/>
                </a:lnTo>
                <a:lnTo>
                  <a:pt x="4920" y="2495"/>
                </a:lnTo>
                <a:lnTo>
                  <a:pt x="4945" y="2469"/>
                </a:lnTo>
                <a:lnTo>
                  <a:pt x="4971" y="2442"/>
                </a:lnTo>
                <a:lnTo>
                  <a:pt x="4994" y="2414"/>
                </a:lnTo>
                <a:lnTo>
                  <a:pt x="5016" y="2387"/>
                </a:lnTo>
                <a:lnTo>
                  <a:pt x="5037" y="2359"/>
                </a:lnTo>
                <a:lnTo>
                  <a:pt x="5057" y="2330"/>
                </a:lnTo>
                <a:lnTo>
                  <a:pt x="5075" y="2302"/>
                </a:lnTo>
                <a:lnTo>
                  <a:pt x="5092" y="2272"/>
                </a:lnTo>
                <a:lnTo>
                  <a:pt x="5107" y="2242"/>
                </a:lnTo>
                <a:lnTo>
                  <a:pt x="5120" y="2213"/>
                </a:lnTo>
                <a:lnTo>
                  <a:pt x="5133" y="2182"/>
                </a:lnTo>
                <a:lnTo>
                  <a:pt x="5142" y="2151"/>
                </a:lnTo>
                <a:lnTo>
                  <a:pt x="5150" y="2119"/>
                </a:lnTo>
                <a:lnTo>
                  <a:pt x="5156" y="2087"/>
                </a:lnTo>
                <a:lnTo>
                  <a:pt x="5160" y="2056"/>
                </a:lnTo>
                <a:lnTo>
                  <a:pt x="5162" y="2023"/>
                </a:lnTo>
                <a:lnTo>
                  <a:pt x="5162" y="1991"/>
                </a:lnTo>
                <a:lnTo>
                  <a:pt x="5159" y="1957"/>
                </a:lnTo>
                <a:lnTo>
                  <a:pt x="5155" y="1923"/>
                </a:lnTo>
                <a:lnTo>
                  <a:pt x="5147" y="1890"/>
                </a:lnTo>
                <a:lnTo>
                  <a:pt x="5137" y="1856"/>
                </a:lnTo>
                <a:close/>
              </a:path>
            </a:pathLst>
          </a:custGeom>
          <a:solidFill>
            <a:srgbClr val="FF99FF"/>
          </a:solidFill>
          <a:ln w="38100">
            <a:solidFill>
              <a:srgbClr val="FFFFFF"/>
            </a:solidFill>
          </a:ln>
          <a:effectLst>
            <a:outerShdw blurRad="76200" dist="38100" dir="2700000" algn="tl" rotWithShape="0">
              <a:prstClr val="black">
                <a:alpha val="25000"/>
              </a:prstClr>
            </a:outerShdw>
          </a:effectLst>
        </p:spPr>
        <p:txBody>
          <a:bodyPr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 b="1" dirty="0">
              <a:solidFill>
                <a:srgbClr val="FFFFFF"/>
              </a:solidFill>
              <a:latin typeface="Arial Black" panose="020B0A04020102020204" pitchFamily="34" charset="0"/>
              <a:ea typeface="华文新魏" panose="02010800040101010101" pitchFamily="2" charset="-122"/>
              <a:cs typeface="Aharoni" panose="02010803020104030203" pitchFamily="2" charset="-79"/>
            </a:endParaRPr>
          </a:p>
        </p:txBody>
      </p:sp>
      <p:sp>
        <p:nvSpPr>
          <p:cNvPr id="18" name="MH_SubTitle_3"/>
          <p:cNvSpPr/>
          <p:nvPr>
            <p:custDataLst>
              <p:tags r:id="rId7"/>
            </p:custDataLst>
          </p:nvPr>
        </p:nvSpPr>
        <p:spPr bwMode="auto">
          <a:xfrm>
            <a:off x="2459038" y="2185988"/>
            <a:ext cx="4237037" cy="3671887"/>
          </a:xfrm>
          <a:custGeom>
            <a:avLst/>
            <a:gdLst>
              <a:gd name="T0" fmla="*/ 1859239 w 5162"/>
              <a:gd name="T1" fmla="*/ 620001 h 4955"/>
              <a:gd name="T2" fmla="*/ 1781002 w 5162"/>
              <a:gd name="T3" fmla="*/ 565046 h 4955"/>
              <a:gd name="T4" fmla="*/ 1678777 w 5162"/>
              <a:gd name="T5" fmla="*/ 539227 h 4955"/>
              <a:gd name="T6" fmla="*/ 1565480 w 5162"/>
              <a:gd name="T7" fmla="*/ 535170 h 4955"/>
              <a:gd name="T8" fmla="*/ 1354388 w 5162"/>
              <a:gd name="T9" fmla="*/ 562464 h 4955"/>
              <a:gd name="T10" fmla="*/ 1243675 w 5162"/>
              <a:gd name="T11" fmla="*/ 583487 h 4955"/>
              <a:gd name="T12" fmla="*/ 1226330 w 5162"/>
              <a:gd name="T13" fmla="*/ 403130 h 4955"/>
              <a:gd name="T14" fmla="*/ 1184259 w 5162"/>
              <a:gd name="T15" fmla="*/ 226461 h 4955"/>
              <a:gd name="T16" fmla="*/ 1138867 w 5162"/>
              <a:gd name="T17" fmla="*/ 125402 h 4955"/>
              <a:gd name="T18" fmla="*/ 1075760 w 5162"/>
              <a:gd name="T19" fmla="*/ 46104 h 4955"/>
              <a:gd name="T20" fmla="*/ 990511 w 5162"/>
              <a:gd name="T21" fmla="*/ 4057 h 4955"/>
              <a:gd name="T22" fmla="*/ 902679 w 5162"/>
              <a:gd name="T23" fmla="*/ 6639 h 4955"/>
              <a:gd name="T24" fmla="*/ 820383 w 5162"/>
              <a:gd name="T25" fmla="*/ 54218 h 4955"/>
              <a:gd name="T26" fmla="*/ 759491 w 5162"/>
              <a:gd name="T27" fmla="*/ 136835 h 4955"/>
              <a:gd name="T28" fmla="*/ 716312 w 5162"/>
              <a:gd name="T29" fmla="*/ 240107 h 4955"/>
              <a:gd name="T30" fmla="*/ 674611 w 5162"/>
              <a:gd name="T31" fmla="*/ 428948 h 4955"/>
              <a:gd name="T32" fmla="*/ 660956 w 5162"/>
              <a:gd name="T33" fmla="*/ 590126 h 4955"/>
              <a:gd name="T34" fmla="*/ 527362 w 5162"/>
              <a:gd name="T35" fmla="*/ 558038 h 4955"/>
              <a:gd name="T36" fmla="*/ 325127 w 5162"/>
              <a:gd name="T37" fmla="*/ 534433 h 4955"/>
              <a:gd name="T38" fmla="*/ 212938 w 5162"/>
              <a:gd name="T39" fmla="*/ 541072 h 4955"/>
              <a:gd name="T40" fmla="*/ 112927 w 5162"/>
              <a:gd name="T41" fmla="*/ 570209 h 4955"/>
              <a:gd name="T42" fmla="*/ 38011 w 5162"/>
              <a:gd name="T43" fmla="*/ 629222 h 4955"/>
              <a:gd name="T44" fmla="*/ 2952 w 5162"/>
              <a:gd name="T45" fmla="*/ 709258 h 4955"/>
              <a:gd name="T46" fmla="*/ 11071 w 5162"/>
              <a:gd name="T47" fmla="*/ 804784 h 4955"/>
              <a:gd name="T48" fmla="*/ 61999 w 5162"/>
              <a:gd name="T49" fmla="*/ 890352 h 4955"/>
              <a:gd name="T50" fmla="*/ 141713 w 5162"/>
              <a:gd name="T51" fmla="*/ 965962 h 4955"/>
              <a:gd name="T52" fmla="*/ 284901 w 5162"/>
              <a:gd name="T53" fmla="*/ 1057063 h 4955"/>
              <a:gd name="T54" fmla="*/ 457244 w 5162"/>
              <a:gd name="T55" fmla="*/ 1135623 h 4955"/>
              <a:gd name="T56" fmla="*/ 439161 w 5162"/>
              <a:gd name="T57" fmla="*/ 1204594 h 4955"/>
              <a:gd name="T58" fmla="*/ 348746 w 5162"/>
              <a:gd name="T59" fmla="*/ 1379788 h 4955"/>
              <a:gd name="T60" fmla="*/ 302984 w 5162"/>
              <a:gd name="T61" fmla="*/ 1514410 h 4955"/>
              <a:gd name="T62" fmla="*/ 289699 w 5162"/>
              <a:gd name="T63" fmla="*/ 1621740 h 4955"/>
              <a:gd name="T64" fmla="*/ 308151 w 5162"/>
              <a:gd name="T65" fmla="*/ 1717266 h 4955"/>
              <a:gd name="T66" fmla="*/ 369412 w 5162"/>
              <a:gd name="T67" fmla="*/ 1792507 h 4955"/>
              <a:gd name="T68" fmla="*/ 448756 w 5162"/>
              <a:gd name="T69" fmla="*/ 1825333 h 4955"/>
              <a:gd name="T70" fmla="*/ 545446 w 5162"/>
              <a:gd name="T71" fmla="*/ 1817588 h 4955"/>
              <a:gd name="T72" fmla="*/ 642504 w 5162"/>
              <a:gd name="T73" fmla="*/ 1774804 h 4955"/>
              <a:gd name="T74" fmla="*/ 746574 w 5162"/>
              <a:gd name="T75" fmla="*/ 1700300 h 4955"/>
              <a:gd name="T76" fmla="*/ 892346 w 5162"/>
              <a:gd name="T77" fmla="*/ 1555350 h 4955"/>
              <a:gd name="T78" fmla="*/ 958036 w 5162"/>
              <a:gd name="T79" fmla="*/ 1488961 h 4955"/>
              <a:gd name="T80" fmla="*/ 1077237 w 5162"/>
              <a:gd name="T81" fmla="*/ 1625059 h 4955"/>
              <a:gd name="T82" fmla="*/ 1214890 w 5162"/>
              <a:gd name="T83" fmla="*/ 1744191 h 4955"/>
              <a:gd name="T84" fmla="*/ 1310841 w 5162"/>
              <a:gd name="T85" fmla="*/ 1799884 h 4955"/>
              <a:gd name="T86" fmla="*/ 1408268 w 5162"/>
              <a:gd name="T87" fmla="*/ 1827177 h 4955"/>
              <a:gd name="T88" fmla="*/ 1502374 w 5162"/>
              <a:gd name="T89" fmla="*/ 1812055 h 4955"/>
              <a:gd name="T90" fmla="*/ 1572123 w 5162"/>
              <a:gd name="T91" fmla="*/ 1758206 h 4955"/>
              <a:gd name="T92" fmla="*/ 1610504 w 5162"/>
              <a:gd name="T93" fmla="*/ 1671163 h 4955"/>
              <a:gd name="T94" fmla="*/ 1611980 w 5162"/>
              <a:gd name="T95" fmla="*/ 1568997 h 4955"/>
              <a:gd name="T96" fmla="*/ 1586516 w 5162"/>
              <a:gd name="T97" fmla="*/ 1459824 h 4955"/>
              <a:gd name="T98" fmla="*/ 1510124 w 5162"/>
              <a:gd name="T99" fmla="*/ 1282417 h 4955"/>
              <a:gd name="T100" fmla="*/ 1426720 w 5162"/>
              <a:gd name="T101" fmla="*/ 1143738 h 4955"/>
              <a:gd name="T102" fmla="*/ 1530052 w 5162"/>
              <a:gd name="T103" fmla="*/ 1101322 h 4955"/>
              <a:gd name="T104" fmla="*/ 1716788 w 5162"/>
              <a:gd name="T105" fmla="*/ 999894 h 4955"/>
              <a:gd name="T106" fmla="*/ 1805727 w 5162"/>
              <a:gd name="T107" fmla="*/ 929448 h 4955"/>
              <a:gd name="T108" fmla="*/ 1872893 w 5162"/>
              <a:gd name="T109" fmla="*/ 849044 h 4955"/>
              <a:gd name="T110" fmla="*/ 1904262 w 5162"/>
              <a:gd name="T111" fmla="*/ 758312 h 49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162" h="4955">
                <a:moveTo>
                  <a:pt x="5137" y="1856"/>
                </a:moveTo>
                <a:lnTo>
                  <a:pt x="5137" y="1856"/>
                </a:lnTo>
                <a:lnTo>
                  <a:pt x="5125" y="1823"/>
                </a:lnTo>
                <a:lnTo>
                  <a:pt x="5111" y="1791"/>
                </a:lnTo>
                <a:lnTo>
                  <a:pt x="5096" y="1762"/>
                </a:lnTo>
                <a:lnTo>
                  <a:pt x="5078" y="1733"/>
                </a:lnTo>
                <a:lnTo>
                  <a:pt x="5059" y="1706"/>
                </a:lnTo>
                <a:lnTo>
                  <a:pt x="5038" y="1681"/>
                </a:lnTo>
                <a:lnTo>
                  <a:pt x="5016" y="1658"/>
                </a:lnTo>
                <a:lnTo>
                  <a:pt x="4993" y="1635"/>
                </a:lnTo>
                <a:lnTo>
                  <a:pt x="4968" y="1614"/>
                </a:lnTo>
                <a:lnTo>
                  <a:pt x="4941" y="1596"/>
                </a:lnTo>
                <a:lnTo>
                  <a:pt x="4914" y="1578"/>
                </a:lnTo>
                <a:lnTo>
                  <a:pt x="4886" y="1562"/>
                </a:lnTo>
                <a:lnTo>
                  <a:pt x="4856" y="1546"/>
                </a:lnTo>
                <a:lnTo>
                  <a:pt x="4826" y="1532"/>
                </a:lnTo>
                <a:lnTo>
                  <a:pt x="4793" y="1520"/>
                </a:lnTo>
                <a:lnTo>
                  <a:pt x="4760" y="1508"/>
                </a:lnTo>
                <a:lnTo>
                  <a:pt x="4727" y="1498"/>
                </a:lnTo>
                <a:lnTo>
                  <a:pt x="4693" y="1488"/>
                </a:lnTo>
                <a:lnTo>
                  <a:pt x="4657" y="1480"/>
                </a:lnTo>
                <a:lnTo>
                  <a:pt x="4622" y="1474"/>
                </a:lnTo>
                <a:lnTo>
                  <a:pt x="4586" y="1467"/>
                </a:lnTo>
                <a:lnTo>
                  <a:pt x="4549" y="1462"/>
                </a:lnTo>
                <a:lnTo>
                  <a:pt x="4511" y="1458"/>
                </a:lnTo>
                <a:lnTo>
                  <a:pt x="4473" y="1455"/>
                </a:lnTo>
                <a:lnTo>
                  <a:pt x="4436" y="1452"/>
                </a:lnTo>
                <a:lnTo>
                  <a:pt x="4397" y="1451"/>
                </a:lnTo>
                <a:lnTo>
                  <a:pt x="4359" y="1449"/>
                </a:lnTo>
                <a:lnTo>
                  <a:pt x="4320" y="1448"/>
                </a:lnTo>
                <a:lnTo>
                  <a:pt x="4281" y="1449"/>
                </a:lnTo>
                <a:lnTo>
                  <a:pt x="4242" y="1451"/>
                </a:lnTo>
                <a:lnTo>
                  <a:pt x="4164" y="1455"/>
                </a:lnTo>
                <a:lnTo>
                  <a:pt x="4088" y="1460"/>
                </a:lnTo>
                <a:lnTo>
                  <a:pt x="4012" y="1468"/>
                </a:lnTo>
                <a:lnTo>
                  <a:pt x="3938" y="1478"/>
                </a:lnTo>
                <a:lnTo>
                  <a:pt x="3867" y="1488"/>
                </a:lnTo>
                <a:lnTo>
                  <a:pt x="3798" y="1500"/>
                </a:lnTo>
                <a:lnTo>
                  <a:pt x="3732" y="1513"/>
                </a:lnTo>
                <a:lnTo>
                  <a:pt x="3670" y="1525"/>
                </a:lnTo>
                <a:lnTo>
                  <a:pt x="3614" y="1538"/>
                </a:lnTo>
                <a:lnTo>
                  <a:pt x="3560" y="1549"/>
                </a:lnTo>
                <a:lnTo>
                  <a:pt x="3514" y="1561"/>
                </a:lnTo>
                <a:lnTo>
                  <a:pt x="3437" y="1581"/>
                </a:lnTo>
                <a:lnTo>
                  <a:pt x="3388" y="1595"/>
                </a:lnTo>
                <a:lnTo>
                  <a:pt x="3371" y="1600"/>
                </a:lnTo>
                <a:lnTo>
                  <a:pt x="3370" y="1582"/>
                </a:lnTo>
                <a:lnTo>
                  <a:pt x="3368" y="1531"/>
                </a:lnTo>
                <a:lnTo>
                  <a:pt x="3363" y="1453"/>
                </a:lnTo>
                <a:lnTo>
                  <a:pt x="3360" y="1403"/>
                </a:lnTo>
                <a:lnTo>
                  <a:pt x="3355" y="1350"/>
                </a:lnTo>
                <a:lnTo>
                  <a:pt x="3350" y="1292"/>
                </a:lnTo>
                <a:lnTo>
                  <a:pt x="3342" y="1229"/>
                </a:lnTo>
                <a:lnTo>
                  <a:pt x="3333" y="1163"/>
                </a:lnTo>
                <a:lnTo>
                  <a:pt x="3323" y="1093"/>
                </a:lnTo>
                <a:lnTo>
                  <a:pt x="3311" y="1023"/>
                </a:lnTo>
                <a:lnTo>
                  <a:pt x="3297" y="949"/>
                </a:lnTo>
                <a:lnTo>
                  <a:pt x="3281" y="875"/>
                </a:lnTo>
                <a:lnTo>
                  <a:pt x="3264" y="800"/>
                </a:lnTo>
                <a:lnTo>
                  <a:pt x="3244" y="725"/>
                </a:lnTo>
                <a:lnTo>
                  <a:pt x="3232" y="687"/>
                </a:lnTo>
                <a:lnTo>
                  <a:pt x="3220" y="651"/>
                </a:lnTo>
                <a:lnTo>
                  <a:pt x="3209" y="614"/>
                </a:lnTo>
                <a:lnTo>
                  <a:pt x="3196" y="577"/>
                </a:lnTo>
                <a:lnTo>
                  <a:pt x="3183" y="541"/>
                </a:lnTo>
                <a:lnTo>
                  <a:pt x="3168" y="507"/>
                </a:lnTo>
                <a:lnTo>
                  <a:pt x="3153" y="471"/>
                </a:lnTo>
                <a:lnTo>
                  <a:pt x="3137" y="437"/>
                </a:lnTo>
                <a:lnTo>
                  <a:pt x="3122" y="404"/>
                </a:lnTo>
                <a:lnTo>
                  <a:pt x="3104" y="371"/>
                </a:lnTo>
                <a:lnTo>
                  <a:pt x="3086" y="340"/>
                </a:lnTo>
                <a:lnTo>
                  <a:pt x="3068" y="308"/>
                </a:lnTo>
                <a:lnTo>
                  <a:pt x="3048" y="279"/>
                </a:lnTo>
                <a:lnTo>
                  <a:pt x="3028" y="250"/>
                </a:lnTo>
                <a:lnTo>
                  <a:pt x="3007" y="223"/>
                </a:lnTo>
                <a:lnTo>
                  <a:pt x="2985" y="197"/>
                </a:lnTo>
                <a:lnTo>
                  <a:pt x="2962" y="171"/>
                </a:lnTo>
                <a:lnTo>
                  <a:pt x="2939" y="147"/>
                </a:lnTo>
                <a:lnTo>
                  <a:pt x="2915" y="125"/>
                </a:lnTo>
                <a:lnTo>
                  <a:pt x="2888" y="105"/>
                </a:lnTo>
                <a:lnTo>
                  <a:pt x="2862" y="86"/>
                </a:lnTo>
                <a:lnTo>
                  <a:pt x="2835" y="68"/>
                </a:lnTo>
                <a:lnTo>
                  <a:pt x="2807" y="54"/>
                </a:lnTo>
                <a:lnTo>
                  <a:pt x="2778" y="40"/>
                </a:lnTo>
                <a:lnTo>
                  <a:pt x="2747" y="27"/>
                </a:lnTo>
                <a:lnTo>
                  <a:pt x="2716" y="18"/>
                </a:lnTo>
                <a:lnTo>
                  <a:pt x="2684" y="11"/>
                </a:lnTo>
                <a:lnTo>
                  <a:pt x="2651" y="4"/>
                </a:lnTo>
                <a:lnTo>
                  <a:pt x="2616" y="1"/>
                </a:lnTo>
                <a:lnTo>
                  <a:pt x="2580" y="0"/>
                </a:lnTo>
                <a:lnTo>
                  <a:pt x="2546" y="1"/>
                </a:lnTo>
                <a:lnTo>
                  <a:pt x="2511" y="4"/>
                </a:lnTo>
                <a:lnTo>
                  <a:pt x="2477" y="11"/>
                </a:lnTo>
                <a:lnTo>
                  <a:pt x="2446" y="18"/>
                </a:lnTo>
                <a:lnTo>
                  <a:pt x="2414" y="27"/>
                </a:lnTo>
                <a:lnTo>
                  <a:pt x="2384" y="40"/>
                </a:lnTo>
                <a:lnTo>
                  <a:pt x="2354" y="54"/>
                </a:lnTo>
                <a:lnTo>
                  <a:pt x="2326" y="68"/>
                </a:lnTo>
                <a:lnTo>
                  <a:pt x="2299" y="86"/>
                </a:lnTo>
                <a:lnTo>
                  <a:pt x="2272" y="105"/>
                </a:lnTo>
                <a:lnTo>
                  <a:pt x="2247" y="125"/>
                </a:lnTo>
                <a:lnTo>
                  <a:pt x="2223" y="147"/>
                </a:lnTo>
                <a:lnTo>
                  <a:pt x="2199" y="171"/>
                </a:lnTo>
                <a:lnTo>
                  <a:pt x="2177" y="197"/>
                </a:lnTo>
                <a:lnTo>
                  <a:pt x="2155" y="223"/>
                </a:lnTo>
                <a:lnTo>
                  <a:pt x="2134" y="250"/>
                </a:lnTo>
                <a:lnTo>
                  <a:pt x="2114" y="279"/>
                </a:lnTo>
                <a:lnTo>
                  <a:pt x="2094" y="308"/>
                </a:lnTo>
                <a:lnTo>
                  <a:pt x="2075" y="340"/>
                </a:lnTo>
                <a:lnTo>
                  <a:pt x="2058" y="371"/>
                </a:lnTo>
                <a:lnTo>
                  <a:pt x="2040" y="404"/>
                </a:lnTo>
                <a:lnTo>
                  <a:pt x="2024" y="437"/>
                </a:lnTo>
                <a:lnTo>
                  <a:pt x="2008" y="471"/>
                </a:lnTo>
                <a:lnTo>
                  <a:pt x="1994" y="507"/>
                </a:lnTo>
                <a:lnTo>
                  <a:pt x="1979" y="541"/>
                </a:lnTo>
                <a:lnTo>
                  <a:pt x="1965" y="577"/>
                </a:lnTo>
                <a:lnTo>
                  <a:pt x="1953" y="614"/>
                </a:lnTo>
                <a:lnTo>
                  <a:pt x="1941" y="651"/>
                </a:lnTo>
                <a:lnTo>
                  <a:pt x="1929" y="687"/>
                </a:lnTo>
                <a:lnTo>
                  <a:pt x="1918" y="725"/>
                </a:lnTo>
                <a:lnTo>
                  <a:pt x="1898" y="800"/>
                </a:lnTo>
                <a:lnTo>
                  <a:pt x="1880" y="875"/>
                </a:lnTo>
                <a:lnTo>
                  <a:pt x="1864" y="949"/>
                </a:lnTo>
                <a:lnTo>
                  <a:pt x="1851" y="1023"/>
                </a:lnTo>
                <a:lnTo>
                  <a:pt x="1838" y="1093"/>
                </a:lnTo>
                <a:lnTo>
                  <a:pt x="1828" y="1163"/>
                </a:lnTo>
                <a:lnTo>
                  <a:pt x="1819" y="1229"/>
                </a:lnTo>
                <a:lnTo>
                  <a:pt x="1812" y="1292"/>
                </a:lnTo>
                <a:lnTo>
                  <a:pt x="1807" y="1350"/>
                </a:lnTo>
                <a:lnTo>
                  <a:pt x="1801" y="1403"/>
                </a:lnTo>
                <a:lnTo>
                  <a:pt x="1798" y="1453"/>
                </a:lnTo>
                <a:lnTo>
                  <a:pt x="1793" y="1531"/>
                </a:lnTo>
                <a:lnTo>
                  <a:pt x="1791" y="1582"/>
                </a:lnTo>
                <a:lnTo>
                  <a:pt x="1791" y="1600"/>
                </a:lnTo>
                <a:lnTo>
                  <a:pt x="1774" y="1595"/>
                </a:lnTo>
                <a:lnTo>
                  <a:pt x="1725" y="1581"/>
                </a:lnTo>
                <a:lnTo>
                  <a:pt x="1648" y="1561"/>
                </a:lnTo>
                <a:lnTo>
                  <a:pt x="1601" y="1549"/>
                </a:lnTo>
                <a:lnTo>
                  <a:pt x="1548" y="1538"/>
                </a:lnTo>
                <a:lnTo>
                  <a:pt x="1491" y="1525"/>
                </a:lnTo>
                <a:lnTo>
                  <a:pt x="1429" y="1513"/>
                </a:lnTo>
                <a:lnTo>
                  <a:pt x="1364" y="1500"/>
                </a:lnTo>
                <a:lnTo>
                  <a:pt x="1295" y="1488"/>
                </a:lnTo>
                <a:lnTo>
                  <a:pt x="1223" y="1478"/>
                </a:lnTo>
                <a:lnTo>
                  <a:pt x="1150" y="1468"/>
                </a:lnTo>
                <a:lnTo>
                  <a:pt x="1074" y="1460"/>
                </a:lnTo>
                <a:lnTo>
                  <a:pt x="997" y="1455"/>
                </a:lnTo>
                <a:lnTo>
                  <a:pt x="919" y="1451"/>
                </a:lnTo>
                <a:lnTo>
                  <a:pt x="881" y="1449"/>
                </a:lnTo>
                <a:lnTo>
                  <a:pt x="842" y="1448"/>
                </a:lnTo>
                <a:lnTo>
                  <a:pt x="804" y="1449"/>
                </a:lnTo>
                <a:lnTo>
                  <a:pt x="765" y="1451"/>
                </a:lnTo>
                <a:lnTo>
                  <a:pt x="726" y="1452"/>
                </a:lnTo>
                <a:lnTo>
                  <a:pt x="688" y="1455"/>
                </a:lnTo>
                <a:lnTo>
                  <a:pt x="650" y="1458"/>
                </a:lnTo>
                <a:lnTo>
                  <a:pt x="614" y="1462"/>
                </a:lnTo>
                <a:lnTo>
                  <a:pt x="577" y="1467"/>
                </a:lnTo>
                <a:lnTo>
                  <a:pt x="540" y="1474"/>
                </a:lnTo>
                <a:lnTo>
                  <a:pt x="504" y="1480"/>
                </a:lnTo>
                <a:lnTo>
                  <a:pt x="470" y="1488"/>
                </a:lnTo>
                <a:lnTo>
                  <a:pt x="435" y="1498"/>
                </a:lnTo>
                <a:lnTo>
                  <a:pt x="401" y="1508"/>
                </a:lnTo>
                <a:lnTo>
                  <a:pt x="369" y="1520"/>
                </a:lnTo>
                <a:lnTo>
                  <a:pt x="337" y="1532"/>
                </a:lnTo>
                <a:lnTo>
                  <a:pt x="306" y="1546"/>
                </a:lnTo>
                <a:lnTo>
                  <a:pt x="276" y="1562"/>
                </a:lnTo>
                <a:lnTo>
                  <a:pt x="248" y="1578"/>
                </a:lnTo>
                <a:lnTo>
                  <a:pt x="220" y="1596"/>
                </a:lnTo>
                <a:lnTo>
                  <a:pt x="194" y="1614"/>
                </a:lnTo>
                <a:lnTo>
                  <a:pt x="169" y="1635"/>
                </a:lnTo>
                <a:lnTo>
                  <a:pt x="146" y="1658"/>
                </a:lnTo>
                <a:lnTo>
                  <a:pt x="124" y="1681"/>
                </a:lnTo>
                <a:lnTo>
                  <a:pt x="103" y="1706"/>
                </a:lnTo>
                <a:lnTo>
                  <a:pt x="84" y="1733"/>
                </a:lnTo>
                <a:lnTo>
                  <a:pt x="67" y="1762"/>
                </a:lnTo>
                <a:lnTo>
                  <a:pt x="51" y="1791"/>
                </a:lnTo>
                <a:lnTo>
                  <a:pt x="37" y="1823"/>
                </a:lnTo>
                <a:lnTo>
                  <a:pt x="25" y="1856"/>
                </a:lnTo>
                <a:lnTo>
                  <a:pt x="15" y="1890"/>
                </a:lnTo>
                <a:lnTo>
                  <a:pt x="8" y="1923"/>
                </a:lnTo>
                <a:lnTo>
                  <a:pt x="3" y="1957"/>
                </a:lnTo>
                <a:lnTo>
                  <a:pt x="1" y="1991"/>
                </a:lnTo>
                <a:lnTo>
                  <a:pt x="0" y="2023"/>
                </a:lnTo>
                <a:lnTo>
                  <a:pt x="2" y="2056"/>
                </a:lnTo>
                <a:lnTo>
                  <a:pt x="6" y="2087"/>
                </a:lnTo>
                <a:lnTo>
                  <a:pt x="12" y="2119"/>
                </a:lnTo>
                <a:lnTo>
                  <a:pt x="20" y="2151"/>
                </a:lnTo>
                <a:lnTo>
                  <a:pt x="30" y="2182"/>
                </a:lnTo>
                <a:lnTo>
                  <a:pt x="42" y="2213"/>
                </a:lnTo>
                <a:lnTo>
                  <a:pt x="55" y="2242"/>
                </a:lnTo>
                <a:lnTo>
                  <a:pt x="70" y="2272"/>
                </a:lnTo>
                <a:lnTo>
                  <a:pt x="87" y="2302"/>
                </a:lnTo>
                <a:lnTo>
                  <a:pt x="105" y="2330"/>
                </a:lnTo>
                <a:lnTo>
                  <a:pt x="125" y="2359"/>
                </a:lnTo>
                <a:lnTo>
                  <a:pt x="146" y="2387"/>
                </a:lnTo>
                <a:lnTo>
                  <a:pt x="168" y="2414"/>
                </a:lnTo>
                <a:lnTo>
                  <a:pt x="192" y="2442"/>
                </a:lnTo>
                <a:lnTo>
                  <a:pt x="216" y="2469"/>
                </a:lnTo>
                <a:lnTo>
                  <a:pt x="242" y="2495"/>
                </a:lnTo>
                <a:lnTo>
                  <a:pt x="269" y="2520"/>
                </a:lnTo>
                <a:lnTo>
                  <a:pt x="296" y="2547"/>
                </a:lnTo>
                <a:lnTo>
                  <a:pt x="325" y="2571"/>
                </a:lnTo>
                <a:lnTo>
                  <a:pt x="355" y="2596"/>
                </a:lnTo>
                <a:lnTo>
                  <a:pt x="384" y="2619"/>
                </a:lnTo>
                <a:lnTo>
                  <a:pt x="415" y="2643"/>
                </a:lnTo>
                <a:lnTo>
                  <a:pt x="446" y="2667"/>
                </a:lnTo>
                <a:lnTo>
                  <a:pt x="478" y="2689"/>
                </a:lnTo>
                <a:lnTo>
                  <a:pt x="511" y="2711"/>
                </a:lnTo>
                <a:lnTo>
                  <a:pt x="575" y="2753"/>
                </a:lnTo>
                <a:lnTo>
                  <a:pt x="641" y="2793"/>
                </a:lnTo>
                <a:lnTo>
                  <a:pt x="707" y="2831"/>
                </a:lnTo>
                <a:lnTo>
                  <a:pt x="772" y="2866"/>
                </a:lnTo>
                <a:lnTo>
                  <a:pt x="836" y="2900"/>
                </a:lnTo>
                <a:lnTo>
                  <a:pt x="898" y="2931"/>
                </a:lnTo>
                <a:lnTo>
                  <a:pt x="959" y="2960"/>
                </a:lnTo>
                <a:lnTo>
                  <a:pt x="1016" y="2986"/>
                </a:lnTo>
                <a:lnTo>
                  <a:pt x="1070" y="3010"/>
                </a:lnTo>
                <a:lnTo>
                  <a:pt x="1120" y="3031"/>
                </a:lnTo>
                <a:lnTo>
                  <a:pt x="1165" y="3049"/>
                </a:lnTo>
                <a:lnTo>
                  <a:pt x="1239" y="3079"/>
                </a:lnTo>
                <a:lnTo>
                  <a:pt x="1286" y="3095"/>
                </a:lnTo>
                <a:lnTo>
                  <a:pt x="1303" y="3102"/>
                </a:lnTo>
                <a:lnTo>
                  <a:pt x="1296" y="3101"/>
                </a:lnTo>
                <a:lnTo>
                  <a:pt x="1285" y="3115"/>
                </a:lnTo>
                <a:lnTo>
                  <a:pt x="1258" y="3157"/>
                </a:lnTo>
                <a:lnTo>
                  <a:pt x="1215" y="3225"/>
                </a:lnTo>
                <a:lnTo>
                  <a:pt x="1190" y="3266"/>
                </a:lnTo>
                <a:lnTo>
                  <a:pt x="1162" y="3313"/>
                </a:lnTo>
                <a:lnTo>
                  <a:pt x="1133" y="3363"/>
                </a:lnTo>
                <a:lnTo>
                  <a:pt x="1102" y="3418"/>
                </a:lnTo>
                <a:lnTo>
                  <a:pt x="1071" y="3477"/>
                </a:lnTo>
                <a:lnTo>
                  <a:pt x="1038" y="3539"/>
                </a:lnTo>
                <a:lnTo>
                  <a:pt x="1007" y="3604"/>
                </a:lnTo>
                <a:lnTo>
                  <a:pt x="975" y="3671"/>
                </a:lnTo>
                <a:lnTo>
                  <a:pt x="945" y="3741"/>
                </a:lnTo>
                <a:lnTo>
                  <a:pt x="915" y="3812"/>
                </a:lnTo>
                <a:lnTo>
                  <a:pt x="888" y="3885"/>
                </a:lnTo>
                <a:lnTo>
                  <a:pt x="874" y="3922"/>
                </a:lnTo>
                <a:lnTo>
                  <a:pt x="863" y="3958"/>
                </a:lnTo>
                <a:lnTo>
                  <a:pt x="851" y="3995"/>
                </a:lnTo>
                <a:lnTo>
                  <a:pt x="840" y="4033"/>
                </a:lnTo>
                <a:lnTo>
                  <a:pt x="830" y="4070"/>
                </a:lnTo>
                <a:lnTo>
                  <a:pt x="821" y="4106"/>
                </a:lnTo>
                <a:lnTo>
                  <a:pt x="812" y="4143"/>
                </a:lnTo>
                <a:lnTo>
                  <a:pt x="805" y="4180"/>
                </a:lnTo>
                <a:lnTo>
                  <a:pt x="799" y="4217"/>
                </a:lnTo>
                <a:lnTo>
                  <a:pt x="793" y="4254"/>
                </a:lnTo>
                <a:lnTo>
                  <a:pt x="789" y="4289"/>
                </a:lnTo>
                <a:lnTo>
                  <a:pt x="786" y="4326"/>
                </a:lnTo>
                <a:lnTo>
                  <a:pt x="785" y="4361"/>
                </a:lnTo>
                <a:lnTo>
                  <a:pt x="785" y="4397"/>
                </a:lnTo>
                <a:lnTo>
                  <a:pt x="785" y="4431"/>
                </a:lnTo>
                <a:lnTo>
                  <a:pt x="788" y="4465"/>
                </a:lnTo>
                <a:lnTo>
                  <a:pt x="791" y="4499"/>
                </a:lnTo>
                <a:lnTo>
                  <a:pt x="797" y="4531"/>
                </a:lnTo>
                <a:lnTo>
                  <a:pt x="804" y="4564"/>
                </a:lnTo>
                <a:lnTo>
                  <a:pt x="812" y="4595"/>
                </a:lnTo>
                <a:lnTo>
                  <a:pt x="823" y="4626"/>
                </a:lnTo>
                <a:lnTo>
                  <a:pt x="835" y="4656"/>
                </a:lnTo>
                <a:lnTo>
                  <a:pt x="849" y="4686"/>
                </a:lnTo>
                <a:lnTo>
                  <a:pt x="865" y="4713"/>
                </a:lnTo>
                <a:lnTo>
                  <a:pt x="883" y="4740"/>
                </a:lnTo>
                <a:lnTo>
                  <a:pt x="902" y="4767"/>
                </a:lnTo>
                <a:lnTo>
                  <a:pt x="924" y="4792"/>
                </a:lnTo>
                <a:lnTo>
                  <a:pt x="947" y="4816"/>
                </a:lnTo>
                <a:lnTo>
                  <a:pt x="973" y="4839"/>
                </a:lnTo>
                <a:lnTo>
                  <a:pt x="1001" y="4860"/>
                </a:lnTo>
                <a:lnTo>
                  <a:pt x="1031" y="4880"/>
                </a:lnTo>
                <a:lnTo>
                  <a:pt x="1060" y="4898"/>
                </a:lnTo>
                <a:lnTo>
                  <a:pt x="1091" y="4913"/>
                </a:lnTo>
                <a:lnTo>
                  <a:pt x="1121" y="4925"/>
                </a:lnTo>
                <a:lnTo>
                  <a:pt x="1153" y="4936"/>
                </a:lnTo>
                <a:lnTo>
                  <a:pt x="1184" y="4943"/>
                </a:lnTo>
                <a:lnTo>
                  <a:pt x="1216" y="4949"/>
                </a:lnTo>
                <a:lnTo>
                  <a:pt x="1247" y="4954"/>
                </a:lnTo>
                <a:lnTo>
                  <a:pt x="1280" y="4955"/>
                </a:lnTo>
                <a:lnTo>
                  <a:pt x="1313" y="4955"/>
                </a:lnTo>
                <a:lnTo>
                  <a:pt x="1345" y="4954"/>
                </a:lnTo>
                <a:lnTo>
                  <a:pt x="1378" y="4949"/>
                </a:lnTo>
                <a:lnTo>
                  <a:pt x="1411" y="4944"/>
                </a:lnTo>
                <a:lnTo>
                  <a:pt x="1444" y="4937"/>
                </a:lnTo>
                <a:lnTo>
                  <a:pt x="1478" y="4928"/>
                </a:lnTo>
                <a:lnTo>
                  <a:pt x="1510" y="4919"/>
                </a:lnTo>
                <a:lnTo>
                  <a:pt x="1544" y="4907"/>
                </a:lnTo>
                <a:lnTo>
                  <a:pt x="1576" y="4895"/>
                </a:lnTo>
                <a:lnTo>
                  <a:pt x="1610" y="4880"/>
                </a:lnTo>
                <a:lnTo>
                  <a:pt x="1643" y="4865"/>
                </a:lnTo>
                <a:lnTo>
                  <a:pt x="1676" y="4849"/>
                </a:lnTo>
                <a:lnTo>
                  <a:pt x="1709" y="4831"/>
                </a:lnTo>
                <a:lnTo>
                  <a:pt x="1741" y="4812"/>
                </a:lnTo>
                <a:lnTo>
                  <a:pt x="1774" y="4793"/>
                </a:lnTo>
                <a:lnTo>
                  <a:pt x="1806" y="4772"/>
                </a:lnTo>
                <a:lnTo>
                  <a:pt x="1838" y="4751"/>
                </a:lnTo>
                <a:lnTo>
                  <a:pt x="1870" y="4729"/>
                </a:lnTo>
                <a:lnTo>
                  <a:pt x="1901" y="4706"/>
                </a:lnTo>
                <a:lnTo>
                  <a:pt x="1932" y="4682"/>
                </a:lnTo>
                <a:lnTo>
                  <a:pt x="1963" y="4659"/>
                </a:lnTo>
                <a:lnTo>
                  <a:pt x="2023" y="4610"/>
                </a:lnTo>
                <a:lnTo>
                  <a:pt x="2081" y="4559"/>
                </a:lnTo>
                <a:lnTo>
                  <a:pt x="2138" y="4509"/>
                </a:lnTo>
                <a:lnTo>
                  <a:pt x="2191" y="4458"/>
                </a:lnTo>
                <a:lnTo>
                  <a:pt x="2243" y="4406"/>
                </a:lnTo>
                <a:lnTo>
                  <a:pt x="2291" y="4357"/>
                </a:lnTo>
                <a:lnTo>
                  <a:pt x="2337" y="4307"/>
                </a:lnTo>
                <a:lnTo>
                  <a:pt x="2380" y="4261"/>
                </a:lnTo>
                <a:lnTo>
                  <a:pt x="2418" y="4217"/>
                </a:lnTo>
                <a:lnTo>
                  <a:pt x="2454" y="4176"/>
                </a:lnTo>
                <a:lnTo>
                  <a:pt x="2486" y="4139"/>
                </a:lnTo>
                <a:lnTo>
                  <a:pt x="2535" y="4078"/>
                </a:lnTo>
                <a:lnTo>
                  <a:pt x="2567" y="4037"/>
                </a:lnTo>
                <a:lnTo>
                  <a:pt x="2577" y="4023"/>
                </a:lnTo>
                <a:lnTo>
                  <a:pt x="2584" y="4023"/>
                </a:lnTo>
                <a:lnTo>
                  <a:pt x="2596" y="4037"/>
                </a:lnTo>
                <a:lnTo>
                  <a:pt x="2627" y="4078"/>
                </a:lnTo>
                <a:lnTo>
                  <a:pt x="2677" y="4139"/>
                </a:lnTo>
                <a:lnTo>
                  <a:pt x="2709" y="4176"/>
                </a:lnTo>
                <a:lnTo>
                  <a:pt x="2743" y="4217"/>
                </a:lnTo>
                <a:lnTo>
                  <a:pt x="2782" y="4261"/>
                </a:lnTo>
                <a:lnTo>
                  <a:pt x="2824" y="4307"/>
                </a:lnTo>
                <a:lnTo>
                  <a:pt x="2870" y="4357"/>
                </a:lnTo>
                <a:lnTo>
                  <a:pt x="2919" y="4406"/>
                </a:lnTo>
                <a:lnTo>
                  <a:pt x="2970" y="4458"/>
                </a:lnTo>
                <a:lnTo>
                  <a:pt x="3024" y="4509"/>
                </a:lnTo>
                <a:lnTo>
                  <a:pt x="3081" y="4559"/>
                </a:lnTo>
                <a:lnTo>
                  <a:pt x="3138" y="4610"/>
                </a:lnTo>
                <a:lnTo>
                  <a:pt x="3199" y="4659"/>
                </a:lnTo>
                <a:lnTo>
                  <a:pt x="3230" y="4682"/>
                </a:lnTo>
                <a:lnTo>
                  <a:pt x="3260" y="4706"/>
                </a:lnTo>
                <a:lnTo>
                  <a:pt x="3292" y="4729"/>
                </a:lnTo>
                <a:lnTo>
                  <a:pt x="3323" y="4751"/>
                </a:lnTo>
                <a:lnTo>
                  <a:pt x="3356" y="4772"/>
                </a:lnTo>
                <a:lnTo>
                  <a:pt x="3388" y="4793"/>
                </a:lnTo>
                <a:lnTo>
                  <a:pt x="3420" y="4812"/>
                </a:lnTo>
                <a:lnTo>
                  <a:pt x="3453" y="4831"/>
                </a:lnTo>
                <a:lnTo>
                  <a:pt x="3486" y="4849"/>
                </a:lnTo>
                <a:lnTo>
                  <a:pt x="3519" y="4865"/>
                </a:lnTo>
                <a:lnTo>
                  <a:pt x="3552" y="4880"/>
                </a:lnTo>
                <a:lnTo>
                  <a:pt x="3585" y="4895"/>
                </a:lnTo>
                <a:lnTo>
                  <a:pt x="3618" y="4907"/>
                </a:lnTo>
                <a:lnTo>
                  <a:pt x="3651" y="4919"/>
                </a:lnTo>
                <a:lnTo>
                  <a:pt x="3684" y="4928"/>
                </a:lnTo>
                <a:lnTo>
                  <a:pt x="3718" y="4937"/>
                </a:lnTo>
                <a:lnTo>
                  <a:pt x="3750" y="4944"/>
                </a:lnTo>
                <a:lnTo>
                  <a:pt x="3784" y="4949"/>
                </a:lnTo>
                <a:lnTo>
                  <a:pt x="3816" y="4954"/>
                </a:lnTo>
                <a:lnTo>
                  <a:pt x="3849" y="4955"/>
                </a:lnTo>
                <a:lnTo>
                  <a:pt x="3882" y="4955"/>
                </a:lnTo>
                <a:lnTo>
                  <a:pt x="3914" y="4954"/>
                </a:lnTo>
                <a:lnTo>
                  <a:pt x="3946" y="4949"/>
                </a:lnTo>
                <a:lnTo>
                  <a:pt x="3977" y="4943"/>
                </a:lnTo>
                <a:lnTo>
                  <a:pt x="4009" y="4936"/>
                </a:lnTo>
                <a:lnTo>
                  <a:pt x="4040" y="4925"/>
                </a:lnTo>
                <a:lnTo>
                  <a:pt x="4071" y="4913"/>
                </a:lnTo>
                <a:lnTo>
                  <a:pt x="4101" y="4898"/>
                </a:lnTo>
                <a:lnTo>
                  <a:pt x="4131" y="4880"/>
                </a:lnTo>
                <a:lnTo>
                  <a:pt x="4160" y="4860"/>
                </a:lnTo>
                <a:lnTo>
                  <a:pt x="4189" y="4839"/>
                </a:lnTo>
                <a:lnTo>
                  <a:pt x="4214" y="4816"/>
                </a:lnTo>
                <a:lnTo>
                  <a:pt x="4238" y="4792"/>
                </a:lnTo>
                <a:lnTo>
                  <a:pt x="4260" y="4767"/>
                </a:lnTo>
                <a:lnTo>
                  <a:pt x="4279" y="4740"/>
                </a:lnTo>
                <a:lnTo>
                  <a:pt x="4297" y="4713"/>
                </a:lnTo>
                <a:lnTo>
                  <a:pt x="4313" y="4686"/>
                </a:lnTo>
                <a:lnTo>
                  <a:pt x="4326" y="4656"/>
                </a:lnTo>
                <a:lnTo>
                  <a:pt x="4339" y="4626"/>
                </a:lnTo>
                <a:lnTo>
                  <a:pt x="4349" y="4595"/>
                </a:lnTo>
                <a:lnTo>
                  <a:pt x="4358" y="4564"/>
                </a:lnTo>
                <a:lnTo>
                  <a:pt x="4364" y="4531"/>
                </a:lnTo>
                <a:lnTo>
                  <a:pt x="4370" y="4499"/>
                </a:lnTo>
                <a:lnTo>
                  <a:pt x="4374" y="4465"/>
                </a:lnTo>
                <a:lnTo>
                  <a:pt x="4376" y="4431"/>
                </a:lnTo>
                <a:lnTo>
                  <a:pt x="4377" y="4397"/>
                </a:lnTo>
                <a:lnTo>
                  <a:pt x="4377" y="4361"/>
                </a:lnTo>
                <a:lnTo>
                  <a:pt x="4375" y="4326"/>
                </a:lnTo>
                <a:lnTo>
                  <a:pt x="4373" y="4289"/>
                </a:lnTo>
                <a:lnTo>
                  <a:pt x="4368" y="4254"/>
                </a:lnTo>
                <a:lnTo>
                  <a:pt x="4363" y="4217"/>
                </a:lnTo>
                <a:lnTo>
                  <a:pt x="4357" y="4180"/>
                </a:lnTo>
                <a:lnTo>
                  <a:pt x="4349" y="4143"/>
                </a:lnTo>
                <a:lnTo>
                  <a:pt x="4341" y="4106"/>
                </a:lnTo>
                <a:lnTo>
                  <a:pt x="4332" y="4070"/>
                </a:lnTo>
                <a:lnTo>
                  <a:pt x="4322" y="4033"/>
                </a:lnTo>
                <a:lnTo>
                  <a:pt x="4311" y="3995"/>
                </a:lnTo>
                <a:lnTo>
                  <a:pt x="4299" y="3958"/>
                </a:lnTo>
                <a:lnTo>
                  <a:pt x="4287" y="3922"/>
                </a:lnTo>
                <a:lnTo>
                  <a:pt x="4275" y="3885"/>
                </a:lnTo>
                <a:lnTo>
                  <a:pt x="4246" y="3812"/>
                </a:lnTo>
                <a:lnTo>
                  <a:pt x="4218" y="3741"/>
                </a:lnTo>
                <a:lnTo>
                  <a:pt x="4188" y="3671"/>
                </a:lnTo>
                <a:lnTo>
                  <a:pt x="4156" y="3604"/>
                </a:lnTo>
                <a:lnTo>
                  <a:pt x="4123" y="3539"/>
                </a:lnTo>
                <a:lnTo>
                  <a:pt x="4092" y="3477"/>
                </a:lnTo>
                <a:lnTo>
                  <a:pt x="4060" y="3418"/>
                </a:lnTo>
                <a:lnTo>
                  <a:pt x="4029" y="3363"/>
                </a:lnTo>
                <a:lnTo>
                  <a:pt x="3999" y="3313"/>
                </a:lnTo>
                <a:lnTo>
                  <a:pt x="3972" y="3266"/>
                </a:lnTo>
                <a:lnTo>
                  <a:pt x="3947" y="3225"/>
                </a:lnTo>
                <a:lnTo>
                  <a:pt x="3905" y="3157"/>
                </a:lnTo>
                <a:lnTo>
                  <a:pt x="3876" y="3115"/>
                </a:lnTo>
                <a:lnTo>
                  <a:pt x="3866" y="3101"/>
                </a:lnTo>
                <a:lnTo>
                  <a:pt x="3859" y="3102"/>
                </a:lnTo>
                <a:lnTo>
                  <a:pt x="3875" y="3095"/>
                </a:lnTo>
                <a:lnTo>
                  <a:pt x="3924" y="3079"/>
                </a:lnTo>
                <a:lnTo>
                  <a:pt x="3997" y="3049"/>
                </a:lnTo>
                <a:lnTo>
                  <a:pt x="4042" y="3031"/>
                </a:lnTo>
                <a:lnTo>
                  <a:pt x="4092" y="3010"/>
                </a:lnTo>
                <a:lnTo>
                  <a:pt x="4146" y="2986"/>
                </a:lnTo>
                <a:lnTo>
                  <a:pt x="4203" y="2960"/>
                </a:lnTo>
                <a:lnTo>
                  <a:pt x="4263" y="2931"/>
                </a:lnTo>
                <a:lnTo>
                  <a:pt x="4325" y="2900"/>
                </a:lnTo>
                <a:lnTo>
                  <a:pt x="4390" y="2866"/>
                </a:lnTo>
                <a:lnTo>
                  <a:pt x="4456" y="2831"/>
                </a:lnTo>
                <a:lnTo>
                  <a:pt x="4521" y="2793"/>
                </a:lnTo>
                <a:lnTo>
                  <a:pt x="4587" y="2753"/>
                </a:lnTo>
                <a:lnTo>
                  <a:pt x="4652" y="2711"/>
                </a:lnTo>
                <a:lnTo>
                  <a:pt x="4684" y="2689"/>
                </a:lnTo>
                <a:lnTo>
                  <a:pt x="4715" y="2667"/>
                </a:lnTo>
                <a:lnTo>
                  <a:pt x="4747" y="2643"/>
                </a:lnTo>
                <a:lnTo>
                  <a:pt x="4777" y="2619"/>
                </a:lnTo>
                <a:lnTo>
                  <a:pt x="4808" y="2596"/>
                </a:lnTo>
                <a:lnTo>
                  <a:pt x="4837" y="2571"/>
                </a:lnTo>
                <a:lnTo>
                  <a:pt x="4866" y="2547"/>
                </a:lnTo>
                <a:lnTo>
                  <a:pt x="4893" y="2520"/>
                </a:lnTo>
                <a:lnTo>
                  <a:pt x="4920" y="2495"/>
                </a:lnTo>
                <a:lnTo>
                  <a:pt x="4945" y="2469"/>
                </a:lnTo>
                <a:lnTo>
                  <a:pt x="4971" y="2442"/>
                </a:lnTo>
                <a:lnTo>
                  <a:pt x="4994" y="2414"/>
                </a:lnTo>
                <a:lnTo>
                  <a:pt x="5016" y="2387"/>
                </a:lnTo>
                <a:lnTo>
                  <a:pt x="5037" y="2359"/>
                </a:lnTo>
                <a:lnTo>
                  <a:pt x="5057" y="2330"/>
                </a:lnTo>
                <a:lnTo>
                  <a:pt x="5075" y="2302"/>
                </a:lnTo>
                <a:lnTo>
                  <a:pt x="5092" y="2272"/>
                </a:lnTo>
                <a:lnTo>
                  <a:pt x="5107" y="2242"/>
                </a:lnTo>
                <a:lnTo>
                  <a:pt x="5120" y="2213"/>
                </a:lnTo>
                <a:lnTo>
                  <a:pt x="5133" y="2182"/>
                </a:lnTo>
                <a:lnTo>
                  <a:pt x="5142" y="2151"/>
                </a:lnTo>
                <a:lnTo>
                  <a:pt x="5150" y="2119"/>
                </a:lnTo>
                <a:lnTo>
                  <a:pt x="5156" y="2087"/>
                </a:lnTo>
                <a:lnTo>
                  <a:pt x="5160" y="2056"/>
                </a:lnTo>
                <a:lnTo>
                  <a:pt x="5162" y="2023"/>
                </a:lnTo>
                <a:lnTo>
                  <a:pt x="5162" y="1991"/>
                </a:lnTo>
                <a:lnTo>
                  <a:pt x="5159" y="1957"/>
                </a:lnTo>
                <a:lnTo>
                  <a:pt x="5155" y="1923"/>
                </a:lnTo>
                <a:lnTo>
                  <a:pt x="5147" y="1890"/>
                </a:lnTo>
                <a:lnTo>
                  <a:pt x="5137" y="1856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FFFFFF"/>
            </a:solidFill>
          </a:ln>
          <a:effectLst>
            <a:outerShdw blurRad="76200" dist="38100" dir="2700000" algn="tl" rotWithShape="0">
              <a:prstClr val="black">
                <a:alpha val="25000"/>
              </a:prstClr>
            </a:outerShdw>
          </a:effectLst>
        </p:spPr>
        <p:txBody>
          <a:bodyPr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 b="1" dirty="0">
              <a:solidFill>
                <a:srgbClr val="FFFFFF"/>
              </a:solidFill>
              <a:latin typeface="Arial Black" panose="020B0A04020102020204" pitchFamily="34" charset="0"/>
              <a:ea typeface="华文新魏" panose="02010800040101010101" pitchFamily="2" charset="-122"/>
              <a:cs typeface="Aharoni" panose="02010803020104030203" pitchFamily="2" charset="-79"/>
            </a:endParaRPr>
          </a:p>
        </p:txBody>
      </p:sp>
      <p:sp>
        <p:nvSpPr>
          <p:cNvPr id="19" name="MH_SubTitle_3"/>
          <p:cNvSpPr/>
          <p:nvPr>
            <p:custDataLst>
              <p:tags r:id="rId8"/>
            </p:custDataLst>
          </p:nvPr>
        </p:nvSpPr>
        <p:spPr bwMode="auto">
          <a:xfrm>
            <a:off x="2457450" y="2178050"/>
            <a:ext cx="4235450" cy="3671888"/>
          </a:xfrm>
          <a:custGeom>
            <a:avLst/>
            <a:gdLst>
              <a:gd name="T0" fmla="*/ 1859239 w 5162"/>
              <a:gd name="T1" fmla="*/ 620001 h 4955"/>
              <a:gd name="T2" fmla="*/ 1781002 w 5162"/>
              <a:gd name="T3" fmla="*/ 565046 h 4955"/>
              <a:gd name="T4" fmla="*/ 1678777 w 5162"/>
              <a:gd name="T5" fmla="*/ 539227 h 4955"/>
              <a:gd name="T6" fmla="*/ 1565480 w 5162"/>
              <a:gd name="T7" fmla="*/ 535170 h 4955"/>
              <a:gd name="T8" fmla="*/ 1354388 w 5162"/>
              <a:gd name="T9" fmla="*/ 562464 h 4955"/>
              <a:gd name="T10" fmla="*/ 1243675 w 5162"/>
              <a:gd name="T11" fmla="*/ 583487 h 4955"/>
              <a:gd name="T12" fmla="*/ 1226330 w 5162"/>
              <a:gd name="T13" fmla="*/ 403130 h 4955"/>
              <a:gd name="T14" fmla="*/ 1184259 w 5162"/>
              <a:gd name="T15" fmla="*/ 226461 h 4955"/>
              <a:gd name="T16" fmla="*/ 1138867 w 5162"/>
              <a:gd name="T17" fmla="*/ 125402 h 4955"/>
              <a:gd name="T18" fmla="*/ 1075760 w 5162"/>
              <a:gd name="T19" fmla="*/ 46104 h 4955"/>
              <a:gd name="T20" fmla="*/ 990511 w 5162"/>
              <a:gd name="T21" fmla="*/ 4057 h 4955"/>
              <a:gd name="T22" fmla="*/ 902679 w 5162"/>
              <a:gd name="T23" fmla="*/ 6639 h 4955"/>
              <a:gd name="T24" fmla="*/ 820383 w 5162"/>
              <a:gd name="T25" fmla="*/ 54218 h 4955"/>
              <a:gd name="T26" fmla="*/ 759491 w 5162"/>
              <a:gd name="T27" fmla="*/ 136835 h 4955"/>
              <a:gd name="T28" fmla="*/ 716312 w 5162"/>
              <a:gd name="T29" fmla="*/ 240107 h 4955"/>
              <a:gd name="T30" fmla="*/ 674611 w 5162"/>
              <a:gd name="T31" fmla="*/ 428948 h 4955"/>
              <a:gd name="T32" fmla="*/ 660956 w 5162"/>
              <a:gd name="T33" fmla="*/ 590126 h 4955"/>
              <a:gd name="T34" fmla="*/ 527362 w 5162"/>
              <a:gd name="T35" fmla="*/ 558038 h 4955"/>
              <a:gd name="T36" fmla="*/ 325127 w 5162"/>
              <a:gd name="T37" fmla="*/ 534433 h 4955"/>
              <a:gd name="T38" fmla="*/ 212938 w 5162"/>
              <a:gd name="T39" fmla="*/ 541072 h 4955"/>
              <a:gd name="T40" fmla="*/ 112927 w 5162"/>
              <a:gd name="T41" fmla="*/ 570209 h 4955"/>
              <a:gd name="T42" fmla="*/ 38011 w 5162"/>
              <a:gd name="T43" fmla="*/ 629222 h 4955"/>
              <a:gd name="T44" fmla="*/ 2952 w 5162"/>
              <a:gd name="T45" fmla="*/ 709258 h 4955"/>
              <a:gd name="T46" fmla="*/ 11071 w 5162"/>
              <a:gd name="T47" fmla="*/ 804784 h 4955"/>
              <a:gd name="T48" fmla="*/ 61999 w 5162"/>
              <a:gd name="T49" fmla="*/ 890352 h 4955"/>
              <a:gd name="T50" fmla="*/ 141713 w 5162"/>
              <a:gd name="T51" fmla="*/ 965962 h 4955"/>
              <a:gd name="T52" fmla="*/ 284901 w 5162"/>
              <a:gd name="T53" fmla="*/ 1057063 h 4955"/>
              <a:gd name="T54" fmla="*/ 457244 w 5162"/>
              <a:gd name="T55" fmla="*/ 1135623 h 4955"/>
              <a:gd name="T56" fmla="*/ 439161 w 5162"/>
              <a:gd name="T57" fmla="*/ 1204594 h 4955"/>
              <a:gd name="T58" fmla="*/ 348746 w 5162"/>
              <a:gd name="T59" fmla="*/ 1379788 h 4955"/>
              <a:gd name="T60" fmla="*/ 302984 w 5162"/>
              <a:gd name="T61" fmla="*/ 1514410 h 4955"/>
              <a:gd name="T62" fmla="*/ 289699 w 5162"/>
              <a:gd name="T63" fmla="*/ 1621740 h 4955"/>
              <a:gd name="T64" fmla="*/ 308151 w 5162"/>
              <a:gd name="T65" fmla="*/ 1717266 h 4955"/>
              <a:gd name="T66" fmla="*/ 369412 w 5162"/>
              <a:gd name="T67" fmla="*/ 1792507 h 4955"/>
              <a:gd name="T68" fmla="*/ 448756 w 5162"/>
              <a:gd name="T69" fmla="*/ 1825333 h 4955"/>
              <a:gd name="T70" fmla="*/ 545446 w 5162"/>
              <a:gd name="T71" fmla="*/ 1817588 h 4955"/>
              <a:gd name="T72" fmla="*/ 642504 w 5162"/>
              <a:gd name="T73" fmla="*/ 1774804 h 4955"/>
              <a:gd name="T74" fmla="*/ 746574 w 5162"/>
              <a:gd name="T75" fmla="*/ 1700300 h 4955"/>
              <a:gd name="T76" fmla="*/ 892346 w 5162"/>
              <a:gd name="T77" fmla="*/ 1555350 h 4955"/>
              <a:gd name="T78" fmla="*/ 958036 w 5162"/>
              <a:gd name="T79" fmla="*/ 1488961 h 4955"/>
              <a:gd name="T80" fmla="*/ 1077237 w 5162"/>
              <a:gd name="T81" fmla="*/ 1625059 h 4955"/>
              <a:gd name="T82" fmla="*/ 1214890 w 5162"/>
              <a:gd name="T83" fmla="*/ 1744191 h 4955"/>
              <a:gd name="T84" fmla="*/ 1310841 w 5162"/>
              <a:gd name="T85" fmla="*/ 1799884 h 4955"/>
              <a:gd name="T86" fmla="*/ 1408268 w 5162"/>
              <a:gd name="T87" fmla="*/ 1827177 h 4955"/>
              <a:gd name="T88" fmla="*/ 1502374 w 5162"/>
              <a:gd name="T89" fmla="*/ 1812055 h 4955"/>
              <a:gd name="T90" fmla="*/ 1572123 w 5162"/>
              <a:gd name="T91" fmla="*/ 1758206 h 4955"/>
              <a:gd name="T92" fmla="*/ 1610504 w 5162"/>
              <a:gd name="T93" fmla="*/ 1671163 h 4955"/>
              <a:gd name="T94" fmla="*/ 1611980 w 5162"/>
              <a:gd name="T95" fmla="*/ 1568997 h 4955"/>
              <a:gd name="T96" fmla="*/ 1586516 w 5162"/>
              <a:gd name="T97" fmla="*/ 1459824 h 4955"/>
              <a:gd name="T98" fmla="*/ 1510124 w 5162"/>
              <a:gd name="T99" fmla="*/ 1282417 h 4955"/>
              <a:gd name="T100" fmla="*/ 1426720 w 5162"/>
              <a:gd name="T101" fmla="*/ 1143738 h 4955"/>
              <a:gd name="T102" fmla="*/ 1530052 w 5162"/>
              <a:gd name="T103" fmla="*/ 1101322 h 4955"/>
              <a:gd name="T104" fmla="*/ 1716788 w 5162"/>
              <a:gd name="T105" fmla="*/ 999894 h 4955"/>
              <a:gd name="T106" fmla="*/ 1805727 w 5162"/>
              <a:gd name="T107" fmla="*/ 929448 h 4955"/>
              <a:gd name="T108" fmla="*/ 1872893 w 5162"/>
              <a:gd name="T109" fmla="*/ 849044 h 4955"/>
              <a:gd name="T110" fmla="*/ 1904262 w 5162"/>
              <a:gd name="T111" fmla="*/ 758312 h 49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162" h="4955">
                <a:moveTo>
                  <a:pt x="5137" y="1856"/>
                </a:moveTo>
                <a:lnTo>
                  <a:pt x="5137" y="1856"/>
                </a:lnTo>
                <a:lnTo>
                  <a:pt x="5125" y="1823"/>
                </a:lnTo>
                <a:lnTo>
                  <a:pt x="5111" y="1791"/>
                </a:lnTo>
                <a:lnTo>
                  <a:pt x="5096" y="1762"/>
                </a:lnTo>
                <a:lnTo>
                  <a:pt x="5078" y="1733"/>
                </a:lnTo>
                <a:lnTo>
                  <a:pt x="5059" y="1706"/>
                </a:lnTo>
                <a:lnTo>
                  <a:pt x="5038" y="1681"/>
                </a:lnTo>
                <a:lnTo>
                  <a:pt x="5016" y="1658"/>
                </a:lnTo>
                <a:lnTo>
                  <a:pt x="4993" y="1635"/>
                </a:lnTo>
                <a:lnTo>
                  <a:pt x="4968" y="1614"/>
                </a:lnTo>
                <a:lnTo>
                  <a:pt x="4941" y="1596"/>
                </a:lnTo>
                <a:lnTo>
                  <a:pt x="4914" y="1578"/>
                </a:lnTo>
                <a:lnTo>
                  <a:pt x="4886" y="1562"/>
                </a:lnTo>
                <a:lnTo>
                  <a:pt x="4856" y="1546"/>
                </a:lnTo>
                <a:lnTo>
                  <a:pt x="4826" y="1532"/>
                </a:lnTo>
                <a:lnTo>
                  <a:pt x="4793" y="1520"/>
                </a:lnTo>
                <a:lnTo>
                  <a:pt x="4760" y="1508"/>
                </a:lnTo>
                <a:lnTo>
                  <a:pt x="4727" y="1498"/>
                </a:lnTo>
                <a:lnTo>
                  <a:pt x="4693" y="1488"/>
                </a:lnTo>
                <a:lnTo>
                  <a:pt x="4657" y="1480"/>
                </a:lnTo>
                <a:lnTo>
                  <a:pt x="4622" y="1474"/>
                </a:lnTo>
                <a:lnTo>
                  <a:pt x="4586" y="1467"/>
                </a:lnTo>
                <a:lnTo>
                  <a:pt x="4549" y="1462"/>
                </a:lnTo>
                <a:lnTo>
                  <a:pt x="4511" y="1458"/>
                </a:lnTo>
                <a:lnTo>
                  <a:pt x="4473" y="1455"/>
                </a:lnTo>
                <a:lnTo>
                  <a:pt x="4436" y="1452"/>
                </a:lnTo>
                <a:lnTo>
                  <a:pt x="4397" y="1451"/>
                </a:lnTo>
                <a:lnTo>
                  <a:pt x="4359" y="1449"/>
                </a:lnTo>
                <a:lnTo>
                  <a:pt x="4320" y="1448"/>
                </a:lnTo>
                <a:lnTo>
                  <a:pt x="4281" y="1449"/>
                </a:lnTo>
                <a:lnTo>
                  <a:pt x="4242" y="1451"/>
                </a:lnTo>
                <a:lnTo>
                  <a:pt x="4164" y="1455"/>
                </a:lnTo>
                <a:lnTo>
                  <a:pt x="4088" y="1460"/>
                </a:lnTo>
                <a:lnTo>
                  <a:pt x="4012" y="1468"/>
                </a:lnTo>
                <a:lnTo>
                  <a:pt x="3938" y="1478"/>
                </a:lnTo>
                <a:lnTo>
                  <a:pt x="3867" y="1488"/>
                </a:lnTo>
                <a:lnTo>
                  <a:pt x="3798" y="1500"/>
                </a:lnTo>
                <a:lnTo>
                  <a:pt x="3732" y="1513"/>
                </a:lnTo>
                <a:lnTo>
                  <a:pt x="3670" y="1525"/>
                </a:lnTo>
                <a:lnTo>
                  <a:pt x="3614" y="1538"/>
                </a:lnTo>
                <a:lnTo>
                  <a:pt x="3560" y="1549"/>
                </a:lnTo>
                <a:lnTo>
                  <a:pt x="3514" y="1561"/>
                </a:lnTo>
                <a:lnTo>
                  <a:pt x="3437" y="1581"/>
                </a:lnTo>
                <a:lnTo>
                  <a:pt x="3388" y="1595"/>
                </a:lnTo>
                <a:lnTo>
                  <a:pt x="3371" y="1600"/>
                </a:lnTo>
                <a:lnTo>
                  <a:pt x="3370" y="1582"/>
                </a:lnTo>
                <a:lnTo>
                  <a:pt x="3368" y="1531"/>
                </a:lnTo>
                <a:lnTo>
                  <a:pt x="3363" y="1453"/>
                </a:lnTo>
                <a:lnTo>
                  <a:pt x="3360" y="1403"/>
                </a:lnTo>
                <a:lnTo>
                  <a:pt x="3355" y="1350"/>
                </a:lnTo>
                <a:lnTo>
                  <a:pt x="3350" y="1292"/>
                </a:lnTo>
                <a:lnTo>
                  <a:pt x="3342" y="1229"/>
                </a:lnTo>
                <a:lnTo>
                  <a:pt x="3333" y="1163"/>
                </a:lnTo>
                <a:lnTo>
                  <a:pt x="3323" y="1093"/>
                </a:lnTo>
                <a:lnTo>
                  <a:pt x="3311" y="1023"/>
                </a:lnTo>
                <a:lnTo>
                  <a:pt x="3297" y="949"/>
                </a:lnTo>
                <a:lnTo>
                  <a:pt x="3281" y="875"/>
                </a:lnTo>
                <a:lnTo>
                  <a:pt x="3264" y="800"/>
                </a:lnTo>
                <a:lnTo>
                  <a:pt x="3244" y="725"/>
                </a:lnTo>
                <a:lnTo>
                  <a:pt x="3232" y="687"/>
                </a:lnTo>
                <a:lnTo>
                  <a:pt x="3220" y="651"/>
                </a:lnTo>
                <a:lnTo>
                  <a:pt x="3209" y="614"/>
                </a:lnTo>
                <a:lnTo>
                  <a:pt x="3196" y="577"/>
                </a:lnTo>
                <a:lnTo>
                  <a:pt x="3183" y="541"/>
                </a:lnTo>
                <a:lnTo>
                  <a:pt x="3168" y="507"/>
                </a:lnTo>
                <a:lnTo>
                  <a:pt x="3153" y="471"/>
                </a:lnTo>
                <a:lnTo>
                  <a:pt x="3137" y="437"/>
                </a:lnTo>
                <a:lnTo>
                  <a:pt x="3122" y="404"/>
                </a:lnTo>
                <a:lnTo>
                  <a:pt x="3104" y="371"/>
                </a:lnTo>
                <a:lnTo>
                  <a:pt x="3086" y="340"/>
                </a:lnTo>
                <a:lnTo>
                  <a:pt x="3068" y="308"/>
                </a:lnTo>
                <a:lnTo>
                  <a:pt x="3048" y="279"/>
                </a:lnTo>
                <a:lnTo>
                  <a:pt x="3028" y="250"/>
                </a:lnTo>
                <a:lnTo>
                  <a:pt x="3007" y="223"/>
                </a:lnTo>
                <a:lnTo>
                  <a:pt x="2985" y="197"/>
                </a:lnTo>
                <a:lnTo>
                  <a:pt x="2962" y="171"/>
                </a:lnTo>
                <a:lnTo>
                  <a:pt x="2939" y="147"/>
                </a:lnTo>
                <a:lnTo>
                  <a:pt x="2915" y="125"/>
                </a:lnTo>
                <a:lnTo>
                  <a:pt x="2888" y="105"/>
                </a:lnTo>
                <a:lnTo>
                  <a:pt x="2862" y="86"/>
                </a:lnTo>
                <a:lnTo>
                  <a:pt x="2835" y="68"/>
                </a:lnTo>
                <a:lnTo>
                  <a:pt x="2807" y="54"/>
                </a:lnTo>
                <a:lnTo>
                  <a:pt x="2778" y="40"/>
                </a:lnTo>
                <a:lnTo>
                  <a:pt x="2747" y="27"/>
                </a:lnTo>
                <a:lnTo>
                  <a:pt x="2716" y="18"/>
                </a:lnTo>
                <a:lnTo>
                  <a:pt x="2684" y="11"/>
                </a:lnTo>
                <a:lnTo>
                  <a:pt x="2651" y="4"/>
                </a:lnTo>
                <a:lnTo>
                  <a:pt x="2616" y="1"/>
                </a:lnTo>
                <a:lnTo>
                  <a:pt x="2580" y="0"/>
                </a:lnTo>
                <a:lnTo>
                  <a:pt x="2546" y="1"/>
                </a:lnTo>
                <a:lnTo>
                  <a:pt x="2511" y="4"/>
                </a:lnTo>
                <a:lnTo>
                  <a:pt x="2477" y="11"/>
                </a:lnTo>
                <a:lnTo>
                  <a:pt x="2446" y="18"/>
                </a:lnTo>
                <a:lnTo>
                  <a:pt x="2414" y="27"/>
                </a:lnTo>
                <a:lnTo>
                  <a:pt x="2384" y="40"/>
                </a:lnTo>
                <a:lnTo>
                  <a:pt x="2354" y="54"/>
                </a:lnTo>
                <a:lnTo>
                  <a:pt x="2326" y="68"/>
                </a:lnTo>
                <a:lnTo>
                  <a:pt x="2299" y="86"/>
                </a:lnTo>
                <a:lnTo>
                  <a:pt x="2272" y="105"/>
                </a:lnTo>
                <a:lnTo>
                  <a:pt x="2247" y="125"/>
                </a:lnTo>
                <a:lnTo>
                  <a:pt x="2223" y="147"/>
                </a:lnTo>
                <a:lnTo>
                  <a:pt x="2199" y="171"/>
                </a:lnTo>
                <a:lnTo>
                  <a:pt x="2177" y="197"/>
                </a:lnTo>
                <a:lnTo>
                  <a:pt x="2155" y="223"/>
                </a:lnTo>
                <a:lnTo>
                  <a:pt x="2134" y="250"/>
                </a:lnTo>
                <a:lnTo>
                  <a:pt x="2114" y="279"/>
                </a:lnTo>
                <a:lnTo>
                  <a:pt x="2094" y="308"/>
                </a:lnTo>
                <a:lnTo>
                  <a:pt x="2075" y="340"/>
                </a:lnTo>
                <a:lnTo>
                  <a:pt x="2058" y="371"/>
                </a:lnTo>
                <a:lnTo>
                  <a:pt x="2040" y="404"/>
                </a:lnTo>
                <a:lnTo>
                  <a:pt x="2024" y="437"/>
                </a:lnTo>
                <a:lnTo>
                  <a:pt x="2008" y="471"/>
                </a:lnTo>
                <a:lnTo>
                  <a:pt x="1994" y="507"/>
                </a:lnTo>
                <a:lnTo>
                  <a:pt x="1979" y="541"/>
                </a:lnTo>
                <a:lnTo>
                  <a:pt x="1965" y="577"/>
                </a:lnTo>
                <a:lnTo>
                  <a:pt x="1953" y="614"/>
                </a:lnTo>
                <a:lnTo>
                  <a:pt x="1941" y="651"/>
                </a:lnTo>
                <a:lnTo>
                  <a:pt x="1929" y="687"/>
                </a:lnTo>
                <a:lnTo>
                  <a:pt x="1918" y="725"/>
                </a:lnTo>
                <a:lnTo>
                  <a:pt x="1898" y="800"/>
                </a:lnTo>
                <a:lnTo>
                  <a:pt x="1880" y="875"/>
                </a:lnTo>
                <a:lnTo>
                  <a:pt x="1864" y="949"/>
                </a:lnTo>
                <a:lnTo>
                  <a:pt x="1851" y="1023"/>
                </a:lnTo>
                <a:lnTo>
                  <a:pt x="1838" y="1093"/>
                </a:lnTo>
                <a:lnTo>
                  <a:pt x="1828" y="1163"/>
                </a:lnTo>
                <a:lnTo>
                  <a:pt x="1819" y="1229"/>
                </a:lnTo>
                <a:lnTo>
                  <a:pt x="1812" y="1292"/>
                </a:lnTo>
                <a:lnTo>
                  <a:pt x="1807" y="1350"/>
                </a:lnTo>
                <a:lnTo>
                  <a:pt x="1801" y="1403"/>
                </a:lnTo>
                <a:lnTo>
                  <a:pt x="1798" y="1453"/>
                </a:lnTo>
                <a:lnTo>
                  <a:pt x="1793" y="1531"/>
                </a:lnTo>
                <a:lnTo>
                  <a:pt x="1791" y="1582"/>
                </a:lnTo>
                <a:lnTo>
                  <a:pt x="1791" y="1600"/>
                </a:lnTo>
                <a:lnTo>
                  <a:pt x="1774" y="1595"/>
                </a:lnTo>
                <a:lnTo>
                  <a:pt x="1725" y="1581"/>
                </a:lnTo>
                <a:lnTo>
                  <a:pt x="1648" y="1561"/>
                </a:lnTo>
                <a:lnTo>
                  <a:pt x="1601" y="1549"/>
                </a:lnTo>
                <a:lnTo>
                  <a:pt x="1548" y="1538"/>
                </a:lnTo>
                <a:lnTo>
                  <a:pt x="1491" y="1525"/>
                </a:lnTo>
                <a:lnTo>
                  <a:pt x="1429" y="1513"/>
                </a:lnTo>
                <a:lnTo>
                  <a:pt x="1364" y="1500"/>
                </a:lnTo>
                <a:lnTo>
                  <a:pt x="1295" y="1488"/>
                </a:lnTo>
                <a:lnTo>
                  <a:pt x="1223" y="1478"/>
                </a:lnTo>
                <a:lnTo>
                  <a:pt x="1150" y="1468"/>
                </a:lnTo>
                <a:lnTo>
                  <a:pt x="1074" y="1460"/>
                </a:lnTo>
                <a:lnTo>
                  <a:pt x="997" y="1455"/>
                </a:lnTo>
                <a:lnTo>
                  <a:pt x="919" y="1451"/>
                </a:lnTo>
                <a:lnTo>
                  <a:pt x="881" y="1449"/>
                </a:lnTo>
                <a:lnTo>
                  <a:pt x="842" y="1448"/>
                </a:lnTo>
                <a:lnTo>
                  <a:pt x="804" y="1449"/>
                </a:lnTo>
                <a:lnTo>
                  <a:pt x="765" y="1451"/>
                </a:lnTo>
                <a:lnTo>
                  <a:pt x="726" y="1452"/>
                </a:lnTo>
                <a:lnTo>
                  <a:pt x="688" y="1455"/>
                </a:lnTo>
                <a:lnTo>
                  <a:pt x="650" y="1458"/>
                </a:lnTo>
                <a:lnTo>
                  <a:pt x="614" y="1462"/>
                </a:lnTo>
                <a:lnTo>
                  <a:pt x="577" y="1467"/>
                </a:lnTo>
                <a:lnTo>
                  <a:pt x="540" y="1474"/>
                </a:lnTo>
                <a:lnTo>
                  <a:pt x="504" y="1480"/>
                </a:lnTo>
                <a:lnTo>
                  <a:pt x="470" y="1488"/>
                </a:lnTo>
                <a:lnTo>
                  <a:pt x="435" y="1498"/>
                </a:lnTo>
                <a:lnTo>
                  <a:pt x="401" y="1508"/>
                </a:lnTo>
                <a:lnTo>
                  <a:pt x="369" y="1520"/>
                </a:lnTo>
                <a:lnTo>
                  <a:pt x="337" y="1532"/>
                </a:lnTo>
                <a:lnTo>
                  <a:pt x="306" y="1546"/>
                </a:lnTo>
                <a:lnTo>
                  <a:pt x="276" y="1562"/>
                </a:lnTo>
                <a:lnTo>
                  <a:pt x="248" y="1578"/>
                </a:lnTo>
                <a:lnTo>
                  <a:pt x="220" y="1596"/>
                </a:lnTo>
                <a:lnTo>
                  <a:pt x="194" y="1614"/>
                </a:lnTo>
                <a:lnTo>
                  <a:pt x="169" y="1635"/>
                </a:lnTo>
                <a:lnTo>
                  <a:pt x="146" y="1658"/>
                </a:lnTo>
                <a:lnTo>
                  <a:pt x="124" y="1681"/>
                </a:lnTo>
                <a:lnTo>
                  <a:pt x="103" y="1706"/>
                </a:lnTo>
                <a:lnTo>
                  <a:pt x="84" y="1733"/>
                </a:lnTo>
                <a:lnTo>
                  <a:pt x="67" y="1762"/>
                </a:lnTo>
                <a:lnTo>
                  <a:pt x="51" y="1791"/>
                </a:lnTo>
                <a:lnTo>
                  <a:pt x="37" y="1823"/>
                </a:lnTo>
                <a:lnTo>
                  <a:pt x="25" y="1856"/>
                </a:lnTo>
                <a:lnTo>
                  <a:pt x="15" y="1890"/>
                </a:lnTo>
                <a:lnTo>
                  <a:pt x="8" y="1923"/>
                </a:lnTo>
                <a:lnTo>
                  <a:pt x="3" y="1957"/>
                </a:lnTo>
                <a:lnTo>
                  <a:pt x="1" y="1991"/>
                </a:lnTo>
                <a:lnTo>
                  <a:pt x="0" y="2023"/>
                </a:lnTo>
                <a:lnTo>
                  <a:pt x="2" y="2056"/>
                </a:lnTo>
                <a:lnTo>
                  <a:pt x="6" y="2087"/>
                </a:lnTo>
                <a:lnTo>
                  <a:pt x="12" y="2119"/>
                </a:lnTo>
                <a:lnTo>
                  <a:pt x="20" y="2151"/>
                </a:lnTo>
                <a:lnTo>
                  <a:pt x="30" y="2182"/>
                </a:lnTo>
                <a:lnTo>
                  <a:pt x="42" y="2213"/>
                </a:lnTo>
                <a:lnTo>
                  <a:pt x="55" y="2242"/>
                </a:lnTo>
                <a:lnTo>
                  <a:pt x="70" y="2272"/>
                </a:lnTo>
                <a:lnTo>
                  <a:pt x="87" y="2302"/>
                </a:lnTo>
                <a:lnTo>
                  <a:pt x="105" y="2330"/>
                </a:lnTo>
                <a:lnTo>
                  <a:pt x="125" y="2359"/>
                </a:lnTo>
                <a:lnTo>
                  <a:pt x="146" y="2387"/>
                </a:lnTo>
                <a:lnTo>
                  <a:pt x="168" y="2414"/>
                </a:lnTo>
                <a:lnTo>
                  <a:pt x="192" y="2442"/>
                </a:lnTo>
                <a:lnTo>
                  <a:pt x="216" y="2469"/>
                </a:lnTo>
                <a:lnTo>
                  <a:pt x="242" y="2495"/>
                </a:lnTo>
                <a:lnTo>
                  <a:pt x="269" y="2520"/>
                </a:lnTo>
                <a:lnTo>
                  <a:pt x="296" y="2547"/>
                </a:lnTo>
                <a:lnTo>
                  <a:pt x="325" y="2571"/>
                </a:lnTo>
                <a:lnTo>
                  <a:pt x="355" y="2596"/>
                </a:lnTo>
                <a:lnTo>
                  <a:pt x="384" y="2619"/>
                </a:lnTo>
                <a:lnTo>
                  <a:pt x="415" y="2643"/>
                </a:lnTo>
                <a:lnTo>
                  <a:pt x="446" y="2667"/>
                </a:lnTo>
                <a:lnTo>
                  <a:pt x="478" y="2689"/>
                </a:lnTo>
                <a:lnTo>
                  <a:pt x="511" y="2711"/>
                </a:lnTo>
                <a:lnTo>
                  <a:pt x="575" y="2753"/>
                </a:lnTo>
                <a:lnTo>
                  <a:pt x="641" y="2793"/>
                </a:lnTo>
                <a:lnTo>
                  <a:pt x="707" y="2831"/>
                </a:lnTo>
                <a:lnTo>
                  <a:pt x="772" y="2866"/>
                </a:lnTo>
                <a:lnTo>
                  <a:pt x="836" y="2900"/>
                </a:lnTo>
                <a:lnTo>
                  <a:pt x="898" y="2931"/>
                </a:lnTo>
                <a:lnTo>
                  <a:pt x="959" y="2960"/>
                </a:lnTo>
                <a:lnTo>
                  <a:pt x="1016" y="2986"/>
                </a:lnTo>
                <a:lnTo>
                  <a:pt x="1070" y="3010"/>
                </a:lnTo>
                <a:lnTo>
                  <a:pt x="1120" y="3031"/>
                </a:lnTo>
                <a:lnTo>
                  <a:pt x="1165" y="3049"/>
                </a:lnTo>
                <a:lnTo>
                  <a:pt x="1239" y="3079"/>
                </a:lnTo>
                <a:lnTo>
                  <a:pt x="1286" y="3095"/>
                </a:lnTo>
                <a:lnTo>
                  <a:pt x="1303" y="3102"/>
                </a:lnTo>
                <a:lnTo>
                  <a:pt x="1296" y="3101"/>
                </a:lnTo>
                <a:lnTo>
                  <a:pt x="1285" y="3115"/>
                </a:lnTo>
                <a:lnTo>
                  <a:pt x="1258" y="3157"/>
                </a:lnTo>
                <a:lnTo>
                  <a:pt x="1215" y="3225"/>
                </a:lnTo>
                <a:lnTo>
                  <a:pt x="1190" y="3266"/>
                </a:lnTo>
                <a:lnTo>
                  <a:pt x="1162" y="3313"/>
                </a:lnTo>
                <a:lnTo>
                  <a:pt x="1133" y="3363"/>
                </a:lnTo>
                <a:lnTo>
                  <a:pt x="1102" y="3418"/>
                </a:lnTo>
                <a:lnTo>
                  <a:pt x="1071" y="3477"/>
                </a:lnTo>
                <a:lnTo>
                  <a:pt x="1038" y="3539"/>
                </a:lnTo>
                <a:lnTo>
                  <a:pt x="1007" y="3604"/>
                </a:lnTo>
                <a:lnTo>
                  <a:pt x="975" y="3671"/>
                </a:lnTo>
                <a:lnTo>
                  <a:pt x="945" y="3741"/>
                </a:lnTo>
                <a:lnTo>
                  <a:pt x="915" y="3812"/>
                </a:lnTo>
                <a:lnTo>
                  <a:pt x="888" y="3885"/>
                </a:lnTo>
                <a:lnTo>
                  <a:pt x="874" y="3922"/>
                </a:lnTo>
                <a:lnTo>
                  <a:pt x="863" y="3958"/>
                </a:lnTo>
                <a:lnTo>
                  <a:pt x="851" y="3995"/>
                </a:lnTo>
                <a:lnTo>
                  <a:pt x="840" y="4033"/>
                </a:lnTo>
                <a:lnTo>
                  <a:pt x="830" y="4070"/>
                </a:lnTo>
                <a:lnTo>
                  <a:pt x="821" y="4106"/>
                </a:lnTo>
                <a:lnTo>
                  <a:pt x="812" y="4143"/>
                </a:lnTo>
                <a:lnTo>
                  <a:pt x="805" y="4180"/>
                </a:lnTo>
                <a:lnTo>
                  <a:pt x="799" y="4217"/>
                </a:lnTo>
                <a:lnTo>
                  <a:pt x="793" y="4254"/>
                </a:lnTo>
                <a:lnTo>
                  <a:pt x="789" y="4289"/>
                </a:lnTo>
                <a:lnTo>
                  <a:pt x="786" y="4326"/>
                </a:lnTo>
                <a:lnTo>
                  <a:pt x="785" y="4361"/>
                </a:lnTo>
                <a:lnTo>
                  <a:pt x="785" y="4397"/>
                </a:lnTo>
                <a:lnTo>
                  <a:pt x="785" y="4431"/>
                </a:lnTo>
                <a:lnTo>
                  <a:pt x="788" y="4465"/>
                </a:lnTo>
                <a:lnTo>
                  <a:pt x="791" y="4499"/>
                </a:lnTo>
                <a:lnTo>
                  <a:pt x="797" y="4531"/>
                </a:lnTo>
                <a:lnTo>
                  <a:pt x="804" y="4564"/>
                </a:lnTo>
                <a:lnTo>
                  <a:pt x="812" y="4595"/>
                </a:lnTo>
                <a:lnTo>
                  <a:pt x="823" y="4626"/>
                </a:lnTo>
                <a:lnTo>
                  <a:pt x="835" y="4656"/>
                </a:lnTo>
                <a:lnTo>
                  <a:pt x="849" y="4686"/>
                </a:lnTo>
                <a:lnTo>
                  <a:pt x="865" y="4713"/>
                </a:lnTo>
                <a:lnTo>
                  <a:pt x="883" y="4740"/>
                </a:lnTo>
                <a:lnTo>
                  <a:pt x="902" y="4767"/>
                </a:lnTo>
                <a:lnTo>
                  <a:pt x="924" y="4792"/>
                </a:lnTo>
                <a:lnTo>
                  <a:pt x="947" y="4816"/>
                </a:lnTo>
                <a:lnTo>
                  <a:pt x="973" y="4839"/>
                </a:lnTo>
                <a:lnTo>
                  <a:pt x="1001" y="4860"/>
                </a:lnTo>
                <a:lnTo>
                  <a:pt x="1031" y="4880"/>
                </a:lnTo>
                <a:lnTo>
                  <a:pt x="1060" y="4898"/>
                </a:lnTo>
                <a:lnTo>
                  <a:pt x="1091" y="4913"/>
                </a:lnTo>
                <a:lnTo>
                  <a:pt x="1121" y="4925"/>
                </a:lnTo>
                <a:lnTo>
                  <a:pt x="1153" y="4936"/>
                </a:lnTo>
                <a:lnTo>
                  <a:pt x="1184" y="4943"/>
                </a:lnTo>
                <a:lnTo>
                  <a:pt x="1216" y="4949"/>
                </a:lnTo>
                <a:lnTo>
                  <a:pt x="1247" y="4954"/>
                </a:lnTo>
                <a:lnTo>
                  <a:pt x="1280" y="4955"/>
                </a:lnTo>
                <a:lnTo>
                  <a:pt x="1313" y="4955"/>
                </a:lnTo>
                <a:lnTo>
                  <a:pt x="1345" y="4954"/>
                </a:lnTo>
                <a:lnTo>
                  <a:pt x="1378" y="4949"/>
                </a:lnTo>
                <a:lnTo>
                  <a:pt x="1411" y="4944"/>
                </a:lnTo>
                <a:lnTo>
                  <a:pt x="1444" y="4937"/>
                </a:lnTo>
                <a:lnTo>
                  <a:pt x="1478" y="4928"/>
                </a:lnTo>
                <a:lnTo>
                  <a:pt x="1510" y="4919"/>
                </a:lnTo>
                <a:lnTo>
                  <a:pt x="1544" y="4907"/>
                </a:lnTo>
                <a:lnTo>
                  <a:pt x="1576" y="4895"/>
                </a:lnTo>
                <a:lnTo>
                  <a:pt x="1610" y="4880"/>
                </a:lnTo>
                <a:lnTo>
                  <a:pt x="1643" y="4865"/>
                </a:lnTo>
                <a:lnTo>
                  <a:pt x="1676" y="4849"/>
                </a:lnTo>
                <a:lnTo>
                  <a:pt x="1709" y="4831"/>
                </a:lnTo>
                <a:lnTo>
                  <a:pt x="1741" y="4812"/>
                </a:lnTo>
                <a:lnTo>
                  <a:pt x="1774" y="4793"/>
                </a:lnTo>
                <a:lnTo>
                  <a:pt x="1806" y="4772"/>
                </a:lnTo>
                <a:lnTo>
                  <a:pt x="1838" y="4751"/>
                </a:lnTo>
                <a:lnTo>
                  <a:pt x="1870" y="4729"/>
                </a:lnTo>
                <a:lnTo>
                  <a:pt x="1901" y="4706"/>
                </a:lnTo>
                <a:lnTo>
                  <a:pt x="1932" y="4682"/>
                </a:lnTo>
                <a:lnTo>
                  <a:pt x="1963" y="4659"/>
                </a:lnTo>
                <a:lnTo>
                  <a:pt x="2023" y="4610"/>
                </a:lnTo>
                <a:lnTo>
                  <a:pt x="2081" y="4559"/>
                </a:lnTo>
                <a:lnTo>
                  <a:pt x="2138" y="4509"/>
                </a:lnTo>
                <a:lnTo>
                  <a:pt x="2191" y="4458"/>
                </a:lnTo>
                <a:lnTo>
                  <a:pt x="2243" y="4406"/>
                </a:lnTo>
                <a:lnTo>
                  <a:pt x="2291" y="4357"/>
                </a:lnTo>
                <a:lnTo>
                  <a:pt x="2337" y="4307"/>
                </a:lnTo>
                <a:lnTo>
                  <a:pt x="2380" y="4261"/>
                </a:lnTo>
                <a:lnTo>
                  <a:pt x="2418" y="4217"/>
                </a:lnTo>
                <a:lnTo>
                  <a:pt x="2454" y="4176"/>
                </a:lnTo>
                <a:lnTo>
                  <a:pt x="2486" y="4139"/>
                </a:lnTo>
                <a:lnTo>
                  <a:pt x="2535" y="4078"/>
                </a:lnTo>
                <a:lnTo>
                  <a:pt x="2567" y="4037"/>
                </a:lnTo>
                <a:lnTo>
                  <a:pt x="2577" y="4023"/>
                </a:lnTo>
                <a:lnTo>
                  <a:pt x="2584" y="4023"/>
                </a:lnTo>
                <a:lnTo>
                  <a:pt x="2596" y="4037"/>
                </a:lnTo>
                <a:lnTo>
                  <a:pt x="2627" y="4078"/>
                </a:lnTo>
                <a:lnTo>
                  <a:pt x="2677" y="4139"/>
                </a:lnTo>
                <a:lnTo>
                  <a:pt x="2709" y="4176"/>
                </a:lnTo>
                <a:lnTo>
                  <a:pt x="2743" y="4217"/>
                </a:lnTo>
                <a:lnTo>
                  <a:pt x="2782" y="4261"/>
                </a:lnTo>
                <a:lnTo>
                  <a:pt x="2824" y="4307"/>
                </a:lnTo>
                <a:lnTo>
                  <a:pt x="2870" y="4357"/>
                </a:lnTo>
                <a:lnTo>
                  <a:pt x="2919" y="4406"/>
                </a:lnTo>
                <a:lnTo>
                  <a:pt x="2970" y="4458"/>
                </a:lnTo>
                <a:lnTo>
                  <a:pt x="3024" y="4509"/>
                </a:lnTo>
                <a:lnTo>
                  <a:pt x="3081" y="4559"/>
                </a:lnTo>
                <a:lnTo>
                  <a:pt x="3138" y="4610"/>
                </a:lnTo>
                <a:lnTo>
                  <a:pt x="3199" y="4659"/>
                </a:lnTo>
                <a:lnTo>
                  <a:pt x="3230" y="4682"/>
                </a:lnTo>
                <a:lnTo>
                  <a:pt x="3260" y="4706"/>
                </a:lnTo>
                <a:lnTo>
                  <a:pt x="3292" y="4729"/>
                </a:lnTo>
                <a:lnTo>
                  <a:pt x="3323" y="4751"/>
                </a:lnTo>
                <a:lnTo>
                  <a:pt x="3356" y="4772"/>
                </a:lnTo>
                <a:lnTo>
                  <a:pt x="3388" y="4793"/>
                </a:lnTo>
                <a:lnTo>
                  <a:pt x="3420" y="4812"/>
                </a:lnTo>
                <a:lnTo>
                  <a:pt x="3453" y="4831"/>
                </a:lnTo>
                <a:lnTo>
                  <a:pt x="3486" y="4849"/>
                </a:lnTo>
                <a:lnTo>
                  <a:pt x="3519" y="4865"/>
                </a:lnTo>
                <a:lnTo>
                  <a:pt x="3552" y="4880"/>
                </a:lnTo>
                <a:lnTo>
                  <a:pt x="3585" y="4895"/>
                </a:lnTo>
                <a:lnTo>
                  <a:pt x="3618" y="4907"/>
                </a:lnTo>
                <a:lnTo>
                  <a:pt x="3651" y="4919"/>
                </a:lnTo>
                <a:lnTo>
                  <a:pt x="3684" y="4928"/>
                </a:lnTo>
                <a:lnTo>
                  <a:pt x="3718" y="4937"/>
                </a:lnTo>
                <a:lnTo>
                  <a:pt x="3750" y="4944"/>
                </a:lnTo>
                <a:lnTo>
                  <a:pt x="3784" y="4949"/>
                </a:lnTo>
                <a:lnTo>
                  <a:pt x="3816" y="4954"/>
                </a:lnTo>
                <a:lnTo>
                  <a:pt x="3849" y="4955"/>
                </a:lnTo>
                <a:lnTo>
                  <a:pt x="3882" y="4955"/>
                </a:lnTo>
                <a:lnTo>
                  <a:pt x="3914" y="4954"/>
                </a:lnTo>
                <a:lnTo>
                  <a:pt x="3946" y="4949"/>
                </a:lnTo>
                <a:lnTo>
                  <a:pt x="3977" y="4943"/>
                </a:lnTo>
                <a:lnTo>
                  <a:pt x="4009" y="4936"/>
                </a:lnTo>
                <a:lnTo>
                  <a:pt x="4040" y="4925"/>
                </a:lnTo>
                <a:lnTo>
                  <a:pt x="4071" y="4913"/>
                </a:lnTo>
                <a:lnTo>
                  <a:pt x="4101" y="4898"/>
                </a:lnTo>
                <a:lnTo>
                  <a:pt x="4131" y="4880"/>
                </a:lnTo>
                <a:lnTo>
                  <a:pt x="4160" y="4860"/>
                </a:lnTo>
                <a:lnTo>
                  <a:pt x="4189" y="4839"/>
                </a:lnTo>
                <a:lnTo>
                  <a:pt x="4214" y="4816"/>
                </a:lnTo>
                <a:lnTo>
                  <a:pt x="4238" y="4792"/>
                </a:lnTo>
                <a:lnTo>
                  <a:pt x="4260" y="4767"/>
                </a:lnTo>
                <a:lnTo>
                  <a:pt x="4279" y="4740"/>
                </a:lnTo>
                <a:lnTo>
                  <a:pt x="4297" y="4713"/>
                </a:lnTo>
                <a:lnTo>
                  <a:pt x="4313" y="4686"/>
                </a:lnTo>
                <a:lnTo>
                  <a:pt x="4326" y="4656"/>
                </a:lnTo>
                <a:lnTo>
                  <a:pt x="4339" y="4626"/>
                </a:lnTo>
                <a:lnTo>
                  <a:pt x="4349" y="4595"/>
                </a:lnTo>
                <a:lnTo>
                  <a:pt x="4358" y="4564"/>
                </a:lnTo>
                <a:lnTo>
                  <a:pt x="4364" y="4531"/>
                </a:lnTo>
                <a:lnTo>
                  <a:pt x="4370" y="4499"/>
                </a:lnTo>
                <a:lnTo>
                  <a:pt x="4374" y="4465"/>
                </a:lnTo>
                <a:lnTo>
                  <a:pt x="4376" y="4431"/>
                </a:lnTo>
                <a:lnTo>
                  <a:pt x="4377" y="4397"/>
                </a:lnTo>
                <a:lnTo>
                  <a:pt x="4377" y="4361"/>
                </a:lnTo>
                <a:lnTo>
                  <a:pt x="4375" y="4326"/>
                </a:lnTo>
                <a:lnTo>
                  <a:pt x="4373" y="4289"/>
                </a:lnTo>
                <a:lnTo>
                  <a:pt x="4368" y="4254"/>
                </a:lnTo>
                <a:lnTo>
                  <a:pt x="4363" y="4217"/>
                </a:lnTo>
                <a:lnTo>
                  <a:pt x="4357" y="4180"/>
                </a:lnTo>
                <a:lnTo>
                  <a:pt x="4349" y="4143"/>
                </a:lnTo>
                <a:lnTo>
                  <a:pt x="4341" y="4106"/>
                </a:lnTo>
                <a:lnTo>
                  <a:pt x="4332" y="4070"/>
                </a:lnTo>
                <a:lnTo>
                  <a:pt x="4322" y="4033"/>
                </a:lnTo>
                <a:lnTo>
                  <a:pt x="4311" y="3995"/>
                </a:lnTo>
                <a:lnTo>
                  <a:pt x="4299" y="3958"/>
                </a:lnTo>
                <a:lnTo>
                  <a:pt x="4287" y="3922"/>
                </a:lnTo>
                <a:lnTo>
                  <a:pt x="4275" y="3885"/>
                </a:lnTo>
                <a:lnTo>
                  <a:pt x="4246" y="3812"/>
                </a:lnTo>
                <a:lnTo>
                  <a:pt x="4218" y="3741"/>
                </a:lnTo>
                <a:lnTo>
                  <a:pt x="4188" y="3671"/>
                </a:lnTo>
                <a:lnTo>
                  <a:pt x="4156" y="3604"/>
                </a:lnTo>
                <a:lnTo>
                  <a:pt x="4123" y="3539"/>
                </a:lnTo>
                <a:lnTo>
                  <a:pt x="4092" y="3477"/>
                </a:lnTo>
                <a:lnTo>
                  <a:pt x="4060" y="3418"/>
                </a:lnTo>
                <a:lnTo>
                  <a:pt x="4029" y="3363"/>
                </a:lnTo>
                <a:lnTo>
                  <a:pt x="3999" y="3313"/>
                </a:lnTo>
                <a:lnTo>
                  <a:pt x="3972" y="3266"/>
                </a:lnTo>
                <a:lnTo>
                  <a:pt x="3947" y="3225"/>
                </a:lnTo>
                <a:lnTo>
                  <a:pt x="3905" y="3157"/>
                </a:lnTo>
                <a:lnTo>
                  <a:pt x="3876" y="3115"/>
                </a:lnTo>
                <a:lnTo>
                  <a:pt x="3866" y="3101"/>
                </a:lnTo>
                <a:lnTo>
                  <a:pt x="3859" y="3102"/>
                </a:lnTo>
                <a:lnTo>
                  <a:pt x="3875" y="3095"/>
                </a:lnTo>
                <a:lnTo>
                  <a:pt x="3924" y="3079"/>
                </a:lnTo>
                <a:lnTo>
                  <a:pt x="3997" y="3049"/>
                </a:lnTo>
                <a:lnTo>
                  <a:pt x="4042" y="3031"/>
                </a:lnTo>
                <a:lnTo>
                  <a:pt x="4092" y="3010"/>
                </a:lnTo>
                <a:lnTo>
                  <a:pt x="4146" y="2986"/>
                </a:lnTo>
                <a:lnTo>
                  <a:pt x="4203" y="2960"/>
                </a:lnTo>
                <a:lnTo>
                  <a:pt x="4263" y="2931"/>
                </a:lnTo>
                <a:lnTo>
                  <a:pt x="4325" y="2900"/>
                </a:lnTo>
                <a:lnTo>
                  <a:pt x="4390" y="2866"/>
                </a:lnTo>
                <a:lnTo>
                  <a:pt x="4456" y="2831"/>
                </a:lnTo>
                <a:lnTo>
                  <a:pt x="4521" y="2793"/>
                </a:lnTo>
                <a:lnTo>
                  <a:pt x="4587" y="2753"/>
                </a:lnTo>
                <a:lnTo>
                  <a:pt x="4652" y="2711"/>
                </a:lnTo>
                <a:lnTo>
                  <a:pt x="4684" y="2689"/>
                </a:lnTo>
                <a:lnTo>
                  <a:pt x="4715" y="2667"/>
                </a:lnTo>
                <a:lnTo>
                  <a:pt x="4747" y="2643"/>
                </a:lnTo>
                <a:lnTo>
                  <a:pt x="4777" y="2619"/>
                </a:lnTo>
                <a:lnTo>
                  <a:pt x="4808" y="2596"/>
                </a:lnTo>
                <a:lnTo>
                  <a:pt x="4837" y="2571"/>
                </a:lnTo>
                <a:lnTo>
                  <a:pt x="4866" y="2547"/>
                </a:lnTo>
                <a:lnTo>
                  <a:pt x="4893" y="2520"/>
                </a:lnTo>
                <a:lnTo>
                  <a:pt x="4920" y="2495"/>
                </a:lnTo>
                <a:lnTo>
                  <a:pt x="4945" y="2469"/>
                </a:lnTo>
                <a:lnTo>
                  <a:pt x="4971" y="2442"/>
                </a:lnTo>
                <a:lnTo>
                  <a:pt x="4994" y="2414"/>
                </a:lnTo>
                <a:lnTo>
                  <a:pt x="5016" y="2387"/>
                </a:lnTo>
                <a:lnTo>
                  <a:pt x="5037" y="2359"/>
                </a:lnTo>
                <a:lnTo>
                  <a:pt x="5057" y="2330"/>
                </a:lnTo>
                <a:lnTo>
                  <a:pt x="5075" y="2302"/>
                </a:lnTo>
                <a:lnTo>
                  <a:pt x="5092" y="2272"/>
                </a:lnTo>
                <a:lnTo>
                  <a:pt x="5107" y="2242"/>
                </a:lnTo>
                <a:lnTo>
                  <a:pt x="5120" y="2213"/>
                </a:lnTo>
                <a:lnTo>
                  <a:pt x="5133" y="2182"/>
                </a:lnTo>
                <a:lnTo>
                  <a:pt x="5142" y="2151"/>
                </a:lnTo>
                <a:lnTo>
                  <a:pt x="5150" y="2119"/>
                </a:lnTo>
                <a:lnTo>
                  <a:pt x="5156" y="2087"/>
                </a:lnTo>
                <a:lnTo>
                  <a:pt x="5160" y="2056"/>
                </a:lnTo>
                <a:lnTo>
                  <a:pt x="5162" y="2023"/>
                </a:lnTo>
                <a:lnTo>
                  <a:pt x="5162" y="1991"/>
                </a:lnTo>
                <a:lnTo>
                  <a:pt x="5159" y="1957"/>
                </a:lnTo>
                <a:lnTo>
                  <a:pt x="5155" y="1923"/>
                </a:lnTo>
                <a:lnTo>
                  <a:pt x="5147" y="1890"/>
                </a:lnTo>
                <a:lnTo>
                  <a:pt x="5137" y="1856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 w="38100">
            <a:solidFill>
              <a:srgbClr val="FFFFFF"/>
            </a:solidFill>
          </a:ln>
          <a:effectLst>
            <a:outerShdw blurRad="76200" dist="38100" dir="2700000" algn="tl" rotWithShape="0">
              <a:prstClr val="black">
                <a:alpha val="25000"/>
              </a:prstClr>
            </a:outerShdw>
          </a:effectLst>
        </p:spPr>
        <p:txBody>
          <a:bodyPr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 b="1" dirty="0">
              <a:solidFill>
                <a:srgbClr val="FFFFFF"/>
              </a:solidFill>
              <a:latin typeface="Arial Black" panose="020B0A04020102020204" pitchFamily="34" charset="0"/>
              <a:ea typeface="华文新魏" panose="02010800040101010101" pitchFamily="2" charset="-122"/>
              <a:cs typeface="Aharoni" panose="02010803020104030203" pitchFamily="2" charset="-79"/>
            </a:endParaRPr>
          </a:p>
        </p:txBody>
      </p:sp>
      <p:sp>
        <p:nvSpPr>
          <p:cNvPr id="20" name="MH_SubTitle_3"/>
          <p:cNvSpPr/>
          <p:nvPr>
            <p:custDataLst>
              <p:tags r:id="rId9"/>
            </p:custDataLst>
          </p:nvPr>
        </p:nvSpPr>
        <p:spPr bwMode="auto">
          <a:xfrm>
            <a:off x="2457450" y="2185988"/>
            <a:ext cx="4235450" cy="3671887"/>
          </a:xfrm>
          <a:custGeom>
            <a:avLst/>
            <a:gdLst>
              <a:gd name="T0" fmla="*/ 1859239 w 5162"/>
              <a:gd name="T1" fmla="*/ 620001 h 4955"/>
              <a:gd name="T2" fmla="*/ 1781002 w 5162"/>
              <a:gd name="T3" fmla="*/ 565046 h 4955"/>
              <a:gd name="T4" fmla="*/ 1678777 w 5162"/>
              <a:gd name="T5" fmla="*/ 539227 h 4955"/>
              <a:gd name="T6" fmla="*/ 1565480 w 5162"/>
              <a:gd name="T7" fmla="*/ 535170 h 4955"/>
              <a:gd name="T8" fmla="*/ 1354388 w 5162"/>
              <a:gd name="T9" fmla="*/ 562464 h 4955"/>
              <a:gd name="T10" fmla="*/ 1243675 w 5162"/>
              <a:gd name="T11" fmla="*/ 583487 h 4955"/>
              <a:gd name="T12" fmla="*/ 1226330 w 5162"/>
              <a:gd name="T13" fmla="*/ 403130 h 4955"/>
              <a:gd name="T14" fmla="*/ 1184259 w 5162"/>
              <a:gd name="T15" fmla="*/ 226461 h 4955"/>
              <a:gd name="T16" fmla="*/ 1138867 w 5162"/>
              <a:gd name="T17" fmla="*/ 125402 h 4955"/>
              <a:gd name="T18" fmla="*/ 1075760 w 5162"/>
              <a:gd name="T19" fmla="*/ 46104 h 4955"/>
              <a:gd name="T20" fmla="*/ 990511 w 5162"/>
              <a:gd name="T21" fmla="*/ 4057 h 4955"/>
              <a:gd name="T22" fmla="*/ 902679 w 5162"/>
              <a:gd name="T23" fmla="*/ 6639 h 4955"/>
              <a:gd name="T24" fmla="*/ 820383 w 5162"/>
              <a:gd name="T25" fmla="*/ 54218 h 4955"/>
              <a:gd name="T26" fmla="*/ 759491 w 5162"/>
              <a:gd name="T27" fmla="*/ 136835 h 4955"/>
              <a:gd name="T28" fmla="*/ 716312 w 5162"/>
              <a:gd name="T29" fmla="*/ 240107 h 4955"/>
              <a:gd name="T30" fmla="*/ 674611 w 5162"/>
              <a:gd name="T31" fmla="*/ 428948 h 4955"/>
              <a:gd name="T32" fmla="*/ 660956 w 5162"/>
              <a:gd name="T33" fmla="*/ 590126 h 4955"/>
              <a:gd name="T34" fmla="*/ 527362 w 5162"/>
              <a:gd name="T35" fmla="*/ 558038 h 4955"/>
              <a:gd name="T36" fmla="*/ 325127 w 5162"/>
              <a:gd name="T37" fmla="*/ 534433 h 4955"/>
              <a:gd name="T38" fmla="*/ 212938 w 5162"/>
              <a:gd name="T39" fmla="*/ 541072 h 4955"/>
              <a:gd name="T40" fmla="*/ 112927 w 5162"/>
              <a:gd name="T41" fmla="*/ 570209 h 4955"/>
              <a:gd name="T42" fmla="*/ 38011 w 5162"/>
              <a:gd name="T43" fmla="*/ 629222 h 4955"/>
              <a:gd name="T44" fmla="*/ 2952 w 5162"/>
              <a:gd name="T45" fmla="*/ 709258 h 4955"/>
              <a:gd name="T46" fmla="*/ 11071 w 5162"/>
              <a:gd name="T47" fmla="*/ 804784 h 4955"/>
              <a:gd name="T48" fmla="*/ 61999 w 5162"/>
              <a:gd name="T49" fmla="*/ 890352 h 4955"/>
              <a:gd name="T50" fmla="*/ 141713 w 5162"/>
              <a:gd name="T51" fmla="*/ 965962 h 4955"/>
              <a:gd name="T52" fmla="*/ 284901 w 5162"/>
              <a:gd name="T53" fmla="*/ 1057063 h 4955"/>
              <a:gd name="T54" fmla="*/ 457244 w 5162"/>
              <a:gd name="T55" fmla="*/ 1135623 h 4955"/>
              <a:gd name="T56" fmla="*/ 439161 w 5162"/>
              <a:gd name="T57" fmla="*/ 1204594 h 4955"/>
              <a:gd name="T58" fmla="*/ 348746 w 5162"/>
              <a:gd name="T59" fmla="*/ 1379788 h 4955"/>
              <a:gd name="T60" fmla="*/ 302984 w 5162"/>
              <a:gd name="T61" fmla="*/ 1514410 h 4955"/>
              <a:gd name="T62" fmla="*/ 289699 w 5162"/>
              <a:gd name="T63" fmla="*/ 1621740 h 4955"/>
              <a:gd name="T64" fmla="*/ 308151 w 5162"/>
              <a:gd name="T65" fmla="*/ 1717266 h 4955"/>
              <a:gd name="T66" fmla="*/ 369412 w 5162"/>
              <a:gd name="T67" fmla="*/ 1792507 h 4955"/>
              <a:gd name="T68" fmla="*/ 448756 w 5162"/>
              <a:gd name="T69" fmla="*/ 1825333 h 4955"/>
              <a:gd name="T70" fmla="*/ 545446 w 5162"/>
              <a:gd name="T71" fmla="*/ 1817588 h 4955"/>
              <a:gd name="T72" fmla="*/ 642504 w 5162"/>
              <a:gd name="T73" fmla="*/ 1774804 h 4955"/>
              <a:gd name="T74" fmla="*/ 746574 w 5162"/>
              <a:gd name="T75" fmla="*/ 1700300 h 4955"/>
              <a:gd name="T76" fmla="*/ 892346 w 5162"/>
              <a:gd name="T77" fmla="*/ 1555350 h 4955"/>
              <a:gd name="T78" fmla="*/ 958036 w 5162"/>
              <a:gd name="T79" fmla="*/ 1488961 h 4955"/>
              <a:gd name="T80" fmla="*/ 1077237 w 5162"/>
              <a:gd name="T81" fmla="*/ 1625059 h 4955"/>
              <a:gd name="T82" fmla="*/ 1214890 w 5162"/>
              <a:gd name="T83" fmla="*/ 1744191 h 4955"/>
              <a:gd name="T84" fmla="*/ 1310841 w 5162"/>
              <a:gd name="T85" fmla="*/ 1799884 h 4955"/>
              <a:gd name="T86" fmla="*/ 1408268 w 5162"/>
              <a:gd name="T87" fmla="*/ 1827177 h 4955"/>
              <a:gd name="T88" fmla="*/ 1502374 w 5162"/>
              <a:gd name="T89" fmla="*/ 1812055 h 4955"/>
              <a:gd name="T90" fmla="*/ 1572123 w 5162"/>
              <a:gd name="T91" fmla="*/ 1758206 h 4955"/>
              <a:gd name="T92" fmla="*/ 1610504 w 5162"/>
              <a:gd name="T93" fmla="*/ 1671163 h 4955"/>
              <a:gd name="T94" fmla="*/ 1611980 w 5162"/>
              <a:gd name="T95" fmla="*/ 1568997 h 4955"/>
              <a:gd name="T96" fmla="*/ 1586516 w 5162"/>
              <a:gd name="T97" fmla="*/ 1459824 h 4955"/>
              <a:gd name="T98" fmla="*/ 1510124 w 5162"/>
              <a:gd name="T99" fmla="*/ 1282417 h 4955"/>
              <a:gd name="T100" fmla="*/ 1426720 w 5162"/>
              <a:gd name="T101" fmla="*/ 1143738 h 4955"/>
              <a:gd name="T102" fmla="*/ 1530052 w 5162"/>
              <a:gd name="T103" fmla="*/ 1101322 h 4955"/>
              <a:gd name="T104" fmla="*/ 1716788 w 5162"/>
              <a:gd name="T105" fmla="*/ 999894 h 4955"/>
              <a:gd name="T106" fmla="*/ 1805727 w 5162"/>
              <a:gd name="T107" fmla="*/ 929448 h 4955"/>
              <a:gd name="T108" fmla="*/ 1872893 w 5162"/>
              <a:gd name="T109" fmla="*/ 849044 h 4955"/>
              <a:gd name="T110" fmla="*/ 1904262 w 5162"/>
              <a:gd name="T111" fmla="*/ 758312 h 49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162" h="4955">
                <a:moveTo>
                  <a:pt x="5137" y="1856"/>
                </a:moveTo>
                <a:lnTo>
                  <a:pt x="5137" y="1856"/>
                </a:lnTo>
                <a:lnTo>
                  <a:pt x="5125" y="1823"/>
                </a:lnTo>
                <a:lnTo>
                  <a:pt x="5111" y="1791"/>
                </a:lnTo>
                <a:lnTo>
                  <a:pt x="5096" y="1762"/>
                </a:lnTo>
                <a:lnTo>
                  <a:pt x="5078" y="1733"/>
                </a:lnTo>
                <a:lnTo>
                  <a:pt x="5059" y="1706"/>
                </a:lnTo>
                <a:lnTo>
                  <a:pt x="5038" y="1681"/>
                </a:lnTo>
                <a:lnTo>
                  <a:pt x="5016" y="1658"/>
                </a:lnTo>
                <a:lnTo>
                  <a:pt x="4993" y="1635"/>
                </a:lnTo>
                <a:lnTo>
                  <a:pt x="4968" y="1614"/>
                </a:lnTo>
                <a:lnTo>
                  <a:pt x="4941" y="1596"/>
                </a:lnTo>
                <a:lnTo>
                  <a:pt x="4914" y="1578"/>
                </a:lnTo>
                <a:lnTo>
                  <a:pt x="4886" y="1562"/>
                </a:lnTo>
                <a:lnTo>
                  <a:pt x="4856" y="1546"/>
                </a:lnTo>
                <a:lnTo>
                  <a:pt x="4826" y="1532"/>
                </a:lnTo>
                <a:lnTo>
                  <a:pt x="4793" y="1520"/>
                </a:lnTo>
                <a:lnTo>
                  <a:pt x="4760" y="1508"/>
                </a:lnTo>
                <a:lnTo>
                  <a:pt x="4727" y="1498"/>
                </a:lnTo>
                <a:lnTo>
                  <a:pt x="4693" y="1488"/>
                </a:lnTo>
                <a:lnTo>
                  <a:pt x="4657" y="1480"/>
                </a:lnTo>
                <a:lnTo>
                  <a:pt x="4622" y="1474"/>
                </a:lnTo>
                <a:lnTo>
                  <a:pt x="4586" y="1467"/>
                </a:lnTo>
                <a:lnTo>
                  <a:pt x="4549" y="1462"/>
                </a:lnTo>
                <a:lnTo>
                  <a:pt x="4511" y="1458"/>
                </a:lnTo>
                <a:lnTo>
                  <a:pt x="4473" y="1455"/>
                </a:lnTo>
                <a:lnTo>
                  <a:pt x="4436" y="1452"/>
                </a:lnTo>
                <a:lnTo>
                  <a:pt x="4397" y="1451"/>
                </a:lnTo>
                <a:lnTo>
                  <a:pt x="4359" y="1449"/>
                </a:lnTo>
                <a:lnTo>
                  <a:pt x="4320" y="1448"/>
                </a:lnTo>
                <a:lnTo>
                  <a:pt x="4281" y="1449"/>
                </a:lnTo>
                <a:lnTo>
                  <a:pt x="4242" y="1451"/>
                </a:lnTo>
                <a:lnTo>
                  <a:pt x="4164" y="1455"/>
                </a:lnTo>
                <a:lnTo>
                  <a:pt x="4088" y="1460"/>
                </a:lnTo>
                <a:lnTo>
                  <a:pt x="4012" y="1468"/>
                </a:lnTo>
                <a:lnTo>
                  <a:pt x="3938" y="1478"/>
                </a:lnTo>
                <a:lnTo>
                  <a:pt x="3867" y="1488"/>
                </a:lnTo>
                <a:lnTo>
                  <a:pt x="3798" y="1500"/>
                </a:lnTo>
                <a:lnTo>
                  <a:pt x="3732" y="1513"/>
                </a:lnTo>
                <a:lnTo>
                  <a:pt x="3670" y="1525"/>
                </a:lnTo>
                <a:lnTo>
                  <a:pt x="3614" y="1538"/>
                </a:lnTo>
                <a:lnTo>
                  <a:pt x="3560" y="1549"/>
                </a:lnTo>
                <a:lnTo>
                  <a:pt x="3514" y="1561"/>
                </a:lnTo>
                <a:lnTo>
                  <a:pt x="3437" y="1581"/>
                </a:lnTo>
                <a:lnTo>
                  <a:pt x="3388" y="1595"/>
                </a:lnTo>
                <a:lnTo>
                  <a:pt x="3371" y="1600"/>
                </a:lnTo>
                <a:lnTo>
                  <a:pt x="3370" y="1582"/>
                </a:lnTo>
                <a:lnTo>
                  <a:pt x="3368" y="1531"/>
                </a:lnTo>
                <a:lnTo>
                  <a:pt x="3363" y="1453"/>
                </a:lnTo>
                <a:lnTo>
                  <a:pt x="3360" y="1403"/>
                </a:lnTo>
                <a:lnTo>
                  <a:pt x="3355" y="1350"/>
                </a:lnTo>
                <a:lnTo>
                  <a:pt x="3350" y="1292"/>
                </a:lnTo>
                <a:lnTo>
                  <a:pt x="3342" y="1229"/>
                </a:lnTo>
                <a:lnTo>
                  <a:pt x="3333" y="1163"/>
                </a:lnTo>
                <a:lnTo>
                  <a:pt x="3323" y="1093"/>
                </a:lnTo>
                <a:lnTo>
                  <a:pt x="3311" y="1023"/>
                </a:lnTo>
                <a:lnTo>
                  <a:pt x="3297" y="949"/>
                </a:lnTo>
                <a:lnTo>
                  <a:pt x="3281" y="875"/>
                </a:lnTo>
                <a:lnTo>
                  <a:pt x="3264" y="800"/>
                </a:lnTo>
                <a:lnTo>
                  <a:pt x="3244" y="725"/>
                </a:lnTo>
                <a:lnTo>
                  <a:pt x="3232" y="687"/>
                </a:lnTo>
                <a:lnTo>
                  <a:pt x="3220" y="651"/>
                </a:lnTo>
                <a:lnTo>
                  <a:pt x="3209" y="614"/>
                </a:lnTo>
                <a:lnTo>
                  <a:pt x="3196" y="577"/>
                </a:lnTo>
                <a:lnTo>
                  <a:pt x="3183" y="541"/>
                </a:lnTo>
                <a:lnTo>
                  <a:pt x="3168" y="507"/>
                </a:lnTo>
                <a:lnTo>
                  <a:pt x="3153" y="471"/>
                </a:lnTo>
                <a:lnTo>
                  <a:pt x="3137" y="437"/>
                </a:lnTo>
                <a:lnTo>
                  <a:pt x="3122" y="404"/>
                </a:lnTo>
                <a:lnTo>
                  <a:pt x="3104" y="371"/>
                </a:lnTo>
                <a:lnTo>
                  <a:pt x="3086" y="340"/>
                </a:lnTo>
                <a:lnTo>
                  <a:pt x="3068" y="308"/>
                </a:lnTo>
                <a:lnTo>
                  <a:pt x="3048" y="279"/>
                </a:lnTo>
                <a:lnTo>
                  <a:pt x="3028" y="250"/>
                </a:lnTo>
                <a:lnTo>
                  <a:pt x="3007" y="223"/>
                </a:lnTo>
                <a:lnTo>
                  <a:pt x="2985" y="197"/>
                </a:lnTo>
                <a:lnTo>
                  <a:pt x="2962" y="171"/>
                </a:lnTo>
                <a:lnTo>
                  <a:pt x="2939" y="147"/>
                </a:lnTo>
                <a:lnTo>
                  <a:pt x="2915" y="125"/>
                </a:lnTo>
                <a:lnTo>
                  <a:pt x="2888" y="105"/>
                </a:lnTo>
                <a:lnTo>
                  <a:pt x="2862" y="86"/>
                </a:lnTo>
                <a:lnTo>
                  <a:pt x="2835" y="68"/>
                </a:lnTo>
                <a:lnTo>
                  <a:pt x="2807" y="54"/>
                </a:lnTo>
                <a:lnTo>
                  <a:pt x="2778" y="40"/>
                </a:lnTo>
                <a:lnTo>
                  <a:pt x="2747" y="27"/>
                </a:lnTo>
                <a:lnTo>
                  <a:pt x="2716" y="18"/>
                </a:lnTo>
                <a:lnTo>
                  <a:pt x="2684" y="11"/>
                </a:lnTo>
                <a:lnTo>
                  <a:pt x="2651" y="4"/>
                </a:lnTo>
                <a:lnTo>
                  <a:pt x="2616" y="1"/>
                </a:lnTo>
                <a:lnTo>
                  <a:pt x="2580" y="0"/>
                </a:lnTo>
                <a:lnTo>
                  <a:pt x="2546" y="1"/>
                </a:lnTo>
                <a:lnTo>
                  <a:pt x="2511" y="4"/>
                </a:lnTo>
                <a:lnTo>
                  <a:pt x="2477" y="11"/>
                </a:lnTo>
                <a:lnTo>
                  <a:pt x="2446" y="18"/>
                </a:lnTo>
                <a:lnTo>
                  <a:pt x="2414" y="27"/>
                </a:lnTo>
                <a:lnTo>
                  <a:pt x="2384" y="40"/>
                </a:lnTo>
                <a:lnTo>
                  <a:pt x="2354" y="54"/>
                </a:lnTo>
                <a:lnTo>
                  <a:pt x="2326" y="68"/>
                </a:lnTo>
                <a:lnTo>
                  <a:pt x="2299" y="86"/>
                </a:lnTo>
                <a:lnTo>
                  <a:pt x="2272" y="105"/>
                </a:lnTo>
                <a:lnTo>
                  <a:pt x="2247" y="125"/>
                </a:lnTo>
                <a:lnTo>
                  <a:pt x="2223" y="147"/>
                </a:lnTo>
                <a:lnTo>
                  <a:pt x="2199" y="171"/>
                </a:lnTo>
                <a:lnTo>
                  <a:pt x="2177" y="197"/>
                </a:lnTo>
                <a:lnTo>
                  <a:pt x="2155" y="223"/>
                </a:lnTo>
                <a:lnTo>
                  <a:pt x="2134" y="250"/>
                </a:lnTo>
                <a:lnTo>
                  <a:pt x="2114" y="279"/>
                </a:lnTo>
                <a:lnTo>
                  <a:pt x="2094" y="308"/>
                </a:lnTo>
                <a:lnTo>
                  <a:pt x="2075" y="340"/>
                </a:lnTo>
                <a:lnTo>
                  <a:pt x="2058" y="371"/>
                </a:lnTo>
                <a:lnTo>
                  <a:pt x="2040" y="404"/>
                </a:lnTo>
                <a:lnTo>
                  <a:pt x="2024" y="437"/>
                </a:lnTo>
                <a:lnTo>
                  <a:pt x="2008" y="471"/>
                </a:lnTo>
                <a:lnTo>
                  <a:pt x="1994" y="507"/>
                </a:lnTo>
                <a:lnTo>
                  <a:pt x="1979" y="541"/>
                </a:lnTo>
                <a:lnTo>
                  <a:pt x="1965" y="577"/>
                </a:lnTo>
                <a:lnTo>
                  <a:pt x="1953" y="614"/>
                </a:lnTo>
                <a:lnTo>
                  <a:pt x="1941" y="651"/>
                </a:lnTo>
                <a:lnTo>
                  <a:pt x="1929" y="687"/>
                </a:lnTo>
                <a:lnTo>
                  <a:pt x="1918" y="725"/>
                </a:lnTo>
                <a:lnTo>
                  <a:pt x="1898" y="800"/>
                </a:lnTo>
                <a:lnTo>
                  <a:pt x="1880" y="875"/>
                </a:lnTo>
                <a:lnTo>
                  <a:pt x="1864" y="949"/>
                </a:lnTo>
                <a:lnTo>
                  <a:pt x="1851" y="1023"/>
                </a:lnTo>
                <a:lnTo>
                  <a:pt x="1838" y="1093"/>
                </a:lnTo>
                <a:lnTo>
                  <a:pt x="1828" y="1163"/>
                </a:lnTo>
                <a:lnTo>
                  <a:pt x="1819" y="1229"/>
                </a:lnTo>
                <a:lnTo>
                  <a:pt x="1812" y="1292"/>
                </a:lnTo>
                <a:lnTo>
                  <a:pt x="1807" y="1350"/>
                </a:lnTo>
                <a:lnTo>
                  <a:pt x="1801" y="1403"/>
                </a:lnTo>
                <a:lnTo>
                  <a:pt x="1798" y="1453"/>
                </a:lnTo>
                <a:lnTo>
                  <a:pt x="1793" y="1531"/>
                </a:lnTo>
                <a:lnTo>
                  <a:pt x="1791" y="1582"/>
                </a:lnTo>
                <a:lnTo>
                  <a:pt x="1791" y="1600"/>
                </a:lnTo>
                <a:lnTo>
                  <a:pt x="1774" y="1595"/>
                </a:lnTo>
                <a:lnTo>
                  <a:pt x="1725" y="1581"/>
                </a:lnTo>
                <a:lnTo>
                  <a:pt x="1648" y="1561"/>
                </a:lnTo>
                <a:lnTo>
                  <a:pt x="1601" y="1549"/>
                </a:lnTo>
                <a:lnTo>
                  <a:pt x="1548" y="1538"/>
                </a:lnTo>
                <a:lnTo>
                  <a:pt x="1491" y="1525"/>
                </a:lnTo>
                <a:lnTo>
                  <a:pt x="1429" y="1513"/>
                </a:lnTo>
                <a:lnTo>
                  <a:pt x="1364" y="1500"/>
                </a:lnTo>
                <a:lnTo>
                  <a:pt x="1295" y="1488"/>
                </a:lnTo>
                <a:lnTo>
                  <a:pt x="1223" y="1478"/>
                </a:lnTo>
                <a:lnTo>
                  <a:pt x="1150" y="1468"/>
                </a:lnTo>
                <a:lnTo>
                  <a:pt x="1074" y="1460"/>
                </a:lnTo>
                <a:lnTo>
                  <a:pt x="997" y="1455"/>
                </a:lnTo>
                <a:lnTo>
                  <a:pt x="919" y="1451"/>
                </a:lnTo>
                <a:lnTo>
                  <a:pt x="881" y="1449"/>
                </a:lnTo>
                <a:lnTo>
                  <a:pt x="842" y="1448"/>
                </a:lnTo>
                <a:lnTo>
                  <a:pt x="804" y="1449"/>
                </a:lnTo>
                <a:lnTo>
                  <a:pt x="765" y="1451"/>
                </a:lnTo>
                <a:lnTo>
                  <a:pt x="726" y="1452"/>
                </a:lnTo>
                <a:lnTo>
                  <a:pt x="688" y="1455"/>
                </a:lnTo>
                <a:lnTo>
                  <a:pt x="650" y="1458"/>
                </a:lnTo>
                <a:lnTo>
                  <a:pt x="614" y="1462"/>
                </a:lnTo>
                <a:lnTo>
                  <a:pt x="577" y="1467"/>
                </a:lnTo>
                <a:lnTo>
                  <a:pt x="540" y="1474"/>
                </a:lnTo>
                <a:lnTo>
                  <a:pt x="504" y="1480"/>
                </a:lnTo>
                <a:lnTo>
                  <a:pt x="470" y="1488"/>
                </a:lnTo>
                <a:lnTo>
                  <a:pt x="435" y="1498"/>
                </a:lnTo>
                <a:lnTo>
                  <a:pt x="401" y="1508"/>
                </a:lnTo>
                <a:lnTo>
                  <a:pt x="369" y="1520"/>
                </a:lnTo>
                <a:lnTo>
                  <a:pt x="337" y="1532"/>
                </a:lnTo>
                <a:lnTo>
                  <a:pt x="306" y="1546"/>
                </a:lnTo>
                <a:lnTo>
                  <a:pt x="276" y="1562"/>
                </a:lnTo>
                <a:lnTo>
                  <a:pt x="248" y="1578"/>
                </a:lnTo>
                <a:lnTo>
                  <a:pt x="220" y="1596"/>
                </a:lnTo>
                <a:lnTo>
                  <a:pt x="194" y="1614"/>
                </a:lnTo>
                <a:lnTo>
                  <a:pt x="169" y="1635"/>
                </a:lnTo>
                <a:lnTo>
                  <a:pt x="146" y="1658"/>
                </a:lnTo>
                <a:lnTo>
                  <a:pt x="124" y="1681"/>
                </a:lnTo>
                <a:lnTo>
                  <a:pt x="103" y="1706"/>
                </a:lnTo>
                <a:lnTo>
                  <a:pt x="84" y="1733"/>
                </a:lnTo>
                <a:lnTo>
                  <a:pt x="67" y="1762"/>
                </a:lnTo>
                <a:lnTo>
                  <a:pt x="51" y="1791"/>
                </a:lnTo>
                <a:lnTo>
                  <a:pt x="37" y="1823"/>
                </a:lnTo>
                <a:lnTo>
                  <a:pt x="25" y="1856"/>
                </a:lnTo>
                <a:lnTo>
                  <a:pt x="15" y="1890"/>
                </a:lnTo>
                <a:lnTo>
                  <a:pt x="8" y="1923"/>
                </a:lnTo>
                <a:lnTo>
                  <a:pt x="3" y="1957"/>
                </a:lnTo>
                <a:lnTo>
                  <a:pt x="1" y="1991"/>
                </a:lnTo>
                <a:lnTo>
                  <a:pt x="0" y="2023"/>
                </a:lnTo>
                <a:lnTo>
                  <a:pt x="2" y="2056"/>
                </a:lnTo>
                <a:lnTo>
                  <a:pt x="6" y="2087"/>
                </a:lnTo>
                <a:lnTo>
                  <a:pt x="12" y="2119"/>
                </a:lnTo>
                <a:lnTo>
                  <a:pt x="20" y="2151"/>
                </a:lnTo>
                <a:lnTo>
                  <a:pt x="30" y="2182"/>
                </a:lnTo>
                <a:lnTo>
                  <a:pt x="42" y="2213"/>
                </a:lnTo>
                <a:lnTo>
                  <a:pt x="55" y="2242"/>
                </a:lnTo>
                <a:lnTo>
                  <a:pt x="70" y="2272"/>
                </a:lnTo>
                <a:lnTo>
                  <a:pt x="87" y="2302"/>
                </a:lnTo>
                <a:lnTo>
                  <a:pt x="105" y="2330"/>
                </a:lnTo>
                <a:lnTo>
                  <a:pt x="125" y="2359"/>
                </a:lnTo>
                <a:lnTo>
                  <a:pt x="146" y="2387"/>
                </a:lnTo>
                <a:lnTo>
                  <a:pt x="168" y="2414"/>
                </a:lnTo>
                <a:lnTo>
                  <a:pt x="192" y="2442"/>
                </a:lnTo>
                <a:lnTo>
                  <a:pt x="216" y="2469"/>
                </a:lnTo>
                <a:lnTo>
                  <a:pt x="242" y="2495"/>
                </a:lnTo>
                <a:lnTo>
                  <a:pt x="269" y="2520"/>
                </a:lnTo>
                <a:lnTo>
                  <a:pt x="296" y="2547"/>
                </a:lnTo>
                <a:lnTo>
                  <a:pt x="325" y="2571"/>
                </a:lnTo>
                <a:lnTo>
                  <a:pt x="355" y="2596"/>
                </a:lnTo>
                <a:lnTo>
                  <a:pt x="384" y="2619"/>
                </a:lnTo>
                <a:lnTo>
                  <a:pt x="415" y="2643"/>
                </a:lnTo>
                <a:lnTo>
                  <a:pt x="446" y="2667"/>
                </a:lnTo>
                <a:lnTo>
                  <a:pt x="478" y="2689"/>
                </a:lnTo>
                <a:lnTo>
                  <a:pt x="511" y="2711"/>
                </a:lnTo>
                <a:lnTo>
                  <a:pt x="575" y="2753"/>
                </a:lnTo>
                <a:lnTo>
                  <a:pt x="641" y="2793"/>
                </a:lnTo>
                <a:lnTo>
                  <a:pt x="707" y="2831"/>
                </a:lnTo>
                <a:lnTo>
                  <a:pt x="772" y="2866"/>
                </a:lnTo>
                <a:lnTo>
                  <a:pt x="836" y="2900"/>
                </a:lnTo>
                <a:lnTo>
                  <a:pt x="898" y="2931"/>
                </a:lnTo>
                <a:lnTo>
                  <a:pt x="959" y="2960"/>
                </a:lnTo>
                <a:lnTo>
                  <a:pt x="1016" y="2986"/>
                </a:lnTo>
                <a:lnTo>
                  <a:pt x="1070" y="3010"/>
                </a:lnTo>
                <a:lnTo>
                  <a:pt x="1120" y="3031"/>
                </a:lnTo>
                <a:lnTo>
                  <a:pt x="1165" y="3049"/>
                </a:lnTo>
                <a:lnTo>
                  <a:pt x="1239" y="3079"/>
                </a:lnTo>
                <a:lnTo>
                  <a:pt x="1286" y="3095"/>
                </a:lnTo>
                <a:lnTo>
                  <a:pt x="1303" y="3102"/>
                </a:lnTo>
                <a:lnTo>
                  <a:pt x="1296" y="3101"/>
                </a:lnTo>
                <a:lnTo>
                  <a:pt x="1285" y="3115"/>
                </a:lnTo>
                <a:lnTo>
                  <a:pt x="1258" y="3157"/>
                </a:lnTo>
                <a:lnTo>
                  <a:pt x="1215" y="3225"/>
                </a:lnTo>
                <a:lnTo>
                  <a:pt x="1190" y="3266"/>
                </a:lnTo>
                <a:lnTo>
                  <a:pt x="1162" y="3313"/>
                </a:lnTo>
                <a:lnTo>
                  <a:pt x="1133" y="3363"/>
                </a:lnTo>
                <a:lnTo>
                  <a:pt x="1102" y="3418"/>
                </a:lnTo>
                <a:lnTo>
                  <a:pt x="1071" y="3477"/>
                </a:lnTo>
                <a:lnTo>
                  <a:pt x="1038" y="3539"/>
                </a:lnTo>
                <a:lnTo>
                  <a:pt x="1007" y="3604"/>
                </a:lnTo>
                <a:lnTo>
                  <a:pt x="975" y="3671"/>
                </a:lnTo>
                <a:lnTo>
                  <a:pt x="945" y="3741"/>
                </a:lnTo>
                <a:lnTo>
                  <a:pt x="915" y="3812"/>
                </a:lnTo>
                <a:lnTo>
                  <a:pt x="888" y="3885"/>
                </a:lnTo>
                <a:lnTo>
                  <a:pt x="874" y="3922"/>
                </a:lnTo>
                <a:lnTo>
                  <a:pt x="863" y="3958"/>
                </a:lnTo>
                <a:lnTo>
                  <a:pt x="851" y="3995"/>
                </a:lnTo>
                <a:lnTo>
                  <a:pt x="840" y="4033"/>
                </a:lnTo>
                <a:lnTo>
                  <a:pt x="830" y="4070"/>
                </a:lnTo>
                <a:lnTo>
                  <a:pt x="821" y="4106"/>
                </a:lnTo>
                <a:lnTo>
                  <a:pt x="812" y="4143"/>
                </a:lnTo>
                <a:lnTo>
                  <a:pt x="805" y="4180"/>
                </a:lnTo>
                <a:lnTo>
                  <a:pt x="799" y="4217"/>
                </a:lnTo>
                <a:lnTo>
                  <a:pt x="793" y="4254"/>
                </a:lnTo>
                <a:lnTo>
                  <a:pt x="789" y="4289"/>
                </a:lnTo>
                <a:lnTo>
                  <a:pt x="786" y="4326"/>
                </a:lnTo>
                <a:lnTo>
                  <a:pt x="785" y="4361"/>
                </a:lnTo>
                <a:lnTo>
                  <a:pt x="785" y="4397"/>
                </a:lnTo>
                <a:lnTo>
                  <a:pt x="785" y="4431"/>
                </a:lnTo>
                <a:lnTo>
                  <a:pt x="788" y="4465"/>
                </a:lnTo>
                <a:lnTo>
                  <a:pt x="791" y="4499"/>
                </a:lnTo>
                <a:lnTo>
                  <a:pt x="797" y="4531"/>
                </a:lnTo>
                <a:lnTo>
                  <a:pt x="804" y="4564"/>
                </a:lnTo>
                <a:lnTo>
                  <a:pt x="812" y="4595"/>
                </a:lnTo>
                <a:lnTo>
                  <a:pt x="823" y="4626"/>
                </a:lnTo>
                <a:lnTo>
                  <a:pt x="835" y="4656"/>
                </a:lnTo>
                <a:lnTo>
                  <a:pt x="849" y="4686"/>
                </a:lnTo>
                <a:lnTo>
                  <a:pt x="865" y="4713"/>
                </a:lnTo>
                <a:lnTo>
                  <a:pt x="883" y="4740"/>
                </a:lnTo>
                <a:lnTo>
                  <a:pt x="902" y="4767"/>
                </a:lnTo>
                <a:lnTo>
                  <a:pt x="924" y="4792"/>
                </a:lnTo>
                <a:lnTo>
                  <a:pt x="947" y="4816"/>
                </a:lnTo>
                <a:lnTo>
                  <a:pt x="973" y="4839"/>
                </a:lnTo>
                <a:lnTo>
                  <a:pt x="1001" y="4860"/>
                </a:lnTo>
                <a:lnTo>
                  <a:pt x="1031" y="4880"/>
                </a:lnTo>
                <a:lnTo>
                  <a:pt x="1060" y="4898"/>
                </a:lnTo>
                <a:lnTo>
                  <a:pt x="1091" y="4913"/>
                </a:lnTo>
                <a:lnTo>
                  <a:pt x="1121" y="4925"/>
                </a:lnTo>
                <a:lnTo>
                  <a:pt x="1153" y="4936"/>
                </a:lnTo>
                <a:lnTo>
                  <a:pt x="1184" y="4943"/>
                </a:lnTo>
                <a:lnTo>
                  <a:pt x="1216" y="4949"/>
                </a:lnTo>
                <a:lnTo>
                  <a:pt x="1247" y="4954"/>
                </a:lnTo>
                <a:lnTo>
                  <a:pt x="1280" y="4955"/>
                </a:lnTo>
                <a:lnTo>
                  <a:pt x="1313" y="4955"/>
                </a:lnTo>
                <a:lnTo>
                  <a:pt x="1345" y="4954"/>
                </a:lnTo>
                <a:lnTo>
                  <a:pt x="1378" y="4949"/>
                </a:lnTo>
                <a:lnTo>
                  <a:pt x="1411" y="4944"/>
                </a:lnTo>
                <a:lnTo>
                  <a:pt x="1444" y="4937"/>
                </a:lnTo>
                <a:lnTo>
                  <a:pt x="1478" y="4928"/>
                </a:lnTo>
                <a:lnTo>
                  <a:pt x="1510" y="4919"/>
                </a:lnTo>
                <a:lnTo>
                  <a:pt x="1544" y="4907"/>
                </a:lnTo>
                <a:lnTo>
                  <a:pt x="1576" y="4895"/>
                </a:lnTo>
                <a:lnTo>
                  <a:pt x="1610" y="4880"/>
                </a:lnTo>
                <a:lnTo>
                  <a:pt x="1643" y="4865"/>
                </a:lnTo>
                <a:lnTo>
                  <a:pt x="1676" y="4849"/>
                </a:lnTo>
                <a:lnTo>
                  <a:pt x="1709" y="4831"/>
                </a:lnTo>
                <a:lnTo>
                  <a:pt x="1741" y="4812"/>
                </a:lnTo>
                <a:lnTo>
                  <a:pt x="1774" y="4793"/>
                </a:lnTo>
                <a:lnTo>
                  <a:pt x="1806" y="4772"/>
                </a:lnTo>
                <a:lnTo>
                  <a:pt x="1838" y="4751"/>
                </a:lnTo>
                <a:lnTo>
                  <a:pt x="1870" y="4729"/>
                </a:lnTo>
                <a:lnTo>
                  <a:pt x="1901" y="4706"/>
                </a:lnTo>
                <a:lnTo>
                  <a:pt x="1932" y="4682"/>
                </a:lnTo>
                <a:lnTo>
                  <a:pt x="1963" y="4659"/>
                </a:lnTo>
                <a:lnTo>
                  <a:pt x="2023" y="4610"/>
                </a:lnTo>
                <a:lnTo>
                  <a:pt x="2081" y="4559"/>
                </a:lnTo>
                <a:lnTo>
                  <a:pt x="2138" y="4509"/>
                </a:lnTo>
                <a:lnTo>
                  <a:pt x="2191" y="4458"/>
                </a:lnTo>
                <a:lnTo>
                  <a:pt x="2243" y="4406"/>
                </a:lnTo>
                <a:lnTo>
                  <a:pt x="2291" y="4357"/>
                </a:lnTo>
                <a:lnTo>
                  <a:pt x="2337" y="4307"/>
                </a:lnTo>
                <a:lnTo>
                  <a:pt x="2380" y="4261"/>
                </a:lnTo>
                <a:lnTo>
                  <a:pt x="2418" y="4217"/>
                </a:lnTo>
                <a:lnTo>
                  <a:pt x="2454" y="4176"/>
                </a:lnTo>
                <a:lnTo>
                  <a:pt x="2486" y="4139"/>
                </a:lnTo>
                <a:lnTo>
                  <a:pt x="2535" y="4078"/>
                </a:lnTo>
                <a:lnTo>
                  <a:pt x="2567" y="4037"/>
                </a:lnTo>
                <a:lnTo>
                  <a:pt x="2577" y="4023"/>
                </a:lnTo>
                <a:lnTo>
                  <a:pt x="2584" y="4023"/>
                </a:lnTo>
                <a:lnTo>
                  <a:pt x="2596" y="4037"/>
                </a:lnTo>
                <a:lnTo>
                  <a:pt x="2627" y="4078"/>
                </a:lnTo>
                <a:lnTo>
                  <a:pt x="2677" y="4139"/>
                </a:lnTo>
                <a:lnTo>
                  <a:pt x="2709" y="4176"/>
                </a:lnTo>
                <a:lnTo>
                  <a:pt x="2743" y="4217"/>
                </a:lnTo>
                <a:lnTo>
                  <a:pt x="2782" y="4261"/>
                </a:lnTo>
                <a:lnTo>
                  <a:pt x="2824" y="4307"/>
                </a:lnTo>
                <a:lnTo>
                  <a:pt x="2870" y="4357"/>
                </a:lnTo>
                <a:lnTo>
                  <a:pt x="2919" y="4406"/>
                </a:lnTo>
                <a:lnTo>
                  <a:pt x="2970" y="4458"/>
                </a:lnTo>
                <a:lnTo>
                  <a:pt x="3024" y="4509"/>
                </a:lnTo>
                <a:lnTo>
                  <a:pt x="3081" y="4559"/>
                </a:lnTo>
                <a:lnTo>
                  <a:pt x="3138" y="4610"/>
                </a:lnTo>
                <a:lnTo>
                  <a:pt x="3199" y="4659"/>
                </a:lnTo>
                <a:lnTo>
                  <a:pt x="3230" y="4682"/>
                </a:lnTo>
                <a:lnTo>
                  <a:pt x="3260" y="4706"/>
                </a:lnTo>
                <a:lnTo>
                  <a:pt x="3292" y="4729"/>
                </a:lnTo>
                <a:lnTo>
                  <a:pt x="3323" y="4751"/>
                </a:lnTo>
                <a:lnTo>
                  <a:pt x="3356" y="4772"/>
                </a:lnTo>
                <a:lnTo>
                  <a:pt x="3388" y="4793"/>
                </a:lnTo>
                <a:lnTo>
                  <a:pt x="3420" y="4812"/>
                </a:lnTo>
                <a:lnTo>
                  <a:pt x="3453" y="4831"/>
                </a:lnTo>
                <a:lnTo>
                  <a:pt x="3486" y="4849"/>
                </a:lnTo>
                <a:lnTo>
                  <a:pt x="3519" y="4865"/>
                </a:lnTo>
                <a:lnTo>
                  <a:pt x="3552" y="4880"/>
                </a:lnTo>
                <a:lnTo>
                  <a:pt x="3585" y="4895"/>
                </a:lnTo>
                <a:lnTo>
                  <a:pt x="3618" y="4907"/>
                </a:lnTo>
                <a:lnTo>
                  <a:pt x="3651" y="4919"/>
                </a:lnTo>
                <a:lnTo>
                  <a:pt x="3684" y="4928"/>
                </a:lnTo>
                <a:lnTo>
                  <a:pt x="3718" y="4937"/>
                </a:lnTo>
                <a:lnTo>
                  <a:pt x="3750" y="4944"/>
                </a:lnTo>
                <a:lnTo>
                  <a:pt x="3784" y="4949"/>
                </a:lnTo>
                <a:lnTo>
                  <a:pt x="3816" y="4954"/>
                </a:lnTo>
                <a:lnTo>
                  <a:pt x="3849" y="4955"/>
                </a:lnTo>
                <a:lnTo>
                  <a:pt x="3882" y="4955"/>
                </a:lnTo>
                <a:lnTo>
                  <a:pt x="3914" y="4954"/>
                </a:lnTo>
                <a:lnTo>
                  <a:pt x="3946" y="4949"/>
                </a:lnTo>
                <a:lnTo>
                  <a:pt x="3977" y="4943"/>
                </a:lnTo>
                <a:lnTo>
                  <a:pt x="4009" y="4936"/>
                </a:lnTo>
                <a:lnTo>
                  <a:pt x="4040" y="4925"/>
                </a:lnTo>
                <a:lnTo>
                  <a:pt x="4071" y="4913"/>
                </a:lnTo>
                <a:lnTo>
                  <a:pt x="4101" y="4898"/>
                </a:lnTo>
                <a:lnTo>
                  <a:pt x="4131" y="4880"/>
                </a:lnTo>
                <a:lnTo>
                  <a:pt x="4160" y="4860"/>
                </a:lnTo>
                <a:lnTo>
                  <a:pt x="4189" y="4839"/>
                </a:lnTo>
                <a:lnTo>
                  <a:pt x="4214" y="4816"/>
                </a:lnTo>
                <a:lnTo>
                  <a:pt x="4238" y="4792"/>
                </a:lnTo>
                <a:lnTo>
                  <a:pt x="4260" y="4767"/>
                </a:lnTo>
                <a:lnTo>
                  <a:pt x="4279" y="4740"/>
                </a:lnTo>
                <a:lnTo>
                  <a:pt x="4297" y="4713"/>
                </a:lnTo>
                <a:lnTo>
                  <a:pt x="4313" y="4686"/>
                </a:lnTo>
                <a:lnTo>
                  <a:pt x="4326" y="4656"/>
                </a:lnTo>
                <a:lnTo>
                  <a:pt x="4339" y="4626"/>
                </a:lnTo>
                <a:lnTo>
                  <a:pt x="4349" y="4595"/>
                </a:lnTo>
                <a:lnTo>
                  <a:pt x="4358" y="4564"/>
                </a:lnTo>
                <a:lnTo>
                  <a:pt x="4364" y="4531"/>
                </a:lnTo>
                <a:lnTo>
                  <a:pt x="4370" y="4499"/>
                </a:lnTo>
                <a:lnTo>
                  <a:pt x="4374" y="4465"/>
                </a:lnTo>
                <a:lnTo>
                  <a:pt x="4376" y="4431"/>
                </a:lnTo>
                <a:lnTo>
                  <a:pt x="4377" y="4397"/>
                </a:lnTo>
                <a:lnTo>
                  <a:pt x="4377" y="4361"/>
                </a:lnTo>
                <a:lnTo>
                  <a:pt x="4375" y="4326"/>
                </a:lnTo>
                <a:lnTo>
                  <a:pt x="4373" y="4289"/>
                </a:lnTo>
                <a:lnTo>
                  <a:pt x="4368" y="4254"/>
                </a:lnTo>
                <a:lnTo>
                  <a:pt x="4363" y="4217"/>
                </a:lnTo>
                <a:lnTo>
                  <a:pt x="4357" y="4180"/>
                </a:lnTo>
                <a:lnTo>
                  <a:pt x="4349" y="4143"/>
                </a:lnTo>
                <a:lnTo>
                  <a:pt x="4341" y="4106"/>
                </a:lnTo>
                <a:lnTo>
                  <a:pt x="4332" y="4070"/>
                </a:lnTo>
                <a:lnTo>
                  <a:pt x="4322" y="4033"/>
                </a:lnTo>
                <a:lnTo>
                  <a:pt x="4311" y="3995"/>
                </a:lnTo>
                <a:lnTo>
                  <a:pt x="4299" y="3958"/>
                </a:lnTo>
                <a:lnTo>
                  <a:pt x="4287" y="3922"/>
                </a:lnTo>
                <a:lnTo>
                  <a:pt x="4275" y="3885"/>
                </a:lnTo>
                <a:lnTo>
                  <a:pt x="4246" y="3812"/>
                </a:lnTo>
                <a:lnTo>
                  <a:pt x="4218" y="3741"/>
                </a:lnTo>
                <a:lnTo>
                  <a:pt x="4188" y="3671"/>
                </a:lnTo>
                <a:lnTo>
                  <a:pt x="4156" y="3604"/>
                </a:lnTo>
                <a:lnTo>
                  <a:pt x="4123" y="3539"/>
                </a:lnTo>
                <a:lnTo>
                  <a:pt x="4092" y="3477"/>
                </a:lnTo>
                <a:lnTo>
                  <a:pt x="4060" y="3418"/>
                </a:lnTo>
                <a:lnTo>
                  <a:pt x="4029" y="3363"/>
                </a:lnTo>
                <a:lnTo>
                  <a:pt x="3999" y="3313"/>
                </a:lnTo>
                <a:lnTo>
                  <a:pt x="3972" y="3266"/>
                </a:lnTo>
                <a:lnTo>
                  <a:pt x="3947" y="3225"/>
                </a:lnTo>
                <a:lnTo>
                  <a:pt x="3905" y="3157"/>
                </a:lnTo>
                <a:lnTo>
                  <a:pt x="3876" y="3115"/>
                </a:lnTo>
                <a:lnTo>
                  <a:pt x="3866" y="3101"/>
                </a:lnTo>
                <a:lnTo>
                  <a:pt x="3859" y="3102"/>
                </a:lnTo>
                <a:lnTo>
                  <a:pt x="3875" y="3095"/>
                </a:lnTo>
                <a:lnTo>
                  <a:pt x="3924" y="3079"/>
                </a:lnTo>
                <a:lnTo>
                  <a:pt x="3997" y="3049"/>
                </a:lnTo>
                <a:lnTo>
                  <a:pt x="4042" y="3031"/>
                </a:lnTo>
                <a:lnTo>
                  <a:pt x="4092" y="3010"/>
                </a:lnTo>
                <a:lnTo>
                  <a:pt x="4146" y="2986"/>
                </a:lnTo>
                <a:lnTo>
                  <a:pt x="4203" y="2960"/>
                </a:lnTo>
                <a:lnTo>
                  <a:pt x="4263" y="2931"/>
                </a:lnTo>
                <a:lnTo>
                  <a:pt x="4325" y="2900"/>
                </a:lnTo>
                <a:lnTo>
                  <a:pt x="4390" y="2866"/>
                </a:lnTo>
                <a:lnTo>
                  <a:pt x="4456" y="2831"/>
                </a:lnTo>
                <a:lnTo>
                  <a:pt x="4521" y="2793"/>
                </a:lnTo>
                <a:lnTo>
                  <a:pt x="4587" y="2753"/>
                </a:lnTo>
                <a:lnTo>
                  <a:pt x="4652" y="2711"/>
                </a:lnTo>
                <a:lnTo>
                  <a:pt x="4684" y="2689"/>
                </a:lnTo>
                <a:lnTo>
                  <a:pt x="4715" y="2667"/>
                </a:lnTo>
                <a:lnTo>
                  <a:pt x="4747" y="2643"/>
                </a:lnTo>
                <a:lnTo>
                  <a:pt x="4777" y="2619"/>
                </a:lnTo>
                <a:lnTo>
                  <a:pt x="4808" y="2596"/>
                </a:lnTo>
                <a:lnTo>
                  <a:pt x="4837" y="2571"/>
                </a:lnTo>
                <a:lnTo>
                  <a:pt x="4866" y="2547"/>
                </a:lnTo>
                <a:lnTo>
                  <a:pt x="4893" y="2520"/>
                </a:lnTo>
                <a:lnTo>
                  <a:pt x="4920" y="2495"/>
                </a:lnTo>
                <a:lnTo>
                  <a:pt x="4945" y="2469"/>
                </a:lnTo>
                <a:lnTo>
                  <a:pt x="4971" y="2442"/>
                </a:lnTo>
                <a:lnTo>
                  <a:pt x="4994" y="2414"/>
                </a:lnTo>
                <a:lnTo>
                  <a:pt x="5016" y="2387"/>
                </a:lnTo>
                <a:lnTo>
                  <a:pt x="5037" y="2359"/>
                </a:lnTo>
                <a:lnTo>
                  <a:pt x="5057" y="2330"/>
                </a:lnTo>
                <a:lnTo>
                  <a:pt x="5075" y="2302"/>
                </a:lnTo>
                <a:lnTo>
                  <a:pt x="5092" y="2272"/>
                </a:lnTo>
                <a:lnTo>
                  <a:pt x="5107" y="2242"/>
                </a:lnTo>
                <a:lnTo>
                  <a:pt x="5120" y="2213"/>
                </a:lnTo>
                <a:lnTo>
                  <a:pt x="5133" y="2182"/>
                </a:lnTo>
                <a:lnTo>
                  <a:pt x="5142" y="2151"/>
                </a:lnTo>
                <a:lnTo>
                  <a:pt x="5150" y="2119"/>
                </a:lnTo>
                <a:lnTo>
                  <a:pt x="5156" y="2087"/>
                </a:lnTo>
                <a:lnTo>
                  <a:pt x="5160" y="2056"/>
                </a:lnTo>
                <a:lnTo>
                  <a:pt x="5162" y="2023"/>
                </a:lnTo>
                <a:lnTo>
                  <a:pt x="5162" y="1991"/>
                </a:lnTo>
                <a:lnTo>
                  <a:pt x="5159" y="1957"/>
                </a:lnTo>
                <a:lnTo>
                  <a:pt x="5155" y="1923"/>
                </a:lnTo>
                <a:lnTo>
                  <a:pt x="5147" y="1890"/>
                </a:lnTo>
                <a:lnTo>
                  <a:pt x="5137" y="1856"/>
                </a:lnTo>
                <a:close/>
              </a:path>
            </a:pathLst>
          </a:custGeom>
          <a:solidFill>
            <a:schemeClr val="accent3"/>
          </a:solidFill>
          <a:ln w="38100">
            <a:solidFill>
              <a:srgbClr val="FFFFFF"/>
            </a:solidFill>
          </a:ln>
          <a:effectLst>
            <a:outerShdw blurRad="76200" dist="38100" dir="2700000" algn="tl" rotWithShape="0">
              <a:prstClr val="black">
                <a:alpha val="25000"/>
              </a:prstClr>
            </a:outerShdw>
          </a:effectLst>
        </p:spPr>
        <p:txBody>
          <a:bodyPr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 b="1" dirty="0">
              <a:solidFill>
                <a:srgbClr val="FFFFFF"/>
              </a:solidFill>
              <a:latin typeface="Arial Black" panose="020B0A04020102020204" pitchFamily="34" charset="0"/>
              <a:ea typeface="华文新魏" panose="02010800040101010101" pitchFamily="2" charset="-122"/>
              <a:cs typeface="Aharoni" panose="02010803020104030203" pitchFamily="2" charset="-79"/>
            </a:endParaRPr>
          </a:p>
        </p:txBody>
      </p:sp>
      <p:sp>
        <p:nvSpPr>
          <p:cNvPr id="21" name="MH_SubTitle_3"/>
          <p:cNvSpPr/>
          <p:nvPr>
            <p:custDataLst>
              <p:tags r:id="rId10"/>
            </p:custDataLst>
          </p:nvPr>
        </p:nvSpPr>
        <p:spPr bwMode="auto">
          <a:xfrm>
            <a:off x="2451100" y="2182813"/>
            <a:ext cx="4235450" cy="3671887"/>
          </a:xfrm>
          <a:custGeom>
            <a:avLst/>
            <a:gdLst>
              <a:gd name="T0" fmla="*/ 1859239 w 5162"/>
              <a:gd name="T1" fmla="*/ 620001 h 4955"/>
              <a:gd name="T2" fmla="*/ 1781002 w 5162"/>
              <a:gd name="T3" fmla="*/ 565046 h 4955"/>
              <a:gd name="T4" fmla="*/ 1678777 w 5162"/>
              <a:gd name="T5" fmla="*/ 539227 h 4955"/>
              <a:gd name="T6" fmla="*/ 1565480 w 5162"/>
              <a:gd name="T7" fmla="*/ 535170 h 4955"/>
              <a:gd name="T8" fmla="*/ 1354388 w 5162"/>
              <a:gd name="T9" fmla="*/ 562464 h 4955"/>
              <a:gd name="T10" fmla="*/ 1243675 w 5162"/>
              <a:gd name="T11" fmla="*/ 583487 h 4955"/>
              <a:gd name="T12" fmla="*/ 1226330 w 5162"/>
              <a:gd name="T13" fmla="*/ 403130 h 4955"/>
              <a:gd name="T14" fmla="*/ 1184259 w 5162"/>
              <a:gd name="T15" fmla="*/ 226461 h 4955"/>
              <a:gd name="T16" fmla="*/ 1138867 w 5162"/>
              <a:gd name="T17" fmla="*/ 125402 h 4955"/>
              <a:gd name="T18" fmla="*/ 1075760 w 5162"/>
              <a:gd name="T19" fmla="*/ 46104 h 4955"/>
              <a:gd name="T20" fmla="*/ 990511 w 5162"/>
              <a:gd name="T21" fmla="*/ 4057 h 4955"/>
              <a:gd name="T22" fmla="*/ 902679 w 5162"/>
              <a:gd name="T23" fmla="*/ 6639 h 4955"/>
              <a:gd name="T24" fmla="*/ 820383 w 5162"/>
              <a:gd name="T25" fmla="*/ 54218 h 4955"/>
              <a:gd name="T26" fmla="*/ 759491 w 5162"/>
              <a:gd name="T27" fmla="*/ 136835 h 4955"/>
              <a:gd name="T28" fmla="*/ 716312 w 5162"/>
              <a:gd name="T29" fmla="*/ 240107 h 4955"/>
              <a:gd name="T30" fmla="*/ 674611 w 5162"/>
              <a:gd name="T31" fmla="*/ 428948 h 4955"/>
              <a:gd name="T32" fmla="*/ 660956 w 5162"/>
              <a:gd name="T33" fmla="*/ 590126 h 4955"/>
              <a:gd name="T34" fmla="*/ 527362 w 5162"/>
              <a:gd name="T35" fmla="*/ 558038 h 4955"/>
              <a:gd name="T36" fmla="*/ 325127 w 5162"/>
              <a:gd name="T37" fmla="*/ 534433 h 4955"/>
              <a:gd name="T38" fmla="*/ 212938 w 5162"/>
              <a:gd name="T39" fmla="*/ 541072 h 4955"/>
              <a:gd name="T40" fmla="*/ 112927 w 5162"/>
              <a:gd name="T41" fmla="*/ 570209 h 4955"/>
              <a:gd name="T42" fmla="*/ 38011 w 5162"/>
              <a:gd name="T43" fmla="*/ 629222 h 4955"/>
              <a:gd name="T44" fmla="*/ 2952 w 5162"/>
              <a:gd name="T45" fmla="*/ 709258 h 4955"/>
              <a:gd name="T46" fmla="*/ 11071 w 5162"/>
              <a:gd name="T47" fmla="*/ 804784 h 4955"/>
              <a:gd name="T48" fmla="*/ 61999 w 5162"/>
              <a:gd name="T49" fmla="*/ 890352 h 4955"/>
              <a:gd name="T50" fmla="*/ 141713 w 5162"/>
              <a:gd name="T51" fmla="*/ 965962 h 4955"/>
              <a:gd name="T52" fmla="*/ 284901 w 5162"/>
              <a:gd name="T53" fmla="*/ 1057063 h 4955"/>
              <a:gd name="T54" fmla="*/ 457244 w 5162"/>
              <a:gd name="T55" fmla="*/ 1135623 h 4955"/>
              <a:gd name="T56" fmla="*/ 439161 w 5162"/>
              <a:gd name="T57" fmla="*/ 1204594 h 4955"/>
              <a:gd name="T58" fmla="*/ 348746 w 5162"/>
              <a:gd name="T59" fmla="*/ 1379788 h 4955"/>
              <a:gd name="T60" fmla="*/ 302984 w 5162"/>
              <a:gd name="T61" fmla="*/ 1514410 h 4955"/>
              <a:gd name="T62" fmla="*/ 289699 w 5162"/>
              <a:gd name="T63" fmla="*/ 1621740 h 4955"/>
              <a:gd name="T64" fmla="*/ 308151 w 5162"/>
              <a:gd name="T65" fmla="*/ 1717266 h 4955"/>
              <a:gd name="T66" fmla="*/ 369412 w 5162"/>
              <a:gd name="T67" fmla="*/ 1792507 h 4955"/>
              <a:gd name="T68" fmla="*/ 448756 w 5162"/>
              <a:gd name="T69" fmla="*/ 1825333 h 4955"/>
              <a:gd name="T70" fmla="*/ 545446 w 5162"/>
              <a:gd name="T71" fmla="*/ 1817588 h 4955"/>
              <a:gd name="T72" fmla="*/ 642504 w 5162"/>
              <a:gd name="T73" fmla="*/ 1774804 h 4955"/>
              <a:gd name="T74" fmla="*/ 746574 w 5162"/>
              <a:gd name="T75" fmla="*/ 1700300 h 4955"/>
              <a:gd name="T76" fmla="*/ 892346 w 5162"/>
              <a:gd name="T77" fmla="*/ 1555350 h 4955"/>
              <a:gd name="T78" fmla="*/ 958036 w 5162"/>
              <a:gd name="T79" fmla="*/ 1488961 h 4955"/>
              <a:gd name="T80" fmla="*/ 1077237 w 5162"/>
              <a:gd name="T81" fmla="*/ 1625059 h 4955"/>
              <a:gd name="T82" fmla="*/ 1214890 w 5162"/>
              <a:gd name="T83" fmla="*/ 1744191 h 4955"/>
              <a:gd name="T84" fmla="*/ 1310841 w 5162"/>
              <a:gd name="T85" fmla="*/ 1799884 h 4955"/>
              <a:gd name="T86" fmla="*/ 1408268 w 5162"/>
              <a:gd name="T87" fmla="*/ 1827177 h 4955"/>
              <a:gd name="T88" fmla="*/ 1502374 w 5162"/>
              <a:gd name="T89" fmla="*/ 1812055 h 4955"/>
              <a:gd name="T90" fmla="*/ 1572123 w 5162"/>
              <a:gd name="T91" fmla="*/ 1758206 h 4955"/>
              <a:gd name="T92" fmla="*/ 1610504 w 5162"/>
              <a:gd name="T93" fmla="*/ 1671163 h 4955"/>
              <a:gd name="T94" fmla="*/ 1611980 w 5162"/>
              <a:gd name="T95" fmla="*/ 1568997 h 4955"/>
              <a:gd name="T96" fmla="*/ 1586516 w 5162"/>
              <a:gd name="T97" fmla="*/ 1459824 h 4955"/>
              <a:gd name="T98" fmla="*/ 1510124 w 5162"/>
              <a:gd name="T99" fmla="*/ 1282417 h 4955"/>
              <a:gd name="T100" fmla="*/ 1426720 w 5162"/>
              <a:gd name="T101" fmla="*/ 1143738 h 4955"/>
              <a:gd name="T102" fmla="*/ 1530052 w 5162"/>
              <a:gd name="T103" fmla="*/ 1101322 h 4955"/>
              <a:gd name="T104" fmla="*/ 1716788 w 5162"/>
              <a:gd name="T105" fmla="*/ 999894 h 4955"/>
              <a:gd name="T106" fmla="*/ 1805727 w 5162"/>
              <a:gd name="T107" fmla="*/ 929448 h 4955"/>
              <a:gd name="T108" fmla="*/ 1872893 w 5162"/>
              <a:gd name="T109" fmla="*/ 849044 h 4955"/>
              <a:gd name="T110" fmla="*/ 1904262 w 5162"/>
              <a:gd name="T111" fmla="*/ 758312 h 49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162" h="4955">
                <a:moveTo>
                  <a:pt x="5137" y="1856"/>
                </a:moveTo>
                <a:lnTo>
                  <a:pt x="5137" y="1856"/>
                </a:lnTo>
                <a:lnTo>
                  <a:pt x="5125" y="1823"/>
                </a:lnTo>
                <a:lnTo>
                  <a:pt x="5111" y="1791"/>
                </a:lnTo>
                <a:lnTo>
                  <a:pt x="5096" y="1762"/>
                </a:lnTo>
                <a:lnTo>
                  <a:pt x="5078" y="1733"/>
                </a:lnTo>
                <a:lnTo>
                  <a:pt x="5059" y="1706"/>
                </a:lnTo>
                <a:lnTo>
                  <a:pt x="5038" y="1681"/>
                </a:lnTo>
                <a:lnTo>
                  <a:pt x="5016" y="1658"/>
                </a:lnTo>
                <a:lnTo>
                  <a:pt x="4993" y="1635"/>
                </a:lnTo>
                <a:lnTo>
                  <a:pt x="4968" y="1614"/>
                </a:lnTo>
                <a:lnTo>
                  <a:pt x="4941" y="1596"/>
                </a:lnTo>
                <a:lnTo>
                  <a:pt x="4914" y="1578"/>
                </a:lnTo>
                <a:lnTo>
                  <a:pt x="4886" y="1562"/>
                </a:lnTo>
                <a:lnTo>
                  <a:pt x="4856" y="1546"/>
                </a:lnTo>
                <a:lnTo>
                  <a:pt x="4826" y="1532"/>
                </a:lnTo>
                <a:lnTo>
                  <a:pt x="4793" y="1520"/>
                </a:lnTo>
                <a:lnTo>
                  <a:pt x="4760" y="1508"/>
                </a:lnTo>
                <a:lnTo>
                  <a:pt x="4727" y="1498"/>
                </a:lnTo>
                <a:lnTo>
                  <a:pt x="4693" y="1488"/>
                </a:lnTo>
                <a:lnTo>
                  <a:pt x="4657" y="1480"/>
                </a:lnTo>
                <a:lnTo>
                  <a:pt x="4622" y="1474"/>
                </a:lnTo>
                <a:lnTo>
                  <a:pt x="4586" y="1467"/>
                </a:lnTo>
                <a:lnTo>
                  <a:pt x="4549" y="1462"/>
                </a:lnTo>
                <a:lnTo>
                  <a:pt x="4511" y="1458"/>
                </a:lnTo>
                <a:lnTo>
                  <a:pt x="4473" y="1455"/>
                </a:lnTo>
                <a:lnTo>
                  <a:pt x="4436" y="1452"/>
                </a:lnTo>
                <a:lnTo>
                  <a:pt x="4397" y="1451"/>
                </a:lnTo>
                <a:lnTo>
                  <a:pt x="4359" y="1449"/>
                </a:lnTo>
                <a:lnTo>
                  <a:pt x="4320" y="1448"/>
                </a:lnTo>
                <a:lnTo>
                  <a:pt x="4281" y="1449"/>
                </a:lnTo>
                <a:lnTo>
                  <a:pt x="4242" y="1451"/>
                </a:lnTo>
                <a:lnTo>
                  <a:pt x="4164" y="1455"/>
                </a:lnTo>
                <a:lnTo>
                  <a:pt x="4088" y="1460"/>
                </a:lnTo>
                <a:lnTo>
                  <a:pt x="4012" y="1468"/>
                </a:lnTo>
                <a:lnTo>
                  <a:pt x="3938" y="1478"/>
                </a:lnTo>
                <a:lnTo>
                  <a:pt x="3867" y="1488"/>
                </a:lnTo>
                <a:lnTo>
                  <a:pt x="3798" y="1500"/>
                </a:lnTo>
                <a:lnTo>
                  <a:pt x="3732" y="1513"/>
                </a:lnTo>
                <a:lnTo>
                  <a:pt x="3670" y="1525"/>
                </a:lnTo>
                <a:lnTo>
                  <a:pt x="3614" y="1538"/>
                </a:lnTo>
                <a:lnTo>
                  <a:pt x="3560" y="1549"/>
                </a:lnTo>
                <a:lnTo>
                  <a:pt x="3514" y="1561"/>
                </a:lnTo>
                <a:lnTo>
                  <a:pt x="3437" y="1581"/>
                </a:lnTo>
                <a:lnTo>
                  <a:pt x="3388" y="1595"/>
                </a:lnTo>
                <a:lnTo>
                  <a:pt x="3371" y="1600"/>
                </a:lnTo>
                <a:lnTo>
                  <a:pt x="3370" y="1582"/>
                </a:lnTo>
                <a:lnTo>
                  <a:pt x="3368" y="1531"/>
                </a:lnTo>
                <a:lnTo>
                  <a:pt x="3363" y="1453"/>
                </a:lnTo>
                <a:lnTo>
                  <a:pt x="3360" y="1403"/>
                </a:lnTo>
                <a:lnTo>
                  <a:pt x="3355" y="1350"/>
                </a:lnTo>
                <a:lnTo>
                  <a:pt x="3350" y="1292"/>
                </a:lnTo>
                <a:lnTo>
                  <a:pt x="3342" y="1229"/>
                </a:lnTo>
                <a:lnTo>
                  <a:pt x="3333" y="1163"/>
                </a:lnTo>
                <a:lnTo>
                  <a:pt x="3323" y="1093"/>
                </a:lnTo>
                <a:lnTo>
                  <a:pt x="3311" y="1023"/>
                </a:lnTo>
                <a:lnTo>
                  <a:pt x="3297" y="949"/>
                </a:lnTo>
                <a:lnTo>
                  <a:pt x="3281" y="875"/>
                </a:lnTo>
                <a:lnTo>
                  <a:pt x="3264" y="800"/>
                </a:lnTo>
                <a:lnTo>
                  <a:pt x="3244" y="725"/>
                </a:lnTo>
                <a:lnTo>
                  <a:pt x="3232" y="687"/>
                </a:lnTo>
                <a:lnTo>
                  <a:pt x="3220" y="651"/>
                </a:lnTo>
                <a:lnTo>
                  <a:pt x="3209" y="614"/>
                </a:lnTo>
                <a:lnTo>
                  <a:pt x="3196" y="577"/>
                </a:lnTo>
                <a:lnTo>
                  <a:pt x="3183" y="541"/>
                </a:lnTo>
                <a:lnTo>
                  <a:pt x="3168" y="507"/>
                </a:lnTo>
                <a:lnTo>
                  <a:pt x="3153" y="471"/>
                </a:lnTo>
                <a:lnTo>
                  <a:pt x="3137" y="437"/>
                </a:lnTo>
                <a:lnTo>
                  <a:pt x="3122" y="404"/>
                </a:lnTo>
                <a:lnTo>
                  <a:pt x="3104" y="371"/>
                </a:lnTo>
                <a:lnTo>
                  <a:pt x="3086" y="340"/>
                </a:lnTo>
                <a:lnTo>
                  <a:pt x="3068" y="308"/>
                </a:lnTo>
                <a:lnTo>
                  <a:pt x="3048" y="279"/>
                </a:lnTo>
                <a:lnTo>
                  <a:pt x="3028" y="250"/>
                </a:lnTo>
                <a:lnTo>
                  <a:pt x="3007" y="223"/>
                </a:lnTo>
                <a:lnTo>
                  <a:pt x="2985" y="197"/>
                </a:lnTo>
                <a:lnTo>
                  <a:pt x="2962" y="171"/>
                </a:lnTo>
                <a:lnTo>
                  <a:pt x="2939" y="147"/>
                </a:lnTo>
                <a:lnTo>
                  <a:pt x="2915" y="125"/>
                </a:lnTo>
                <a:lnTo>
                  <a:pt x="2888" y="105"/>
                </a:lnTo>
                <a:lnTo>
                  <a:pt x="2862" y="86"/>
                </a:lnTo>
                <a:lnTo>
                  <a:pt x="2835" y="68"/>
                </a:lnTo>
                <a:lnTo>
                  <a:pt x="2807" y="54"/>
                </a:lnTo>
                <a:lnTo>
                  <a:pt x="2778" y="40"/>
                </a:lnTo>
                <a:lnTo>
                  <a:pt x="2747" y="27"/>
                </a:lnTo>
                <a:lnTo>
                  <a:pt x="2716" y="18"/>
                </a:lnTo>
                <a:lnTo>
                  <a:pt x="2684" y="11"/>
                </a:lnTo>
                <a:lnTo>
                  <a:pt x="2651" y="4"/>
                </a:lnTo>
                <a:lnTo>
                  <a:pt x="2616" y="1"/>
                </a:lnTo>
                <a:lnTo>
                  <a:pt x="2580" y="0"/>
                </a:lnTo>
                <a:lnTo>
                  <a:pt x="2546" y="1"/>
                </a:lnTo>
                <a:lnTo>
                  <a:pt x="2511" y="4"/>
                </a:lnTo>
                <a:lnTo>
                  <a:pt x="2477" y="11"/>
                </a:lnTo>
                <a:lnTo>
                  <a:pt x="2446" y="18"/>
                </a:lnTo>
                <a:lnTo>
                  <a:pt x="2414" y="27"/>
                </a:lnTo>
                <a:lnTo>
                  <a:pt x="2384" y="40"/>
                </a:lnTo>
                <a:lnTo>
                  <a:pt x="2354" y="54"/>
                </a:lnTo>
                <a:lnTo>
                  <a:pt x="2326" y="68"/>
                </a:lnTo>
                <a:lnTo>
                  <a:pt x="2299" y="86"/>
                </a:lnTo>
                <a:lnTo>
                  <a:pt x="2272" y="105"/>
                </a:lnTo>
                <a:lnTo>
                  <a:pt x="2247" y="125"/>
                </a:lnTo>
                <a:lnTo>
                  <a:pt x="2223" y="147"/>
                </a:lnTo>
                <a:lnTo>
                  <a:pt x="2199" y="171"/>
                </a:lnTo>
                <a:lnTo>
                  <a:pt x="2177" y="197"/>
                </a:lnTo>
                <a:lnTo>
                  <a:pt x="2155" y="223"/>
                </a:lnTo>
                <a:lnTo>
                  <a:pt x="2134" y="250"/>
                </a:lnTo>
                <a:lnTo>
                  <a:pt x="2114" y="279"/>
                </a:lnTo>
                <a:lnTo>
                  <a:pt x="2094" y="308"/>
                </a:lnTo>
                <a:lnTo>
                  <a:pt x="2075" y="340"/>
                </a:lnTo>
                <a:lnTo>
                  <a:pt x="2058" y="371"/>
                </a:lnTo>
                <a:lnTo>
                  <a:pt x="2040" y="404"/>
                </a:lnTo>
                <a:lnTo>
                  <a:pt x="2024" y="437"/>
                </a:lnTo>
                <a:lnTo>
                  <a:pt x="2008" y="471"/>
                </a:lnTo>
                <a:lnTo>
                  <a:pt x="1994" y="507"/>
                </a:lnTo>
                <a:lnTo>
                  <a:pt x="1979" y="541"/>
                </a:lnTo>
                <a:lnTo>
                  <a:pt x="1965" y="577"/>
                </a:lnTo>
                <a:lnTo>
                  <a:pt x="1953" y="614"/>
                </a:lnTo>
                <a:lnTo>
                  <a:pt x="1941" y="651"/>
                </a:lnTo>
                <a:lnTo>
                  <a:pt x="1929" y="687"/>
                </a:lnTo>
                <a:lnTo>
                  <a:pt x="1918" y="725"/>
                </a:lnTo>
                <a:lnTo>
                  <a:pt x="1898" y="800"/>
                </a:lnTo>
                <a:lnTo>
                  <a:pt x="1880" y="875"/>
                </a:lnTo>
                <a:lnTo>
                  <a:pt x="1864" y="949"/>
                </a:lnTo>
                <a:lnTo>
                  <a:pt x="1851" y="1023"/>
                </a:lnTo>
                <a:lnTo>
                  <a:pt x="1838" y="1093"/>
                </a:lnTo>
                <a:lnTo>
                  <a:pt x="1828" y="1163"/>
                </a:lnTo>
                <a:lnTo>
                  <a:pt x="1819" y="1229"/>
                </a:lnTo>
                <a:lnTo>
                  <a:pt x="1812" y="1292"/>
                </a:lnTo>
                <a:lnTo>
                  <a:pt x="1807" y="1350"/>
                </a:lnTo>
                <a:lnTo>
                  <a:pt x="1801" y="1403"/>
                </a:lnTo>
                <a:lnTo>
                  <a:pt x="1798" y="1453"/>
                </a:lnTo>
                <a:lnTo>
                  <a:pt x="1793" y="1531"/>
                </a:lnTo>
                <a:lnTo>
                  <a:pt x="1791" y="1582"/>
                </a:lnTo>
                <a:lnTo>
                  <a:pt x="1791" y="1600"/>
                </a:lnTo>
                <a:lnTo>
                  <a:pt x="1774" y="1595"/>
                </a:lnTo>
                <a:lnTo>
                  <a:pt x="1725" y="1581"/>
                </a:lnTo>
                <a:lnTo>
                  <a:pt x="1648" y="1561"/>
                </a:lnTo>
                <a:lnTo>
                  <a:pt x="1601" y="1549"/>
                </a:lnTo>
                <a:lnTo>
                  <a:pt x="1548" y="1538"/>
                </a:lnTo>
                <a:lnTo>
                  <a:pt x="1491" y="1525"/>
                </a:lnTo>
                <a:lnTo>
                  <a:pt x="1429" y="1513"/>
                </a:lnTo>
                <a:lnTo>
                  <a:pt x="1364" y="1500"/>
                </a:lnTo>
                <a:lnTo>
                  <a:pt x="1295" y="1488"/>
                </a:lnTo>
                <a:lnTo>
                  <a:pt x="1223" y="1478"/>
                </a:lnTo>
                <a:lnTo>
                  <a:pt x="1150" y="1468"/>
                </a:lnTo>
                <a:lnTo>
                  <a:pt x="1074" y="1460"/>
                </a:lnTo>
                <a:lnTo>
                  <a:pt x="997" y="1455"/>
                </a:lnTo>
                <a:lnTo>
                  <a:pt x="919" y="1451"/>
                </a:lnTo>
                <a:lnTo>
                  <a:pt x="881" y="1449"/>
                </a:lnTo>
                <a:lnTo>
                  <a:pt x="842" y="1448"/>
                </a:lnTo>
                <a:lnTo>
                  <a:pt x="804" y="1449"/>
                </a:lnTo>
                <a:lnTo>
                  <a:pt x="765" y="1451"/>
                </a:lnTo>
                <a:lnTo>
                  <a:pt x="726" y="1452"/>
                </a:lnTo>
                <a:lnTo>
                  <a:pt x="688" y="1455"/>
                </a:lnTo>
                <a:lnTo>
                  <a:pt x="650" y="1458"/>
                </a:lnTo>
                <a:lnTo>
                  <a:pt x="614" y="1462"/>
                </a:lnTo>
                <a:lnTo>
                  <a:pt x="577" y="1467"/>
                </a:lnTo>
                <a:lnTo>
                  <a:pt x="540" y="1474"/>
                </a:lnTo>
                <a:lnTo>
                  <a:pt x="504" y="1480"/>
                </a:lnTo>
                <a:lnTo>
                  <a:pt x="470" y="1488"/>
                </a:lnTo>
                <a:lnTo>
                  <a:pt x="435" y="1498"/>
                </a:lnTo>
                <a:lnTo>
                  <a:pt x="401" y="1508"/>
                </a:lnTo>
                <a:lnTo>
                  <a:pt x="369" y="1520"/>
                </a:lnTo>
                <a:lnTo>
                  <a:pt x="337" y="1532"/>
                </a:lnTo>
                <a:lnTo>
                  <a:pt x="306" y="1546"/>
                </a:lnTo>
                <a:lnTo>
                  <a:pt x="276" y="1562"/>
                </a:lnTo>
                <a:lnTo>
                  <a:pt x="248" y="1578"/>
                </a:lnTo>
                <a:lnTo>
                  <a:pt x="220" y="1596"/>
                </a:lnTo>
                <a:lnTo>
                  <a:pt x="194" y="1614"/>
                </a:lnTo>
                <a:lnTo>
                  <a:pt x="169" y="1635"/>
                </a:lnTo>
                <a:lnTo>
                  <a:pt x="146" y="1658"/>
                </a:lnTo>
                <a:lnTo>
                  <a:pt x="124" y="1681"/>
                </a:lnTo>
                <a:lnTo>
                  <a:pt x="103" y="1706"/>
                </a:lnTo>
                <a:lnTo>
                  <a:pt x="84" y="1733"/>
                </a:lnTo>
                <a:lnTo>
                  <a:pt x="67" y="1762"/>
                </a:lnTo>
                <a:lnTo>
                  <a:pt x="51" y="1791"/>
                </a:lnTo>
                <a:lnTo>
                  <a:pt x="37" y="1823"/>
                </a:lnTo>
                <a:lnTo>
                  <a:pt x="25" y="1856"/>
                </a:lnTo>
                <a:lnTo>
                  <a:pt x="15" y="1890"/>
                </a:lnTo>
                <a:lnTo>
                  <a:pt x="8" y="1923"/>
                </a:lnTo>
                <a:lnTo>
                  <a:pt x="3" y="1957"/>
                </a:lnTo>
                <a:lnTo>
                  <a:pt x="1" y="1991"/>
                </a:lnTo>
                <a:lnTo>
                  <a:pt x="0" y="2023"/>
                </a:lnTo>
                <a:lnTo>
                  <a:pt x="2" y="2056"/>
                </a:lnTo>
                <a:lnTo>
                  <a:pt x="6" y="2087"/>
                </a:lnTo>
                <a:lnTo>
                  <a:pt x="12" y="2119"/>
                </a:lnTo>
                <a:lnTo>
                  <a:pt x="20" y="2151"/>
                </a:lnTo>
                <a:lnTo>
                  <a:pt x="30" y="2182"/>
                </a:lnTo>
                <a:lnTo>
                  <a:pt x="42" y="2213"/>
                </a:lnTo>
                <a:lnTo>
                  <a:pt x="55" y="2242"/>
                </a:lnTo>
                <a:lnTo>
                  <a:pt x="70" y="2272"/>
                </a:lnTo>
                <a:lnTo>
                  <a:pt x="87" y="2302"/>
                </a:lnTo>
                <a:lnTo>
                  <a:pt x="105" y="2330"/>
                </a:lnTo>
                <a:lnTo>
                  <a:pt x="125" y="2359"/>
                </a:lnTo>
                <a:lnTo>
                  <a:pt x="146" y="2387"/>
                </a:lnTo>
                <a:lnTo>
                  <a:pt x="168" y="2414"/>
                </a:lnTo>
                <a:lnTo>
                  <a:pt x="192" y="2442"/>
                </a:lnTo>
                <a:lnTo>
                  <a:pt x="216" y="2469"/>
                </a:lnTo>
                <a:lnTo>
                  <a:pt x="242" y="2495"/>
                </a:lnTo>
                <a:lnTo>
                  <a:pt x="269" y="2520"/>
                </a:lnTo>
                <a:lnTo>
                  <a:pt x="296" y="2547"/>
                </a:lnTo>
                <a:lnTo>
                  <a:pt x="325" y="2571"/>
                </a:lnTo>
                <a:lnTo>
                  <a:pt x="355" y="2596"/>
                </a:lnTo>
                <a:lnTo>
                  <a:pt x="384" y="2619"/>
                </a:lnTo>
                <a:lnTo>
                  <a:pt x="415" y="2643"/>
                </a:lnTo>
                <a:lnTo>
                  <a:pt x="446" y="2667"/>
                </a:lnTo>
                <a:lnTo>
                  <a:pt x="478" y="2689"/>
                </a:lnTo>
                <a:lnTo>
                  <a:pt x="511" y="2711"/>
                </a:lnTo>
                <a:lnTo>
                  <a:pt x="575" y="2753"/>
                </a:lnTo>
                <a:lnTo>
                  <a:pt x="641" y="2793"/>
                </a:lnTo>
                <a:lnTo>
                  <a:pt x="707" y="2831"/>
                </a:lnTo>
                <a:lnTo>
                  <a:pt x="772" y="2866"/>
                </a:lnTo>
                <a:lnTo>
                  <a:pt x="836" y="2900"/>
                </a:lnTo>
                <a:lnTo>
                  <a:pt x="898" y="2931"/>
                </a:lnTo>
                <a:lnTo>
                  <a:pt x="959" y="2960"/>
                </a:lnTo>
                <a:lnTo>
                  <a:pt x="1016" y="2986"/>
                </a:lnTo>
                <a:lnTo>
                  <a:pt x="1070" y="3010"/>
                </a:lnTo>
                <a:lnTo>
                  <a:pt x="1120" y="3031"/>
                </a:lnTo>
                <a:lnTo>
                  <a:pt x="1165" y="3049"/>
                </a:lnTo>
                <a:lnTo>
                  <a:pt x="1239" y="3079"/>
                </a:lnTo>
                <a:lnTo>
                  <a:pt x="1286" y="3095"/>
                </a:lnTo>
                <a:lnTo>
                  <a:pt x="1303" y="3102"/>
                </a:lnTo>
                <a:lnTo>
                  <a:pt x="1296" y="3101"/>
                </a:lnTo>
                <a:lnTo>
                  <a:pt x="1285" y="3115"/>
                </a:lnTo>
                <a:lnTo>
                  <a:pt x="1258" y="3157"/>
                </a:lnTo>
                <a:lnTo>
                  <a:pt x="1215" y="3225"/>
                </a:lnTo>
                <a:lnTo>
                  <a:pt x="1190" y="3266"/>
                </a:lnTo>
                <a:lnTo>
                  <a:pt x="1162" y="3313"/>
                </a:lnTo>
                <a:lnTo>
                  <a:pt x="1133" y="3363"/>
                </a:lnTo>
                <a:lnTo>
                  <a:pt x="1102" y="3418"/>
                </a:lnTo>
                <a:lnTo>
                  <a:pt x="1071" y="3477"/>
                </a:lnTo>
                <a:lnTo>
                  <a:pt x="1038" y="3539"/>
                </a:lnTo>
                <a:lnTo>
                  <a:pt x="1007" y="3604"/>
                </a:lnTo>
                <a:lnTo>
                  <a:pt x="975" y="3671"/>
                </a:lnTo>
                <a:lnTo>
                  <a:pt x="945" y="3741"/>
                </a:lnTo>
                <a:lnTo>
                  <a:pt x="915" y="3812"/>
                </a:lnTo>
                <a:lnTo>
                  <a:pt x="888" y="3885"/>
                </a:lnTo>
                <a:lnTo>
                  <a:pt x="874" y="3922"/>
                </a:lnTo>
                <a:lnTo>
                  <a:pt x="863" y="3958"/>
                </a:lnTo>
                <a:lnTo>
                  <a:pt x="851" y="3995"/>
                </a:lnTo>
                <a:lnTo>
                  <a:pt x="840" y="4033"/>
                </a:lnTo>
                <a:lnTo>
                  <a:pt x="830" y="4070"/>
                </a:lnTo>
                <a:lnTo>
                  <a:pt x="821" y="4106"/>
                </a:lnTo>
                <a:lnTo>
                  <a:pt x="812" y="4143"/>
                </a:lnTo>
                <a:lnTo>
                  <a:pt x="805" y="4180"/>
                </a:lnTo>
                <a:lnTo>
                  <a:pt x="799" y="4217"/>
                </a:lnTo>
                <a:lnTo>
                  <a:pt x="793" y="4254"/>
                </a:lnTo>
                <a:lnTo>
                  <a:pt x="789" y="4289"/>
                </a:lnTo>
                <a:lnTo>
                  <a:pt x="786" y="4326"/>
                </a:lnTo>
                <a:lnTo>
                  <a:pt x="785" y="4361"/>
                </a:lnTo>
                <a:lnTo>
                  <a:pt x="785" y="4397"/>
                </a:lnTo>
                <a:lnTo>
                  <a:pt x="785" y="4431"/>
                </a:lnTo>
                <a:lnTo>
                  <a:pt x="788" y="4465"/>
                </a:lnTo>
                <a:lnTo>
                  <a:pt x="791" y="4499"/>
                </a:lnTo>
                <a:lnTo>
                  <a:pt x="797" y="4531"/>
                </a:lnTo>
                <a:lnTo>
                  <a:pt x="804" y="4564"/>
                </a:lnTo>
                <a:lnTo>
                  <a:pt x="812" y="4595"/>
                </a:lnTo>
                <a:lnTo>
                  <a:pt x="823" y="4626"/>
                </a:lnTo>
                <a:lnTo>
                  <a:pt x="835" y="4656"/>
                </a:lnTo>
                <a:lnTo>
                  <a:pt x="849" y="4686"/>
                </a:lnTo>
                <a:lnTo>
                  <a:pt x="865" y="4713"/>
                </a:lnTo>
                <a:lnTo>
                  <a:pt x="883" y="4740"/>
                </a:lnTo>
                <a:lnTo>
                  <a:pt x="902" y="4767"/>
                </a:lnTo>
                <a:lnTo>
                  <a:pt x="924" y="4792"/>
                </a:lnTo>
                <a:lnTo>
                  <a:pt x="947" y="4816"/>
                </a:lnTo>
                <a:lnTo>
                  <a:pt x="973" y="4839"/>
                </a:lnTo>
                <a:lnTo>
                  <a:pt x="1001" y="4860"/>
                </a:lnTo>
                <a:lnTo>
                  <a:pt x="1031" y="4880"/>
                </a:lnTo>
                <a:lnTo>
                  <a:pt x="1060" y="4898"/>
                </a:lnTo>
                <a:lnTo>
                  <a:pt x="1091" y="4913"/>
                </a:lnTo>
                <a:lnTo>
                  <a:pt x="1121" y="4925"/>
                </a:lnTo>
                <a:lnTo>
                  <a:pt x="1153" y="4936"/>
                </a:lnTo>
                <a:lnTo>
                  <a:pt x="1184" y="4943"/>
                </a:lnTo>
                <a:lnTo>
                  <a:pt x="1216" y="4949"/>
                </a:lnTo>
                <a:lnTo>
                  <a:pt x="1247" y="4954"/>
                </a:lnTo>
                <a:lnTo>
                  <a:pt x="1280" y="4955"/>
                </a:lnTo>
                <a:lnTo>
                  <a:pt x="1313" y="4955"/>
                </a:lnTo>
                <a:lnTo>
                  <a:pt x="1345" y="4954"/>
                </a:lnTo>
                <a:lnTo>
                  <a:pt x="1378" y="4949"/>
                </a:lnTo>
                <a:lnTo>
                  <a:pt x="1411" y="4944"/>
                </a:lnTo>
                <a:lnTo>
                  <a:pt x="1444" y="4937"/>
                </a:lnTo>
                <a:lnTo>
                  <a:pt x="1478" y="4928"/>
                </a:lnTo>
                <a:lnTo>
                  <a:pt x="1510" y="4919"/>
                </a:lnTo>
                <a:lnTo>
                  <a:pt x="1544" y="4907"/>
                </a:lnTo>
                <a:lnTo>
                  <a:pt x="1576" y="4895"/>
                </a:lnTo>
                <a:lnTo>
                  <a:pt x="1610" y="4880"/>
                </a:lnTo>
                <a:lnTo>
                  <a:pt x="1643" y="4865"/>
                </a:lnTo>
                <a:lnTo>
                  <a:pt x="1676" y="4849"/>
                </a:lnTo>
                <a:lnTo>
                  <a:pt x="1709" y="4831"/>
                </a:lnTo>
                <a:lnTo>
                  <a:pt x="1741" y="4812"/>
                </a:lnTo>
                <a:lnTo>
                  <a:pt x="1774" y="4793"/>
                </a:lnTo>
                <a:lnTo>
                  <a:pt x="1806" y="4772"/>
                </a:lnTo>
                <a:lnTo>
                  <a:pt x="1838" y="4751"/>
                </a:lnTo>
                <a:lnTo>
                  <a:pt x="1870" y="4729"/>
                </a:lnTo>
                <a:lnTo>
                  <a:pt x="1901" y="4706"/>
                </a:lnTo>
                <a:lnTo>
                  <a:pt x="1932" y="4682"/>
                </a:lnTo>
                <a:lnTo>
                  <a:pt x="1963" y="4659"/>
                </a:lnTo>
                <a:lnTo>
                  <a:pt x="2023" y="4610"/>
                </a:lnTo>
                <a:lnTo>
                  <a:pt x="2081" y="4559"/>
                </a:lnTo>
                <a:lnTo>
                  <a:pt x="2138" y="4509"/>
                </a:lnTo>
                <a:lnTo>
                  <a:pt x="2191" y="4458"/>
                </a:lnTo>
                <a:lnTo>
                  <a:pt x="2243" y="4406"/>
                </a:lnTo>
                <a:lnTo>
                  <a:pt x="2291" y="4357"/>
                </a:lnTo>
                <a:lnTo>
                  <a:pt x="2337" y="4307"/>
                </a:lnTo>
                <a:lnTo>
                  <a:pt x="2380" y="4261"/>
                </a:lnTo>
                <a:lnTo>
                  <a:pt x="2418" y="4217"/>
                </a:lnTo>
                <a:lnTo>
                  <a:pt x="2454" y="4176"/>
                </a:lnTo>
                <a:lnTo>
                  <a:pt x="2486" y="4139"/>
                </a:lnTo>
                <a:lnTo>
                  <a:pt x="2535" y="4078"/>
                </a:lnTo>
                <a:lnTo>
                  <a:pt x="2567" y="4037"/>
                </a:lnTo>
                <a:lnTo>
                  <a:pt x="2577" y="4023"/>
                </a:lnTo>
                <a:lnTo>
                  <a:pt x="2584" y="4023"/>
                </a:lnTo>
                <a:lnTo>
                  <a:pt x="2596" y="4037"/>
                </a:lnTo>
                <a:lnTo>
                  <a:pt x="2627" y="4078"/>
                </a:lnTo>
                <a:lnTo>
                  <a:pt x="2677" y="4139"/>
                </a:lnTo>
                <a:lnTo>
                  <a:pt x="2709" y="4176"/>
                </a:lnTo>
                <a:lnTo>
                  <a:pt x="2743" y="4217"/>
                </a:lnTo>
                <a:lnTo>
                  <a:pt x="2782" y="4261"/>
                </a:lnTo>
                <a:lnTo>
                  <a:pt x="2824" y="4307"/>
                </a:lnTo>
                <a:lnTo>
                  <a:pt x="2870" y="4357"/>
                </a:lnTo>
                <a:lnTo>
                  <a:pt x="2919" y="4406"/>
                </a:lnTo>
                <a:lnTo>
                  <a:pt x="2970" y="4458"/>
                </a:lnTo>
                <a:lnTo>
                  <a:pt x="3024" y="4509"/>
                </a:lnTo>
                <a:lnTo>
                  <a:pt x="3081" y="4559"/>
                </a:lnTo>
                <a:lnTo>
                  <a:pt x="3138" y="4610"/>
                </a:lnTo>
                <a:lnTo>
                  <a:pt x="3199" y="4659"/>
                </a:lnTo>
                <a:lnTo>
                  <a:pt x="3230" y="4682"/>
                </a:lnTo>
                <a:lnTo>
                  <a:pt x="3260" y="4706"/>
                </a:lnTo>
                <a:lnTo>
                  <a:pt x="3292" y="4729"/>
                </a:lnTo>
                <a:lnTo>
                  <a:pt x="3323" y="4751"/>
                </a:lnTo>
                <a:lnTo>
                  <a:pt x="3356" y="4772"/>
                </a:lnTo>
                <a:lnTo>
                  <a:pt x="3388" y="4793"/>
                </a:lnTo>
                <a:lnTo>
                  <a:pt x="3420" y="4812"/>
                </a:lnTo>
                <a:lnTo>
                  <a:pt x="3453" y="4831"/>
                </a:lnTo>
                <a:lnTo>
                  <a:pt x="3486" y="4849"/>
                </a:lnTo>
                <a:lnTo>
                  <a:pt x="3519" y="4865"/>
                </a:lnTo>
                <a:lnTo>
                  <a:pt x="3552" y="4880"/>
                </a:lnTo>
                <a:lnTo>
                  <a:pt x="3585" y="4895"/>
                </a:lnTo>
                <a:lnTo>
                  <a:pt x="3618" y="4907"/>
                </a:lnTo>
                <a:lnTo>
                  <a:pt x="3651" y="4919"/>
                </a:lnTo>
                <a:lnTo>
                  <a:pt x="3684" y="4928"/>
                </a:lnTo>
                <a:lnTo>
                  <a:pt x="3718" y="4937"/>
                </a:lnTo>
                <a:lnTo>
                  <a:pt x="3750" y="4944"/>
                </a:lnTo>
                <a:lnTo>
                  <a:pt x="3784" y="4949"/>
                </a:lnTo>
                <a:lnTo>
                  <a:pt x="3816" y="4954"/>
                </a:lnTo>
                <a:lnTo>
                  <a:pt x="3849" y="4955"/>
                </a:lnTo>
                <a:lnTo>
                  <a:pt x="3882" y="4955"/>
                </a:lnTo>
                <a:lnTo>
                  <a:pt x="3914" y="4954"/>
                </a:lnTo>
                <a:lnTo>
                  <a:pt x="3946" y="4949"/>
                </a:lnTo>
                <a:lnTo>
                  <a:pt x="3977" y="4943"/>
                </a:lnTo>
                <a:lnTo>
                  <a:pt x="4009" y="4936"/>
                </a:lnTo>
                <a:lnTo>
                  <a:pt x="4040" y="4925"/>
                </a:lnTo>
                <a:lnTo>
                  <a:pt x="4071" y="4913"/>
                </a:lnTo>
                <a:lnTo>
                  <a:pt x="4101" y="4898"/>
                </a:lnTo>
                <a:lnTo>
                  <a:pt x="4131" y="4880"/>
                </a:lnTo>
                <a:lnTo>
                  <a:pt x="4160" y="4860"/>
                </a:lnTo>
                <a:lnTo>
                  <a:pt x="4189" y="4839"/>
                </a:lnTo>
                <a:lnTo>
                  <a:pt x="4214" y="4816"/>
                </a:lnTo>
                <a:lnTo>
                  <a:pt x="4238" y="4792"/>
                </a:lnTo>
                <a:lnTo>
                  <a:pt x="4260" y="4767"/>
                </a:lnTo>
                <a:lnTo>
                  <a:pt x="4279" y="4740"/>
                </a:lnTo>
                <a:lnTo>
                  <a:pt x="4297" y="4713"/>
                </a:lnTo>
                <a:lnTo>
                  <a:pt x="4313" y="4686"/>
                </a:lnTo>
                <a:lnTo>
                  <a:pt x="4326" y="4656"/>
                </a:lnTo>
                <a:lnTo>
                  <a:pt x="4339" y="4626"/>
                </a:lnTo>
                <a:lnTo>
                  <a:pt x="4349" y="4595"/>
                </a:lnTo>
                <a:lnTo>
                  <a:pt x="4358" y="4564"/>
                </a:lnTo>
                <a:lnTo>
                  <a:pt x="4364" y="4531"/>
                </a:lnTo>
                <a:lnTo>
                  <a:pt x="4370" y="4499"/>
                </a:lnTo>
                <a:lnTo>
                  <a:pt x="4374" y="4465"/>
                </a:lnTo>
                <a:lnTo>
                  <a:pt x="4376" y="4431"/>
                </a:lnTo>
                <a:lnTo>
                  <a:pt x="4377" y="4397"/>
                </a:lnTo>
                <a:lnTo>
                  <a:pt x="4377" y="4361"/>
                </a:lnTo>
                <a:lnTo>
                  <a:pt x="4375" y="4326"/>
                </a:lnTo>
                <a:lnTo>
                  <a:pt x="4373" y="4289"/>
                </a:lnTo>
                <a:lnTo>
                  <a:pt x="4368" y="4254"/>
                </a:lnTo>
                <a:lnTo>
                  <a:pt x="4363" y="4217"/>
                </a:lnTo>
                <a:lnTo>
                  <a:pt x="4357" y="4180"/>
                </a:lnTo>
                <a:lnTo>
                  <a:pt x="4349" y="4143"/>
                </a:lnTo>
                <a:lnTo>
                  <a:pt x="4341" y="4106"/>
                </a:lnTo>
                <a:lnTo>
                  <a:pt x="4332" y="4070"/>
                </a:lnTo>
                <a:lnTo>
                  <a:pt x="4322" y="4033"/>
                </a:lnTo>
                <a:lnTo>
                  <a:pt x="4311" y="3995"/>
                </a:lnTo>
                <a:lnTo>
                  <a:pt x="4299" y="3958"/>
                </a:lnTo>
                <a:lnTo>
                  <a:pt x="4287" y="3922"/>
                </a:lnTo>
                <a:lnTo>
                  <a:pt x="4275" y="3885"/>
                </a:lnTo>
                <a:lnTo>
                  <a:pt x="4246" y="3812"/>
                </a:lnTo>
                <a:lnTo>
                  <a:pt x="4218" y="3741"/>
                </a:lnTo>
                <a:lnTo>
                  <a:pt x="4188" y="3671"/>
                </a:lnTo>
                <a:lnTo>
                  <a:pt x="4156" y="3604"/>
                </a:lnTo>
                <a:lnTo>
                  <a:pt x="4123" y="3539"/>
                </a:lnTo>
                <a:lnTo>
                  <a:pt x="4092" y="3477"/>
                </a:lnTo>
                <a:lnTo>
                  <a:pt x="4060" y="3418"/>
                </a:lnTo>
                <a:lnTo>
                  <a:pt x="4029" y="3363"/>
                </a:lnTo>
                <a:lnTo>
                  <a:pt x="3999" y="3313"/>
                </a:lnTo>
                <a:lnTo>
                  <a:pt x="3972" y="3266"/>
                </a:lnTo>
                <a:lnTo>
                  <a:pt x="3947" y="3225"/>
                </a:lnTo>
                <a:lnTo>
                  <a:pt x="3905" y="3157"/>
                </a:lnTo>
                <a:lnTo>
                  <a:pt x="3876" y="3115"/>
                </a:lnTo>
                <a:lnTo>
                  <a:pt x="3866" y="3101"/>
                </a:lnTo>
                <a:lnTo>
                  <a:pt x="3859" y="3102"/>
                </a:lnTo>
                <a:lnTo>
                  <a:pt x="3875" y="3095"/>
                </a:lnTo>
                <a:lnTo>
                  <a:pt x="3924" y="3079"/>
                </a:lnTo>
                <a:lnTo>
                  <a:pt x="3997" y="3049"/>
                </a:lnTo>
                <a:lnTo>
                  <a:pt x="4042" y="3031"/>
                </a:lnTo>
                <a:lnTo>
                  <a:pt x="4092" y="3010"/>
                </a:lnTo>
                <a:lnTo>
                  <a:pt x="4146" y="2986"/>
                </a:lnTo>
                <a:lnTo>
                  <a:pt x="4203" y="2960"/>
                </a:lnTo>
                <a:lnTo>
                  <a:pt x="4263" y="2931"/>
                </a:lnTo>
                <a:lnTo>
                  <a:pt x="4325" y="2900"/>
                </a:lnTo>
                <a:lnTo>
                  <a:pt x="4390" y="2866"/>
                </a:lnTo>
                <a:lnTo>
                  <a:pt x="4456" y="2831"/>
                </a:lnTo>
                <a:lnTo>
                  <a:pt x="4521" y="2793"/>
                </a:lnTo>
                <a:lnTo>
                  <a:pt x="4587" y="2753"/>
                </a:lnTo>
                <a:lnTo>
                  <a:pt x="4652" y="2711"/>
                </a:lnTo>
                <a:lnTo>
                  <a:pt x="4684" y="2689"/>
                </a:lnTo>
                <a:lnTo>
                  <a:pt x="4715" y="2667"/>
                </a:lnTo>
                <a:lnTo>
                  <a:pt x="4747" y="2643"/>
                </a:lnTo>
                <a:lnTo>
                  <a:pt x="4777" y="2619"/>
                </a:lnTo>
                <a:lnTo>
                  <a:pt x="4808" y="2596"/>
                </a:lnTo>
                <a:lnTo>
                  <a:pt x="4837" y="2571"/>
                </a:lnTo>
                <a:lnTo>
                  <a:pt x="4866" y="2547"/>
                </a:lnTo>
                <a:lnTo>
                  <a:pt x="4893" y="2520"/>
                </a:lnTo>
                <a:lnTo>
                  <a:pt x="4920" y="2495"/>
                </a:lnTo>
                <a:lnTo>
                  <a:pt x="4945" y="2469"/>
                </a:lnTo>
                <a:lnTo>
                  <a:pt x="4971" y="2442"/>
                </a:lnTo>
                <a:lnTo>
                  <a:pt x="4994" y="2414"/>
                </a:lnTo>
                <a:lnTo>
                  <a:pt x="5016" y="2387"/>
                </a:lnTo>
                <a:lnTo>
                  <a:pt x="5037" y="2359"/>
                </a:lnTo>
                <a:lnTo>
                  <a:pt x="5057" y="2330"/>
                </a:lnTo>
                <a:lnTo>
                  <a:pt x="5075" y="2302"/>
                </a:lnTo>
                <a:lnTo>
                  <a:pt x="5092" y="2272"/>
                </a:lnTo>
                <a:lnTo>
                  <a:pt x="5107" y="2242"/>
                </a:lnTo>
                <a:lnTo>
                  <a:pt x="5120" y="2213"/>
                </a:lnTo>
                <a:lnTo>
                  <a:pt x="5133" y="2182"/>
                </a:lnTo>
                <a:lnTo>
                  <a:pt x="5142" y="2151"/>
                </a:lnTo>
                <a:lnTo>
                  <a:pt x="5150" y="2119"/>
                </a:lnTo>
                <a:lnTo>
                  <a:pt x="5156" y="2087"/>
                </a:lnTo>
                <a:lnTo>
                  <a:pt x="5160" y="2056"/>
                </a:lnTo>
                <a:lnTo>
                  <a:pt x="5162" y="2023"/>
                </a:lnTo>
                <a:lnTo>
                  <a:pt x="5162" y="1991"/>
                </a:lnTo>
                <a:lnTo>
                  <a:pt x="5159" y="1957"/>
                </a:lnTo>
                <a:lnTo>
                  <a:pt x="5155" y="1923"/>
                </a:lnTo>
                <a:lnTo>
                  <a:pt x="5147" y="1890"/>
                </a:lnTo>
                <a:lnTo>
                  <a:pt x="5137" y="1856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FFFF"/>
            </a:solidFill>
          </a:ln>
          <a:effectLst>
            <a:outerShdw blurRad="76200" dist="38100" dir="2700000" algn="tl" rotWithShape="0">
              <a:prstClr val="black">
                <a:alpha val="25000"/>
              </a:prstClr>
            </a:outerShdw>
          </a:effectLst>
        </p:spPr>
        <p:txBody>
          <a:bodyPr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 b="1" dirty="0">
              <a:solidFill>
                <a:srgbClr val="FFFFFF"/>
              </a:solidFill>
              <a:latin typeface="Arial Black" panose="020B0A04020102020204" pitchFamily="34" charset="0"/>
              <a:ea typeface="华文新魏" panose="02010800040101010101" pitchFamily="2" charset="-122"/>
              <a:cs typeface="Aharoni" panose="02010803020104030203" pitchFamily="2" charset="-79"/>
            </a:endParaRPr>
          </a:p>
        </p:txBody>
      </p:sp>
      <p:sp>
        <p:nvSpPr>
          <p:cNvPr id="22" name="MH_SubTitle_3"/>
          <p:cNvSpPr/>
          <p:nvPr>
            <p:custDataLst>
              <p:tags r:id="rId11"/>
            </p:custDataLst>
          </p:nvPr>
        </p:nvSpPr>
        <p:spPr bwMode="auto">
          <a:xfrm>
            <a:off x="2451100" y="2178050"/>
            <a:ext cx="4237038" cy="3671888"/>
          </a:xfrm>
          <a:custGeom>
            <a:avLst/>
            <a:gdLst>
              <a:gd name="T0" fmla="*/ 1859239 w 5162"/>
              <a:gd name="T1" fmla="*/ 620001 h 4955"/>
              <a:gd name="T2" fmla="*/ 1781002 w 5162"/>
              <a:gd name="T3" fmla="*/ 565046 h 4955"/>
              <a:gd name="T4" fmla="*/ 1678777 w 5162"/>
              <a:gd name="T5" fmla="*/ 539227 h 4955"/>
              <a:gd name="T6" fmla="*/ 1565480 w 5162"/>
              <a:gd name="T7" fmla="*/ 535170 h 4955"/>
              <a:gd name="T8" fmla="*/ 1354388 w 5162"/>
              <a:gd name="T9" fmla="*/ 562464 h 4955"/>
              <a:gd name="T10" fmla="*/ 1243675 w 5162"/>
              <a:gd name="T11" fmla="*/ 583487 h 4955"/>
              <a:gd name="T12" fmla="*/ 1226330 w 5162"/>
              <a:gd name="T13" fmla="*/ 403130 h 4955"/>
              <a:gd name="T14" fmla="*/ 1184259 w 5162"/>
              <a:gd name="T15" fmla="*/ 226461 h 4955"/>
              <a:gd name="T16" fmla="*/ 1138867 w 5162"/>
              <a:gd name="T17" fmla="*/ 125402 h 4955"/>
              <a:gd name="T18" fmla="*/ 1075760 w 5162"/>
              <a:gd name="T19" fmla="*/ 46104 h 4955"/>
              <a:gd name="T20" fmla="*/ 990511 w 5162"/>
              <a:gd name="T21" fmla="*/ 4057 h 4955"/>
              <a:gd name="T22" fmla="*/ 902679 w 5162"/>
              <a:gd name="T23" fmla="*/ 6639 h 4955"/>
              <a:gd name="T24" fmla="*/ 820383 w 5162"/>
              <a:gd name="T25" fmla="*/ 54218 h 4955"/>
              <a:gd name="T26" fmla="*/ 759491 w 5162"/>
              <a:gd name="T27" fmla="*/ 136835 h 4955"/>
              <a:gd name="T28" fmla="*/ 716312 w 5162"/>
              <a:gd name="T29" fmla="*/ 240107 h 4955"/>
              <a:gd name="T30" fmla="*/ 674611 w 5162"/>
              <a:gd name="T31" fmla="*/ 428948 h 4955"/>
              <a:gd name="T32" fmla="*/ 660956 w 5162"/>
              <a:gd name="T33" fmla="*/ 590126 h 4955"/>
              <a:gd name="T34" fmla="*/ 527362 w 5162"/>
              <a:gd name="T35" fmla="*/ 558038 h 4955"/>
              <a:gd name="T36" fmla="*/ 325127 w 5162"/>
              <a:gd name="T37" fmla="*/ 534433 h 4955"/>
              <a:gd name="T38" fmla="*/ 212938 w 5162"/>
              <a:gd name="T39" fmla="*/ 541072 h 4955"/>
              <a:gd name="T40" fmla="*/ 112927 w 5162"/>
              <a:gd name="T41" fmla="*/ 570209 h 4955"/>
              <a:gd name="T42" fmla="*/ 38011 w 5162"/>
              <a:gd name="T43" fmla="*/ 629222 h 4955"/>
              <a:gd name="T44" fmla="*/ 2952 w 5162"/>
              <a:gd name="T45" fmla="*/ 709258 h 4955"/>
              <a:gd name="T46" fmla="*/ 11071 w 5162"/>
              <a:gd name="T47" fmla="*/ 804784 h 4955"/>
              <a:gd name="T48" fmla="*/ 61999 w 5162"/>
              <a:gd name="T49" fmla="*/ 890352 h 4955"/>
              <a:gd name="T50" fmla="*/ 141713 w 5162"/>
              <a:gd name="T51" fmla="*/ 965962 h 4955"/>
              <a:gd name="T52" fmla="*/ 284901 w 5162"/>
              <a:gd name="T53" fmla="*/ 1057063 h 4955"/>
              <a:gd name="T54" fmla="*/ 457244 w 5162"/>
              <a:gd name="T55" fmla="*/ 1135623 h 4955"/>
              <a:gd name="T56" fmla="*/ 439161 w 5162"/>
              <a:gd name="T57" fmla="*/ 1204594 h 4955"/>
              <a:gd name="T58" fmla="*/ 348746 w 5162"/>
              <a:gd name="T59" fmla="*/ 1379788 h 4955"/>
              <a:gd name="T60" fmla="*/ 302984 w 5162"/>
              <a:gd name="T61" fmla="*/ 1514410 h 4955"/>
              <a:gd name="T62" fmla="*/ 289699 w 5162"/>
              <a:gd name="T63" fmla="*/ 1621740 h 4955"/>
              <a:gd name="T64" fmla="*/ 308151 w 5162"/>
              <a:gd name="T65" fmla="*/ 1717266 h 4955"/>
              <a:gd name="T66" fmla="*/ 369412 w 5162"/>
              <a:gd name="T67" fmla="*/ 1792507 h 4955"/>
              <a:gd name="T68" fmla="*/ 448756 w 5162"/>
              <a:gd name="T69" fmla="*/ 1825333 h 4955"/>
              <a:gd name="T70" fmla="*/ 545446 w 5162"/>
              <a:gd name="T71" fmla="*/ 1817588 h 4955"/>
              <a:gd name="T72" fmla="*/ 642504 w 5162"/>
              <a:gd name="T73" fmla="*/ 1774804 h 4955"/>
              <a:gd name="T74" fmla="*/ 746574 w 5162"/>
              <a:gd name="T75" fmla="*/ 1700300 h 4955"/>
              <a:gd name="T76" fmla="*/ 892346 w 5162"/>
              <a:gd name="T77" fmla="*/ 1555350 h 4955"/>
              <a:gd name="T78" fmla="*/ 958036 w 5162"/>
              <a:gd name="T79" fmla="*/ 1488961 h 4955"/>
              <a:gd name="T80" fmla="*/ 1077237 w 5162"/>
              <a:gd name="T81" fmla="*/ 1625059 h 4955"/>
              <a:gd name="T82" fmla="*/ 1214890 w 5162"/>
              <a:gd name="T83" fmla="*/ 1744191 h 4955"/>
              <a:gd name="T84" fmla="*/ 1310841 w 5162"/>
              <a:gd name="T85" fmla="*/ 1799884 h 4955"/>
              <a:gd name="T86" fmla="*/ 1408268 w 5162"/>
              <a:gd name="T87" fmla="*/ 1827177 h 4955"/>
              <a:gd name="T88" fmla="*/ 1502374 w 5162"/>
              <a:gd name="T89" fmla="*/ 1812055 h 4955"/>
              <a:gd name="T90" fmla="*/ 1572123 w 5162"/>
              <a:gd name="T91" fmla="*/ 1758206 h 4955"/>
              <a:gd name="T92" fmla="*/ 1610504 w 5162"/>
              <a:gd name="T93" fmla="*/ 1671163 h 4955"/>
              <a:gd name="T94" fmla="*/ 1611980 w 5162"/>
              <a:gd name="T95" fmla="*/ 1568997 h 4955"/>
              <a:gd name="T96" fmla="*/ 1586516 w 5162"/>
              <a:gd name="T97" fmla="*/ 1459824 h 4955"/>
              <a:gd name="T98" fmla="*/ 1510124 w 5162"/>
              <a:gd name="T99" fmla="*/ 1282417 h 4955"/>
              <a:gd name="T100" fmla="*/ 1426720 w 5162"/>
              <a:gd name="T101" fmla="*/ 1143738 h 4955"/>
              <a:gd name="T102" fmla="*/ 1530052 w 5162"/>
              <a:gd name="T103" fmla="*/ 1101322 h 4955"/>
              <a:gd name="T104" fmla="*/ 1716788 w 5162"/>
              <a:gd name="T105" fmla="*/ 999894 h 4955"/>
              <a:gd name="T106" fmla="*/ 1805727 w 5162"/>
              <a:gd name="T107" fmla="*/ 929448 h 4955"/>
              <a:gd name="T108" fmla="*/ 1872893 w 5162"/>
              <a:gd name="T109" fmla="*/ 849044 h 4955"/>
              <a:gd name="T110" fmla="*/ 1904262 w 5162"/>
              <a:gd name="T111" fmla="*/ 758312 h 49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162" h="4955">
                <a:moveTo>
                  <a:pt x="5137" y="1856"/>
                </a:moveTo>
                <a:lnTo>
                  <a:pt x="5137" y="1856"/>
                </a:lnTo>
                <a:lnTo>
                  <a:pt x="5125" y="1823"/>
                </a:lnTo>
                <a:lnTo>
                  <a:pt x="5111" y="1791"/>
                </a:lnTo>
                <a:lnTo>
                  <a:pt x="5096" y="1762"/>
                </a:lnTo>
                <a:lnTo>
                  <a:pt x="5078" y="1733"/>
                </a:lnTo>
                <a:lnTo>
                  <a:pt x="5059" y="1706"/>
                </a:lnTo>
                <a:lnTo>
                  <a:pt x="5038" y="1681"/>
                </a:lnTo>
                <a:lnTo>
                  <a:pt x="5016" y="1658"/>
                </a:lnTo>
                <a:lnTo>
                  <a:pt x="4993" y="1635"/>
                </a:lnTo>
                <a:lnTo>
                  <a:pt x="4968" y="1614"/>
                </a:lnTo>
                <a:lnTo>
                  <a:pt x="4941" y="1596"/>
                </a:lnTo>
                <a:lnTo>
                  <a:pt x="4914" y="1578"/>
                </a:lnTo>
                <a:lnTo>
                  <a:pt x="4886" y="1562"/>
                </a:lnTo>
                <a:lnTo>
                  <a:pt x="4856" y="1546"/>
                </a:lnTo>
                <a:lnTo>
                  <a:pt x="4826" y="1532"/>
                </a:lnTo>
                <a:lnTo>
                  <a:pt x="4793" y="1520"/>
                </a:lnTo>
                <a:lnTo>
                  <a:pt x="4760" y="1508"/>
                </a:lnTo>
                <a:lnTo>
                  <a:pt x="4727" y="1498"/>
                </a:lnTo>
                <a:lnTo>
                  <a:pt x="4693" y="1488"/>
                </a:lnTo>
                <a:lnTo>
                  <a:pt x="4657" y="1480"/>
                </a:lnTo>
                <a:lnTo>
                  <a:pt x="4622" y="1474"/>
                </a:lnTo>
                <a:lnTo>
                  <a:pt x="4586" y="1467"/>
                </a:lnTo>
                <a:lnTo>
                  <a:pt x="4549" y="1462"/>
                </a:lnTo>
                <a:lnTo>
                  <a:pt x="4511" y="1458"/>
                </a:lnTo>
                <a:lnTo>
                  <a:pt x="4473" y="1455"/>
                </a:lnTo>
                <a:lnTo>
                  <a:pt x="4436" y="1452"/>
                </a:lnTo>
                <a:lnTo>
                  <a:pt x="4397" y="1451"/>
                </a:lnTo>
                <a:lnTo>
                  <a:pt x="4359" y="1449"/>
                </a:lnTo>
                <a:lnTo>
                  <a:pt x="4320" y="1448"/>
                </a:lnTo>
                <a:lnTo>
                  <a:pt x="4281" y="1449"/>
                </a:lnTo>
                <a:lnTo>
                  <a:pt x="4242" y="1451"/>
                </a:lnTo>
                <a:lnTo>
                  <a:pt x="4164" y="1455"/>
                </a:lnTo>
                <a:lnTo>
                  <a:pt x="4088" y="1460"/>
                </a:lnTo>
                <a:lnTo>
                  <a:pt x="4012" y="1468"/>
                </a:lnTo>
                <a:lnTo>
                  <a:pt x="3938" y="1478"/>
                </a:lnTo>
                <a:lnTo>
                  <a:pt x="3867" y="1488"/>
                </a:lnTo>
                <a:lnTo>
                  <a:pt x="3798" y="1500"/>
                </a:lnTo>
                <a:lnTo>
                  <a:pt x="3732" y="1513"/>
                </a:lnTo>
                <a:lnTo>
                  <a:pt x="3670" y="1525"/>
                </a:lnTo>
                <a:lnTo>
                  <a:pt x="3614" y="1538"/>
                </a:lnTo>
                <a:lnTo>
                  <a:pt x="3560" y="1549"/>
                </a:lnTo>
                <a:lnTo>
                  <a:pt x="3514" y="1561"/>
                </a:lnTo>
                <a:lnTo>
                  <a:pt x="3437" y="1581"/>
                </a:lnTo>
                <a:lnTo>
                  <a:pt x="3388" y="1595"/>
                </a:lnTo>
                <a:lnTo>
                  <a:pt x="3371" y="1600"/>
                </a:lnTo>
                <a:lnTo>
                  <a:pt x="3370" y="1582"/>
                </a:lnTo>
                <a:lnTo>
                  <a:pt x="3368" y="1531"/>
                </a:lnTo>
                <a:lnTo>
                  <a:pt x="3363" y="1453"/>
                </a:lnTo>
                <a:lnTo>
                  <a:pt x="3360" y="1403"/>
                </a:lnTo>
                <a:lnTo>
                  <a:pt x="3355" y="1350"/>
                </a:lnTo>
                <a:lnTo>
                  <a:pt x="3350" y="1292"/>
                </a:lnTo>
                <a:lnTo>
                  <a:pt x="3342" y="1229"/>
                </a:lnTo>
                <a:lnTo>
                  <a:pt x="3333" y="1163"/>
                </a:lnTo>
                <a:lnTo>
                  <a:pt x="3323" y="1093"/>
                </a:lnTo>
                <a:lnTo>
                  <a:pt x="3311" y="1023"/>
                </a:lnTo>
                <a:lnTo>
                  <a:pt x="3297" y="949"/>
                </a:lnTo>
                <a:lnTo>
                  <a:pt x="3281" y="875"/>
                </a:lnTo>
                <a:lnTo>
                  <a:pt x="3264" y="800"/>
                </a:lnTo>
                <a:lnTo>
                  <a:pt x="3244" y="725"/>
                </a:lnTo>
                <a:lnTo>
                  <a:pt x="3232" y="687"/>
                </a:lnTo>
                <a:lnTo>
                  <a:pt x="3220" y="651"/>
                </a:lnTo>
                <a:lnTo>
                  <a:pt x="3209" y="614"/>
                </a:lnTo>
                <a:lnTo>
                  <a:pt x="3196" y="577"/>
                </a:lnTo>
                <a:lnTo>
                  <a:pt x="3183" y="541"/>
                </a:lnTo>
                <a:lnTo>
                  <a:pt x="3168" y="507"/>
                </a:lnTo>
                <a:lnTo>
                  <a:pt x="3153" y="471"/>
                </a:lnTo>
                <a:lnTo>
                  <a:pt x="3137" y="437"/>
                </a:lnTo>
                <a:lnTo>
                  <a:pt x="3122" y="404"/>
                </a:lnTo>
                <a:lnTo>
                  <a:pt x="3104" y="371"/>
                </a:lnTo>
                <a:lnTo>
                  <a:pt x="3086" y="340"/>
                </a:lnTo>
                <a:lnTo>
                  <a:pt x="3068" y="308"/>
                </a:lnTo>
                <a:lnTo>
                  <a:pt x="3048" y="279"/>
                </a:lnTo>
                <a:lnTo>
                  <a:pt x="3028" y="250"/>
                </a:lnTo>
                <a:lnTo>
                  <a:pt x="3007" y="223"/>
                </a:lnTo>
                <a:lnTo>
                  <a:pt x="2985" y="197"/>
                </a:lnTo>
                <a:lnTo>
                  <a:pt x="2962" y="171"/>
                </a:lnTo>
                <a:lnTo>
                  <a:pt x="2939" y="147"/>
                </a:lnTo>
                <a:lnTo>
                  <a:pt x="2915" y="125"/>
                </a:lnTo>
                <a:lnTo>
                  <a:pt x="2888" y="105"/>
                </a:lnTo>
                <a:lnTo>
                  <a:pt x="2862" y="86"/>
                </a:lnTo>
                <a:lnTo>
                  <a:pt x="2835" y="68"/>
                </a:lnTo>
                <a:lnTo>
                  <a:pt x="2807" y="54"/>
                </a:lnTo>
                <a:lnTo>
                  <a:pt x="2778" y="40"/>
                </a:lnTo>
                <a:lnTo>
                  <a:pt x="2747" y="27"/>
                </a:lnTo>
                <a:lnTo>
                  <a:pt x="2716" y="18"/>
                </a:lnTo>
                <a:lnTo>
                  <a:pt x="2684" y="11"/>
                </a:lnTo>
                <a:lnTo>
                  <a:pt x="2651" y="4"/>
                </a:lnTo>
                <a:lnTo>
                  <a:pt x="2616" y="1"/>
                </a:lnTo>
                <a:lnTo>
                  <a:pt x="2580" y="0"/>
                </a:lnTo>
                <a:lnTo>
                  <a:pt x="2546" y="1"/>
                </a:lnTo>
                <a:lnTo>
                  <a:pt x="2511" y="4"/>
                </a:lnTo>
                <a:lnTo>
                  <a:pt x="2477" y="11"/>
                </a:lnTo>
                <a:lnTo>
                  <a:pt x="2446" y="18"/>
                </a:lnTo>
                <a:lnTo>
                  <a:pt x="2414" y="27"/>
                </a:lnTo>
                <a:lnTo>
                  <a:pt x="2384" y="40"/>
                </a:lnTo>
                <a:lnTo>
                  <a:pt x="2354" y="54"/>
                </a:lnTo>
                <a:lnTo>
                  <a:pt x="2326" y="68"/>
                </a:lnTo>
                <a:lnTo>
                  <a:pt x="2299" y="86"/>
                </a:lnTo>
                <a:lnTo>
                  <a:pt x="2272" y="105"/>
                </a:lnTo>
                <a:lnTo>
                  <a:pt x="2247" y="125"/>
                </a:lnTo>
                <a:lnTo>
                  <a:pt x="2223" y="147"/>
                </a:lnTo>
                <a:lnTo>
                  <a:pt x="2199" y="171"/>
                </a:lnTo>
                <a:lnTo>
                  <a:pt x="2177" y="197"/>
                </a:lnTo>
                <a:lnTo>
                  <a:pt x="2155" y="223"/>
                </a:lnTo>
                <a:lnTo>
                  <a:pt x="2134" y="250"/>
                </a:lnTo>
                <a:lnTo>
                  <a:pt x="2114" y="279"/>
                </a:lnTo>
                <a:lnTo>
                  <a:pt x="2094" y="308"/>
                </a:lnTo>
                <a:lnTo>
                  <a:pt x="2075" y="340"/>
                </a:lnTo>
                <a:lnTo>
                  <a:pt x="2058" y="371"/>
                </a:lnTo>
                <a:lnTo>
                  <a:pt x="2040" y="404"/>
                </a:lnTo>
                <a:lnTo>
                  <a:pt x="2024" y="437"/>
                </a:lnTo>
                <a:lnTo>
                  <a:pt x="2008" y="471"/>
                </a:lnTo>
                <a:lnTo>
                  <a:pt x="1994" y="507"/>
                </a:lnTo>
                <a:lnTo>
                  <a:pt x="1979" y="541"/>
                </a:lnTo>
                <a:lnTo>
                  <a:pt x="1965" y="577"/>
                </a:lnTo>
                <a:lnTo>
                  <a:pt x="1953" y="614"/>
                </a:lnTo>
                <a:lnTo>
                  <a:pt x="1941" y="651"/>
                </a:lnTo>
                <a:lnTo>
                  <a:pt x="1929" y="687"/>
                </a:lnTo>
                <a:lnTo>
                  <a:pt x="1918" y="725"/>
                </a:lnTo>
                <a:lnTo>
                  <a:pt x="1898" y="800"/>
                </a:lnTo>
                <a:lnTo>
                  <a:pt x="1880" y="875"/>
                </a:lnTo>
                <a:lnTo>
                  <a:pt x="1864" y="949"/>
                </a:lnTo>
                <a:lnTo>
                  <a:pt x="1851" y="1023"/>
                </a:lnTo>
                <a:lnTo>
                  <a:pt x="1838" y="1093"/>
                </a:lnTo>
                <a:lnTo>
                  <a:pt x="1828" y="1163"/>
                </a:lnTo>
                <a:lnTo>
                  <a:pt x="1819" y="1229"/>
                </a:lnTo>
                <a:lnTo>
                  <a:pt x="1812" y="1292"/>
                </a:lnTo>
                <a:lnTo>
                  <a:pt x="1807" y="1350"/>
                </a:lnTo>
                <a:lnTo>
                  <a:pt x="1801" y="1403"/>
                </a:lnTo>
                <a:lnTo>
                  <a:pt x="1798" y="1453"/>
                </a:lnTo>
                <a:lnTo>
                  <a:pt x="1793" y="1531"/>
                </a:lnTo>
                <a:lnTo>
                  <a:pt x="1791" y="1582"/>
                </a:lnTo>
                <a:lnTo>
                  <a:pt x="1791" y="1600"/>
                </a:lnTo>
                <a:lnTo>
                  <a:pt x="1774" y="1595"/>
                </a:lnTo>
                <a:lnTo>
                  <a:pt x="1725" y="1581"/>
                </a:lnTo>
                <a:lnTo>
                  <a:pt x="1648" y="1561"/>
                </a:lnTo>
                <a:lnTo>
                  <a:pt x="1601" y="1549"/>
                </a:lnTo>
                <a:lnTo>
                  <a:pt x="1548" y="1538"/>
                </a:lnTo>
                <a:lnTo>
                  <a:pt x="1491" y="1525"/>
                </a:lnTo>
                <a:lnTo>
                  <a:pt x="1429" y="1513"/>
                </a:lnTo>
                <a:lnTo>
                  <a:pt x="1364" y="1500"/>
                </a:lnTo>
                <a:lnTo>
                  <a:pt x="1295" y="1488"/>
                </a:lnTo>
                <a:lnTo>
                  <a:pt x="1223" y="1478"/>
                </a:lnTo>
                <a:lnTo>
                  <a:pt x="1150" y="1468"/>
                </a:lnTo>
                <a:lnTo>
                  <a:pt x="1074" y="1460"/>
                </a:lnTo>
                <a:lnTo>
                  <a:pt x="997" y="1455"/>
                </a:lnTo>
                <a:lnTo>
                  <a:pt x="919" y="1451"/>
                </a:lnTo>
                <a:lnTo>
                  <a:pt x="881" y="1449"/>
                </a:lnTo>
                <a:lnTo>
                  <a:pt x="842" y="1448"/>
                </a:lnTo>
                <a:lnTo>
                  <a:pt x="804" y="1449"/>
                </a:lnTo>
                <a:lnTo>
                  <a:pt x="765" y="1451"/>
                </a:lnTo>
                <a:lnTo>
                  <a:pt x="726" y="1452"/>
                </a:lnTo>
                <a:lnTo>
                  <a:pt x="688" y="1455"/>
                </a:lnTo>
                <a:lnTo>
                  <a:pt x="650" y="1458"/>
                </a:lnTo>
                <a:lnTo>
                  <a:pt x="614" y="1462"/>
                </a:lnTo>
                <a:lnTo>
                  <a:pt x="577" y="1467"/>
                </a:lnTo>
                <a:lnTo>
                  <a:pt x="540" y="1474"/>
                </a:lnTo>
                <a:lnTo>
                  <a:pt x="504" y="1480"/>
                </a:lnTo>
                <a:lnTo>
                  <a:pt x="470" y="1488"/>
                </a:lnTo>
                <a:lnTo>
                  <a:pt x="435" y="1498"/>
                </a:lnTo>
                <a:lnTo>
                  <a:pt x="401" y="1508"/>
                </a:lnTo>
                <a:lnTo>
                  <a:pt x="369" y="1520"/>
                </a:lnTo>
                <a:lnTo>
                  <a:pt x="337" y="1532"/>
                </a:lnTo>
                <a:lnTo>
                  <a:pt x="306" y="1546"/>
                </a:lnTo>
                <a:lnTo>
                  <a:pt x="276" y="1562"/>
                </a:lnTo>
                <a:lnTo>
                  <a:pt x="248" y="1578"/>
                </a:lnTo>
                <a:lnTo>
                  <a:pt x="220" y="1596"/>
                </a:lnTo>
                <a:lnTo>
                  <a:pt x="194" y="1614"/>
                </a:lnTo>
                <a:lnTo>
                  <a:pt x="169" y="1635"/>
                </a:lnTo>
                <a:lnTo>
                  <a:pt x="146" y="1658"/>
                </a:lnTo>
                <a:lnTo>
                  <a:pt x="124" y="1681"/>
                </a:lnTo>
                <a:lnTo>
                  <a:pt x="103" y="1706"/>
                </a:lnTo>
                <a:lnTo>
                  <a:pt x="84" y="1733"/>
                </a:lnTo>
                <a:lnTo>
                  <a:pt x="67" y="1762"/>
                </a:lnTo>
                <a:lnTo>
                  <a:pt x="51" y="1791"/>
                </a:lnTo>
                <a:lnTo>
                  <a:pt x="37" y="1823"/>
                </a:lnTo>
                <a:lnTo>
                  <a:pt x="25" y="1856"/>
                </a:lnTo>
                <a:lnTo>
                  <a:pt x="15" y="1890"/>
                </a:lnTo>
                <a:lnTo>
                  <a:pt x="8" y="1923"/>
                </a:lnTo>
                <a:lnTo>
                  <a:pt x="3" y="1957"/>
                </a:lnTo>
                <a:lnTo>
                  <a:pt x="1" y="1991"/>
                </a:lnTo>
                <a:lnTo>
                  <a:pt x="0" y="2023"/>
                </a:lnTo>
                <a:lnTo>
                  <a:pt x="2" y="2056"/>
                </a:lnTo>
                <a:lnTo>
                  <a:pt x="6" y="2087"/>
                </a:lnTo>
                <a:lnTo>
                  <a:pt x="12" y="2119"/>
                </a:lnTo>
                <a:lnTo>
                  <a:pt x="20" y="2151"/>
                </a:lnTo>
                <a:lnTo>
                  <a:pt x="30" y="2182"/>
                </a:lnTo>
                <a:lnTo>
                  <a:pt x="42" y="2213"/>
                </a:lnTo>
                <a:lnTo>
                  <a:pt x="55" y="2242"/>
                </a:lnTo>
                <a:lnTo>
                  <a:pt x="70" y="2272"/>
                </a:lnTo>
                <a:lnTo>
                  <a:pt x="87" y="2302"/>
                </a:lnTo>
                <a:lnTo>
                  <a:pt x="105" y="2330"/>
                </a:lnTo>
                <a:lnTo>
                  <a:pt x="125" y="2359"/>
                </a:lnTo>
                <a:lnTo>
                  <a:pt x="146" y="2387"/>
                </a:lnTo>
                <a:lnTo>
                  <a:pt x="168" y="2414"/>
                </a:lnTo>
                <a:lnTo>
                  <a:pt x="192" y="2442"/>
                </a:lnTo>
                <a:lnTo>
                  <a:pt x="216" y="2469"/>
                </a:lnTo>
                <a:lnTo>
                  <a:pt x="242" y="2495"/>
                </a:lnTo>
                <a:lnTo>
                  <a:pt x="269" y="2520"/>
                </a:lnTo>
                <a:lnTo>
                  <a:pt x="296" y="2547"/>
                </a:lnTo>
                <a:lnTo>
                  <a:pt x="325" y="2571"/>
                </a:lnTo>
                <a:lnTo>
                  <a:pt x="355" y="2596"/>
                </a:lnTo>
                <a:lnTo>
                  <a:pt x="384" y="2619"/>
                </a:lnTo>
                <a:lnTo>
                  <a:pt x="415" y="2643"/>
                </a:lnTo>
                <a:lnTo>
                  <a:pt x="446" y="2667"/>
                </a:lnTo>
                <a:lnTo>
                  <a:pt x="478" y="2689"/>
                </a:lnTo>
                <a:lnTo>
                  <a:pt x="511" y="2711"/>
                </a:lnTo>
                <a:lnTo>
                  <a:pt x="575" y="2753"/>
                </a:lnTo>
                <a:lnTo>
                  <a:pt x="641" y="2793"/>
                </a:lnTo>
                <a:lnTo>
                  <a:pt x="707" y="2831"/>
                </a:lnTo>
                <a:lnTo>
                  <a:pt x="772" y="2866"/>
                </a:lnTo>
                <a:lnTo>
                  <a:pt x="836" y="2900"/>
                </a:lnTo>
                <a:lnTo>
                  <a:pt x="898" y="2931"/>
                </a:lnTo>
                <a:lnTo>
                  <a:pt x="959" y="2960"/>
                </a:lnTo>
                <a:lnTo>
                  <a:pt x="1016" y="2986"/>
                </a:lnTo>
                <a:lnTo>
                  <a:pt x="1070" y="3010"/>
                </a:lnTo>
                <a:lnTo>
                  <a:pt x="1120" y="3031"/>
                </a:lnTo>
                <a:lnTo>
                  <a:pt x="1165" y="3049"/>
                </a:lnTo>
                <a:lnTo>
                  <a:pt x="1239" y="3079"/>
                </a:lnTo>
                <a:lnTo>
                  <a:pt x="1286" y="3095"/>
                </a:lnTo>
                <a:lnTo>
                  <a:pt x="1303" y="3102"/>
                </a:lnTo>
                <a:lnTo>
                  <a:pt x="1296" y="3101"/>
                </a:lnTo>
                <a:lnTo>
                  <a:pt x="1285" y="3115"/>
                </a:lnTo>
                <a:lnTo>
                  <a:pt x="1258" y="3157"/>
                </a:lnTo>
                <a:lnTo>
                  <a:pt x="1215" y="3225"/>
                </a:lnTo>
                <a:lnTo>
                  <a:pt x="1190" y="3266"/>
                </a:lnTo>
                <a:lnTo>
                  <a:pt x="1162" y="3313"/>
                </a:lnTo>
                <a:lnTo>
                  <a:pt x="1133" y="3363"/>
                </a:lnTo>
                <a:lnTo>
                  <a:pt x="1102" y="3418"/>
                </a:lnTo>
                <a:lnTo>
                  <a:pt x="1071" y="3477"/>
                </a:lnTo>
                <a:lnTo>
                  <a:pt x="1038" y="3539"/>
                </a:lnTo>
                <a:lnTo>
                  <a:pt x="1007" y="3604"/>
                </a:lnTo>
                <a:lnTo>
                  <a:pt x="975" y="3671"/>
                </a:lnTo>
                <a:lnTo>
                  <a:pt x="945" y="3741"/>
                </a:lnTo>
                <a:lnTo>
                  <a:pt x="915" y="3812"/>
                </a:lnTo>
                <a:lnTo>
                  <a:pt x="888" y="3885"/>
                </a:lnTo>
                <a:lnTo>
                  <a:pt x="874" y="3922"/>
                </a:lnTo>
                <a:lnTo>
                  <a:pt x="863" y="3958"/>
                </a:lnTo>
                <a:lnTo>
                  <a:pt x="851" y="3995"/>
                </a:lnTo>
                <a:lnTo>
                  <a:pt x="840" y="4033"/>
                </a:lnTo>
                <a:lnTo>
                  <a:pt x="830" y="4070"/>
                </a:lnTo>
                <a:lnTo>
                  <a:pt x="821" y="4106"/>
                </a:lnTo>
                <a:lnTo>
                  <a:pt x="812" y="4143"/>
                </a:lnTo>
                <a:lnTo>
                  <a:pt x="805" y="4180"/>
                </a:lnTo>
                <a:lnTo>
                  <a:pt x="799" y="4217"/>
                </a:lnTo>
                <a:lnTo>
                  <a:pt x="793" y="4254"/>
                </a:lnTo>
                <a:lnTo>
                  <a:pt x="789" y="4289"/>
                </a:lnTo>
                <a:lnTo>
                  <a:pt x="786" y="4326"/>
                </a:lnTo>
                <a:lnTo>
                  <a:pt x="785" y="4361"/>
                </a:lnTo>
                <a:lnTo>
                  <a:pt x="785" y="4397"/>
                </a:lnTo>
                <a:lnTo>
                  <a:pt x="785" y="4431"/>
                </a:lnTo>
                <a:lnTo>
                  <a:pt x="788" y="4465"/>
                </a:lnTo>
                <a:lnTo>
                  <a:pt x="791" y="4499"/>
                </a:lnTo>
                <a:lnTo>
                  <a:pt x="797" y="4531"/>
                </a:lnTo>
                <a:lnTo>
                  <a:pt x="804" y="4564"/>
                </a:lnTo>
                <a:lnTo>
                  <a:pt x="812" y="4595"/>
                </a:lnTo>
                <a:lnTo>
                  <a:pt x="823" y="4626"/>
                </a:lnTo>
                <a:lnTo>
                  <a:pt x="835" y="4656"/>
                </a:lnTo>
                <a:lnTo>
                  <a:pt x="849" y="4686"/>
                </a:lnTo>
                <a:lnTo>
                  <a:pt x="865" y="4713"/>
                </a:lnTo>
                <a:lnTo>
                  <a:pt x="883" y="4740"/>
                </a:lnTo>
                <a:lnTo>
                  <a:pt x="902" y="4767"/>
                </a:lnTo>
                <a:lnTo>
                  <a:pt x="924" y="4792"/>
                </a:lnTo>
                <a:lnTo>
                  <a:pt x="947" y="4816"/>
                </a:lnTo>
                <a:lnTo>
                  <a:pt x="973" y="4839"/>
                </a:lnTo>
                <a:lnTo>
                  <a:pt x="1001" y="4860"/>
                </a:lnTo>
                <a:lnTo>
                  <a:pt x="1031" y="4880"/>
                </a:lnTo>
                <a:lnTo>
                  <a:pt x="1060" y="4898"/>
                </a:lnTo>
                <a:lnTo>
                  <a:pt x="1091" y="4913"/>
                </a:lnTo>
                <a:lnTo>
                  <a:pt x="1121" y="4925"/>
                </a:lnTo>
                <a:lnTo>
                  <a:pt x="1153" y="4936"/>
                </a:lnTo>
                <a:lnTo>
                  <a:pt x="1184" y="4943"/>
                </a:lnTo>
                <a:lnTo>
                  <a:pt x="1216" y="4949"/>
                </a:lnTo>
                <a:lnTo>
                  <a:pt x="1247" y="4954"/>
                </a:lnTo>
                <a:lnTo>
                  <a:pt x="1280" y="4955"/>
                </a:lnTo>
                <a:lnTo>
                  <a:pt x="1313" y="4955"/>
                </a:lnTo>
                <a:lnTo>
                  <a:pt x="1345" y="4954"/>
                </a:lnTo>
                <a:lnTo>
                  <a:pt x="1378" y="4949"/>
                </a:lnTo>
                <a:lnTo>
                  <a:pt x="1411" y="4944"/>
                </a:lnTo>
                <a:lnTo>
                  <a:pt x="1444" y="4937"/>
                </a:lnTo>
                <a:lnTo>
                  <a:pt x="1478" y="4928"/>
                </a:lnTo>
                <a:lnTo>
                  <a:pt x="1510" y="4919"/>
                </a:lnTo>
                <a:lnTo>
                  <a:pt x="1544" y="4907"/>
                </a:lnTo>
                <a:lnTo>
                  <a:pt x="1576" y="4895"/>
                </a:lnTo>
                <a:lnTo>
                  <a:pt x="1610" y="4880"/>
                </a:lnTo>
                <a:lnTo>
                  <a:pt x="1643" y="4865"/>
                </a:lnTo>
                <a:lnTo>
                  <a:pt x="1676" y="4849"/>
                </a:lnTo>
                <a:lnTo>
                  <a:pt x="1709" y="4831"/>
                </a:lnTo>
                <a:lnTo>
                  <a:pt x="1741" y="4812"/>
                </a:lnTo>
                <a:lnTo>
                  <a:pt x="1774" y="4793"/>
                </a:lnTo>
                <a:lnTo>
                  <a:pt x="1806" y="4772"/>
                </a:lnTo>
                <a:lnTo>
                  <a:pt x="1838" y="4751"/>
                </a:lnTo>
                <a:lnTo>
                  <a:pt x="1870" y="4729"/>
                </a:lnTo>
                <a:lnTo>
                  <a:pt x="1901" y="4706"/>
                </a:lnTo>
                <a:lnTo>
                  <a:pt x="1932" y="4682"/>
                </a:lnTo>
                <a:lnTo>
                  <a:pt x="1963" y="4659"/>
                </a:lnTo>
                <a:lnTo>
                  <a:pt x="2023" y="4610"/>
                </a:lnTo>
                <a:lnTo>
                  <a:pt x="2081" y="4559"/>
                </a:lnTo>
                <a:lnTo>
                  <a:pt x="2138" y="4509"/>
                </a:lnTo>
                <a:lnTo>
                  <a:pt x="2191" y="4458"/>
                </a:lnTo>
                <a:lnTo>
                  <a:pt x="2243" y="4406"/>
                </a:lnTo>
                <a:lnTo>
                  <a:pt x="2291" y="4357"/>
                </a:lnTo>
                <a:lnTo>
                  <a:pt x="2337" y="4307"/>
                </a:lnTo>
                <a:lnTo>
                  <a:pt x="2380" y="4261"/>
                </a:lnTo>
                <a:lnTo>
                  <a:pt x="2418" y="4217"/>
                </a:lnTo>
                <a:lnTo>
                  <a:pt x="2454" y="4176"/>
                </a:lnTo>
                <a:lnTo>
                  <a:pt x="2486" y="4139"/>
                </a:lnTo>
                <a:lnTo>
                  <a:pt x="2535" y="4078"/>
                </a:lnTo>
                <a:lnTo>
                  <a:pt x="2567" y="4037"/>
                </a:lnTo>
                <a:lnTo>
                  <a:pt x="2577" y="4023"/>
                </a:lnTo>
                <a:lnTo>
                  <a:pt x="2584" y="4023"/>
                </a:lnTo>
                <a:lnTo>
                  <a:pt x="2596" y="4037"/>
                </a:lnTo>
                <a:lnTo>
                  <a:pt x="2627" y="4078"/>
                </a:lnTo>
                <a:lnTo>
                  <a:pt x="2677" y="4139"/>
                </a:lnTo>
                <a:lnTo>
                  <a:pt x="2709" y="4176"/>
                </a:lnTo>
                <a:lnTo>
                  <a:pt x="2743" y="4217"/>
                </a:lnTo>
                <a:lnTo>
                  <a:pt x="2782" y="4261"/>
                </a:lnTo>
                <a:lnTo>
                  <a:pt x="2824" y="4307"/>
                </a:lnTo>
                <a:lnTo>
                  <a:pt x="2870" y="4357"/>
                </a:lnTo>
                <a:lnTo>
                  <a:pt x="2919" y="4406"/>
                </a:lnTo>
                <a:lnTo>
                  <a:pt x="2970" y="4458"/>
                </a:lnTo>
                <a:lnTo>
                  <a:pt x="3024" y="4509"/>
                </a:lnTo>
                <a:lnTo>
                  <a:pt x="3081" y="4559"/>
                </a:lnTo>
                <a:lnTo>
                  <a:pt x="3138" y="4610"/>
                </a:lnTo>
                <a:lnTo>
                  <a:pt x="3199" y="4659"/>
                </a:lnTo>
                <a:lnTo>
                  <a:pt x="3230" y="4682"/>
                </a:lnTo>
                <a:lnTo>
                  <a:pt x="3260" y="4706"/>
                </a:lnTo>
                <a:lnTo>
                  <a:pt x="3292" y="4729"/>
                </a:lnTo>
                <a:lnTo>
                  <a:pt x="3323" y="4751"/>
                </a:lnTo>
                <a:lnTo>
                  <a:pt x="3356" y="4772"/>
                </a:lnTo>
                <a:lnTo>
                  <a:pt x="3388" y="4793"/>
                </a:lnTo>
                <a:lnTo>
                  <a:pt x="3420" y="4812"/>
                </a:lnTo>
                <a:lnTo>
                  <a:pt x="3453" y="4831"/>
                </a:lnTo>
                <a:lnTo>
                  <a:pt x="3486" y="4849"/>
                </a:lnTo>
                <a:lnTo>
                  <a:pt x="3519" y="4865"/>
                </a:lnTo>
                <a:lnTo>
                  <a:pt x="3552" y="4880"/>
                </a:lnTo>
                <a:lnTo>
                  <a:pt x="3585" y="4895"/>
                </a:lnTo>
                <a:lnTo>
                  <a:pt x="3618" y="4907"/>
                </a:lnTo>
                <a:lnTo>
                  <a:pt x="3651" y="4919"/>
                </a:lnTo>
                <a:lnTo>
                  <a:pt x="3684" y="4928"/>
                </a:lnTo>
                <a:lnTo>
                  <a:pt x="3718" y="4937"/>
                </a:lnTo>
                <a:lnTo>
                  <a:pt x="3750" y="4944"/>
                </a:lnTo>
                <a:lnTo>
                  <a:pt x="3784" y="4949"/>
                </a:lnTo>
                <a:lnTo>
                  <a:pt x="3816" y="4954"/>
                </a:lnTo>
                <a:lnTo>
                  <a:pt x="3849" y="4955"/>
                </a:lnTo>
                <a:lnTo>
                  <a:pt x="3882" y="4955"/>
                </a:lnTo>
                <a:lnTo>
                  <a:pt x="3914" y="4954"/>
                </a:lnTo>
                <a:lnTo>
                  <a:pt x="3946" y="4949"/>
                </a:lnTo>
                <a:lnTo>
                  <a:pt x="3977" y="4943"/>
                </a:lnTo>
                <a:lnTo>
                  <a:pt x="4009" y="4936"/>
                </a:lnTo>
                <a:lnTo>
                  <a:pt x="4040" y="4925"/>
                </a:lnTo>
                <a:lnTo>
                  <a:pt x="4071" y="4913"/>
                </a:lnTo>
                <a:lnTo>
                  <a:pt x="4101" y="4898"/>
                </a:lnTo>
                <a:lnTo>
                  <a:pt x="4131" y="4880"/>
                </a:lnTo>
                <a:lnTo>
                  <a:pt x="4160" y="4860"/>
                </a:lnTo>
                <a:lnTo>
                  <a:pt x="4189" y="4839"/>
                </a:lnTo>
                <a:lnTo>
                  <a:pt x="4214" y="4816"/>
                </a:lnTo>
                <a:lnTo>
                  <a:pt x="4238" y="4792"/>
                </a:lnTo>
                <a:lnTo>
                  <a:pt x="4260" y="4767"/>
                </a:lnTo>
                <a:lnTo>
                  <a:pt x="4279" y="4740"/>
                </a:lnTo>
                <a:lnTo>
                  <a:pt x="4297" y="4713"/>
                </a:lnTo>
                <a:lnTo>
                  <a:pt x="4313" y="4686"/>
                </a:lnTo>
                <a:lnTo>
                  <a:pt x="4326" y="4656"/>
                </a:lnTo>
                <a:lnTo>
                  <a:pt x="4339" y="4626"/>
                </a:lnTo>
                <a:lnTo>
                  <a:pt x="4349" y="4595"/>
                </a:lnTo>
                <a:lnTo>
                  <a:pt x="4358" y="4564"/>
                </a:lnTo>
                <a:lnTo>
                  <a:pt x="4364" y="4531"/>
                </a:lnTo>
                <a:lnTo>
                  <a:pt x="4370" y="4499"/>
                </a:lnTo>
                <a:lnTo>
                  <a:pt x="4374" y="4465"/>
                </a:lnTo>
                <a:lnTo>
                  <a:pt x="4376" y="4431"/>
                </a:lnTo>
                <a:lnTo>
                  <a:pt x="4377" y="4397"/>
                </a:lnTo>
                <a:lnTo>
                  <a:pt x="4377" y="4361"/>
                </a:lnTo>
                <a:lnTo>
                  <a:pt x="4375" y="4326"/>
                </a:lnTo>
                <a:lnTo>
                  <a:pt x="4373" y="4289"/>
                </a:lnTo>
                <a:lnTo>
                  <a:pt x="4368" y="4254"/>
                </a:lnTo>
                <a:lnTo>
                  <a:pt x="4363" y="4217"/>
                </a:lnTo>
                <a:lnTo>
                  <a:pt x="4357" y="4180"/>
                </a:lnTo>
                <a:lnTo>
                  <a:pt x="4349" y="4143"/>
                </a:lnTo>
                <a:lnTo>
                  <a:pt x="4341" y="4106"/>
                </a:lnTo>
                <a:lnTo>
                  <a:pt x="4332" y="4070"/>
                </a:lnTo>
                <a:lnTo>
                  <a:pt x="4322" y="4033"/>
                </a:lnTo>
                <a:lnTo>
                  <a:pt x="4311" y="3995"/>
                </a:lnTo>
                <a:lnTo>
                  <a:pt x="4299" y="3958"/>
                </a:lnTo>
                <a:lnTo>
                  <a:pt x="4287" y="3922"/>
                </a:lnTo>
                <a:lnTo>
                  <a:pt x="4275" y="3885"/>
                </a:lnTo>
                <a:lnTo>
                  <a:pt x="4246" y="3812"/>
                </a:lnTo>
                <a:lnTo>
                  <a:pt x="4218" y="3741"/>
                </a:lnTo>
                <a:lnTo>
                  <a:pt x="4188" y="3671"/>
                </a:lnTo>
                <a:lnTo>
                  <a:pt x="4156" y="3604"/>
                </a:lnTo>
                <a:lnTo>
                  <a:pt x="4123" y="3539"/>
                </a:lnTo>
                <a:lnTo>
                  <a:pt x="4092" y="3477"/>
                </a:lnTo>
                <a:lnTo>
                  <a:pt x="4060" y="3418"/>
                </a:lnTo>
                <a:lnTo>
                  <a:pt x="4029" y="3363"/>
                </a:lnTo>
                <a:lnTo>
                  <a:pt x="3999" y="3313"/>
                </a:lnTo>
                <a:lnTo>
                  <a:pt x="3972" y="3266"/>
                </a:lnTo>
                <a:lnTo>
                  <a:pt x="3947" y="3225"/>
                </a:lnTo>
                <a:lnTo>
                  <a:pt x="3905" y="3157"/>
                </a:lnTo>
                <a:lnTo>
                  <a:pt x="3876" y="3115"/>
                </a:lnTo>
                <a:lnTo>
                  <a:pt x="3866" y="3101"/>
                </a:lnTo>
                <a:lnTo>
                  <a:pt x="3859" y="3102"/>
                </a:lnTo>
                <a:lnTo>
                  <a:pt x="3875" y="3095"/>
                </a:lnTo>
                <a:lnTo>
                  <a:pt x="3924" y="3079"/>
                </a:lnTo>
                <a:lnTo>
                  <a:pt x="3997" y="3049"/>
                </a:lnTo>
                <a:lnTo>
                  <a:pt x="4042" y="3031"/>
                </a:lnTo>
                <a:lnTo>
                  <a:pt x="4092" y="3010"/>
                </a:lnTo>
                <a:lnTo>
                  <a:pt x="4146" y="2986"/>
                </a:lnTo>
                <a:lnTo>
                  <a:pt x="4203" y="2960"/>
                </a:lnTo>
                <a:lnTo>
                  <a:pt x="4263" y="2931"/>
                </a:lnTo>
                <a:lnTo>
                  <a:pt x="4325" y="2900"/>
                </a:lnTo>
                <a:lnTo>
                  <a:pt x="4390" y="2866"/>
                </a:lnTo>
                <a:lnTo>
                  <a:pt x="4456" y="2831"/>
                </a:lnTo>
                <a:lnTo>
                  <a:pt x="4521" y="2793"/>
                </a:lnTo>
                <a:lnTo>
                  <a:pt x="4587" y="2753"/>
                </a:lnTo>
                <a:lnTo>
                  <a:pt x="4652" y="2711"/>
                </a:lnTo>
                <a:lnTo>
                  <a:pt x="4684" y="2689"/>
                </a:lnTo>
                <a:lnTo>
                  <a:pt x="4715" y="2667"/>
                </a:lnTo>
                <a:lnTo>
                  <a:pt x="4747" y="2643"/>
                </a:lnTo>
                <a:lnTo>
                  <a:pt x="4777" y="2619"/>
                </a:lnTo>
                <a:lnTo>
                  <a:pt x="4808" y="2596"/>
                </a:lnTo>
                <a:lnTo>
                  <a:pt x="4837" y="2571"/>
                </a:lnTo>
                <a:lnTo>
                  <a:pt x="4866" y="2547"/>
                </a:lnTo>
                <a:lnTo>
                  <a:pt x="4893" y="2520"/>
                </a:lnTo>
                <a:lnTo>
                  <a:pt x="4920" y="2495"/>
                </a:lnTo>
                <a:lnTo>
                  <a:pt x="4945" y="2469"/>
                </a:lnTo>
                <a:lnTo>
                  <a:pt x="4971" y="2442"/>
                </a:lnTo>
                <a:lnTo>
                  <a:pt x="4994" y="2414"/>
                </a:lnTo>
                <a:lnTo>
                  <a:pt x="5016" y="2387"/>
                </a:lnTo>
                <a:lnTo>
                  <a:pt x="5037" y="2359"/>
                </a:lnTo>
                <a:lnTo>
                  <a:pt x="5057" y="2330"/>
                </a:lnTo>
                <a:lnTo>
                  <a:pt x="5075" y="2302"/>
                </a:lnTo>
                <a:lnTo>
                  <a:pt x="5092" y="2272"/>
                </a:lnTo>
                <a:lnTo>
                  <a:pt x="5107" y="2242"/>
                </a:lnTo>
                <a:lnTo>
                  <a:pt x="5120" y="2213"/>
                </a:lnTo>
                <a:lnTo>
                  <a:pt x="5133" y="2182"/>
                </a:lnTo>
                <a:lnTo>
                  <a:pt x="5142" y="2151"/>
                </a:lnTo>
                <a:lnTo>
                  <a:pt x="5150" y="2119"/>
                </a:lnTo>
                <a:lnTo>
                  <a:pt x="5156" y="2087"/>
                </a:lnTo>
                <a:lnTo>
                  <a:pt x="5160" y="2056"/>
                </a:lnTo>
                <a:lnTo>
                  <a:pt x="5162" y="2023"/>
                </a:lnTo>
                <a:lnTo>
                  <a:pt x="5162" y="1991"/>
                </a:lnTo>
                <a:lnTo>
                  <a:pt x="5159" y="1957"/>
                </a:lnTo>
                <a:lnTo>
                  <a:pt x="5155" y="1923"/>
                </a:lnTo>
                <a:lnTo>
                  <a:pt x="5147" y="1890"/>
                </a:lnTo>
                <a:lnTo>
                  <a:pt x="5137" y="1856"/>
                </a:lnTo>
                <a:close/>
              </a:path>
            </a:pathLst>
          </a:custGeom>
          <a:solidFill>
            <a:srgbClr val="FF0000"/>
          </a:solidFill>
          <a:ln w="38100">
            <a:solidFill>
              <a:srgbClr val="FFFFFF"/>
            </a:solidFill>
          </a:ln>
          <a:effectLst>
            <a:outerShdw blurRad="76200" dist="38100" dir="2700000" algn="tl" rotWithShape="0">
              <a:prstClr val="black">
                <a:alpha val="25000"/>
              </a:prstClr>
            </a:outerShdw>
          </a:effectLst>
        </p:spPr>
        <p:txBody>
          <a:bodyPr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 b="1" dirty="0">
              <a:solidFill>
                <a:srgbClr val="FFFFFF"/>
              </a:solidFill>
              <a:latin typeface="Arial Black" panose="020B0A04020102020204" pitchFamily="34" charset="0"/>
              <a:ea typeface="华文新魏" panose="02010800040101010101" pitchFamily="2" charset="-122"/>
              <a:cs typeface="Aharoni" panose="02010803020104030203" pitchFamily="2" charset="-79"/>
            </a:endParaRPr>
          </a:p>
        </p:txBody>
      </p:sp>
      <p:sp>
        <p:nvSpPr>
          <p:cNvPr id="23" name="MH_SubTitle_3"/>
          <p:cNvSpPr/>
          <p:nvPr>
            <p:custDataLst>
              <p:tags r:id="rId12"/>
            </p:custDataLst>
          </p:nvPr>
        </p:nvSpPr>
        <p:spPr bwMode="auto">
          <a:xfrm>
            <a:off x="2466975" y="2182813"/>
            <a:ext cx="4237038" cy="3671887"/>
          </a:xfrm>
          <a:custGeom>
            <a:avLst/>
            <a:gdLst>
              <a:gd name="T0" fmla="*/ 1859239 w 5162"/>
              <a:gd name="T1" fmla="*/ 620001 h 4955"/>
              <a:gd name="T2" fmla="*/ 1781002 w 5162"/>
              <a:gd name="T3" fmla="*/ 565046 h 4955"/>
              <a:gd name="T4" fmla="*/ 1678777 w 5162"/>
              <a:gd name="T5" fmla="*/ 539227 h 4955"/>
              <a:gd name="T6" fmla="*/ 1565480 w 5162"/>
              <a:gd name="T7" fmla="*/ 535170 h 4955"/>
              <a:gd name="T8" fmla="*/ 1354388 w 5162"/>
              <a:gd name="T9" fmla="*/ 562464 h 4955"/>
              <a:gd name="T10" fmla="*/ 1243675 w 5162"/>
              <a:gd name="T11" fmla="*/ 583487 h 4955"/>
              <a:gd name="T12" fmla="*/ 1226330 w 5162"/>
              <a:gd name="T13" fmla="*/ 403130 h 4955"/>
              <a:gd name="T14" fmla="*/ 1184259 w 5162"/>
              <a:gd name="T15" fmla="*/ 226461 h 4955"/>
              <a:gd name="T16" fmla="*/ 1138867 w 5162"/>
              <a:gd name="T17" fmla="*/ 125402 h 4955"/>
              <a:gd name="T18" fmla="*/ 1075760 w 5162"/>
              <a:gd name="T19" fmla="*/ 46104 h 4955"/>
              <a:gd name="T20" fmla="*/ 990511 w 5162"/>
              <a:gd name="T21" fmla="*/ 4057 h 4955"/>
              <a:gd name="T22" fmla="*/ 902679 w 5162"/>
              <a:gd name="T23" fmla="*/ 6639 h 4955"/>
              <a:gd name="T24" fmla="*/ 820383 w 5162"/>
              <a:gd name="T25" fmla="*/ 54218 h 4955"/>
              <a:gd name="T26" fmla="*/ 759491 w 5162"/>
              <a:gd name="T27" fmla="*/ 136835 h 4955"/>
              <a:gd name="T28" fmla="*/ 716312 w 5162"/>
              <a:gd name="T29" fmla="*/ 240107 h 4955"/>
              <a:gd name="T30" fmla="*/ 674611 w 5162"/>
              <a:gd name="T31" fmla="*/ 428948 h 4955"/>
              <a:gd name="T32" fmla="*/ 660956 w 5162"/>
              <a:gd name="T33" fmla="*/ 590126 h 4955"/>
              <a:gd name="T34" fmla="*/ 527362 w 5162"/>
              <a:gd name="T35" fmla="*/ 558038 h 4955"/>
              <a:gd name="T36" fmla="*/ 325127 w 5162"/>
              <a:gd name="T37" fmla="*/ 534433 h 4955"/>
              <a:gd name="T38" fmla="*/ 212938 w 5162"/>
              <a:gd name="T39" fmla="*/ 541072 h 4955"/>
              <a:gd name="T40" fmla="*/ 112927 w 5162"/>
              <a:gd name="T41" fmla="*/ 570209 h 4955"/>
              <a:gd name="T42" fmla="*/ 38011 w 5162"/>
              <a:gd name="T43" fmla="*/ 629222 h 4955"/>
              <a:gd name="T44" fmla="*/ 2952 w 5162"/>
              <a:gd name="T45" fmla="*/ 709258 h 4955"/>
              <a:gd name="T46" fmla="*/ 11071 w 5162"/>
              <a:gd name="T47" fmla="*/ 804784 h 4955"/>
              <a:gd name="T48" fmla="*/ 61999 w 5162"/>
              <a:gd name="T49" fmla="*/ 890352 h 4955"/>
              <a:gd name="T50" fmla="*/ 141713 w 5162"/>
              <a:gd name="T51" fmla="*/ 965962 h 4955"/>
              <a:gd name="T52" fmla="*/ 284901 w 5162"/>
              <a:gd name="T53" fmla="*/ 1057063 h 4955"/>
              <a:gd name="T54" fmla="*/ 457244 w 5162"/>
              <a:gd name="T55" fmla="*/ 1135623 h 4955"/>
              <a:gd name="T56" fmla="*/ 439161 w 5162"/>
              <a:gd name="T57" fmla="*/ 1204594 h 4955"/>
              <a:gd name="T58" fmla="*/ 348746 w 5162"/>
              <a:gd name="T59" fmla="*/ 1379788 h 4955"/>
              <a:gd name="T60" fmla="*/ 302984 w 5162"/>
              <a:gd name="T61" fmla="*/ 1514410 h 4955"/>
              <a:gd name="T62" fmla="*/ 289699 w 5162"/>
              <a:gd name="T63" fmla="*/ 1621740 h 4955"/>
              <a:gd name="T64" fmla="*/ 308151 w 5162"/>
              <a:gd name="T65" fmla="*/ 1717266 h 4955"/>
              <a:gd name="T66" fmla="*/ 369412 w 5162"/>
              <a:gd name="T67" fmla="*/ 1792507 h 4955"/>
              <a:gd name="T68" fmla="*/ 448756 w 5162"/>
              <a:gd name="T69" fmla="*/ 1825333 h 4955"/>
              <a:gd name="T70" fmla="*/ 545446 w 5162"/>
              <a:gd name="T71" fmla="*/ 1817588 h 4955"/>
              <a:gd name="T72" fmla="*/ 642504 w 5162"/>
              <a:gd name="T73" fmla="*/ 1774804 h 4955"/>
              <a:gd name="T74" fmla="*/ 746574 w 5162"/>
              <a:gd name="T75" fmla="*/ 1700300 h 4955"/>
              <a:gd name="T76" fmla="*/ 892346 w 5162"/>
              <a:gd name="T77" fmla="*/ 1555350 h 4955"/>
              <a:gd name="T78" fmla="*/ 958036 w 5162"/>
              <a:gd name="T79" fmla="*/ 1488961 h 4955"/>
              <a:gd name="T80" fmla="*/ 1077237 w 5162"/>
              <a:gd name="T81" fmla="*/ 1625059 h 4955"/>
              <a:gd name="T82" fmla="*/ 1214890 w 5162"/>
              <a:gd name="T83" fmla="*/ 1744191 h 4955"/>
              <a:gd name="T84" fmla="*/ 1310841 w 5162"/>
              <a:gd name="T85" fmla="*/ 1799884 h 4955"/>
              <a:gd name="T86" fmla="*/ 1408268 w 5162"/>
              <a:gd name="T87" fmla="*/ 1827177 h 4955"/>
              <a:gd name="T88" fmla="*/ 1502374 w 5162"/>
              <a:gd name="T89" fmla="*/ 1812055 h 4955"/>
              <a:gd name="T90" fmla="*/ 1572123 w 5162"/>
              <a:gd name="T91" fmla="*/ 1758206 h 4955"/>
              <a:gd name="T92" fmla="*/ 1610504 w 5162"/>
              <a:gd name="T93" fmla="*/ 1671163 h 4955"/>
              <a:gd name="T94" fmla="*/ 1611980 w 5162"/>
              <a:gd name="T95" fmla="*/ 1568997 h 4955"/>
              <a:gd name="T96" fmla="*/ 1586516 w 5162"/>
              <a:gd name="T97" fmla="*/ 1459824 h 4955"/>
              <a:gd name="T98" fmla="*/ 1510124 w 5162"/>
              <a:gd name="T99" fmla="*/ 1282417 h 4955"/>
              <a:gd name="T100" fmla="*/ 1426720 w 5162"/>
              <a:gd name="T101" fmla="*/ 1143738 h 4955"/>
              <a:gd name="T102" fmla="*/ 1530052 w 5162"/>
              <a:gd name="T103" fmla="*/ 1101322 h 4955"/>
              <a:gd name="T104" fmla="*/ 1716788 w 5162"/>
              <a:gd name="T105" fmla="*/ 999894 h 4955"/>
              <a:gd name="T106" fmla="*/ 1805727 w 5162"/>
              <a:gd name="T107" fmla="*/ 929448 h 4955"/>
              <a:gd name="T108" fmla="*/ 1872893 w 5162"/>
              <a:gd name="T109" fmla="*/ 849044 h 4955"/>
              <a:gd name="T110" fmla="*/ 1904262 w 5162"/>
              <a:gd name="T111" fmla="*/ 758312 h 49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162" h="4955">
                <a:moveTo>
                  <a:pt x="5137" y="1856"/>
                </a:moveTo>
                <a:lnTo>
                  <a:pt x="5137" y="1856"/>
                </a:lnTo>
                <a:lnTo>
                  <a:pt x="5125" y="1823"/>
                </a:lnTo>
                <a:lnTo>
                  <a:pt x="5111" y="1791"/>
                </a:lnTo>
                <a:lnTo>
                  <a:pt x="5096" y="1762"/>
                </a:lnTo>
                <a:lnTo>
                  <a:pt x="5078" y="1733"/>
                </a:lnTo>
                <a:lnTo>
                  <a:pt x="5059" y="1706"/>
                </a:lnTo>
                <a:lnTo>
                  <a:pt x="5038" y="1681"/>
                </a:lnTo>
                <a:lnTo>
                  <a:pt x="5016" y="1658"/>
                </a:lnTo>
                <a:lnTo>
                  <a:pt x="4993" y="1635"/>
                </a:lnTo>
                <a:lnTo>
                  <a:pt x="4968" y="1614"/>
                </a:lnTo>
                <a:lnTo>
                  <a:pt x="4941" y="1596"/>
                </a:lnTo>
                <a:lnTo>
                  <a:pt x="4914" y="1578"/>
                </a:lnTo>
                <a:lnTo>
                  <a:pt x="4886" y="1562"/>
                </a:lnTo>
                <a:lnTo>
                  <a:pt x="4856" y="1546"/>
                </a:lnTo>
                <a:lnTo>
                  <a:pt x="4826" y="1532"/>
                </a:lnTo>
                <a:lnTo>
                  <a:pt x="4793" y="1520"/>
                </a:lnTo>
                <a:lnTo>
                  <a:pt x="4760" y="1508"/>
                </a:lnTo>
                <a:lnTo>
                  <a:pt x="4727" y="1498"/>
                </a:lnTo>
                <a:lnTo>
                  <a:pt x="4693" y="1488"/>
                </a:lnTo>
                <a:lnTo>
                  <a:pt x="4657" y="1480"/>
                </a:lnTo>
                <a:lnTo>
                  <a:pt x="4622" y="1474"/>
                </a:lnTo>
                <a:lnTo>
                  <a:pt x="4586" y="1467"/>
                </a:lnTo>
                <a:lnTo>
                  <a:pt x="4549" y="1462"/>
                </a:lnTo>
                <a:lnTo>
                  <a:pt x="4511" y="1458"/>
                </a:lnTo>
                <a:lnTo>
                  <a:pt x="4473" y="1455"/>
                </a:lnTo>
                <a:lnTo>
                  <a:pt x="4436" y="1452"/>
                </a:lnTo>
                <a:lnTo>
                  <a:pt x="4397" y="1451"/>
                </a:lnTo>
                <a:lnTo>
                  <a:pt x="4359" y="1449"/>
                </a:lnTo>
                <a:lnTo>
                  <a:pt x="4320" y="1448"/>
                </a:lnTo>
                <a:lnTo>
                  <a:pt x="4281" y="1449"/>
                </a:lnTo>
                <a:lnTo>
                  <a:pt x="4242" y="1451"/>
                </a:lnTo>
                <a:lnTo>
                  <a:pt x="4164" y="1455"/>
                </a:lnTo>
                <a:lnTo>
                  <a:pt x="4088" y="1460"/>
                </a:lnTo>
                <a:lnTo>
                  <a:pt x="4012" y="1468"/>
                </a:lnTo>
                <a:lnTo>
                  <a:pt x="3938" y="1478"/>
                </a:lnTo>
                <a:lnTo>
                  <a:pt x="3867" y="1488"/>
                </a:lnTo>
                <a:lnTo>
                  <a:pt x="3798" y="1500"/>
                </a:lnTo>
                <a:lnTo>
                  <a:pt x="3732" y="1513"/>
                </a:lnTo>
                <a:lnTo>
                  <a:pt x="3670" y="1525"/>
                </a:lnTo>
                <a:lnTo>
                  <a:pt x="3614" y="1538"/>
                </a:lnTo>
                <a:lnTo>
                  <a:pt x="3560" y="1549"/>
                </a:lnTo>
                <a:lnTo>
                  <a:pt x="3514" y="1561"/>
                </a:lnTo>
                <a:lnTo>
                  <a:pt x="3437" y="1581"/>
                </a:lnTo>
                <a:lnTo>
                  <a:pt x="3388" y="1595"/>
                </a:lnTo>
                <a:lnTo>
                  <a:pt x="3371" y="1600"/>
                </a:lnTo>
                <a:lnTo>
                  <a:pt x="3370" y="1582"/>
                </a:lnTo>
                <a:lnTo>
                  <a:pt x="3368" y="1531"/>
                </a:lnTo>
                <a:lnTo>
                  <a:pt x="3363" y="1453"/>
                </a:lnTo>
                <a:lnTo>
                  <a:pt x="3360" y="1403"/>
                </a:lnTo>
                <a:lnTo>
                  <a:pt x="3355" y="1350"/>
                </a:lnTo>
                <a:lnTo>
                  <a:pt x="3350" y="1292"/>
                </a:lnTo>
                <a:lnTo>
                  <a:pt x="3342" y="1229"/>
                </a:lnTo>
                <a:lnTo>
                  <a:pt x="3333" y="1163"/>
                </a:lnTo>
                <a:lnTo>
                  <a:pt x="3323" y="1093"/>
                </a:lnTo>
                <a:lnTo>
                  <a:pt x="3311" y="1023"/>
                </a:lnTo>
                <a:lnTo>
                  <a:pt x="3297" y="949"/>
                </a:lnTo>
                <a:lnTo>
                  <a:pt x="3281" y="875"/>
                </a:lnTo>
                <a:lnTo>
                  <a:pt x="3264" y="800"/>
                </a:lnTo>
                <a:lnTo>
                  <a:pt x="3244" y="725"/>
                </a:lnTo>
                <a:lnTo>
                  <a:pt x="3232" y="687"/>
                </a:lnTo>
                <a:lnTo>
                  <a:pt x="3220" y="651"/>
                </a:lnTo>
                <a:lnTo>
                  <a:pt x="3209" y="614"/>
                </a:lnTo>
                <a:lnTo>
                  <a:pt x="3196" y="577"/>
                </a:lnTo>
                <a:lnTo>
                  <a:pt x="3183" y="541"/>
                </a:lnTo>
                <a:lnTo>
                  <a:pt x="3168" y="507"/>
                </a:lnTo>
                <a:lnTo>
                  <a:pt x="3153" y="471"/>
                </a:lnTo>
                <a:lnTo>
                  <a:pt x="3137" y="437"/>
                </a:lnTo>
                <a:lnTo>
                  <a:pt x="3122" y="404"/>
                </a:lnTo>
                <a:lnTo>
                  <a:pt x="3104" y="371"/>
                </a:lnTo>
                <a:lnTo>
                  <a:pt x="3086" y="340"/>
                </a:lnTo>
                <a:lnTo>
                  <a:pt x="3068" y="308"/>
                </a:lnTo>
                <a:lnTo>
                  <a:pt x="3048" y="279"/>
                </a:lnTo>
                <a:lnTo>
                  <a:pt x="3028" y="250"/>
                </a:lnTo>
                <a:lnTo>
                  <a:pt x="3007" y="223"/>
                </a:lnTo>
                <a:lnTo>
                  <a:pt x="2985" y="197"/>
                </a:lnTo>
                <a:lnTo>
                  <a:pt x="2962" y="171"/>
                </a:lnTo>
                <a:lnTo>
                  <a:pt x="2939" y="147"/>
                </a:lnTo>
                <a:lnTo>
                  <a:pt x="2915" y="125"/>
                </a:lnTo>
                <a:lnTo>
                  <a:pt x="2888" y="105"/>
                </a:lnTo>
                <a:lnTo>
                  <a:pt x="2862" y="86"/>
                </a:lnTo>
                <a:lnTo>
                  <a:pt x="2835" y="68"/>
                </a:lnTo>
                <a:lnTo>
                  <a:pt x="2807" y="54"/>
                </a:lnTo>
                <a:lnTo>
                  <a:pt x="2778" y="40"/>
                </a:lnTo>
                <a:lnTo>
                  <a:pt x="2747" y="27"/>
                </a:lnTo>
                <a:lnTo>
                  <a:pt x="2716" y="18"/>
                </a:lnTo>
                <a:lnTo>
                  <a:pt x="2684" y="11"/>
                </a:lnTo>
                <a:lnTo>
                  <a:pt x="2651" y="4"/>
                </a:lnTo>
                <a:lnTo>
                  <a:pt x="2616" y="1"/>
                </a:lnTo>
                <a:lnTo>
                  <a:pt x="2580" y="0"/>
                </a:lnTo>
                <a:lnTo>
                  <a:pt x="2546" y="1"/>
                </a:lnTo>
                <a:lnTo>
                  <a:pt x="2511" y="4"/>
                </a:lnTo>
                <a:lnTo>
                  <a:pt x="2477" y="11"/>
                </a:lnTo>
                <a:lnTo>
                  <a:pt x="2446" y="18"/>
                </a:lnTo>
                <a:lnTo>
                  <a:pt x="2414" y="27"/>
                </a:lnTo>
                <a:lnTo>
                  <a:pt x="2384" y="40"/>
                </a:lnTo>
                <a:lnTo>
                  <a:pt x="2354" y="54"/>
                </a:lnTo>
                <a:lnTo>
                  <a:pt x="2326" y="68"/>
                </a:lnTo>
                <a:lnTo>
                  <a:pt x="2299" y="86"/>
                </a:lnTo>
                <a:lnTo>
                  <a:pt x="2272" y="105"/>
                </a:lnTo>
                <a:lnTo>
                  <a:pt x="2247" y="125"/>
                </a:lnTo>
                <a:lnTo>
                  <a:pt x="2223" y="147"/>
                </a:lnTo>
                <a:lnTo>
                  <a:pt x="2199" y="171"/>
                </a:lnTo>
                <a:lnTo>
                  <a:pt x="2177" y="197"/>
                </a:lnTo>
                <a:lnTo>
                  <a:pt x="2155" y="223"/>
                </a:lnTo>
                <a:lnTo>
                  <a:pt x="2134" y="250"/>
                </a:lnTo>
                <a:lnTo>
                  <a:pt x="2114" y="279"/>
                </a:lnTo>
                <a:lnTo>
                  <a:pt x="2094" y="308"/>
                </a:lnTo>
                <a:lnTo>
                  <a:pt x="2075" y="340"/>
                </a:lnTo>
                <a:lnTo>
                  <a:pt x="2058" y="371"/>
                </a:lnTo>
                <a:lnTo>
                  <a:pt x="2040" y="404"/>
                </a:lnTo>
                <a:lnTo>
                  <a:pt x="2024" y="437"/>
                </a:lnTo>
                <a:lnTo>
                  <a:pt x="2008" y="471"/>
                </a:lnTo>
                <a:lnTo>
                  <a:pt x="1994" y="507"/>
                </a:lnTo>
                <a:lnTo>
                  <a:pt x="1979" y="541"/>
                </a:lnTo>
                <a:lnTo>
                  <a:pt x="1965" y="577"/>
                </a:lnTo>
                <a:lnTo>
                  <a:pt x="1953" y="614"/>
                </a:lnTo>
                <a:lnTo>
                  <a:pt x="1941" y="651"/>
                </a:lnTo>
                <a:lnTo>
                  <a:pt x="1929" y="687"/>
                </a:lnTo>
                <a:lnTo>
                  <a:pt x="1918" y="725"/>
                </a:lnTo>
                <a:lnTo>
                  <a:pt x="1898" y="800"/>
                </a:lnTo>
                <a:lnTo>
                  <a:pt x="1880" y="875"/>
                </a:lnTo>
                <a:lnTo>
                  <a:pt x="1864" y="949"/>
                </a:lnTo>
                <a:lnTo>
                  <a:pt x="1851" y="1023"/>
                </a:lnTo>
                <a:lnTo>
                  <a:pt x="1838" y="1093"/>
                </a:lnTo>
                <a:lnTo>
                  <a:pt x="1828" y="1163"/>
                </a:lnTo>
                <a:lnTo>
                  <a:pt x="1819" y="1229"/>
                </a:lnTo>
                <a:lnTo>
                  <a:pt x="1812" y="1292"/>
                </a:lnTo>
                <a:lnTo>
                  <a:pt x="1807" y="1350"/>
                </a:lnTo>
                <a:lnTo>
                  <a:pt x="1801" y="1403"/>
                </a:lnTo>
                <a:lnTo>
                  <a:pt x="1798" y="1453"/>
                </a:lnTo>
                <a:lnTo>
                  <a:pt x="1793" y="1531"/>
                </a:lnTo>
                <a:lnTo>
                  <a:pt x="1791" y="1582"/>
                </a:lnTo>
                <a:lnTo>
                  <a:pt x="1791" y="1600"/>
                </a:lnTo>
                <a:lnTo>
                  <a:pt x="1774" y="1595"/>
                </a:lnTo>
                <a:lnTo>
                  <a:pt x="1725" y="1581"/>
                </a:lnTo>
                <a:lnTo>
                  <a:pt x="1648" y="1561"/>
                </a:lnTo>
                <a:lnTo>
                  <a:pt x="1601" y="1549"/>
                </a:lnTo>
                <a:lnTo>
                  <a:pt x="1548" y="1538"/>
                </a:lnTo>
                <a:lnTo>
                  <a:pt x="1491" y="1525"/>
                </a:lnTo>
                <a:lnTo>
                  <a:pt x="1429" y="1513"/>
                </a:lnTo>
                <a:lnTo>
                  <a:pt x="1364" y="1500"/>
                </a:lnTo>
                <a:lnTo>
                  <a:pt x="1295" y="1488"/>
                </a:lnTo>
                <a:lnTo>
                  <a:pt x="1223" y="1478"/>
                </a:lnTo>
                <a:lnTo>
                  <a:pt x="1150" y="1468"/>
                </a:lnTo>
                <a:lnTo>
                  <a:pt x="1074" y="1460"/>
                </a:lnTo>
                <a:lnTo>
                  <a:pt x="997" y="1455"/>
                </a:lnTo>
                <a:lnTo>
                  <a:pt x="919" y="1451"/>
                </a:lnTo>
                <a:lnTo>
                  <a:pt x="881" y="1449"/>
                </a:lnTo>
                <a:lnTo>
                  <a:pt x="842" y="1448"/>
                </a:lnTo>
                <a:lnTo>
                  <a:pt x="804" y="1449"/>
                </a:lnTo>
                <a:lnTo>
                  <a:pt x="765" y="1451"/>
                </a:lnTo>
                <a:lnTo>
                  <a:pt x="726" y="1452"/>
                </a:lnTo>
                <a:lnTo>
                  <a:pt x="688" y="1455"/>
                </a:lnTo>
                <a:lnTo>
                  <a:pt x="650" y="1458"/>
                </a:lnTo>
                <a:lnTo>
                  <a:pt x="614" y="1462"/>
                </a:lnTo>
                <a:lnTo>
                  <a:pt x="577" y="1467"/>
                </a:lnTo>
                <a:lnTo>
                  <a:pt x="540" y="1474"/>
                </a:lnTo>
                <a:lnTo>
                  <a:pt x="504" y="1480"/>
                </a:lnTo>
                <a:lnTo>
                  <a:pt x="470" y="1488"/>
                </a:lnTo>
                <a:lnTo>
                  <a:pt x="435" y="1498"/>
                </a:lnTo>
                <a:lnTo>
                  <a:pt x="401" y="1508"/>
                </a:lnTo>
                <a:lnTo>
                  <a:pt x="369" y="1520"/>
                </a:lnTo>
                <a:lnTo>
                  <a:pt x="337" y="1532"/>
                </a:lnTo>
                <a:lnTo>
                  <a:pt x="306" y="1546"/>
                </a:lnTo>
                <a:lnTo>
                  <a:pt x="276" y="1562"/>
                </a:lnTo>
                <a:lnTo>
                  <a:pt x="248" y="1578"/>
                </a:lnTo>
                <a:lnTo>
                  <a:pt x="220" y="1596"/>
                </a:lnTo>
                <a:lnTo>
                  <a:pt x="194" y="1614"/>
                </a:lnTo>
                <a:lnTo>
                  <a:pt x="169" y="1635"/>
                </a:lnTo>
                <a:lnTo>
                  <a:pt x="146" y="1658"/>
                </a:lnTo>
                <a:lnTo>
                  <a:pt x="124" y="1681"/>
                </a:lnTo>
                <a:lnTo>
                  <a:pt x="103" y="1706"/>
                </a:lnTo>
                <a:lnTo>
                  <a:pt x="84" y="1733"/>
                </a:lnTo>
                <a:lnTo>
                  <a:pt x="67" y="1762"/>
                </a:lnTo>
                <a:lnTo>
                  <a:pt x="51" y="1791"/>
                </a:lnTo>
                <a:lnTo>
                  <a:pt x="37" y="1823"/>
                </a:lnTo>
                <a:lnTo>
                  <a:pt x="25" y="1856"/>
                </a:lnTo>
                <a:lnTo>
                  <a:pt x="15" y="1890"/>
                </a:lnTo>
                <a:lnTo>
                  <a:pt x="8" y="1923"/>
                </a:lnTo>
                <a:lnTo>
                  <a:pt x="3" y="1957"/>
                </a:lnTo>
                <a:lnTo>
                  <a:pt x="1" y="1991"/>
                </a:lnTo>
                <a:lnTo>
                  <a:pt x="0" y="2023"/>
                </a:lnTo>
                <a:lnTo>
                  <a:pt x="2" y="2056"/>
                </a:lnTo>
                <a:lnTo>
                  <a:pt x="6" y="2087"/>
                </a:lnTo>
                <a:lnTo>
                  <a:pt x="12" y="2119"/>
                </a:lnTo>
                <a:lnTo>
                  <a:pt x="20" y="2151"/>
                </a:lnTo>
                <a:lnTo>
                  <a:pt x="30" y="2182"/>
                </a:lnTo>
                <a:lnTo>
                  <a:pt x="42" y="2213"/>
                </a:lnTo>
                <a:lnTo>
                  <a:pt x="55" y="2242"/>
                </a:lnTo>
                <a:lnTo>
                  <a:pt x="70" y="2272"/>
                </a:lnTo>
                <a:lnTo>
                  <a:pt x="87" y="2302"/>
                </a:lnTo>
                <a:lnTo>
                  <a:pt x="105" y="2330"/>
                </a:lnTo>
                <a:lnTo>
                  <a:pt x="125" y="2359"/>
                </a:lnTo>
                <a:lnTo>
                  <a:pt x="146" y="2387"/>
                </a:lnTo>
                <a:lnTo>
                  <a:pt x="168" y="2414"/>
                </a:lnTo>
                <a:lnTo>
                  <a:pt x="192" y="2442"/>
                </a:lnTo>
                <a:lnTo>
                  <a:pt x="216" y="2469"/>
                </a:lnTo>
                <a:lnTo>
                  <a:pt x="242" y="2495"/>
                </a:lnTo>
                <a:lnTo>
                  <a:pt x="269" y="2520"/>
                </a:lnTo>
                <a:lnTo>
                  <a:pt x="296" y="2547"/>
                </a:lnTo>
                <a:lnTo>
                  <a:pt x="325" y="2571"/>
                </a:lnTo>
                <a:lnTo>
                  <a:pt x="355" y="2596"/>
                </a:lnTo>
                <a:lnTo>
                  <a:pt x="384" y="2619"/>
                </a:lnTo>
                <a:lnTo>
                  <a:pt x="415" y="2643"/>
                </a:lnTo>
                <a:lnTo>
                  <a:pt x="446" y="2667"/>
                </a:lnTo>
                <a:lnTo>
                  <a:pt x="478" y="2689"/>
                </a:lnTo>
                <a:lnTo>
                  <a:pt x="511" y="2711"/>
                </a:lnTo>
                <a:lnTo>
                  <a:pt x="575" y="2753"/>
                </a:lnTo>
                <a:lnTo>
                  <a:pt x="641" y="2793"/>
                </a:lnTo>
                <a:lnTo>
                  <a:pt x="707" y="2831"/>
                </a:lnTo>
                <a:lnTo>
                  <a:pt x="772" y="2866"/>
                </a:lnTo>
                <a:lnTo>
                  <a:pt x="836" y="2900"/>
                </a:lnTo>
                <a:lnTo>
                  <a:pt x="898" y="2931"/>
                </a:lnTo>
                <a:lnTo>
                  <a:pt x="959" y="2960"/>
                </a:lnTo>
                <a:lnTo>
                  <a:pt x="1016" y="2986"/>
                </a:lnTo>
                <a:lnTo>
                  <a:pt x="1070" y="3010"/>
                </a:lnTo>
                <a:lnTo>
                  <a:pt x="1120" y="3031"/>
                </a:lnTo>
                <a:lnTo>
                  <a:pt x="1165" y="3049"/>
                </a:lnTo>
                <a:lnTo>
                  <a:pt x="1239" y="3079"/>
                </a:lnTo>
                <a:lnTo>
                  <a:pt x="1286" y="3095"/>
                </a:lnTo>
                <a:lnTo>
                  <a:pt x="1303" y="3102"/>
                </a:lnTo>
                <a:lnTo>
                  <a:pt x="1296" y="3101"/>
                </a:lnTo>
                <a:lnTo>
                  <a:pt x="1285" y="3115"/>
                </a:lnTo>
                <a:lnTo>
                  <a:pt x="1258" y="3157"/>
                </a:lnTo>
                <a:lnTo>
                  <a:pt x="1215" y="3225"/>
                </a:lnTo>
                <a:lnTo>
                  <a:pt x="1190" y="3266"/>
                </a:lnTo>
                <a:lnTo>
                  <a:pt x="1162" y="3313"/>
                </a:lnTo>
                <a:lnTo>
                  <a:pt x="1133" y="3363"/>
                </a:lnTo>
                <a:lnTo>
                  <a:pt x="1102" y="3418"/>
                </a:lnTo>
                <a:lnTo>
                  <a:pt x="1071" y="3477"/>
                </a:lnTo>
                <a:lnTo>
                  <a:pt x="1038" y="3539"/>
                </a:lnTo>
                <a:lnTo>
                  <a:pt x="1007" y="3604"/>
                </a:lnTo>
                <a:lnTo>
                  <a:pt x="975" y="3671"/>
                </a:lnTo>
                <a:lnTo>
                  <a:pt x="945" y="3741"/>
                </a:lnTo>
                <a:lnTo>
                  <a:pt x="915" y="3812"/>
                </a:lnTo>
                <a:lnTo>
                  <a:pt x="888" y="3885"/>
                </a:lnTo>
                <a:lnTo>
                  <a:pt x="874" y="3922"/>
                </a:lnTo>
                <a:lnTo>
                  <a:pt x="863" y="3958"/>
                </a:lnTo>
                <a:lnTo>
                  <a:pt x="851" y="3995"/>
                </a:lnTo>
                <a:lnTo>
                  <a:pt x="840" y="4033"/>
                </a:lnTo>
                <a:lnTo>
                  <a:pt x="830" y="4070"/>
                </a:lnTo>
                <a:lnTo>
                  <a:pt x="821" y="4106"/>
                </a:lnTo>
                <a:lnTo>
                  <a:pt x="812" y="4143"/>
                </a:lnTo>
                <a:lnTo>
                  <a:pt x="805" y="4180"/>
                </a:lnTo>
                <a:lnTo>
                  <a:pt x="799" y="4217"/>
                </a:lnTo>
                <a:lnTo>
                  <a:pt x="793" y="4254"/>
                </a:lnTo>
                <a:lnTo>
                  <a:pt x="789" y="4289"/>
                </a:lnTo>
                <a:lnTo>
                  <a:pt x="786" y="4326"/>
                </a:lnTo>
                <a:lnTo>
                  <a:pt x="785" y="4361"/>
                </a:lnTo>
                <a:lnTo>
                  <a:pt x="785" y="4397"/>
                </a:lnTo>
                <a:lnTo>
                  <a:pt x="785" y="4431"/>
                </a:lnTo>
                <a:lnTo>
                  <a:pt x="788" y="4465"/>
                </a:lnTo>
                <a:lnTo>
                  <a:pt x="791" y="4499"/>
                </a:lnTo>
                <a:lnTo>
                  <a:pt x="797" y="4531"/>
                </a:lnTo>
                <a:lnTo>
                  <a:pt x="804" y="4564"/>
                </a:lnTo>
                <a:lnTo>
                  <a:pt x="812" y="4595"/>
                </a:lnTo>
                <a:lnTo>
                  <a:pt x="823" y="4626"/>
                </a:lnTo>
                <a:lnTo>
                  <a:pt x="835" y="4656"/>
                </a:lnTo>
                <a:lnTo>
                  <a:pt x="849" y="4686"/>
                </a:lnTo>
                <a:lnTo>
                  <a:pt x="865" y="4713"/>
                </a:lnTo>
                <a:lnTo>
                  <a:pt x="883" y="4740"/>
                </a:lnTo>
                <a:lnTo>
                  <a:pt x="902" y="4767"/>
                </a:lnTo>
                <a:lnTo>
                  <a:pt x="924" y="4792"/>
                </a:lnTo>
                <a:lnTo>
                  <a:pt x="947" y="4816"/>
                </a:lnTo>
                <a:lnTo>
                  <a:pt x="973" y="4839"/>
                </a:lnTo>
                <a:lnTo>
                  <a:pt x="1001" y="4860"/>
                </a:lnTo>
                <a:lnTo>
                  <a:pt x="1031" y="4880"/>
                </a:lnTo>
                <a:lnTo>
                  <a:pt x="1060" y="4898"/>
                </a:lnTo>
                <a:lnTo>
                  <a:pt x="1091" y="4913"/>
                </a:lnTo>
                <a:lnTo>
                  <a:pt x="1121" y="4925"/>
                </a:lnTo>
                <a:lnTo>
                  <a:pt x="1153" y="4936"/>
                </a:lnTo>
                <a:lnTo>
                  <a:pt x="1184" y="4943"/>
                </a:lnTo>
                <a:lnTo>
                  <a:pt x="1216" y="4949"/>
                </a:lnTo>
                <a:lnTo>
                  <a:pt x="1247" y="4954"/>
                </a:lnTo>
                <a:lnTo>
                  <a:pt x="1280" y="4955"/>
                </a:lnTo>
                <a:lnTo>
                  <a:pt x="1313" y="4955"/>
                </a:lnTo>
                <a:lnTo>
                  <a:pt x="1345" y="4954"/>
                </a:lnTo>
                <a:lnTo>
                  <a:pt x="1378" y="4949"/>
                </a:lnTo>
                <a:lnTo>
                  <a:pt x="1411" y="4944"/>
                </a:lnTo>
                <a:lnTo>
                  <a:pt x="1444" y="4937"/>
                </a:lnTo>
                <a:lnTo>
                  <a:pt x="1478" y="4928"/>
                </a:lnTo>
                <a:lnTo>
                  <a:pt x="1510" y="4919"/>
                </a:lnTo>
                <a:lnTo>
                  <a:pt x="1544" y="4907"/>
                </a:lnTo>
                <a:lnTo>
                  <a:pt x="1576" y="4895"/>
                </a:lnTo>
                <a:lnTo>
                  <a:pt x="1610" y="4880"/>
                </a:lnTo>
                <a:lnTo>
                  <a:pt x="1643" y="4865"/>
                </a:lnTo>
                <a:lnTo>
                  <a:pt x="1676" y="4849"/>
                </a:lnTo>
                <a:lnTo>
                  <a:pt x="1709" y="4831"/>
                </a:lnTo>
                <a:lnTo>
                  <a:pt x="1741" y="4812"/>
                </a:lnTo>
                <a:lnTo>
                  <a:pt x="1774" y="4793"/>
                </a:lnTo>
                <a:lnTo>
                  <a:pt x="1806" y="4772"/>
                </a:lnTo>
                <a:lnTo>
                  <a:pt x="1838" y="4751"/>
                </a:lnTo>
                <a:lnTo>
                  <a:pt x="1870" y="4729"/>
                </a:lnTo>
                <a:lnTo>
                  <a:pt x="1901" y="4706"/>
                </a:lnTo>
                <a:lnTo>
                  <a:pt x="1932" y="4682"/>
                </a:lnTo>
                <a:lnTo>
                  <a:pt x="1963" y="4659"/>
                </a:lnTo>
                <a:lnTo>
                  <a:pt x="2023" y="4610"/>
                </a:lnTo>
                <a:lnTo>
                  <a:pt x="2081" y="4559"/>
                </a:lnTo>
                <a:lnTo>
                  <a:pt x="2138" y="4509"/>
                </a:lnTo>
                <a:lnTo>
                  <a:pt x="2191" y="4458"/>
                </a:lnTo>
                <a:lnTo>
                  <a:pt x="2243" y="4406"/>
                </a:lnTo>
                <a:lnTo>
                  <a:pt x="2291" y="4357"/>
                </a:lnTo>
                <a:lnTo>
                  <a:pt x="2337" y="4307"/>
                </a:lnTo>
                <a:lnTo>
                  <a:pt x="2380" y="4261"/>
                </a:lnTo>
                <a:lnTo>
                  <a:pt x="2418" y="4217"/>
                </a:lnTo>
                <a:lnTo>
                  <a:pt x="2454" y="4176"/>
                </a:lnTo>
                <a:lnTo>
                  <a:pt x="2486" y="4139"/>
                </a:lnTo>
                <a:lnTo>
                  <a:pt x="2535" y="4078"/>
                </a:lnTo>
                <a:lnTo>
                  <a:pt x="2567" y="4037"/>
                </a:lnTo>
                <a:lnTo>
                  <a:pt x="2577" y="4023"/>
                </a:lnTo>
                <a:lnTo>
                  <a:pt x="2584" y="4023"/>
                </a:lnTo>
                <a:lnTo>
                  <a:pt x="2596" y="4037"/>
                </a:lnTo>
                <a:lnTo>
                  <a:pt x="2627" y="4078"/>
                </a:lnTo>
                <a:lnTo>
                  <a:pt x="2677" y="4139"/>
                </a:lnTo>
                <a:lnTo>
                  <a:pt x="2709" y="4176"/>
                </a:lnTo>
                <a:lnTo>
                  <a:pt x="2743" y="4217"/>
                </a:lnTo>
                <a:lnTo>
                  <a:pt x="2782" y="4261"/>
                </a:lnTo>
                <a:lnTo>
                  <a:pt x="2824" y="4307"/>
                </a:lnTo>
                <a:lnTo>
                  <a:pt x="2870" y="4357"/>
                </a:lnTo>
                <a:lnTo>
                  <a:pt x="2919" y="4406"/>
                </a:lnTo>
                <a:lnTo>
                  <a:pt x="2970" y="4458"/>
                </a:lnTo>
                <a:lnTo>
                  <a:pt x="3024" y="4509"/>
                </a:lnTo>
                <a:lnTo>
                  <a:pt x="3081" y="4559"/>
                </a:lnTo>
                <a:lnTo>
                  <a:pt x="3138" y="4610"/>
                </a:lnTo>
                <a:lnTo>
                  <a:pt x="3199" y="4659"/>
                </a:lnTo>
                <a:lnTo>
                  <a:pt x="3230" y="4682"/>
                </a:lnTo>
                <a:lnTo>
                  <a:pt x="3260" y="4706"/>
                </a:lnTo>
                <a:lnTo>
                  <a:pt x="3292" y="4729"/>
                </a:lnTo>
                <a:lnTo>
                  <a:pt x="3323" y="4751"/>
                </a:lnTo>
                <a:lnTo>
                  <a:pt x="3356" y="4772"/>
                </a:lnTo>
                <a:lnTo>
                  <a:pt x="3388" y="4793"/>
                </a:lnTo>
                <a:lnTo>
                  <a:pt x="3420" y="4812"/>
                </a:lnTo>
                <a:lnTo>
                  <a:pt x="3453" y="4831"/>
                </a:lnTo>
                <a:lnTo>
                  <a:pt x="3486" y="4849"/>
                </a:lnTo>
                <a:lnTo>
                  <a:pt x="3519" y="4865"/>
                </a:lnTo>
                <a:lnTo>
                  <a:pt x="3552" y="4880"/>
                </a:lnTo>
                <a:lnTo>
                  <a:pt x="3585" y="4895"/>
                </a:lnTo>
                <a:lnTo>
                  <a:pt x="3618" y="4907"/>
                </a:lnTo>
                <a:lnTo>
                  <a:pt x="3651" y="4919"/>
                </a:lnTo>
                <a:lnTo>
                  <a:pt x="3684" y="4928"/>
                </a:lnTo>
                <a:lnTo>
                  <a:pt x="3718" y="4937"/>
                </a:lnTo>
                <a:lnTo>
                  <a:pt x="3750" y="4944"/>
                </a:lnTo>
                <a:lnTo>
                  <a:pt x="3784" y="4949"/>
                </a:lnTo>
                <a:lnTo>
                  <a:pt x="3816" y="4954"/>
                </a:lnTo>
                <a:lnTo>
                  <a:pt x="3849" y="4955"/>
                </a:lnTo>
                <a:lnTo>
                  <a:pt x="3882" y="4955"/>
                </a:lnTo>
                <a:lnTo>
                  <a:pt x="3914" y="4954"/>
                </a:lnTo>
                <a:lnTo>
                  <a:pt x="3946" y="4949"/>
                </a:lnTo>
                <a:lnTo>
                  <a:pt x="3977" y="4943"/>
                </a:lnTo>
                <a:lnTo>
                  <a:pt x="4009" y="4936"/>
                </a:lnTo>
                <a:lnTo>
                  <a:pt x="4040" y="4925"/>
                </a:lnTo>
                <a:lnTo>
                  <a:pt x="4071" y="4913"/>
                </a:lnTo>
                <a:lnTo>
                  <a:pt x="4101" y="4898"/>
                </a:lnTo>
                <a:lnTo>
                  <a:pt x="4131" y="4880"/>
                </a:lnTo>
                <a:lnTo>
                  <a:pt x="4160" y="4860"/>
                </a:lnTo>
                <a:lnTo>
                  <a:pt x="4189" y="4839"/>
                </a:lnTo>
                <a:lnTo>
                  <a:pt x="4214" y="4816"/>
                </a:lnTo>
                <a:lnTo>
                  <a:pt x="4238" y="4792"/>
                </a:lnTo>
                <a:lnTo>
                  <a:pt x="4260" y="4767"/>
                </a:lnTo>
                <a:lnTo>
                  <a:pt x="4279" y="4740"/>
                </a:lnTo>
                <a:lnTo>
                  <a:pt x="4297" y="4713"/>
                </a:lnTo>
                <a:lnTo>
                  <a:pt x="4313" y="4686"/>
                </a:lnTo>
                <a:lnTo>
                  <a:pt x="4326" y="4656"/>
                </a:lnTo>
                <a:lnTo>
                  <a:pt x="4339" y="4626"/>
                </a:lnTo>
                <a:lnTo>
                  <a:pt x="4349" y="4595"/>
                </a:lnTo>
                <a:lnTo>
                  <a:pt x="4358" y="4564"/>
                </a:lnTo>
                <a:lnTo>
                  <a:pt x="4364" y="4531"/>
                </a:lnTo>
                <a:lnTo>
                  <a:pt x="4370" y="4499"/>
                </a:lnTo>
                <a:lnTo>
                  <a:pt x="4374" y="4465"/>
                </a:lnTo>
                <a:lnTo>
                  <a:pt x="4376" y="4431"/>
                </a:lnTo>
                <a:lnTo>
                  <a:pt x="4377" y="4397"/>
                </a:lnTo>
                <a:lnTo>
                  <a:pt x="4377" y="4361"/>
                </a:lnTo>
                <a:lnTo>
                  <a:pt x="4375" y="4326"/>
                </a:lnTo>
                <a:lnTo>
                  <a:pt x="4373" y="4289"/>
                </a:lnTo>
                <a:lnTo>
                  <a:pt x="4368" y="4254"/>
                </a:lnTo>
                <a:lnTo>
                  <a:pt x="4363" y="4217"/>
                </a:lnTo>
                <a:lnTo>
                  <a:pt x="4357" y="4180"/>
                </a:lnTo>
                <a:lnTo>
                  <a:pt x="4349" y="4143"/>
                </a:lnTo>
                <a:lnTo>
                  <a:pt x="4341" y="4106"/>
                </a:lnTo>
                <a:lnTo>
                  <a:pt x="4332" y="4070"/>
                </a:lnTo>
                <a:lnTo>
                  <a:pt x="4322" y="4033"/>
                </a:lnTo>
                <a:lnTo>
                  <a:pt x="4311" y="3995"/>
                </a:lnTo>
                <a:lnTo>
                  <a:pt x="4299" y="3958"/>
                </a:lnTo>
                <a:lnTo>
                  <a:pt x="4287" y="3922"/>
                </a:lnTo>
                <a:lnTo>
                  <a:pt x="4275" y="3885"/>
                </a:lnTo>
                <a:lnTo>
                  <a:pt x="4246" y="3812"/>
                </a:lnTo>
                <a:lnTo>
                  <a:pt x="4218" y="3741"/>
                </a:lnTo>
                <a:lnTo>
                  <a:pt x="4188" y="3671"/>
                </a:lnTo>
                <a:lnTo>
                  <a:pt x="4156" y="3604"/>
                </a:lnTo>
                <a:lnTo>
                  <a:pt x="4123" y="3539"/>
                </a:lnTo>
                <a:lnTo>
                  <a:pt x="4092" y="3477"/>
                </a:lnTo>
                <a:lnTo>
                  <a:pt x="4060" y="3418"/>
                </a:lnTo>
                <a:lnTo>
                  <a:pt x="4029" y="3363"/>
                </a:lnTo>
                <a:lnTo>
                  <a:pt x="3999" y="3313"/>
                </a:lnTo>
                <a:lnTo>
                  <a:pt x="3972" y="3266"/>
                </a:lnTo>
                <a:lnTo>
                  <a:pt x="3947" y="3225"/>
                </a:lnTo>
                <a:lnTo>
                  <a:pt x="3905" y="3157"/>
                </a:lnTo>
                <a:lnTo>
                  <a:pt x="3876" y="3115"/>
                </a:lnTo>
                <a:lnTo>
                  <a:pt x="3866" y="3101"/>
                </a:lnTo>
                <a:lnTo>
                  <a:pt x="3859" y="3102"/>
                </a:lnTo>
                <a:lnTo>
                  <a:pt x="3875" y="3095"/>
                </a:lnTo>
                <a:lnTo>
                  <a:pt x="3924" y="3079"/>
                </a:lnTo>
                <a:lnTo>
                  <a:pt x="3997" y="3049"/>
                </a:lnTo>
                <a:lnTo>
                  <a:pt x="4042" y="3031"/>
                </a:lnTo>
                <a:lnTo>
                  <a:pt x="4092" y="3010"/>
                </a:lnTo>
                <a:lnTo>
                  <a:pt x="4146" y="2986"/>
                </a:lnTo>
                <a:lnTo>
                  <a:pt x="4203" y="2960"/>
                </a:lnTo>
                <a:lnTo>
                  <a:pt x="4263" y="2931"/>
                </a:lnTo>
                <a:lnTo>
                  <a:pt x="4325" y="2900"/>
                </a:lnTo>
                <a:lnTo>
                  <a:pt x="4390" y="2866"/>
                </a:lnTo>
                <a:lnTo>
                  <a:pt x="4456" y="2831"/>
                </a:lnTo>
                <a:lnTo>
                  <a:pt x="4521" y="2793"/>
                </a:lnTo>
                <a:lnTo>
                  <a:pt x="4587" y="2753"/>
                </a:lnTo>
                <a:lnTo>
                  <a:pt x="4652" y="2711"/>
                </a:lnTo>
                <a:lnTo>
                  <a:pt x="4684" y="2689"/>
                </a:lnTo>
                <a:lnTo>
                  <a:pt x="4715" y="2667"/>
                </a:lnTo>
                <a:lnTo>
                  <a:pt x="4747" y="2643"/>
                </a:lnTo>
                <a:lnTo>
                  <a:pt x="4777" y="2619"/>
                </a:lnTo>
                <a:lnTo>
                  <a:pt x="4808" y="2596"/>
                </a:lnTo>
                <a:lnTo>
                  <a:pt x="4837" y="2571"/>
                </a:lnTo>
                <a:lnTo>
                  <a:pt x="4866" y="2547"/>
                </a:lnTo>
                <a:lnTo>
                  <a:pt x="4893" y="2520"/>
                </a:lnTo>
                <a:lnTo>
                  <a:pt x="4920" y="2495"/>
                </a:lnTo>
                <a:lnTo>
                  <a:pt x="4945" y="2469"/>
                </a:lnTo>
                <a:lnTo>
                  <a:pt x="4971" y="2442"/>
                </a:lnTo>
                <a:lnTo>
                  <a:pt x="4994" y="2414"/>
                </a:lnTo>
                <a:lnTo>
                  <a:pt x="5016" y="2387"/>
                </a:lnTo>
                <a:lnTo>
                  <a:pt x="5037" y="2359"/>
                </a:lnTo>
                <a:lnTo>
                  <a:pt x="5057" y="2330"/>
                </a:lnTo>
                <a:lnTo>
                  <a:pt x="5075" y="2302"/>
                </a:lnTo>
                <a:lnTo>
                  <a:pt x="5092" y="2272"/>
                </a:lnTo>
                <a:lnTo>
                  <a:pt x="5107" y="2242"/>
                </a:lnTo>
                <a:lnTo>
                  <a:pt x="5120" y="2213"/>
                </a:lnTo>
                <a:lnTo>
                  <a:pt x="5133" y="2182"/>
                </a:lnTo>
                <a:lnTo>
                  <a:pt x="5142" y="2151"/>
                </a:lnTo>
                <a:lnTo>
                  <a:pt x="5150" y="2119"/>
                </a:lnTo>
                <a:lnTo>
                  <a:pt x="5156" y="2087"/>
                </a:lnTo>
                <a:lnTo>
                  <a:pt x="5160" y="2056"/>
                </a:lnTo>
                <a:lnTo>
                  <a:pt x="5162" y="2023"/>
                </a:lnTo>
                <a:lnTo>
                  <a:pt x="5162" y="1991"/>
                </a:lnTo>
                <a:lnTo>
                  <a:pt x="5159" y="1957"/>
                </a:lnTo>
                <a:lnTo>
                  <a:pt x="5155" y="1923"/>
                </a:lnTo>
                <a:lnTo>
                  <a:pt x="5147" y="1890"/>
                </a:lnTo>
                <a:lnTo>
                  <a:pt x="5137" y="1856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38100">
            <a:solidFill>
              <a:srgbClr val="FFFFFF"/>
            </a:solidFill>
          </a:ln>
          <a:effectLst>
            <a:outerShdw blurRad="76200" dist="38100" dir="2700000" algn="tl" rotWithShape="0">
              <a:prstClr val="black">
                <a:alpha val="25000"/>
              </a:prstClr>
            </a:outerShdw>
          </a:effectLst>
        </p:spPr>
        <p:txBody>
          <a:bodyPr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 b="1" dirty="0">
              <a:solidFill>
                <a:srgbClr val="FFFFFF"/>
              </a:solidFill>
              <a:latin typeface="Arial Black" panose="020B0A04020102020204" pitchFamily="34" charset="0"/>
              <a:ea typeface="华文新魏" panose="02010800040101010101" pitchFamily="2" charset="-122"/>
              <a:cs typeface="Aharoni" panose="02010803020104030203" pitchFamily="2" charset="-79"/>
            </a:endParaRPr>
          </a:p>
        </p:txBody>
      </p:sp>
      <p:sp>
        <p:nvSpPr>
          <p:cNvPr id="21522" name="文本框 5"/>
          <p:cNvSpPr txBox="1">
            <a:spLocks noChangeArrowheads="1"/>
          </p:cNvSpPr>
          <p:nvPr/>
        </p:nvSpPr>
        <p:spPr bwMode="auto">
          <a:xfrm>
            <a:off x="1258888" y="122238"/>
            <a:ext cx="11969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Review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457575" y="342900"/>
            <a:ext cx="2554288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Play a game</a:t>
            </a:r>
            <a:endParaRPr lang="zh-CN" altLang="en-US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文本框 5"/>
          <p:cNvSpPr txBox="1">
            <a:spLocks noChangeArrowheads="1"/>
          </p:cNvSpPr>
          <p:nvPr/>
        </p:nvSpPr>
        <p:spPr bwMode="auto">
          <a:xfrm>
            <a:off x="1258888" y="122238"/>
            <a:ext cx="12144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Lead-in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967038" y="342900"/>
            <a:ext cx="3300412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Look and guess</a:t>
            </a:r>
            <a:endParaRPr lang="zh-CN" altLang="en-US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433388" y="1341438"/>
            <a:ext cx="84185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 have some food. Guess, What’s in it?</a:t>
            </a:r>
            <a:endParaRPr lang="zh-CN" altLang="en-US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22534" name="组合 13"/>
          <p:cNvGrpSpPr/>
          <p:nvPr/>
        </p:nvGrpSpPr>
        <p:grpSpPr bwMode="auto">
          <a:xfrm>
            <a:off x="919163" y="2216150"/>
            <a:ext cx="7180262" cy="3459163"/>
            <a:chOff x="1247123" y="2420888"/>
            <a:chExt cx="7180266" cy="3459466"/>
          </a:xfrm>
        </p:grpSpPr>
        <p:pic>
          <p:nvPicPr>
            <p:cNvPr id="22536" name="图片 8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247123" y="2420888"/>
              <a:ext cx="5693369" cy="3355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7" name="图片 12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>
              <a:off x="3003581" y="3544991"/>
              <a:ext cx="1544769" cy="1646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8" name="图片 9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 rot="2155815">
              <a:off x="2849272" y="2592602"/>
              <a:ext cx="5578117" cy="3287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35" name="图片 17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99313" y="4729163"/>
            <a:ext cx="1903412" cy="168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10000" y="3770313"/>
            <a:ext cx="2566988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组合 1"/>
          <p:cNvGrpSpPr/>
          <p:nvPr/>
        </p:nvGrpSpPr>
        <p:grpSpPr bwMode="auto">
          <a:xfrm>
            <a:off x="1870075" y="3317875"/>
            <a:ext cx="6219825" cy="2890838"/>
            <a:chOff x="1247123" y="2420888"/>
            <a:chExt cx="7260573" cy="3582584"/>
          </a:xfrm>
        </p:grpSpPr>
        <p:pic>
          <p:nvPicPr>
            <p:cNvPr id="23562" name="图片 2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247123" y="2420888"/>
              <a:ext cx="5693369" cy="3355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3" name="图片 3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10800000">
              <a:off x="3003581" y="3544991"/>
              <a:ext cx="1544769" cy="1646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4" name="图片 4"/>
            <p:cNvPicPr>
              <a:picLocks noChangeAspect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 rot="2155815">
              <a:off x="2811407" y="2646070"/>
              <a:ext cx="5696289" cy="3357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819275" y="3192463"/>
            <a:ext cx="49276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图片 1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3559" name="标题 1"/>
          <p:cNvSpPr txBox="1"/>
          <p:nvPr/>
        </p:nvSpPr>
        <p:spPr bwMode="auto">
          <a:xfrm>
            <a:off x="3949700" y="427038"/>
            <a:ext cx="23764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Just learn</a:t>
            </a:r>
            <a:endParaRPr lang="zh-CN" altLang="en-US" sz="32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4438650" y="1662113"/>
            <a:ext cx="36623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5400" dirty="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hamburger</a:t>
            </a:r>
            <a:endParaRPr lang="zh-CN" altLang="en-US" sz="3200" dirty="0">
              <a:solidFill>
                <a:srgbClr val="0000FF"/>
              </a:solidFill>
            </a:endParaRPr>
          </a:p>
        </p:txBody>
      </p:sp>
      <p:pic>
        <p:nvPicPr>
          <p:cNvPr id="13" name="hamburger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71938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45 0.04051 L -0.01545 0.04074 C -0.01232 0.0368 -0.00902 0.03333 -0.00607 0.02963 C -0.00468 0.02754 -0.00225 0.02083 -0.00156 0.01875 C -0.00034 0.01504 0.00105 0.01157 0.00209 0.00787 C 0.00625 -0.00764 -0.00034 0.01111 0.00556 -0.00463 C 0.00591 -0.00671 0.00625 -0.0088 0.0066 -0.01088 C 0.0073 -0.01389 0.00834 -0.0169 0.00903 -0.02014 L 0.01129 -0.03241 C 0.01164 -0.05417 0.01181 -0.07593 0.0125 -0.09769 C 0.0125 -0.09977 0.01372 -0.10162 0.01372 -0.10371 C 0.01372 -0.12709 0.01355 -0.15023 0.0125 -0.17361 C 0.01233 -0.17685 0.01094 -0.17986 0.01007 -0.18287 L 0.00903 -0.1875 C 0.00834 -0.19005 0.00747 -0.19514 0.00556 -0.19676 C 0.00348 -0.19861 0.00087 -0.19884 -0.00156 -0.2 L -0.00503 -0.20139 C -0.01041 -0.20093 -0.01597 -0.20116 -0.02118 -0.2 C -0.02569 -0.19908 -0.02916 -0.19468 -0.03281 -0.19213 C -0.03402 -0.19144 -0.03524 -0.19121 -0.03645 -0.19051 C -0.03958 -0.18866 -0.04288 -0.18704 -0.04566 -0.18449 C -0.04687 -0.18334 -0.04791 -0.18195 -0.04913 -0.18125 C -0.05104 -0.18033 -0.05312 -0.18033 -0.05503 -0.17986 C -0.0559 -0.17917 -0.06145 -0.17523 -0.06319 -0.17523 C -0.06736 -0.17523 -0.0717 -0.17616 -0.07586 -0.17662 C -0.07708 -0.17824 -0.07812 -0.18009 -0.07934 -0.18125 C -0.08506 -0.18704 -0.08663 -0.18472 -0.09097 -0.19375 L -0.09566 -0.20301 L -0.09809 -0.20764 C -0.09843 -0.21088 -0.09913 -0.21389 -0.09913 -0.2169 C -0.09982 -0.23403 -0.09826 -0.25139 -0.10034 -0.26806 C -0.10069 -0.27037 -0.10347 -0.26621 -0.10503 -0.26505 C -0.10989 -0.26134 -0.11076 -0.25903 -0.11545 -0.25255 C -0.11701 -0.25046 -0.11822 -0.24769 -0.12013 -0.24653 C -0.12395 -0.24375 -0.12777 -0.24074 -0.13177 -0.23866 C -0.13368 -0.23773 -0.13576 -0.23681 -0.1375 -0.23565 C -0.13888 -0.23472 -0.13975 -0.23334 -0.14097 -0.23241 C -0.1493 -0.22662 -0.14791 -0.22732 -0.15381 -0.22477 L -0.17482 -0.22639 C -0.17986 -0.22847 -0.1875 -0.23866 -0.1875 -0.23843 C -0.18871 -0.24121 -0.18975 -0.24398 -0.19114 -0.24653 C -0.19201 -0.24815 -0.19392 -0.24908 -0.19461 -0.25116 C -0.19583 -0.25486 -0.19618 -0.25926 -0.19687 -0.26343 C -0.19826 -0.2713 -0.19756 -0.26759 -0.19913 -0.27431 C -0.19878 -0.27593 -0.1993 -0.27894 -0.19809 -0.27894 C -0.1967 -0.27894 -0.19566 -0.27616 -0.19566 -0.27431 C -0.19566 -0.27292 -0.19722 -0.27222 -0.19809 -0.2713 C -0.20243 -0.26667 -0.20034 -0.26921 -0.20503 -0.26667 C -0.20659 -0.26574 -0.20816 -0.26459 -0.20972 -0.26343 C -0.21441 -0.26412 -0.21927 -0.26296 -0.22361 -0.26505 C -0.22708 -0.26667 -0.23246 -0.27871 -0.23402 -0.28218 C -0.23559 -0.2882 -0.23784 -0.29421 -0.23871 -0.3007 C -0.23958 -0.30579 -0.2401 -0.31111 -0.24114 -0.31621 C -0.24305 -0.3257 -0.246 -0.33241 -0.2493 -0.34097 C -0.25 -0.3463 -0.25052 -0.34977 -0.25156 -0.35486 C -0.25191 -0.35648 -0.25225 -0.3581 -0.25277 -0.35972 C -0.2559 -0.35324 -0.25555 -0.3544 -0.2585 -0.3456 C -0.25937 -0.34306 -0.25954 -0.34005 -0.26093 -0.33796 C -0.26163 -0.33658 -0.26319 -0.33681 -0.26441 -0.33634 C -0.2651 -0.33796 -0.26631 -0.33912 -0.26666 -0.34097 C -0.26927 -0.35834 -0.26302 -0.35834 -0.27135 -0.36111 C -0.2717 -0.36134 -0.27204 -0.36111 -0.27239 -0.36111 L -0.27239 -0.36088 " pathEditMode="relative" rAng="0" ptsTypes="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89" y="-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348038" y="3960813"/>
            <a:ext cx="3262312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3" name="组合 1"/>
          <p:cNvGrpSpPr/>
          <p:nvPr/>
        </p:nvGrpSpPr>
        <p:grpSpPr bwMode="auto">
          <a:xfrm>
            <a:off x="1870075" y="3489325"/>
            <a:ext cx="6219825" cy="2892425"/>
            <a:chOff x="1247123" y="2420888"/>
            <a:chExt cx="7260573" cy="3582584"/>
          </a:xfrm>
        </p:grpSpPr>
        <p:pic>
          <p:nvPicPr>
            <p:cNvPr id="25610" name="图片 2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247123" y="2420888"/>
              <a:ext cx="5693369" cy="3355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1" name="图片 3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10800000">
              <a:off x="3003581" y="3544991"/>
              <a:ext cx="1544769" cy="1646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2" name="图片 4"/>
            <p:cNvPicPr>
              <a:picLocks noChangeAspect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 rot="2155815">
              <a:off x="2811407" y="2646070"/>
              <a:ext cx="5696289" cy="3357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819275" y="3363913"/>
            <a:ext cx="49276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图片 1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5607" name="标题 1"/>
          <p:cNvSpPr txBox="1"/>
          <p:nvPr/>
        </p:nvSpPr>
        <p:spPr bwMode="auto">
          <a:xfrm>
            <a:off x="3949700" y="427038"/>
            <a:ext cx="23764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Just learn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5191125" y="1511300"/>
            <a:ext cx="26209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5400" dirty="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hot dog</a:t>
            </a:r>
            <a:endParaRPr lang="zh-CN" altLang="en-US" sz="3200" dirty="0">
              <a:solidFill>
                <a:srgbClr val="0000FF"/>
              </a:solidFill>
            </a:endParaRPr>
          </a:p>
        </p:txBody>
      </p:sp>
      <p:pic>
        <p:nvPicPr>
          <p:cNvPr id="11" name="hotdog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5" y="2519363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3 4.44444E-6 L 0.00903 0.00023 C 0.01216 -0.00232 0.01546 -0.00394 0.01858 -0.00649 C 0.02223 -0.0095 0.01997 -0.00973 0.02205 -0.01436 C 0.02275 -0.01575 0.02362 -0.01644 0.02448 -0.0176 C 0.02535 -0.02084 0.02622 -0.02385 0.02691 -0.02709 C 0.02726 -0.02917 0.02744 -0.03149 0.02813 -0.03334 C 0.02865 -0.03565 0.02969 -0.03774 0.03039 -0.03982 C 0.03369 -0.07848 0.03247 -0.05926 0.03039 -0.13334 C 0.03039 -0.13519 0.02969 -0.13658 0.02917 -0.1382 C 0.01007 -0.12963 0.05278 -0.147 0.02448 -0.19213 C 0.01702 -0.20394 0.00139 -0.19329 -0.01006 -0.19375 C -0.01215 -0.2051 -0.01336 -0.20834 -0.01006 -0.22385 C -0.0092 -0.22801 0.00035 -0.23125 0.00191 -0.23195 L 0.00539 -0.23334 C 0.0066 -0.2345 0.00764 -0.23588 0.00903 -0.23658 C 0.01007 -0.23727 0.01146 -0.23727 0.0125 -0.2382 C 0.01389 -0.23936 0.01494 -0.24144 0.01615 -0.24306 C 0.0165 -0.24468 0.01667 -0.2463 0.01737 -0.24769 C 0.01875 -0.25116 0.02205 -0.25718 0.02205 -0.25695 C 0.02171 -0.25996 0.02171 -0.26274 0.02084 -0.26528 C 0.01962 -0.26922 0.01737 -0.26829 0.01494 -0.26991 C 0.01372 -0.27084 0.01268 -0.27246 0.01146 -0.27315 C 0.00903 -0.27408 0.0066 -0.27385 0.00417 -0.27477 C -0.01267 -0.28033 0.00816 -0.27593 -0.0125 -0.2794 C -0.02552 -0.27825 -0.02621 -0.28264 -0.03263 -0.27153 C -0.03402 -0.26922 -0.03437 -0.26528 -0.03628 -0.26366 C -0.03941 -0.26088 -0.04687 -0.2588 -0.04687 -0.25857 C -0.07083 -0.25996 -0.09461 -0.25973 -0.1184 -0.26204 C -0.12795 -0.26297 -0.13732 -0.26713 -0.14687 -0.26829 L -0.16961 -0.27153 C -0.17187 -0.27269 -0.1743 -0.27431 -0.17673 -0.27477 C -0.18663 -0.27662 -0.18229 -0.27547 -0.18975 -0.27778 C -0.19062 -0.27894 -0.19114 -0.28033 -0.19218 -0.28102 C -0.1934 -0.28195 -0.19965 -0.28403 -0.20052 -0.28426 L -0.21354 -0.28264 C -0.21579 -0.28102 -0.21527 -0.27639 -0.21597 -0.27315 L -0.21718 -0.26829 C -0.22204 -0.27107 -0.22413 -0.2713 -0.22795 -0.27639 C -0.22968 -0.27871 -0.2309 -0.28195 -0.23263 -0.28426 C -0.23368 -0.28565 -0.24062 -0.29352 -0.2434 -0.29537 C -0.24444 -0.29607 -0.24583 -0.2963 -0.24687 -0.297 C -0.24739 -0.29862 -0.24756 -0.30024 -0.24809 -0.30162 C -0.24878 -0.30301 -0.25 -0.30348 -0.25052 -0.30487 C -0.25121 -0.30695 -0.25138 -0.30903 -0.25173 -0.31112 C -0.25138 -0.31644 -0.25191 -0.322 -0.25052 -0.32709 C -0.25017 -0.32871 -0.24791 -0.32778 -0.24687 -0.32871 C -0.24513 -0.33033 -0.24409 -0.33334 -0.24218 -0.33496 C -0.23715 -0.33959 -0.23993 -0.33727 -0.23385 -0.34144 C -0.23055 -0.35487 -0.23524 -0.33843 -0.2302 -0.34931 C -0.22968 -0.3507 -0.22968 -0.35255 -0.22916 -0.35417 C -0.2276 -0.35811 -0.22656 -0.35903 -0.2243 -0.36204 C -0.22361 -0.36575 -0.2217 -0.37269 -0.2243 -0.37639 C -0.22604 -0.37871 -0.22916 -0.37801 -0.23142 -0.3794 C -0.23298 -0.38056 -0.23454 -0.38172 -0.23628 -0.38264 C -0.23941 -0.3845 -0.24218 -0.38496 -0.24583 -0.38588 C -0.24722 -0.38774 -0.24965 -0.39144 -0.25173 -0.39213 C -0.25486 -0.39329 -0.25798 -0.39329 -0.26128 -0.39375 C -0.2625 -0.39422 -0.26597 -0.39445 -0.26475 -0.39537 C -0.26197 -0.39769 -0.2585 -0.39723 -0.2552 -0.39862 C -0.25295 -0.39954 -0.25052 -0.40093 -0.24809 -0.40162 C -0.24392 -0.40325 -0.23923 -0.40371 -0.23506 -0.40487 C -0.23263 -0.40556 -0.22552 -0.40787 -0.22187 -0.40973 C -0.22118 -0.41019 -0.22031 -0.41065 -0.21961 -0.41112 L -0.21961 -0.41088 " pathEditMode="relative" rAng="0" ptsTypes="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48" y="-2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35450" y="3794125"/>
            <a:ext cx="1560513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1" name="组合 1"/>
          <p:cNvGrpSpPr/>
          <p:nvPr/>
        </p:nvGrpSpPr>
        <p:grpSpPr bwMode="auto">
          <a:xfrm>
            <a:off x="1870075" y="3317875"/>
            <a:ext cx="6219825" cy="3063875"/>
            <a:chOff x="1247123" y="2420888"/>
            <a:chExt cx="7260573" cy="3582584"/>
          </a:xfrm>
        </p:grpSpPr>
        <p:pic>
          <p:nvPicPr>
            <p:cNvPr id="27658" name="图片 2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247123" y="2420888"/>
              <a:ext cx="5693369" cy="3355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9" name="图片 3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10800000">
              <a:off x="3003581" y="3544991"/>
              <a:ext cx="1544769" cy="1646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0" name="图片 4"/>
            <p:cNvPicPr>
              <a:picLocks noChangeAspect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 rot="2155815">
              <a:off x="2811407" y="2646070"/>
              <a:ext cx="5696289" cy="3357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819275" y="3192463"/>
            <a:ext cx="4927600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图片 1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7655" name="标题 1"/>
          <p:cNvSpPr txBox="1"/>
          <p:nvPr/>
        </p:nvSpPr>
        <p:spPr bwMode="auto">
          <a:xfrm>
            <a:off x="3949700" y="427038"/>
            <a:ext cx="23764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Just learn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5167313" y="1768475"/>
            <a:ext cx="192563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5400" dirty="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Coke </a:t>
            </a:r>
            <a:endParaRPr lang="zh-CN" altLang="en-US" sz="3200" dirty="0">
              <a:solidFill>
                <a:srgbClr val="0000FF"/>
              </a:solidFill>
            </a:endParaRPr>
          </a:p>
        </p:txBody>
      </p:sp>
      <p:pic>
        <p:nvPicPr>
          <p:cNvPr id="11" name="Coke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838" y="28019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6.2963E-6 L -6.66667E-6 6.2963E-6 C 0.00086 -0.00092 0.01024 -0.00902 0.0118 -0.01272 C 0.01267 -0.01481 0.01232 -0.01712 0.01302 -0.01921 C 0.01423 -0.02268 0.0177 -0.0287 0.0177 -0.0287 C 0.02013 -0.04397 0.01736 -0.02985 0.02135 -0.04305 C 0.02673 -0.06087 0.02135 -0.04444 0.02499 -0.06041 C 0.02552 -0.06319 0.02656 -0.06573 0.02725 -0.06828 C 0.02777 -0.07036 0.02812 -0.07268 0.02847 -0.07476 C 0.02881 -0.07638 0.02933 -0.07777 0.02968 -0.07939 C 0.0302 -0.08171 0.0302 -0.08379 0.0309 -0.08587 C 0.03142 -0.08726 0.03246 -0.08796 0.03333 -0.08911 C 0.03367 -0.09212 0.03367 -0.09536 0.03437 -0.0986 C 0.03489 -0.10092 0.03611 -0.10277 0.0368 -0.10485 C 0.03732 -0.10647 0.03749 -0.10809 0.03802 -0.10972 C 0.03871 -0.1118 0.03975 -0.11388 0.04045 -0.11597 C 0.04079 -0.11735 0.04357 -0.12592 0.04392 -0.1287 C 0.04479 -0.13402 0.04513 -0.13958 0.04635 -0.14467 C 0.0467 -0.14629 0.04722 -0.14768 0.04756 -0.1493 C 0.04843 -0.15347 0.04895 -0.15786 0.04999 -0.16203 L 0.05104 -0.16689 C 0.05295 -0.18634 0.05295 -0.18124 0.05104 -0.20809 C 0.05086 -0.21134 0.04965 -0.21434 0.04756 -0.21597 C 0.04652 -0.21689 0.04513 -0.21712 0.04392 -0.21759 C 0.03437 -0.21712 0.02465 -0.21921 0.01545 -0.21597 C 0.01267 -0.21504 0.01302 -0.20856 0.01058 -0.20647 L 0.00711 -0.20323 C 0.00277 -0.20393 -0.00192 -0.20323 -0.00608 -0.20485 C -0.00747 -0.20555 -0.00799 -0.20786 -0.00834 -0.20972 C -0.00921 -0.21226 -0.00886 -0.21504 -0.00955 -0.21759 C -0.01008 -0.21944 -0.01129 -0.22059 -0.01198 -0.22245 C -0.01251 -0.22384 -0.01233 -0.22592 -0.0132 -0.22708 C -0.01407 -0.22823 -0.01546 -0.22847 -0.01667 -0.2287 C -0.02032 -0.22962 -0.02396 -0.22985 -0.02744 -0.23032 C -0.0283 -0.23286 -0.02883 -0.23587 -0.02987 -0.23819 C -0.03039 -0.23958 -0.0316 -0.24004 -0.0323 -0.24143 C -0.03334 -0.24397 -0.03386 -0.24675 -0.03455 -0.2493 C -0.03508 -0.25208 -0.03525 -0.25462 -0.03577 -0.2574 C -0.03612 -0.25902 -0.03577 -0.26203 -0.03698 -0.26203 C -0.03837 -0.26203 -0.03855 -0.25902 -0.03942 -0.2574 C -0.03976 -0.25578 -0.03994 -0.25393 -0.04063 -0.25254 C -0.04653 -0.2405 -0.0448 -0.24629 -0.05001 -0.23819 C -0.05139 -0.23634 -0.05226 -0.23379 -0.05365 -0.23194 C -0.05626 -0.228 -0.06198 -0.22059 -0.06563 -0.21759 C -0.06667 -0.21666 -0.06789 -0.21666 -0.0691 -0.21597 C -0.07188 -0.21666 -0.07483 -0.2162 -0.07744 -0.21759 C -0.08438 -0.22129 -0.08021 -0.23379 -0.0823 -0.23981 C -0.08317 -0.24259 -0.08612 -0.24305 -0.0882 -0.24467 C -0.08889 -0.24629 -0.08994 -0.24768 -0.09063 -0.2493 C -0.09167 -0.25277 -0.09341 -0.2611 -0.0941 -0.26527 C -0.09601 -0.27754 -0.09376 -0.27152 -0.09775 -0.27962 C -0.104 -0.26689 -0.10035 -0.27268 -0.10834 -0.26203 L -0.11077 -0.25902 C -0.1224 -0.25995 -0.12553 -0.25624 -0.13212 -0.26365 C -0.13351 -0.26504 -0.13455 -0.26689 -0.13577 -0.26851 C -0.13664 -0.27222 -0.13733 -0.27592 -0.1382 -0.27962 C -0.13889 -0.28263 -0.13994 -0.28587 -0.14046 -0.28911 C -0.14115 -0.29212 -0.14133 -0.29536 -0.14167 -0.2986 C -0.14254 -0.29698 -0.14306 -0.29513 -0.1441 -0.29374 C -0.14896 -0.2868 -0.15348 -0.27939 -0.15955 -0.27476 C -0.16112 -0.2736 -0.16268 -0.27268 -0.16442 -0.27152 C -0.16355 -0.27384 -0.16268 -0.27569 -0.16198 -0.278 C -0.15764 -0.29143 -0.15973 -0.31689 -0.15955 -0.32407 C -0.1599 -0.3287 -0.1599 -0.33356 -0.16077 -0.33819 C -0.16112 -0.33981 -0.16198 -0.3412 -0.1632 -0.34143 C -0.16702 -0.34282 -0.17101 -0.34259 -0.17501 -0.34305 C -0.17587 -0.34421 -0.17692 -0.3449 -0.17744 -0.34629 C -0.17813 -0.34768 -0.17778 -0.34976 -0.17865 -0.35092 C -0.17952 -0.35208 -0.18108 -0.35208 -0.18212 -0.35254 C -0.18264 -0.35624 -0.18212 -0.36041 -0.18334 -0.36365 C -0.18403 -0.36527 -0.18577 -0.36481 -0.18698 -0.36527 C -0.19011 -0.36643 -0.19341 -0.36712 -0.19653 -0.36851 L -0.20365 -0.37152 C -0.204 -0.37013 -0.20452 -0.36851 -0.20487 -0.36689 C -0.2066 -0.35416 -0.20487 -0.34953 -0.20712 -0.35902 C -0.20626 -0.37268 -0.21008 -0.38055 -0.20001 -0.37476 C -0.19896 -0.3743 -0.19844 -0.37268 -0.19775 -0.37152 C -0.19705 -0.36944 -0.19532 -0.36249 -0.19532 -0.36041 C -0.19532 -0.35833 -0.19549 -0.35578 -0.19653 -0.35416 C -0.19723 -0.35277 -0.19879 -0.353 -0.20001 -0.35254 C -0.20157 -0.35208 -0.2033 -0.35161 -0.20487 -0.35092 C -0.20712 -0.35161 -0.21008 -0.35069 -0.21198 -0.35254 C -0.21337 -0.35393 -0.21303 -0.35671 -0.2132 -0.35902 C -0.21355 -0.36689 -0.2132 -0.37476 -0.2132 -0.38263 L -0.2132 -0.38263 L -0.21077 -0.36527 " pathEditMode="relative" ptsTypes="AAAAAAAAAAAAAAAAAAAAA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文本框 2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35600" y="1249363"/>
            <a:ext cx="1563688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29250" y="3059113"/>
            <a:ext cx="165893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72150" y="4594225"/>
            <a:ext cx="1022350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3603625" y="1455738"/>
            <a:ext cx="39163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44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 like            . </a:t>
            </a:r>
            <a:endParaRPr lang="zh-CN" altLang="en-US" sz="24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376120" y="1052736"/>
            <a:ext cx="1469482" cy="1349615"/>
          </a:xfrm>
          <a:prstGeom prst="ellips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372466" y="2904723"/>
            <a:ext cx="1541819" cy="1316365"/>
          </a:xfrm>
          <a:prstGeom prst="ellips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331640" y="4655676"/>
            <a:ext cx="1601963" cy="1293604"/>
          </a:xfrm>
          <a:prstGeom prst="ellips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</p:pic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3668713" y="3198813"/>
            <a:ext cx="391636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44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 like            . </a:t>
            </a:r>
            <a:endParaRPr lang="zh-CN" altLang="en-US" sz="24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3668713" y="4891088"/>
            <a:ext cx="391636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44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 like            . </a:t>
            </a:r>
            <a:endParaRPr lang="zh-CN" altLang="en-US" sz="24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9709" name="标题 1"/>
          <p:cNvSpPr txBox="1"/>
          <p:nvPr/>
        </p:nvSpPr>
        <p:spPr bwMode="auto">
          <a:xfrm>
            <a:off x="3492500" y="427038"/>
            <a:ext cx="32146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Look and say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文本框 2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0724" name="图片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2868613"/>
            <a:ext cx="2800350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图片 5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30625" y="3084513"/>
            <a:ext cx="2963863" cy="168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图片 6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37388" y="2706688"/>
            <a:ext cx="1800225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900113" y="1557338"/>
            <a:ext cx="7693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4000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 like </a:t>
            </a:r>
            <a:r>
              <a:rPr lang="en-US" altLang="zh-CN" sz="40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hot dog. How about you?</a:t>
            </a:r>
            <a:endParaRPr lang="zh-CN" altLang="en-US" sz="20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0728" name="标题 1"/>
          <p:cNvSpPr txBox="1"/>
          <p:nvPr/>
        </p:nvSpPr>
        <p:spPr bwMode="auto">
          <a:xfrm>
            <a:off x="3492500" y="427038"/>
            <a:ext cx="32146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Look and say</a:t>
            </a:r>
            <a:endParaRPr lang="zh-CN" altLang="en-US" sz="32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fb679da17b582194f9acfb875545fc094ba9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4145900"/>
  <p:tag name="MH_LIBRARY" val="GRAPHIC"/>
  <p:tag name="MH_TYPE" val="SubTitle"/>
  <p:tag name="MH_ORDER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4145900"/>
  <p:tag name="MH_LIBRARY" val="GRAPHIC"/>
  <p:tag name="MH_TYPE" val="SubTitle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4145900"/>
  <p:tag name="MH_LIBRARY" val="GRAPHIC"/>
  <p:tag name="MH_TYPE" val="SubTitle"/>
  <p:tag name="MH_ORDER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4145900"/>
  <p:tag name="MH_LIBRARY" val="GRAPHIC"/>
  <p:tag name="MH_TYPE" val="SubTitle"/>
  <p:tag name="MH_ORDER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4145900"/>
  <p:tag name="MH_LIBRARY" val="GRAPHIC"/>
  <p:tag name="MH_TYPE" val="SubTitle"/>
  <p:tag name="MH_ORDER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4145900"/>
  <p:tag name="MH_LIBRARY" val="GRAPHIC"/>
  <p:tag name="MH_TYPE" val="SubTitle"/>
  <p:tag name="MH_ORDER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4145900"/>
  <p:tag name="MH_LIBRARY" val="GRAPHIC"/>
  <p:tag name="MH_TYPE" val="SubTitle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4145900"/>
  <p:tag name="MH_LIBRARY" val="GRAPHIC"/>
  <p:tag name="MH_TYPE" val="SubTitle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4145900"/>
  <p:tag name="MH_LIBRARY" val="GRAPHIC"/>
  <p:tag name="MH_TYPE" val="SubTitle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4145900"/>
  <p:tag name="MH_LIBRARY" val="GRAPHIC"/>
  <p:tag name="MH_TYPE" val="SubTitle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4145900"/>
  <p:tag name="MH_LIBRARY" val="GRAPHIC"/>
  <p:tag name="MH_TYPE" val="SubTitle"/>
  <p:tag name="MH_ORDER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4145900"/>
  <p:tag name="MH_LIBRARY" val="GRAPHIC"/>
  <p:tag name="MH_TYPE" val="SubTitle"/>
  <p:tag name="MH_ORDER" val="3"/>
</p:tagLst>
</file>

<file path=ppt/theme/theme1.xml><?xml version="1.0" encoding="utf-8"?>
<a:theme xmlns:a="http://schemas.openxmlformats.org/drawingml/2006/main" name="WWW.2PPT.COM">
  <a:themeElements>
    <a:clrScheme name="自定义 58">
      <a:dk1>
        <a:srgbClr val="3D3F41"/>
      </a:dk1>
      <a:lt1>
        <a:srgbClr val="FFFFFF"/>
      </a:lt1>
      <a:dk2>
        <a:srgbClr val="3D3F41"/>
      </a:dk2>
      <a:lt2>
        <a:srgbClr val="EAF5FC"/>
      </a:lt2>
      <a:accent1>
        <a:srgbClr val="47B6E7"/>
      </a:accent1>
      <a:accent2>
        <a:srgbClr val="2BC3B5"/>
      </a:accent2>
      <a:accent3>
        <a:srgbClr val="92D050"/>
      </a:accent3>
      <a:accent4>
        <a:srgbClr val="FFC000"/>
      </a:accent4>
      <a:accent5>
        <a:srgbClr val="CEB9A3"/>
      </a:accent5>
      <a:accent6>
        <a:srgbClr val="7030A0"/>
      </a:accent6>
      <a:hlink>
        <a:srgbClr val="00B0F0"/>
      </a:hlink>
      <a:folHlink>
        <a:srgbClr val="AFB2B4"/>
      </a:folHlink>
    </a:clrScheme>
    <a:fontScheme name="自定义 13">
      <a:majorFont>
        <a:latin typeface="Castellar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53b61e83de8ac</Template>
  <TotalTime>0</TotalTime>
  <Words>353</Words>
  <Application>Microsoft Office PowerPoint</Application>
  <PresentationFormat>全屏显示(4:3)</PresentationFormat>
  <Paragraphs>91</Paragraphs>
  <Slides>18</Slides>
  <Notes>8</Notes>
  <HiddenSlides>0</HiddenSlides>
  <MMClips>7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3" baseType="lpstr">
      <vt:lpstr>Aharoni</vt:lpstr>
      <vt:lpstr>MingLiU_HKSCS-ExtB</vt:lpstr>
      <vt:lpstr>黑体</vt:lpstr>
      <vt:lpstr>华文新魏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Tahoma</vt:lpstr>
      <vt:lpstr>Times New Roman</vt:lpstr>
      <vt:lpstr>Wingdings</vt:lpstr>
      <vt:lpstr>WWW.2PPT.COM</vt:lpstr>
      <vt:lpstr>Unit6 I like hamburgers.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 </vt:lpstr>
      <vt:lpstr>Homework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2014-11-29T11:35:00Z</dcterms:created>
  <dcterms:modified xsi:type="dcterms:W3CDTF">2023-01-16T21:02:53Z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FB1AE34A4E754A198858062D0BCC00AF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